
<file path=[Content_Types].xml><?xml version="1.0" encoding="utf-8"?>
<Types xmlns="http://schemas.openxmlformats.org/package/2006/content-types">
  <Default Extension="png" ContentType="image/png"/>
  <Default Extension="jpeg" ContentType="image/jpeg"/>
  <Default Extension="wmf" ContentType="image/x-wmf"/>
  <Default Extension="rels" ContentType="application/vnd.openxmlformats-package.relationships+xml"/>
  <Default Extension="xml" ContentType="application/xml"/>
  <Default Extension="fntdata" ContentType="application/x-fontdata"/>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wmf"/><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 id="2147483661" r:id="rId2"/>
  </p:sldMasterIdLst>
  <p:notesMasterIdLst>
    <p:notesMasterId r:id="rId29"/>
  </p:notesMasterIdLst>
  <p:sldIdLst>
    <p:sldId id="262" r:id="rId3"/>
    <p:sldId id="264" r:id="rId4"/>
    <p:sldId id="265" r:id="rId5"/>
    <p:sldId id="280" r:id="rId6"/>
    <p:sldId id="276" r:id="rId7"/>
    <p:sldId id="271" r:id="rId8"/>
    <p:sldId id="285" r:id="rId9"/>
    <p:sldId id="277" r:id="rId10"/>
    <p:sldId id="279" r:id="rId11"/>
    <p:sldId id="269" r:id="rId12"/>
    <p:sldId id="286" r:id="rId13"/>
    <p:sldId id="287" r:id="rId14"/>
    <p:sldId id="275" r:id="rId15"/>
    <p:sldId id="278" r:id="rId16"/>
    <p:sldId id="281" r:id="rId17"/>
    <p:sldId id="282" r:id="rId18"/>
    <p:sldId id="283" r:id="rId19"/>
    <p:sldId id="288" r:id="rId20"/>
    <p:sldId id="270" r:id="rId21"/>
    <p:sldId id="273" r:id="rId22"/>
    <p:sldId id="268" r:id="rId23"/>
    <p:sldId id="267" r:id="rId24"/>
    <p:sldId id="274" r:id="rId25"/>
    <p:sldId id="284" r:id="rId26"/>
    <p:sldId id="289" r:id="rId27"/>
    <p:sldId id="290" r:id="rId28"/>
  </p:sldIdLst>
  <p:sldSz cx="12198350" cy="6859588"/>
  <p:notesSz cx="6858000" cy="9144000"/>
  <p:embeddedFontLst>
    <p:embeddedFont>
      <p:font typeface="Bauhaus 93" panose="04030905020B02020C02" pitchFamily="82" charset="0"/>
      <p:regular r:id="rId30"/>
    </p:embeddedFont>
    <p:embeddedFont>
      <p:font typeface="方正姚体" panose="02010601030101010101" pitchFamily="2" charset="-122"/>
      <p:regular r:id="rId31"/>
    </p:embeddedFont>
    <p:embeddedFont>
      <p:font typeface="华文彩云" panose="02010800040101010101" pitchFamily="2" charset="-122"/>
      <p:regular r:id="rId32"/>
    </p:embeddedFont>
    <p:embeddedFont>
      <p:font typeface="Helvetica Inserat LT Std" panose="02010600030101010101" charset="-122"/>
      <p:regular r:id="rId33"/>
    </p:embeddedFont>
    <p:embeddedFont>
      <p:font typeface="Calibri" panose="020F0502020204030204" pitchFamily="34" charset="0"/>
      <p:regular r:id="rId34"/>
      <p:bold r:id="rId35"/>
      <p:italic r:id="rId36"/>
      <p:boldItalic r:id="rId37"/>
    </p:embeddedFont>
    <p:embeddedFont>
      <p:font typeface="Nexa Light" panose="02010600030101010101" charset="-122"/>
      <p:regular r:id="rId38"/>
    </p:embeddedFont>
    <p:embeddedFont>
      <p:font typeface="Verdana" panose="020B0604030504040204" pitchFamily="34" charset="0"/>
      <p:regular r:id="rId39"/>
      <p:bold r:id="rId40"/>
      <p:italic r:id="rId41"/>
      <p:boldItalic r:id="rId42"/>
    </p:embeddedFont>
    <p:embeddedFont>
      <p:font typeface="Arial Unicode MS" panose="020B0604020202020204" pitchFamily="34" charset="-122"/>
      <p:regular r:id="rId43"/>
    </p:embeddedFont>
    <p:embeddedFont>
      <p:font typeface="Broadway" panose="02020500000000000000" pitchFamily="18" charset="0"/>
      <p:regular r:id="rId44"/>
    </p:embeddedFont>
    <p:embeddedFont>
      <p:font typeface="微软雅黑" panose="020B0503020204020204" pitchFamily="34" charset="-122"/>
      <p:regular r:id="rId45"/>
      <p:bold r:id="rId46"/>
    </p:embeddedFont>
    <p:embeddedFont>
      <p:font typeface="Meiryo" panose="020B0604030504040204" pitchFamily="34" charset="-128"/>
      <p:regular r:id="rId47"/>
      <p:bold r:id="rId48"/>
      <p:italic r:id="rId49"/>
      <p:boldItalic r:id="rId50"/>
    </p:embeddedFont>
    <p:embeddedFont>
      <p:font typeface="Arial Narrow" panose="020B0606020202030204" pitchFamily="34" charset="0"/>
      <p:regular r:id="rId51"/>
      <p:bold r:id="rId52"/>
      <p:italic r:id="rId53"/>
      <p:boldItalic r:id="rId54"/>
    </p:embeddedFont>
    <p:embeddedFont>
      <p:font typeface="Calibri Light" panose="020F0302020204030204" pitchFamily="34" charset="0"/>
      <p:regular r:id="rId55"/>
      <p:italic r:id="rId56"/>
    </p:embeddedFont>
    <p:embeddedFont>
      <p:font typeface="TeXGyreAdventor" panose="02010600030101010101" charset="-122"/>
      <p:regular r:id="rId57"/>
    </p:embeddedFont>
  </p:embeddedFontLst>
  <p:defaultTextStyle>
    <a:defPPr>
      <a:defRPr lang="zh-CN"/>
    </a:defPPr>
    <a:lvl1pPr algn="l" rtl="0" eaLnBrk="0" fontAlgn="base" hangingPunct="0">
      <a:spcBef>
        <a:spcPct val="0"/>
      </a:spcBef>
      <a:spcAft>
        <a:spcPct val="0"/>
      </a:spcAft>
      <a:defRPr sz="1900"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sz="1900"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sz="1900"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sz="1900"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sz="1900"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sz="1900"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sz="1900"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sz="1900"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sz="1900" kern="1200">
        <a:solidFill>
          <a:schemeClr val="tx1"/>
        </a:solidFill>
        <a:latin typeface="Arial" panose="020B0604020202020204" pitchFamily="34" charset="0"/>
        <a:ea typeface="宋体" panose="02010600030101010101" pitchFamily="2" charset="-122"/>
        <a:cs typeface="+mn-cs"/>
      </a:defRPr>
    </a:lvl9pPr>
  </p:defaultTextStyle>
  <p:extLst>
    <p:ext uri="{EFAFB233-063F-42B5-8137-9DF3F51BA10A}">
      <p15:sldGuideLst xmlns:p15="http://schemas.microsoft.com/office/powerpoint/2012/main">
        <p15:guide id="1" orient="horz" pos="1675">
          <p15:clr>
            <a:srgbClr val="A4A3A4"/>
          </p15:clr>
        </p15:guide>
        <p15:guide id="2" orient="horz" pos="2646">
          <p15:clr>
            <a:srgbClr val="A4A3A4"/>
          </p15:clr>
        </p15:guide>
        <p15:guide id="3" pos="5862">
          <p15:clr>
            <a:srgbClr val="A4A3A4"/>
          </p15:clr>
        </p15:guide>
        <p15:guide id="4" pos="1824">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7" d="100"/>
          <a:sy n="87" d="100"/>
        </p:scale>
        <p:origin x="258" y="84"/>
      </p:cViewPr>
      <p:guideLst>
        <p:guide orient="horz" pos="1675"/>
        <p:guide orient="horz" pos="2646"/>
        <p:guide pos="5862"/>
        <p:guide pos="1824"/>
      </p:guideLst>
    </p:cSldViewPr>
  </p:slideViewPr>
  <p:notesTextViewPr>
    <p:cViewPr>
      <p:scale>
        <a:sx n="1" d="1"/>
        <a:sy n="1" d="1"/>
      </p:scale>
      <p:origin x="0" y="0"/>
    </p:cViewPr>
  </p:notesTextViewPr>
  <p:gridSpacing cx="72006" cy="72006"/>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font" Target="fonts/font10.fntdata"/><Relationship Id="rId21" Type="http://schemas.openxmlformats.org/officeDocument/2006/relationships/slide" Target="slides/slide19.xml"/><Relationship Id="rId34" Type="http://schemas.openxmlformats.org/officeDocument/2006/relationships/font" Target="fonts/font5.fntdata"/><Relationship Id="rId42" Type="http://schemas.openxmlformats.org/officeDocument/2006/relationships/font" Target="fonts/font13.fntdata"/><Relationship Id="rId47" Type="http://schemas.openxmlformats.org/officeDocument/2006/relationships/font" Target="fonts/font18.fntdata"/><Relationship Id="rId50" Type="http://schemas.openxmlformats.org/officeDocument/2006/relationships/font" Target="fonts/font21.fntdata"/><Relationship Id="rId55" Type="http://schemas.openxmlformats.org/officeDocument/2006/relationships/font" Target="fonts/font26.fntdata"/><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notesMaster" Target="notesMasters/notesMaster1.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font" Target="fonts/font3.fntdata"/><Relationship Id="rId37" Type="http://schemas.openxmlformats.org/officeDocument/2006/relationships/font" Target="fonts/font8.fntdata"/><Relationship Id="rId40" Type="http://schemas.openxmlformats.org/officeDocument/2006/relationships/font" Target="fonts/font11.fntdata"/><Relationship Id="rId45" Type="http://schemas.openxmlformats.org/officeDocument/2006/relationships/font" Target="fonts/font16.fntdata"/><Relationship Id="rId53" Type="http://schemas.openxmlformats.org/officeDocument/2006/relationships/font" Target="fonts/font24.fntdata"/><Relationship Id="rId58" Type="http://schemas.openxmlformats.org/officeDocument/2006/relationships/presProps" Target="presProps.xml"/><Relationship Id="rId5" Type="http://schemas.openxmlformats.org/officeDocument/2006/relationships/slide" Target="slides/slide3.xml"/><Relationship Id="rId61" Type="http://schemas.openxmlformats.org/officeDocument/2006/relationships/tableStyles" Target="tableStyles.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font" Target="fonts/font1.fntdata"/><Relationship Id="rId35" Type="http://schemas.openxmlformats.org/officeDocument/2006/relationships/font" Target="fonts/font6.fntdata"/><Relationship Id="rId43" Type="http://schemas.openxmlformats.org/officeDocument/2006/relationships/font" Target="fonts/font14.fntdata"/><Relationship Id="rId48" Type="http://schemas.openxmlformats.org/officeDocument/2006/relationships/font" Target="fonts/font19.fntdata"/><Relationship Id="rId56" Type="http://schemas.openxmlformats.org/officeDocument/2006/relationships/font" Target="fonts/font27.fntdata"/><Relationship Id="rId8" Type="http://schemas.openxmlformats.org/officeDocument/2006/relationships/slide" Target="slides/slide6.xml"/><Relationship Id="rId51" Type="http://schemas.openxmlformats.org/officeDocument/2006/relationships/font" Target="fonts/font22.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font" Target="fonts/font4.fntdata"/><Relationship Id="rId38" Type="http://schemas.openxmlformats.org/officeDocument/2006/relationships/font" Target="fonts/font9.fntdata"/><Relationship Id="rId46" Type="http://schemas.openxmlformats.org/officeDocument/2006/relationships/font" Target="fonts/font17.fntdata"/><Relationship Id="rId59" Type="http://schemas.openxmlformats.org/officeDocument/2006/relationships/viewProps" Target="viewProps.xml"/><Relationship Id="rId20" Type="http://schemas.openxmlformats.org/officeDocument/2006/relationships/slide" Target="slides/slide18.xml"/><Relationship Id="rId41" Type="http://schemas.openxmlformats.org/officeDocument/2006/relationships/font" Target="fonts/font12.fntdata"/><Relationship Id="rId54" Type="http://schemas.openxmlformats.org/officeDocument/2006/relationships/font" Target="fonts/font25.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font" Target="fonts/font7.fntdata"/><Relationship Id="rId49" Type="http://schemas.openxmlformats.org/officeDocument/2006/relationships/font" Target="fonts/font20.fntdata"/><Relationship Id="rId57" Type="http://schemas.openxmlformats.org/officeDocument/2006/relationships/font" Target="fonts/font28.fntdata"/><Relationship Id="rId10" Type="http://schemas.openxmlformats.org/officeDocument/2006/relationships/slide" Target="slides/slide8.xml"/><Relationship Id="rId31" Type="http://schemas.openxmlformats.org/officeDocument/2006/relationships/font" Target="fonts/font2.fntdata"/><Relationship Id="rId44" Type="http://schemas.openxmlformats.org/officeDocument/2006/relationships/font" Target="fonts/font15.fntdata"/><Relationship Id="rId52" Type="http://schemas.openxmlformats.org/officeDocument/2006/relationships/font" Target="fonts/font23.fntdata"/><Relationship Id="rId60"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2050" name="页眉占位符 1"/>
          <p:cNvSpPr>
            <a:spLocks noGrp="1" noChangeArrowheads="1"/>
          </p:cNvSpPr>
          <p:nvPr>
            <p:ph type="hdr" sz="quarter" idx="4294967295"/>
          </p:nvPr>
        </p:nvSpPr>
        <p:spPr bwMode="auto">
          <a:xfrm>
            <a:off x="0" y="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1" hangingPunct="1">
              <a:buFont typeface="Arial" panose="020B0604020202020204" pitchFamily="34" charset="0"/>
              <a:buNone/>
              <a:defRPr sz="1200"/>
            </a:lvl1pPr>
          </a:lstStyle>
          <a:p>
            <a:pPr>
              <a:defRPr/>
            </a:pPr>
            <a:endParaRPr lang="zh-CN" altLang="zh-CN"/>
          </a:p>
        </p:txBody>
      </p:sp>
      <p:sp>
        <p:nvSpPr>
          <p:cNvPr id="2051" name="日期占位符 2"/>
          <p:cNvSpPr>
            <a:spLocks noGrp="1" noChangeArrowheads="1"/>
          </p:cNvSpPr>
          <p:nvPr>
            <p:ph type="dt" idx="1"/>
          </p:nvPr>
        </p:nvSpPr>
        <p:spPr bwMode="auto">
          <a:xfrm>
            <a:off x="3884613" y="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r" eaLnBrk="1" hangingPunct="1">
              <a:buFont typeface="Arial" panose="020B0604020202020204" pitchFamily="34" charset="0"/>
              <a:buNone/>
              <a:defRPr/>
            </a:lvl1pPr>
          </a:lstStyle>
          <a:p>
            <a:pPr>
              <a:defRPr/>
            </a:pPr>
            <a:fld id="{CBEA4406-7BD3-4184-8D2A-711314EE2C0A}" type="datetime1">
              <a:rPr lang="zh-CN" altLang="en-US"/>
              <a:pPr>
                <a:defRPr/>
              </a:pPr>
              <a:t>2016/12/2</a:t>
            </a:fld>
            <a:endParaRPr lang="zh-CN" altLang="en-US" sz="1200"/>
          </a:p>
        </p:txBody>
      </p:sp>
      <p:sp>
        <p:nvSpPr>
          <p:cNvPr id="2052" name="幻灯片图像占位符 3"/>
          <p:cNvSpPr>
            <a:spLocks noGrp="1" noRot="1" noChangeAspect="1" noChangeArrowheads="1"/>
          </p:cNvSpPr>
          <p:nvPr>
            <p:ph type="sldImg" idx="2"/>
          </p:nvPr>
        </p:nvSpPr>
        <p:spPr bwMode="auto">
          <a:xfrm>
            <a:off x="381000" y="685800"/>
            <a:ext cx="60960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bevel/>
                <a:headEnd/>
                <a:tailEnd/>
              </a14:hiddenLine>
            </a:ext>
          </a:extLst>
        </p:spPr>
      </p:sp>
      <p:sp>
        <p:nvSpPr>
          <p:cNvPr id="2053" name="备注占位符 4"/>
          <p:cNvSpPr>
            <a:spLocks noGrp="1" noRot="1" noChangeAspect="1" noChangeArrowheads="1"/>
          </p:cNvSpPr>
          <p:nvPr/>
        </p:nvSpPr>
        <p:spPr bwMode="auto">
          <a:xfrm>
            <a:off x="685800" y="4343400"/>
            <a:ext cx="5486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mpd="sng">
                <a:solidFill>
                  <a:srgbClr val="000000"/>
                </a:solidFill>
                <a:bevel/>
                <a:headEnd/>
                <a:tailEnd/>
              </a14:hiddenLine>
            </a:ext>
          </a:extLst>
        </p:spPr>
        <p:txBody>
          <a:bodyPr anchor="ctr"/>
          <a:lstStyle>
            <a:lvl1pPr defTabSz="0" eaLnBrk="0" hangingPunct="0">
              <a:spcBef>
                <a:spcPct val="30000"/>
              </a:spcBef>
              <a:defRPr sz="1200">
                <a:solidFill>
                  <a:schemeClr val="tx1"/>
                </a:solidFill>
                <a:latin typeface="Arial" pitchFamily="34" charset="0"/>
              </a:defRPr>
            </a:lvl1pPr>
            <a:lvl2pPr defTabSz="0" eaLnBrk="0" hangingPunct="0">
              <a:spcBef>
                <a:spcPct val="30000"/>
              </a:spcBef>
              <a:defRPr sz="1200">
                <a:solidFill>
                  <a:schemeClr val="tx1"/>
                </a:solidFill>
                <a:latin typeface="Arial" pitchFamily="34" charset="0"/>
              </a:defRPr>
            </a:lvl2pPr>
            <a:lvl3pPr defTabSz="0" eaLnBrk="0" hangingPunct="0">
              <a:spcBef>
                <a:spcPct val="30000"/>
              </a:spcBef>
              <a:defRPr sz="1200">
                <a:solidFill>
                  <a:schemeClr val="tx1"/>
                </a:solidFill>
                <a:latin typeface="Arial" pitchFamily="34" charset="0"/>
              </a:defRPr>
            </a:lvl3pPr>
            <a:lvl4pPr defTabSz="0" eaLnBrk="0" hangingPunct="0">
              <a:spcBef>
                <a:spcPct val="30000"/>
              </a:spcBef>
              <a:defRPr sz="1200">
                <a:solidFill>
                  <a:schemeClr val="tx1"/>
                </a:solidFill>
                <a:latin typeface="Arial" pitchFamily="34" charset="0"/>
              </a:defRPr>
            </a:lvl4pPr>
            <a:lvl5pPr defTabSz="0" eaLnBrk="0" hangingPunct="0">
              <a:spcBef>
                <a:spcPct val="30000"/>
              </a:spcBef>
              <a:defRPr sz="1200">
                <a:solidFill>
                  <a:schemeClr val="tx1"/>
                </a:solidFill>
                <a:latin typeface="Arial" pitchFamily="34" charset="0"/>
              </a:defRPr>
            </a:lvl5pPr>
            <a:lvl6pPr marL="457200" defTabSz="0" eaLnBrk="0" fontAlgn="base" hangingPunct="0">
              <a:spcBef>
                <a:spcPct val="30000"/>
              </a:spcBef>
              <a:spcAft>
                <a:spcPct val="0"/>
              </a:spcAft>
              <a:defRPr sz="1200">
                <a:solidFill>
                  <a:schemeClr val="tx1"/>
                </a:solidFill>
                <a:latin typeface="Arial" pitchFamily="34" charset="0"/>
              </a:defRPr>
            </a:lvl6pPr>
            <a:lvl7pPr marL="914400" defTabSz="0" eaLnBrk="0" fontAlgn="base" hangingPunct="0">
              <a:spcBef>
                <a:spcPct val="30000"/>
              </a:spcBef>
              <a:spcAft>
                <a:spcPct val="0"/>
              </a:spcAft>
              <a:defRPr sz="1200">
                <a:solidFill>
                  <a:schemeClr val="tx1"/>
                </a:solidFill>
                <a:latin typeface="Arial" pitchFamily="34" charset="0"/>
              </a:defRPr>
            </a:lvl7pPr>
            <a:lvl8pPr marL="1371600" defTabSz="0" eaLnBrk="0" fontAlgn="base" hangingPunct="0">
              <a:spcBef>
                <a:spcPct val="30000"/>
              </a:spcBef>
              <a:spcAft>
                <a:spcPct val="0"/>
              </a:spcAft>
              <a:defRPr sz="1200">
                <a:solidFill>
                  <a:schemeClr val="tx1"/>
                </a:solidFill>
                <a:latin typeface="Arial" pitchFamily="34" charset="0"/>
              </a:defRPr>
            </a:lvl8pPr>
            <a:lvl9pPr marL="1828800" defTabSz="0" eaLnBrk="0" fontAlgn="base" hangingPunct="0">
              <a:spcBef>
                <a:spcPct val="30000"/>
              </a:spcBef>
              <a:spcAft>
                <a:spcPct val="0"/>
              </a:spcAft>
              <a:defRPr sz="1200">
                <a:solidFill>
                  <a:schemeClr val="tx1"/>
                </a:solidFill>
                <a:latin typeface="Arial" pitchFamily="34" charset="0"/>
              </a:defRPr>
            </a:lvl9pPr>
          </a:lstStyle>
          <a:p>
            <a:pPr>
              <a:defRPr/>
            </a:pPr>
            <a:r>
              <a:rPr lang="zh-CN" altLang="zh-CN" smtClean="0"/>
              <a:t>单击此处编辑母版文本样式</a:t>
            </a:r>
          </a:p>
          <a:p>
            <a:pPr>
              <a:defRPr/>
            </a:pPr>
            <a:r>
              <a:rPr lang="zh-CN" altLang="zh-CN" smtClean="0"/>
              <a:t>第二级</a:t>
            </a:r>
          </a:p>
          <a:p>
            <a:pPr>
              <a:defRPr/>
            </a:pPr>
            <a:r>
              <a:rPr lang="zh-CN" altLang="zh-CN" smtClean="0"/>
              <a:t>第三级</a:t>
            </a:r>
          </a:p>
          <a:p>
            <a:pPr>
              <a:defRPr/>
            </a:pPr>
            <a:r>
              <a:rPr lang="zh-CN" altLang="zh-CN" smtClean="0"/>
              <a:t>第四级</a:t>
            </a:r>
          </a:p>
          <a:p>
            <a:pPr>
              <a:defRPr/>
            </a:pPr>
            <a:r>
              <a:rPr lang="zh-CN" altLang="zh-CN" smtClean="0"/>
              <a:t>第五级</a:t>
            </a:r>
          </a:p>
        </p:txBody>
      </p:sp>
      <p:sp>
        <p:nvSpPr>
          <p:cNvPr id="2054" name="页脚占位符 5"/>
          <p:cNvSpPr>
            <a:spLocks noGrp="1" noChangeArrowheads="1"/>
          </p:cNvSpPr>
          <p:nvPr>
            <p:ph type="ftr" sz="quarter" idx="4"/>
          </p:nvPr>
        </p:nvSpPr>
        <p:spPr bwMode="auto">
          <a:xfrm>
            <a:off x="0"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lvl1pPr eaLnBrk="1" hangingPunct="1">
              <a:buFont typeface="Arial" panose="020B0604020202020204" pitchFamily="34" charset="0"/>
              <a:buNone/>
              <a:defRPr sz="1200"/>
            </a:lvl1pPr>
          </a:lstStyle>
          <a:p>
            <a:pPr>
              <a:defRPr/>
            </a:pPr>
            <a:endParaRPr lang="zh-CN" altLang="zh-CN"/>
          </a:p>
        </p:txBody>
      </p:sp>
      <p:sp>
        <p:nvSpPr>
          <p:cNvPr id="2055" name="灯片编号占位符 6"/>
          <p:cNvSpPr>
            <a:spLocks noGrp="1" noChangeArrowheads="1"/>
          </p:cNvSpPr>
          <p:nvPr>
            <p:ph type="sldNum" sz="quarter" idx="5"/>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lvl1pPr algn="r" eaLnBrk="1" hangingPunct="1">
              <a:buFont typeface="Arial" panose="020B0604020202020204" pitchFamily="34" charset="0"/>
              <a:buNone/>
              <a:defRPr smtClean="0"/>
            </a:lvl1pPr>
          </a:lstStyle>
          <a:p>
            <a:pPr>
              <a:defRPr/>
            </a:pPr>
            <a:fld id="{C38EF9BD-F460-4786-8566-869C2B7F89F6}" type="slidenum">
              <a:rPr lang="zh-CN" altLang="en-US"/>
              <a:pPr>
                <a:defRPr/>
              </a:pPr>
              <a:t>‹#›</a:t>
            </a:fld>
            <a:endParaRPr lang="zh-CN" altLang="en-US" sz="1200"/>
          </a:p>
        </p:txBody>
      </p:sp>
    </p:spTree>
    <p:extLst>
      <p:ext uri="{BB962C8B-B14F-4D97-AF65-F5344CB8AC3E}">
        <p14:creationId xmlns:p14="http://schemas.microsoft.com/office/powerpoint/2010/main" val="1453292719"/>
      </p:ext>
    </p:extLst>
  </p:cSld>
  <p:clrMap bg1="lt1" tx1="dk1" bg2="lt2" tx2="dk2" accent1="accent1" accent2="accent2" accent3="accent3" accent4="accent4" accent5="accent5" accent6="accent6" hlink="hlink" folHlink="folHlink"/>
  <p:hf hdr="0" ftr="0"/>
  <p:notesStyle>
    <a:lvl1pPr algn="l" defTabSz="0" rtl="0" eaLnBrk="0" fontAlgn="base" hangingPunct="0">
      <a:spcBef>
        <a:spcPct val="30000"/>
      </a:spcBef>
      <a:spcAft>
        <a:spcPct val="0"/>
      </a:spcAft>
      <a:defRPr sz="1200" kern="1200">
        <a:solidFill>
          <a:schemeClr val="tx1"/>
        </a:solidFill>
        <a:latin typeface="Arial" pitchFamily="34" charset="0"/>
        <a:ea typeface="+mn-ea"/>
        <a:cs typeface="+mn-cs"/>
      </a:defRPr>
    </a:lvl1pPr>
    <a:lvl2pPr marL="457200" algn="l" defTabSz="0" rtl="0" eaLnBrk="0" fontAlgn="base" hangingPunct="0">
      <a:spcBef>
        <a:spcPct val="30000"/>
      </a:spcBef>
      <a:spcAft>
        <a:spcPct val="0"/>
      </a:spcAft>
      <a:defRPr sz="1200" kern="1200">
        <a:solidFill>
          <a:schemeClr val="tx1"/>
        </a:solidFill>
        <a:latin typeface="Arial" pitchFamily="34" charset="0"/>
        <a:ea typeface="+mn-ea"/>
        <a:cs typeface="+mn-cs"/>
      </a:defRPr>
    </a:lvl2pPr>
    <a:lvl3pPr marL="914400" algn="l" defTabSz="0" rtl="0" eaLnBrk="0" fontAlgn="base" hangingPunct="0">
      <a:spcBef>
        <a:spcPct val="30000"/>
      </a:spcBef>
      <a:spcAft>
        <a:spcPct val="0"/>
      </a:spcAft>
      <a:defRPr sz="1200" kern="1200">
        <a:solidFill>
          <a:schemeClr val="tx1"/>
        </a:solidFill>
        <a:latin typeface="Arial" pitchFamily="34" charset="0"/>
        <a:ea typeface="+mn-ea"/>
        <a:cs typeface="+mn-cs"/>
      </a:defRPr>
    </a:lvl3pPr>
    <a:lvl4pPr marL="1371600" algn="l" defTabSz="0" rtl="0" eaLnBrk="0" fontAlgn="base" hangingPunct="0">
      <a:spcBef>
        <a:spcPct val="30000"/>
      </a:spcBef>
      <a:spcAft>
        <a:spcPct val="0"/>
      </a:spcAft>
      <a:defRPr sz="1200" kern="1200">
        <a:solidFill>
          <a:schemeClr val="tx1"/>
        </a:solidFill>
        <a:latin typeface="Arial" pitchFamily="34" charset="0"/>
        <a:ea typeface="+mn-ea"/>
        <a:cs typeface="+mn-cs"/>
      </a:defRPr>
    </a:lvl4pPr>
    <a:lvl5pPr marL="1828800" algn="l" defTabSz="0" rtl="0" eaLnBrk="0" fontAlgn="base" hangingPunct="0">
      <a:spcBef>
        <a:spcPct val="30000"/>
      </a:spcBef>
      <a:spcAft>
        <a:spcPct val="0"/>
      </a:spcAft>
      <a:defRPr sz="1200" kern="1200">
        <a:solidFill>
          <a:schemeClr val="tx1"/>
        </a:solidFill>
        <a:latin typeface="Arial"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幻灯片图像占位符 1"/>
          <p:cNvSpPr>
            <a:spLocks noGrp="1" noRot="1" noChangeAspect="1" noTextEdit="1"/>
          </p:cNvSpPr>
          <p:nvPr>
            <p:ph type="sldImg"/>
          </p:nvPr>
        </p:nvSpPr>
        <p:spPr bwMode="auto">
          <a:xfrm>
            <a:off x="685800" y="1143000"/>
            <a:ext cx="54864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备注占位符 2"/>
          <p:cNvSpPr>
            <a:spLocks noGrp="1"/>
          </p:cNvSpPr>
          <p:nvPr>
            <p:ph type="body" idx="1"/>
          </p:nvPr>
        </p:nvSpPr>
        <p:spPr bwMode="auto">
          <a:xfrm>
            <a:off x="685800" y="4400550"/>
            <a:ext cx="5486400" cy="36004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dirty="0" smtClean="0"/>
              <a:t>模板来自于 </a:t>
            </a:r>
            <a:r>
              <a:rPr lang="en-US" altLang="zh-CN" smtClean="0"/>
              <a:t>http://www.ypppt.com</a:t>
            </a:r>
            <a:endParaRPr lang="zh-CN" altLang="en-US" dirty="0" smtClean="0"/>
          </a:p>
        </p:txBody>
      </p:sp>
      <p:sp>
        <p:nvSpPr>
          <p:cNvPr id="614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fontAlgn="base">
              <a:spcBef>
                <a:spcPct val="0"/>
              </a:spcBef>
              <a:spcAft>
                <a:spcPct val="0"/>
              </a:spcAft>
            </a:pPr>
            <a:fld id="{E5ED1824-6DB2-4029-B0DF-1D3CDCF11CDA}" type="slidenum">
              <a:rPr lang="zh-CN" altLang="en-US" smtClean="0">
                <a:solidFill>
                  <a:prstClr val="black"/>
                </a:solidFill>
                <a:latin typeface="Calibri" panose="020F0502020204030204" pitchFamily="34" charset="0"/>
                <a:ea typeface="宋体" panose="02010600030101010101" pitchFamily="2" charset="-122"/>
              </a:rPr>
              <a:pPr fontAlgn="base">
                <a:spcBef>
                  <a:spcPct val="0"/>
                </a:spcBef>
                <a:spcAft>
                  <a:spcPct val="0"/>
                </a:spcAft>
              </a:pPr>
              <a:t>26</a:t>
            </a:fld>
            <a:endParaRPr lang="zh-CN" altLang="en-US" smtClean="0">
              <a:solidFill>
                <a:prstClr val="black"/>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76357790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914400" y="2130425"/>
            <a:ext cx="10369550" cy="1471613"/>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830388" y="3887788"/>
            <a:ext cx="8537575"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smtClean="0"/>
              <a:t>单击此处编辑母版副标题样式</a:t>
            </a:r>
            <a:endParaRPr lang="zh-CN" altLang="en-US"/>
          </a:p>
        </p:txBody>
      </p:sp>
      <p:sp>
        <p:nvSpPr>
          <p:cNvPr id="4" name="日期占位符 3"/>
          <p:cNvSpPr>
            <a:spLocks noGrp="1" noChangeArrowheads="1"/>
          </p:cNvSpPr>
          <p:nvPr>
            <p:ph type="dt" sz="half" idx="10"/>
          </p:nvPr>
        </p:nvSpPr>
        <p:spPr>
          <a:ln/>
        </p:spPr>
        <p:txBody>
          <a:bodyPr/>
          <a:lstStyle>
            <a:lvl1pPr>
              <a:defRPr/>
            </a:lvl1pPr>
          </a:lstStyle>
          <a:p>
            <a:pPr>
              <a:defRPr/>
            </a:pPr>
            <a:fld id="{31FC4BF3-152E-4F5E-95C3-4976E675616C}" type="datetime1">
              <a:rPr lang="zh-CN" altLang="en-US"/>
              <a:pPr>
                <a:defRPr/>
              </a:pPr>
              <a:t>2016/12/2</a:t>
            </a:fld>
            <a:endParaRPr lang="zh-CN" altLang="en-US" sz="1800">
              <a:solidFill>
                <a:schemeClr val="tx1"/>
              </a:solidFill>
            </a:endParaRPr>
          </a:p>
        </p:txBody>
      </p:sp>
      <p:sp>
        <p:nvSpPr>
          <p:cNvPr id="5"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6" name="灯片编号占位符 5"/>
          <p:cNvSpPr>
            <a:spLocks noGrp="1" noChangeArrowheads="1"/>
          </p:cNvSpPr>
          <p:nvPr>
            <p:ph type="sldNum" sz="quarter" idx="12"/>
          </p:nvPr>
        </p:nvSpPr>
        <p:spPr>
          <a:ln/>
        </p:spPr>
        <p:txBody>
          <a:bodyPr/>
          <a:lstStyle>
            <a:lvl1pPr>
              <a:defRPr/>
            </a:lvl1pPr>
          </a:lstStyle>
          <a:p>
            <a:pPr>
              <a:defRPr/>
            </a:pPr>
            <a:fld id="{BB3A23D0-0C45-490B-9C57-CD4550144C68}"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284234509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noChangeArrowheads="1"/>
          </p:cNvSpPr>
          <p:nvPr>
            <p:ph type="dt" sz="half" idx="10"/>
          </p:nvPr>
        </p:nvSpPr>
        <p:spPr>
          <a:ln/>
        </p:spPr>
        <p:txBody>
          <a:bodyPr/>
          <a:lstStyle>
            <a:lvl1pPr>
              <a:defRPr/>
            </a:lvl1pPr>
          </a:lstStyle>
          <a:p>
            <a:pPr>
              <a:defRPr/>
            </a:pPr>
            <a:fld id="{D8279650-4BF5-4842-9699-C02BD19812F8}" type="datetime1">
              <a:rPr lang="zh-CN" altLang="en-US"/>
              <a:pPr>
                <a:defRPr/>
              </a:pPr>
              <a:t>2016/12/2</a:t>
            </a:fld>
            <a:endParaRPr lang="zh-CN" altLang="en-US" sz="1800">
              <a:solidFill>
                <a:schemeClr val="tx1"/>
              </a:solidFill>
            </a:endParaRPr>
          </a:p>
        </p:txBody>
      </p:sp>
      <p:sp>
        <p:nvSpPr>
          <p:cNvPr id="5"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6" name="灯片编号占位符 5"/>
          <p:cNvSpPr>
            <a:spLocks noGrp="1" noChangeArrowheads="1"/>
          </p:cNvSpPr>
          <p:nvPr>
            <p:ph type="sldNum" sz="quarter" idx="12"/>
          </p:nvPr>
        </p:nvSpPr>
        <p:spPr>
          <a:ln/>
        </p:spPr>
        <p:txBody>
          <a:bodyPr/>
          <a:lstStyle>
            <a:lvl1pPr>
              <a:defRPr/>
            </a:lvl1pPr>
          </a:lstStyle>
          <a:p>
            <a:pPr>
              <a:defRPr/>
            </a:pPr>
            <a:fld id="{0B2D7CEF-BBF1-4C81-BCA9-23598320D909}"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372570611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9663" y="365125"/>
            <a:ext cx="2630487" cy="5813425"/>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0" y="365125"/>
            <a:ext cx="7739063" cy="5813425"/>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noChangeArrowheads="1"/>
          </p:cNvSpPr>
          <p:nvPr>
            <p:ph type="dt" sz="half" idx="10"/>
          </p:nvPr>
        </p:nvSpPr>
        <p:spPr>
          <a:ln/>
        </p:spPr>
        <p:txBody>
          <a:bodyPr/>
          <a:lstStyle>
            <a:lvl1pPr>
              <a:defRPr/>
            </a:lvl1pPr>
          </a:lstStyle>
          <a:p>
            <a:pPr>
              <a:defRPr/>
            </a:pPr>
            <a:fld id="{CFBBDA64-FC2A-4384-9363-C3D075960C03}" type="datetime1">
              <a:rPr lang="zh-CN" altLang="en-US"/>
              <a:pPr>
                <a:defRPr/>
              </a:pPr>
              <a:t>2016/12/2</a:t>
            </a:fld>
            <a:endParaRPr lang="zh-CN" altLang="en-US" sz="1800">
              <a:solidFill>
                <a:schemeClr val="tx1"/>
              </a:solidFill>
            </a:endParaRPr>
          </a:p>
        </p:txBody>
      </p:sp>
      <p:sp>
        <p:nvSpPr>
          <p:cNvPr id="5"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6" name="灯片编号占位符 5"/>
          <p:cNvSpPr>
            <a:spLocks noGrp="1" noChangeArrowheads="1"/>
          </p:cNvSpPr>
          <p:nvPr>
            <p:ph type="sldNum" sz="quarter" idx="12"/>
          </p:nvPr>
        </p:nvSpPr>
        <p:spPr>
          <a:ln/>
        </p:spPr>
        <p:txBody>
          <a:bodyPr/>
          <a:lstStyle>
            <a:lvl1pPr>
              <a:defRPr/>
            </a:lvl1pPr>
          </a:lstStyle>
          <a:p>
            <a:pPr>
              <a:defRPr/>
            </a:pPr>
            <a:fld id="{CA9DC722-E78C-4152-8027-947371C16867}"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355048754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21950" cy="1325563"/>
          </a:xfrm>
        </p:spPr>
        <p:txBody>
          <a:bodyPr/>
          <a:lstStyle/>
          <a:p>
            <a:r>
              <a:rPr lang="zh-CN" altLang="en-US" smtClean="0"/>
              <a:t>单击此处编辑母版标题样式</a:t>
            </a:r>
            <a:endParaRPr lang="zh-CN" altLang="en-US"/>
          </a:p>
        </p:txBody>
      </p:sp>
      <p:sp>
        <p:nvSpPr>
          <p:cNvPr id="3" name="日期占位符 3"/>
          <p:cNvSpPr>
            <a:spLocks noGrp="1" noChangeArrowheads="1"/>
          </p:cNvSpPr>
          <p:nvPr>
            <p:ph type="dt" sz="half" idx="10"/>
          </p:nvPr>
        </p:nvSpPr>
        <p:spPr>
          <a:ln/>
        </p:spPr>
        <p:txBody>
          <a:bodyPr/>
          <a:lstStyle>
            <a:lvl1pPr>
              <a:defRPr/>
            </a:lvl1pPr>
          </a:lstStyle>
          <a:p>
            <a:pPr>
              <a:defRPr/>
            </a:pPr>
            <a:fld id="{01FC9506-371D-41D3-AE05-7EFF7468A6ED}" type="datetime1">
              <a:rPr lang="zh-CN" altLang="en-US"/>
              <a:pPr>
                <a:defRPr/>
              </a:pPr>
              <a:t>2016/12/2</a:t>
            </a:fld>
            <a:endParaRPr lang="zh-CN" altLang="en-US" sz="1800">
              <a:solidFill>
                <a:schemeClr val="tx1"/>
              </a:solidFill>
            </a:endParaRPr>
          </a:p>
        </p:txBody>
      </p:sp>
      <p:sp>
        <p:nvSpPr>
          <p:cNvPr id="4"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5" name="灯片编号占位符 5"/>
          <p:cNvSpPr>
            <a:spLocks noGrp="1" noChangeArrowheads="1"/>
          </p:cNvSpPr>
          <p:nvPr>
            <p:ph type="sldNum" sz="quarter" idx="12"/>
          </p:nvPr>
        </p:nvSpPr>
        <p:spPr>
          <a:ln/>
        </p:spPr>
        <p:txBody>
          <a:bodyPr/>
          <a:lstStyle>
            <a:lvl1pPr>
              <a:defRPr/>
            </a:lvl1pPr>
          </a:lstStyle>
          <a:p>
            <a:pPr>
              <a:defRPr/>
            </a:pPr>
            <a:fld id="{001D54A3-F0FA-4FC7-A644-E3B0A488732E}"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184976728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794" y="1122623"/>
            <a:ext cx="9148763" cy="2388153"/>
          </a:xfrm>
        </p:spPr>
        <p:txBody>
          <a:bodyPr anchor="b"/>
          <a:lstStyle>
            <a:lvl1pPr algn="ctr">
              <a:defRPr sz="6001"/>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524794" y="3602872"/>
            <a:ext cx="9148763" cy="1656145"/>
          </a:xfrm>
        </p:spPr>
        <p:txBody>
          <a:bodyPr/>
          <a:lstStyle>
            <a:lvl1pPr marL="0" indent="0" algn="ctr">
              <a:buNone/>
              <a:defRPr sz="2400"/>
            </a:lvl1pPr>
            <a:lvl2pPr marL="457291" indent="0" algn="ctr">
              <a:buNone/>
              <a:defRPr sz="2000"/>
            </a:lvl2pPr>
            <a:lvl3pPr marL="914583" indent="0" algn="ctr">
              <a:buNone/>
              <a:defRPr sz="1800"/>
            </a:lvl3pPr>
            <a:lvl4pPr marL="1371874" indent="0" algn="ctr">
              <a:buNone/>
              <a:defRPr sz="1600"/>
            </a:lvl4pPr>
            <a:lvl5pPr marL="1829166" indent="0" algn="ctr">
              <a:buNone/>
              <a:defRPr sz="1600"/>
            </a:lvl5pPr>
            <a:lvl6pPr marL="2286457" indent="0" algn="ctr">
              <a:buNone/>
              <a:defRPr sz="1600"/>
            </a:lvl6pPr>
            <a:lvl7pPr marL="2743749" indent="0" algn="ctr">
              <a:buNone/>
              <a:defRPr sz="1600"/>
            </a:lvl7pPr>
            <a:lvl8pPr marL="3201040" indent="0" algn="ctr">
              <a:buNone/>
              <a:defRPr sz="1600"/>
            </a:lvl8pPr>
            <a:lvl9pPr marL="3658332" indent="0" algn="ctr">
              <a:buNone/>
              <a:defRPr sz="16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2016/12/2</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55519237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2016/12/2</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85300688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2283" y="1710134"/>
            <a:ext cx="10521077" cy="2853398"/>
          </a:xfrm>
        </p:spPr>
        <p:txBody>
          <a:bodyPr anchor="b"/>
          <a:lstStyle>
            <a:lvl1pPr>
              <a:defRPr sz="6001"/>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2283" y="4590526"/>
            <a:ext cx="10521077" cy="1500534"/>
          </a:xfrm>
        </p:spPr>
        <p:txBody>
          <a:bodyPr/>
          <a:lstStyle>
            <a:lvl1pPr marL="0" indent="0">
              <a:buNone/>
              <a:defRPr sz="2400">
                <a:solidFill>
                  <a:schemeClr val="tx1">
                    <a:tint val="75000"/>
                  </a:schemeClr>
                </a:solidFill>
              </a:defRPr>
            </a:lvl1pPr>
            <a:lvl2pPr marL="457291" indent="0">
              <a:buNone/>
              <a:defRPr sz="2000">
                <a:solidFill>
                  <a:schemeClr val="tx1">
                    <a:tint val="75000"/>
                  </a:schemeClr>
                </a:solidFill>
              </a:defRPr>
            </a:lvl2pPr>
            <a:lvl3pPr marL="914583" indent="0">
              <a:buNone/>
              <a:defRPr sz="1800">
                <a:solidFill>
                  <a:schemeClr val="tx1">
                    <a:tint val="75000"/>
                  </a:schemeClr>
                </a:solidFill>
              </a:defRPr>
            </a:lvl3pPr>
            <a:lvl4pPr marL="1371874" indent="0">
              <a:buNone/>
              <a:defRPr sz="1600">
                <a:solidFill>
                  <a:schemeClr val="tx1">
                    <a:tint val="75000"/>
                  </a:schemeClr>
                </a:solidFill>
              </a:defRPr>
            </a:lvl4pPr>
            <a:lvl5pPr marL="1829166" indent="0">
              <a:buNone/>
              <a:defRPr sz="1600">
                <a:solidFill>
                  <a:schemeClr val="tx1">
                    <a:tint val="75000"/>
                  </a:schemeClr>
                </a:solidFill>
              </a:defRPr>
            </a:lvl5pPr>
            <a:lvl6pPr marL="2286457" indent="0">
              <a:buNone/>
              <a:defRPr sz="1600">
                <a:solidFill>
                  <a:schemeClr val="tx1">
                    <a:tint val="75000"/>
                  </a:schemeClr>
                </a:solidFill>
              </a:defRPr>
            </a:lvl6pPr>
            <a:lvl7pPr marL="2743749" indent="0">
              <a:buNone/>
              <a:defRPr sz="1600">
                <a:solidFill>
                  <a:schemeClr val="tx1">
                    <a:tint val="75000"/>
                  </a:schemeClr>
                </a:solidFill>
              </a:defRPr>
            </a:lvl7pPr>
            <a:lvl8pPr marL="3201040" indent="0">
              <a:buNone/>
              <a:defRPr sz="1600">
                <a:solidFill>
                  <a:schemeClr val="tx1">
                    <a:tint val="75000"/>
                  </a:schemeClr>
                </a:solidFill>
              </a:defRPr>
            </a:lvl8pPr>
            <a:lvl9pPr marL="3658332" indent="0">
              <a:buNone/>
              <a:defRPr sz="16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2016/12/2</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73610052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838636" y="1826048"/>
            <a:ext cx="5184299" cy="4352346"/>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6175415" y="1826048"/>
            <a:ext cx="5184299" cy="4352346"/>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2016/12/2</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98310591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40225" y="365210"/>
            <a:ext cx="10521077" cy="1325870"/>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40226" y="1681552"/>
            <a:ext cx="5160473" cy="824103"/>
          </a:xfrm>
        </p:spPr>
        <p:txBody>
          <a:bodyPr anchor="b"/>
          <a:lstStyle>
            <a:lvl1pPr marL="0" indent="0">
              <a:buNone/>
              <a:defRPr sz="2400" b="1"/>
            </a:lvl1pPr>
            <a:lvl2pPr marL="457291" indent="0">
              <a:buNone/>
              <a:defRPr sz="2000" b="1"/>
            </a:lvl2pPr>
            <a:lvl3pPr marL="914583" indent="0">
              <a:buNone/>
              <a:defRPr sz="1800" b="1"/>
            </a:lvl3pPr>
            <a:lvl4pPr marL="1371874" indent="0">
              <a:buNone/>
              <a:defRPr sz="1600" b="1"/>
            </a:lvl4pPr>
            <a:lvl5pPr marL="1829166" indent="0">
              <a:buNone/>
              <a:defRPr sz="1600" b="1"/>
            </a:lvl5pPr>
            <a:lvl6pPr marL="2286457" indent="0">
              <a:buNone/>
              <a:defRPr sz="1600" b="1"/>
            </a:lvl6pPr>
            <a:lvl7pPr marL="2743749" indent="0">
              <a:buNone/>
              <a:defRPr sz="1600" b="1"/>
            </a:lvl7pPr>
            <a:lvl8pPr marL="3201040" indent="0">
              <a:buNone/>
              <a:defRPr sz="1600" b="1"/>
            </a:lvl8pPr>
            <a:lvl9pPr marL="3658332" indent="0">
              <a:buNone/>
              <a:defRPr sz="1600" b="1"/>
            </a:lvl9pPr>
          </a:lstStyle>
          <a:p>
            <a:pPr lvl="0"/>
            <a:r>
              <a:rPr lang="zh-CN" altLang="en-US" smtClean="0"/>
              <a:t>单击此处编辑母版文本样式</a:t>
            </a:r>
          </a:p>
        </p:txBody>
      </p:sp>
      <p:sp>
        <p:nvSpPr>
          <p:cNvPr id="4" name="Content Placeholder 3"/>
          <p:cNvSpPr>
            <a:spLocks noGrp="1"/>
          </p:cNvSpPr>
          <p:nvPr>
            <p:ph sz="half" idx="2"/>
          </p:nvPr>
        </p:nvSpPr>
        <p:spPr>
          <a:xfrm>
            <a:off x="840226" y="2505655"/>
            <a:ext cx="5160473" cy="3685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6175414" y="1681552"/>
            <a:ext cx="5185888" cy="824103"/>
          </a:xfrm>
        </p:spPr>
        <p:txBody>
          <a:bodyPr anchor="b"/>
          <a:lstStyle>
            <a:lvl1pPr marL="0" indent="0">
              <a:buNone/>
              <a:defRPr sz="2400" b="1"/>
            </a:lvl1pPr>
            <a:lvl2pPr marL="457291" indent="0">
              <a:buNone/>
              <a:defRPr sz="2000" b="1"/>
            </a:lvl2pPr>
            <a:lvl3pPr marL="914583" indent="0">
              <a:buNone/>
              <a:defRPr sz="1800" b="1"/>
            </a:lvl3pPr>
            <a:lvl4pPr marL="1371874" indent="0">
              <a:buNone/>
              <a:defRPr sz="1600" b="1"/>
            </a:lvl4pPr>
            <a:lvl5pPr marL="1829166" indent="0">
              <a:buNone/>
              <a:defRPr sz="1600" b="1"/>
            </a:lvl5pPr>
            <a:lvl6pPr marL="2286457" indent="0">
              <a:buNone/>
              <a:defRPr sz="1600" b="1"/>
            </a:lvl6pPr>
            <a:lvl7pPr marL="2743749" indent="0">
              <a:buNone/>
              <a:defRPr sz="1600" b="1"/>
            </a:lvl7pPr>
            <a:lvl8pPr marL="3201040" indent="0">
              <a:buNone/>
              <a:defRPr sz="1600" b="1"/>
            </a:lvl8pPr>
            <a:lvl9pPr marL="3658332" indent="0">
              <a:buNone/>
              <a:defRPr sz="1600" b="1"/>
            </a:lvl9pPr>
          </a:lstStyle>
          <a:p>
            <a:pPr lvl="0"/>
            <a:r>
              <a:rPr lang="zh-CN" altLang="en-US" smtClean="0"/>
              <a:t>单击此处编辑母版文本样式</a:t>
            </a:r>
          </a:p>
        </p:txBody>
      </p:sp>
      <p:sp>
        <p:nvSpPr>
          <p:cNvPr id="6" name="Content Placeholder 5"/>
          <p:cNvSpPr>
            <a:spLocks noGrp="1"/>
          </p:cNvSpPr>
          <p:nvPr>
            <p:ph sz="quarter" idx="4"/>
          </p:nvPr>
        </p:nvSpPr>
        <p:spPr>
          <a:xfrm>
            <a:off x="6175414" y="2505655"/>
            <a:ext cx="5185888" cy="3685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2016/12/2</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60417425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2016/12/2</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44574366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2016/12/2</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29375217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noChangeArrowheads="1"/>
          </p:cNvSpPr>
          <p:nvPr>
            <p:ph type="dt" sz="half" idx="10"/>
          </p:nvPr>
        </p:nvSpPr>
        <p:spPr>
          <a:ln/>
        </p:spPr>
        <p:txBody>
          <a:bodyPr/>
          <a:lstStyle>
            <a:lvl1pPr>
              <a:defRPr/>
            </a:lvl1pPr>
          </a:lstStyle>
          <a:p>
            <a:pPr>
              <a:defRPr/>
            </a:pPr>
            <a:fld id="{70034E16-FA18-471B-A26A-EB7DB61702E7}" type="datetime1">
              <a:rPr lang="zh-CN" altLang="en-US"/>
              <a:pPr>
                <a:defRPr/>
              </a:pPr>
              <a:t>2016/12/2</a:t>
            </a:fld>
            <a:endParaRPr lang="zh-CN" altLang="en-US" sz="1800">
              <a:solidFill>
                <a:schemeClr val="tx1"/>
              </a:solidFill>
            </a:endParaRPr>
          </a:p>
        </p:txBody>
      </p:sp>
      <p:sp>
        <p:nvSpPr>
          <p:cNvPr id="5"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6" name="灯片编号占位符 5"/>
          <p:cNvSpPr>
            <a:spLocks noGrp="1" noChangeArrowheads="1"/>
          </p:cNvSpPr>
          <p:nvPr>
            <p:ph type="sldNum" sz="quarter" idx="12"/>
          </p:nvPr>
        </p:nvSpPr>
        <p:spPr>
          <a:ln/>
        </p:spPr>
        <p:txBody>
          <a:bodyPr/>
          <a:lstStyle>
            <a:lvl1pPr>
              <a:defRPr/>
            </a:lvl1pPr>
          </a:lstStyle>
          <a:p>
            <a:pPr>
              <a:defRPr/>
            </a:pPr>
            <a:fld id="{618EC77D-8D99-44F3-AB7E-8AC9DBA235C9}"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112905608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40226" y="457306"/>
            <a:ext cx="3934285" cy="1600571"/>
          </a:xfrm>
        </p:spPr>
        <p:txBody>
          <a:bodyPr anchor="b"/>
          <a:lstStyle>
            <a:lvl1pPr>
              <a:defRPr sz="3201"/>
            </a:lvl1pPr>
          </a:lstStyle>
          <a:p>
            <a:r>
              <a:rPr lang="zh-CN" altLang="en-US" smtClean="0"/>
              <a:t>单击此处编辑母版标题样式</a:t>
            </a:r>
            <a:endParaRPr lang="en-US" dirty="0"/>
          </a:p>
        </p:txBody>
      </p:sp>
      <p:sp>
        <p:nvSpPr>
          <p:cNvPr id="3" name="Content Placeholder 2"/>
          <p:cNvSpPr>
            <a:spLocks noGrp="1"/>
          </p:cNvSpPr>
          <p:nvPr>
            <p:ph idx="1"/>
          </p:nvPr>
        </p:nvSpPr>
        <p:spPr>
          <a:xfrm>
            <a:off x="5185887" y="987654"/>
            <a:ext cx="6175415" cy="4874754"/>
          </a:xfrm>
        </p:spPr>
        <p:txBody>
          <a:bodyPr/>
          <a:lstStyle>
            <a:lvl1pPr>
              <a:defRPr sz="3201"/>
            </a:lvl1pPr>
            <a:lvl2pPr>
              <a:defRPr sz="2801"/>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840226" y="2057876"/>
            <a:ext cx="3934285" cy="3812471"/>
          </a:xfrm>
        </p:spPr>
        <p:txBody>
          <a:bodyPr/>
          <a:lstStyle>
            <a:lvl1pPr marL="0" indent="0">
              <a:buNone/>
              <a:defRPr sz="1600"/>
            </a:lvl1pPr>
            <a:lvl2pPr marL="457291" indent="0">
              <a:buNone/>
              <a:defRPr sz="1400"/>
            </a:lvl2pPr>
            <a:lvl3pPr marL="914583" indent="0">
              <a:buNone/>
              <a:defRPr sz="1200"/>
            </a:lvl3pPr>
            <a:lvl4pPr marL="1371874" indent="0">
              <a:buNone/>
              <a:defRPr sz="1000"/>
            </a:lvl4pPr>
            <a:lvl5pPr marL="1829166" indent="0">
              <a:buNone/>
              <a:defRPr sz="1000"/>
            </a:lvl5pPr>
            <a:lvl6pPr marL="2286457" indent="0">
              <a:buNone/>
              <a:defRPr sz="1000"/>
            </a:lvl6pPr>
            <a:lvl7pPr marL="2743749" indent="0">
              <a:buNone/>
              <a:defRPr sz="1000"/>
            </a:lvl7pPr>
            <a:lvl8pPr marL="3201040" indent="0">
              <a:buNone/>
              <a:defRPr sz="1000"/>
            </a:lvl8pPr>
            <a:lvl9pPr marL="3658332"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2016/12/2</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15351748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40226" y="457306"/>
            <a:ext cx="3934285" cy="1600571"/>
          </a:xfrm>
        </p:spPr>
        <p:txBody>
          <a:bodyPr anchor="b"/>
          <a:lstStyle>
            <a:lvl1pPr>
              <a:defRPr sz="3201"/>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5185887" y="987654"/>
            <a:ext cx="6175415" cy="4874754"/>
          </a:xfrm>
        </p:spPr>
        <p:txBody>
          <a:bodyPr anchor="t"/>
          <a:lstStyle>
            <a:lvl1pPr marL="0" indent="0">
              <a:buNone/>
              <a:defRPr sz="3201"/>
            </a:lvl1pPr>
            <a:lvl2pPr marL="457291" indent="0">
              <a:buNone/>
              <a:defRPr sz="2801"/>
            </a:lvl2pPr>
            <a:lvl3pPr marL="914583" indent="0">
              <a:buNone/>
              <a:defRPr sz="2400"/>
            </a:lvl3pPr>
            <a:lvl4pPr marL="1371874" indent="0">
              <a:buNone/>
              <a:defRPr sz="2000"/>
            </a:lvl4pPr>
            <a:lvl5pPr marL="1829166" indent="0">
              <a:buNone/>
              <a:defRPr sz="2000"/>
            </a:lvl5pPr>
            <a:lvl6pPr marL="2286457" indent="0">
              <a:buNone/>
              <a:defRPr sz="2000"/>
            </a:lvl6pPr>
            <a:lvl7pPr marL="2743749" indent="0">
              <a:buNone/>
              <a:defRPr sz="2000"/>
            </a:lvl7pPr>
            <a:lvl8pPr marL="3201040" indent="0">
              <a:buNone/>
              <a:defRPr sz="2000"/>
            </a:lvl8pPr>
            <a:lvl9pPr marL="3658332" indent="0">
              <a:buNone/>
              <a:defRPr sz="20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840226" y="2057876"/>
            <a:ext cx="3934285" cy="3812471"/>
          </a:xfrm>
        </p:spPr>
        <p:txBody>
          <a:bodyPr/>
          <a:lstStyle>
            <a:lvl1pPr marL="0" indent="0">
              <a:buNone/>
              <a:defRPr sz="1600"/>
            </a:lvl1pPr>
            <a:lvl2pPr marL="457291" indent="0">
              <a:buNone/>
              <a:defRPr sz="1400"/>
            </a:lvl2pPr>
            <a:lvl3pPr marL="914583" indent="0">
              <a:buNone/>
              <a:defRPr sz="1200"/>
            </a:lvl3pPr>
            <a:lvl4pPr marL="1371874" indent="0">
              <a:buNone/>
              <a:defRPr sz="1000"/>
            </a:lvl4pPr>
            <a:lvl5pPr marL="1829166" indent="0">
              <a:buNone/>
              <a:defRPr sz="1000"/>
            </a:lvl5pPr>
            <a:lvl6pPr marL="2286457" indent="0">
              <a:buNone/>
              <a:defRPr sz="1000"/>
            </a:lvl6pPr>
            <a:lvl7pPr marL="2743749" indent="0">
              <a:buNone/>
              <a:defRPr sz="1000"/>
            </a:lvl7pPr>
            <a:lvl8pPr marL="3201040" indent="0">
              <a:buNone/>
              <a:defRPr sz="1000"/>
            </a:lvl8pPr>
            <a:lvl9pPr marL="3658332"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2016/12/2</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84249168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2016/12/2</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9167147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9444" y="365209"/>
            <a:ext cx="2630269" cy="5813184"/>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838637" y="365209"/>
            <a:ext cx="7738328" cy="5813184"/>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2016/12/2</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20699881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63613" y="4408488"/>
            <a:ext cx="10367962" cy="1362075"/>
          </a:xfrm>
        </p:spPr>
        <p:txBody>
          <a:bodyPr anchor="t"/>
          <a:lstStyle>
            <a:lvl1pPr algn="l">
              <a:defRPr sz="40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3613" y="2906713"/>
            <a:ext cx="10367962" cy="1501775"/>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smtClean="0"/>
              <a:t>单击此处编辑母版文本样式</a:t>
            </a:r>
          </a:p>
        </p:txBody>
      </p:sp>
      <p:sp>
        <p:nvSpPr>
          <p:cNvPr id="4" name="日期占位符 3"/>
          <p:cNvSpPr>
            <a:spLocks noGrp="1" noChangeArrowheads="1"/>
          </p:cNvSpPr>
          <p:nvPr>
            <p:ph type="dt" sz="half" idx="10"/>
          </p:nvPr>
        </p:nvSpPr>
        <p:spPr>
          <a:ln/>
        </p:spPr>
        <p:txBody>
          <a:bodyPr/>
          <a:lstStyle>
            <a:lvl1pPr>
              <a:defRPr/>
            </a:lvl1pPr>
          </a:lstStyle>
          <a:p>
            <a:pPr>
              <a:defRPr/>
            </a:pPr>
            <a:fld id="{7DE845EE-8D22-4E72-BCBF-C896B0A425FA}" type="datetime1">
              <a:rPr lang="zh-CN" altLang="en-US"/>
              <a:pPr>
                <a:defRPr/>
              </a:pPr>
              <a:t>2016/12/2</a:t>
            </a:fld>
            <a:endParaRPr lang="zh-CN" altLang="en-US" sz="1800">
              <a:solidFill>
                <a:schemeClr val="tx1"/>
              </a:solidFill>
            </a:endParaRPr>
          </a:p>
        </p:txBody>
      </p:sp>
      <p:sp>
        <p:nvSpPr>
          <p:cNvPr id="5"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6" name="灯片编号占位符 5"/>
          <p:cNvSpPr>
            <a:spLocks noGrp="1" noChangeArrowheads="1"/>
          </p:cNvSpPr>
          <p:nvPr>
            <p:ph type="sldNum" sz="quarter" idx="12"/>
          </p:nvPr>
        </p:nvSpPr>
        <p:spPr>
          <a:ln/>
        </p:spPr>
        <p:txBody>
          <a:bodyPr/>
          <a:lstStyle>
            <a:lvl1pPr>
              <a:defRPr/>
            </a:lvl1pPr>
          </a:lstStyle>
          <a:p>
            <a:pPr>
              <a:defRPr/>
            </a:pPr>
            <a:fld id="{8FD6BE47-D120-4002-8D24-59A67A7CE806}"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267060231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0" y="1825625"/>
            <a:ext cx="5184775" cy="43529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75375" y="1825625"/>
            <a:ext cx="5184775" cy="43529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3"/>
          <p:cNvSpPr>
            <a:spLocks noGrp="1" noChangeArrowheads="1"/>
          </p:cNvSpPr>
          <p:nvPr>
            <p:ph type="dt" sz="half" idx="10"/>
          </p:nvPr>
        </p:nvSpPr>
        <p:spPr>
          <a:ln/>
        </p:spPr>
        <p:txBody>
          <a:bodyPr/>
          <a:lstStyle>
            <a:lvl1pPr>
              <a:defRPr/>
            </a:lvl1pPr>
          </a:lstStyle>
          <a:p>
            <a:pPr>
              <a:defRPr/>
            </a:pPr>
            <a:fld id="{517E88E7-DC24-48FA-9B54-E2F9835F042E}" type="datetime1">
              <a:rPr lang="zh-CN" altLang="en-US"/>
              <a:pPr>
                <a:defRPr/>
              </a:pPr>
              <a:t>2016/12/2</a:t>
            </a:fld>
            <a:endParaRPr lang="zh-CN" altLang="en-US" sz="1800">
              <a:solidFill>
                <a:schemeClr val="tx1"/>
              </a:solidFill>
            </a:endParaRPr>
          </a:p>
        </p:txBody>
      </p:sp>
      <p:sp>
        <p:nvSpPr>
          <p:cNvPr id="6"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7" name="灯片编号占位符 5"/>
          <p:cNvSpPr>
            <a:spLocks noGrp="1" noChangeArrowheads="1"/>
          </p:cNvSpPr>
          <p:nvPr>
            <p:ph type="sldNum" sz="quarter" idx="12"/>
          </p:nvPr>
        </p:nvSpPr>
        <p:spPr>
          <a:ln/>
        </p:spPr>
        <p:txBody>
          <a:bodyPr/>
          <a:lstStyle>
            <a:lvl1pPr>
              <a:defRPr/>
            </a:lvl1pPr>
          </a:lstStyle>
          <a:p>
            <a:pPr>
              <a:defRPr/>
            </a:pPr>
            <a:fld id="{709D5E25-583F-4A19-96F4-DB47A0390F0E}"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330815690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09600" y="274638"/>
            <a:ext cx="10979150" cy="1143000"/>
          </a:xfrm>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09600" y="1535113"/>
            <a:ext cx="538956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609600" y="2174875"/>
            <a:ext cx="5389563" cy="39528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6196013" y="1535113"/>
            <a:ext cx="539273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6196013" y="2174875"/>
            <a:ext cx="5392737" cy="39528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3"/>
          <p:cNvSpPr>
            <a:spLocks noGrp="1" noChangeArrowheads="1"/>
          </p:cNvSpPr>
          <p:nvPr>
            <p:ph type="dt" sz="half" idx="10"/>
          </p:nvPr>
        </p:nvSpPr>
        <p:spPr>
          <a:ln/>
        </p:spPr>
        <p:txBody>
          <a:bodyPr/>
          <a:lstStyle>
            <a:lvl1pPr>
              <a:defRPr/>
            </a:lvl1pPr>
          </a:lstStyle>
          <a:p>
            <a:pPr>
              <a:defRPr/>
            </a:pPr>
            <a:fld id="{B9FF4191-6D25-4A62-BDB5-3566FC769029}" type="datetime1">
              <a:rPr lang="zh-CN" altLang="en-US"/>
              <a:pPr>
                <a:defRPr/>
              </a:pPr>
              <a:t>2016/12/2</a:t>
            </a:fld>
            <a:endParaRPr lang="zh-CN" altLang="en-US" sz="1800">
              <a:solidFill>
                <a:schemeClr val="tx1"/>
              </a:solidFill>
            </a:endParaRPr>
          </a:p>
        </p:txBody>
      </p:sp>
      <p:sp>
        <p:nvSpPr>
          <p:cNvPr id="8"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9" name="灯片编号占位符 5"/>
          <p:cNvSpPr>
            <a:spLocks noGrp="1" noChangeArrowheads="1"/>
          </p:cNvSpPr>
          <p:nvPr>
            <p:ph type="sldNum" sz="quarter" idx="12"/>
          </p:nvPr>
        </p:nvSpPr>
        <p:spPr>
          <a:ln/>
        </p:spPr>
        <p:txBody>
          <a:bodyPr/>
          <a:lstStyle>
            <a:lvl1pPr>
              <a:defRPr/>
            </a:lvl1pPr>
          </a:lstStyle>
          <a:p>
            <a:pPr>
              <a:defRPr/>
            </a:pPr>
            <a:fld id="{81883598-618A-4ABE-87CE-B00E8CC0B3F2}"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269506265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3"/>
          <p:cNvSpPr>
            <a:spLocks noGrp="1" noChangeArrowheads="1"/>
          </p:cNvSpPr>
          <p:nvPr>
            <p:ph type="dt" sz="half" idx="10"/>
          </p:nvPr>
        </p:nvSpPr>
        <p:spPr>
          <a:ln/>
        </p:spPr>
        <p:txBody>
          <a:bodyPr/>
          <a:lstStyle>
            <a:lvl1pPr>
              <a:defRPr/>
            </a:lvl1pPr>
          </a:lstStyle>
          <a:p>
            <a:pPr>
              <a:defRPr/>
            </a:pPr>
            <a:fld id="{5F030149-A91A-40FA-B317-2DD22C0A8EC4}" type="datetime1">
              <a:rPr lang="zh-CN" altLang="en-US"/>
              <a:pPr>
                <a:defRPr/>
              </a:pPr>
              <a:t>2016/12/2</a:t>
            </a:fld>
            <a:endParaRPr lang="zh-CN" altLang="en-US" sz="1800">
              <a:solidFill>
                <a:schemeClr val="tx1"/>
              </a:solidFill>
            </a:endParaRPr>
          </a:p>
        </p:txBody>
      </p:sp>
      <p:sp>
        <p:nvSpPr>
          <p:cNvPr id="4"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5" name="灯片编号占位符 5"/>
          <p:cNvSpPr>
            <a:spLocks noGrp="1" noChangeArrowheads="1"/>
          </p:cNvSpPr>
          <p:nvPr>
            <p:ph type="sldNum" sz="quarter" idx="12"/>
          </p:nvPr>
        </p:nvSpPr>
        <p:spPr>
          <a:ln/>
        </p:spPr>
        <p:txBody>
          <a:bodyPr/>
          <a:lstStyle>
            <a:lvl1pPr>
              <a:defRPr/>
            </a:lvl1pPr>
          </a:lstStyle>
          <a:p>
            <a:pPr>
              <a:defRPr/>
            </a:pPr>
            <a:fld id="{06E67237-355F-44C0-9648-4534A38077AA}"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159220802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3"/>
          <p:cNvSpPr>
            <a:spLocks noGrp="1" noChangeArrowheads="1"/>
          </p:cNvSpPr>
          <p:nvPr>
            <p:ph type="dt" sz="half" idx="10"/>
          </p:nvPr>
        </p:nvSpPr>
        <p:spPr>
          <a:ln/>
        </p:spPr>
        <p:txBody>
          <a:bodyPr/>
          <a:lstStyle>
            <a:lvl1pPr>
              <a:defRPr/>
            </a:lvl1pPr>
          </a:lstStyle>
          <a:p>
            <a:pPr>
              <a:defRPr/>
            </a:pPr>
            <a:fld id="{46EBEA65-A9EE-498F-89FD-570FB70942DD}" type="datetime1">
              <a:rPr lang="zh-CN" altLang="en-US"/>
              <a:pPr>
                <a:defRPr/>
              </a:pPr>
              <a:t>2016/12/2</a:t>
            </a:fld>
            <a:endParaRPr lang="zh-CN" altLang="en-US" sz="1800">
              <a:solidFill>
                <a:schemeClr val="tx1"/>
              </a:solidFill>
            </a:endParaRPr>
          </a:p>
        </p:txBody>
      </p:sp>
      <p:sp>
        <p:nvSpPr>
          <p:cNvPr id="3"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4" name="灯片编号占位符 5"/>
          <p:cNvSpPr>
            <a:spLocks noGrp="1" noChangeArrowheads="1"/>
          </p:cNvSpPr>
          <p:nvPr>
            <p:ph type="sldNum" sz="quarter" idx="12"/>
          </p:nvPr>
        </p:nvSpPr>
        <p:spPr>
          <a:ln/>
        </p:spPr>
        <p:txBody>
          <a:bodyPr/>
          <a:lstStyle>
            <a:lvl1pPr>
              <a:defRPr/>
            </a:lvl1pPr>
          </a:lstStyle>
          <a:p>
            <a:pPr>
              <a:defRPr/>
            </a:pPr>
            <a:fld id="{75448D39-5E34-4582-8BD2-373864E76BFF}"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275106182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09600" y="273050"/>
            <a:ext cx="4013200" cy="1162050"/>
          </a:xfrm>
        </p:spPr>
        <p:txBody>
          <a:bodyPr anchor="b"/>
          <a:lstStyle>
            <a:lvl1pPr algn="l">
              <a:defRPr sz="20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4768850" y="273050"/>
            <a:ext cx="6819900" cy="58547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609600" y="1435100"/>
            <a:ext cx="4013200" cy="46926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3"/>
          <p:cNvSpPr>
            <a:spLocks noGrp="1" noChangeArrowheads="1"/>
          </p:cNvSpPr>
          <p:nvPr>
            <p:ph type="dt" sz="half" idx="10"/>
          </p:nvPr>
        </p:nvSpPr>
        <p:spPr>
          <a:ln/>
        </p:spPr>
        <p:txBody>
          <a:bodyPr/>
          <a:lstStyle>
            <a:lvl1pPr>
              <a:defRPr/>
            </a:lvl1pPr>
          </a:lstStyle>
          <a:p>
            <a:pPr>
              <a:defRPr/>
            </a:pPr>
            <a:fld id="{C6873A41-9B29-47AE-8CD1-B9EC8341C769}" type="datetime1">
              <a:rPr lang="zh-CN" altLang="en-US"/>
              <a:pPr>
                <a:defRPr/>
              </a:pPr>
              <a:t>2016/12/2</a:t>
            </a:fld>
            <a:endParaRPr lang="zh-CN" altLang="en-US" sz="1800">
              <a:solidFill>
                <a:schemeClr val="tx1"/>
              </a:solidFill>
            </a:endParaRPr>
          </a:p>
        </p:txBody>
      </p:sp>
      <p:sp>
        <p:nvSpPr>
          <p:cNvPr id="6"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7" name="灯片编号占位符 5"/>
          <p:cNvSpPr>
            <a:spLocks noGrp="1" noChangeArrowheads="1"/>
          </p:cNvSpPr>
          <p:nvPr>
            <p:ph type="sldNum" sz="quarter" idx="12"/>
          </p:nvPr>
        </p:nvSpPr>
        <p:spPr>
          <a:ln/>
        </p:spPr>
        <p:txBody>
          <a:bodyPr/>
          <a:lstStyle>
            <a:lvl1pPr>
              <a:defRPr/>
            </a:lvl1pPr>
          </a:lstStyle>
          <a:p>
            <a:pPr>
              <a:defRPr/>
            </a:pPr>
            <a:fld id="{E53FBEB3-424A-454C-B2C1-7696A1468F34}"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408749113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2390775" y="4802188"/>
            <a:ext cx="7319963" cy="566737"/>
          </a:xfrm>
        </p:spPr>
        <p:txBody>
          <a:bodyPr anchor="b"/>
          <a:lstStyle>
            <a:lvl1pPr algn="l">
              <a:defRPr sz="20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2390775" y="612775"/>
            <a:ext cx="7319963" cy="4116388"/>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smtClean="0">
              <a:sym typeface="Calibri" pitchFamily="34" charset="0"/>
            </a:endParaRPr>
          </a:p>
        </p:txBody>
      </p:sp>
      <p:sp>
        <p:nvSpPr>
          <p:cNvPr id="4" name="文本占位符 3"/>
          <p:cNvSpPr>
            <a:spLocks noGrp="1"/>
          </p:cNvSpPr>
          <p:nvPr>
            <p:ph type="body" sz="half" idx="2"/>
          </p:nvPr>
        </p:nvSpPr>
        <p:spPr>
          <a:xfrm>
            <a:off x="2390775" y="5368925"/>
            <a:ext cx="7319963"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3"/>
          <p:cNvSpPr>
            <a:spLocks noGrp="1" noChangeArrowheads="1"/>
          </p:cNvSpPr>
          <p:nvPr>
            <p:ph type="dt" sz="half" idx="10"/>
          </p:nvPr>
        </p:nvSpPr>
        <p:spPr>
          <a:ln/>
        </p:spPr>
        <p:txBody>
          <a:bodyPr/>
          <a:lstStyle>
            <a:lvl1pPr>
              <a:defRPr/>
            </a:lvl1pPr>
          </a:lstStyle>
          <a:p>
            <a:pPr>
              <a:defRPr/>
            </a:pPr>
            <a:fld id="{4CF73170-96C2-473B-B790-B0FA018203AD}" type="datetime1">
              <a:rPr lang="zh-CN" altLang="en-US"/>
              <a:pPr>
                <a:defRPr/>
              </a:pPr>
              <a:t>2016/12/2</a:t>
            </a:fld>
            <a:endParaRPr lang="zh-CN" altLang="en-US" sz="1800">
              <a:solidFill>
                <a:schemeClr val="tx1"/>
              </a:solidFill>
            </a:endParaRPr>
          </a:p>
        </p:txBody>
      </p:sp>
      <p:sp>
        <p:nvSpPr>
          <p:cNvPr id="6"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7" name="灯片编号占位符 5"/>
          <p:cNvSpPr>
            <a:spLocks noGrp="1" noChangeArrowheads="1"/>
          </p:cNvSpPr>
          <p:nvPr>
            <p:ph type="sldNum" sz="quarter" idx="12"/>
          </p:nvPr>
        </p:nvSpPr>
        <p:spPr>
          <a:ln/>
        </p:spPr>
        <p:txBody>
          <a:bodyPr/>
          <a:lstStyle>
            <a:lvl1pPr>
              <a:defRPr/>
            </a:lvl1pPr>
          </a:lstStyle>
          <a:p>
            <a:pPr>
              <a:defRPr/>
            </a:pPr>
            <a:fld id="{52FE1C0C-3A76-4E6E-9790-9DF03E376D41}"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93817082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e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标题占位符 1"/>
          <p:cNvSpPr>
            <a:spLocks noGrp="1" noChangeArrowheads="1"/>
          </p:cNvSpPr>
          <p:nvPr>
            <p:ph type="title" idx="4294967295"/>
          </p:nvPr>
        </p:nvSpPr>
        <p:spPr bwMode="auto">
          <a:xfrm>
            <a:off x="838200" y="365125"/>
            <a:ext cx="105219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72" tIns="45736" rIns="91472" bIns="45736" numCol="1" anchor="ctr" anchorCtr="0" compatLnSpc="1">
            <a:prstTxWarp prst="textNoShape">
              <a:avLst/>
            </a:prstTxWarp>
          </a:bodyPr>
          <a:lstStyle/>
          <a:p>
            <a:pPr lvl="0"/>
            <a:r>
              <a:rPr lang="zh-CN" altLang="zh-CN" smtClean="0">
                <a:sym typeface="Calibri Light" panose="020F0302020204030204" pitchFamily="34" charset="0"/>
              </a:rPr>
              <a:t>单击此处编辑母版标题样式</a:t>
            </a:r>
          </a:p>
        </p:txBody>
      </p:sp>
      <p:sp>
        <p:nvSpPr>
          <p:cNvPr id="1027" name="文本占位符 2"/>
          <p:cNvSpPr>
            <a:spLocks noGrp="1" noChangeArrowheads="1"/>
          </p:cNvSpPr>
          <p:nvPr>
            <p:ph type="body" idx="1"/>
          </p:nvPr>
        </p:nvSpPr>
        <p:spPr bwMode="auto">
          <a:xfrm>
            <a:off x="838200" y="1825625"/>
            <a:ext cx="10521950" cy="4352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72" tIns="45736" rIns="91472" bIns="45736" numCol="1" anchor="t" anchorCtr="0" compatLnSpc="1">
            <a:prstTxWarp prst="textNoShape">
              <a:avLst/>
            </a:prstTxWarp>
          </a:bodyPr>
          <a:lstStyle/>
          <a:p>
            <a:pPr lvl="0"/>
            <a:r>
              <a:rPr lang="zh-CN" altLang="zh-CN" smtClean="0">
                <a:sym typeface="Calibri" panose="020F0502020204030204" pitchFamily="34" charset="0"/>
              </a:rPr>
              <a:t>单击此处编辑母版文本样式</a:t>
            </a:r>
          </a:p>
          <a:p>
            <a:pPr lvl="1"/>
            <a:r>
              <a:rPr lang="zh-CN" altLang="zh-CN" smtClean="0">
                <a:sym typeface="Calibri" panose="020F0502020204030204" pitchFamily="34" charset="0"/>
              </a:rPr>
              <a:t>第二级</a:t>
            </a:r>
          </a:p>
          <a:p>
            <a:pPr lvl="2"/>
            <a:r>
              <a:rPr lang="zh-CN" altLang="zh-CN" smtClean="0">
                <a:sym typeface="Calibri" panose="020F0502020204030204" pitchFamily="34" charset="0"/>
              </a:rPr>
              <a:t>第三级</a:t>
            </a:r>
          </a:p>
          <a:p>
            <a:pPr lvl="3"/>
            <a:r>
              <a:rPr lang="zh-CN" altLang="zh-CN" smtClean="0">
                <a:sym typeface="Calibri" panose="020F0502020204030204" pitchFamily="34" charset="0"/>
              </a:rPr>
              <a:t>第四级</a:t>
            </a:r>
          </a:p>
          <a:p>
            <a:pPr lvl="4"/>
            <a:r>
              <a:rPr lang="zh-CN" altLang="zh-CN" smtClean="0">
                <a:sym typeface="Calibri" panose="020F0502020204030204" pitchFamily="34" charset="0"/>
              </a:rPr>
              <a:t>第五级</a:t>
            </a:r>
          </a:p>
        </p:txBody>
      </p:sp>
      <p:sp>
        <p:nvSpPr>
          <p:cNvPr id="1028" name="日期占位符 3"/>
          <p:cNvSpPr>
            <a:spLocks noGrp="1" noChangeArrowheads="1"/>
          </p:cNvSpPr>
          <p:nvPr>
            <p:ph type="dt" sz="half" idx="2"/>
          </p:nvPr>
        </p:nvSpPr>
        <p:spPr bwMode="auto">
          <a:xfrm>
            <a:off x="838200" y="6357938"/>
            <a:ext cx="274478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72" tIns="45736" rIns="91472" bIns="45736" numCol="1" anchor="ctr" anchorCtr="0" compatLnSpc="1">
            <a:prstTxWarp prst="textNoShape">
              <a:avLst/>
            </a:prstTxWarp>
          </a:bodyPr>
          <a:lstStyle>
            <a:lvl1pPr eaLnBrk="1" hangingPunct="1">
              <a:buFont typeface="Arial" panose="020B0604020202020204" pitchFamily="34" charset="0"/>
              <a:buNone/>
              <a:defRPr sz="1200">
                <a:solidFill>
                  <a:srgbClr val="898989"/>
                </a:solidFill>
              </a:defRPr>
            </a:lvl1pPr>
          </a:lstStyle>
          <a:p>
            <a:pPr>
              <a:defRPr/>
            </a:pPr>
            <a:fld id="{A55C3589-F90E-4A01-992A-14E1911907FC}" type="datetime1">
              <a:rPr lang="zh-CN" altLang="en-US"/>
              <a:pPr>
                <a:defRPr/>
              </a:pPr>
              <a:t>2016/12/2</a:t>
            </a:fld>
            <a:endParaRPr lang="zh-CN" altLang="en-US" sz="1800">
              <a:solidFill>
                <a:schemeClr val="tx1"/>
              </a:solidFill>
            </a:endParaRPr>
          </a:p>
        </p:txBody>
      </p:sp>
      <p:sp>
        <p:nvSpPr>
          <p:cNvPr id="1029" name="页脚占位符 4"/>
          <p:cNvSpPr>
            <a:spLocks noGrp="1" noChangeArrowheads="1"/>
          </p:cNvSpPr>
          <p:nvPr>
            <p:ph type="ftr" sz="quarter" idx="3"/>
          </p:nvPr>
        </p:nvSpPr>
        <p:spPr bwMode="auto">
          <a:xfrm>
            <a:off x="4040188" y="6357938"/>
            <a:ext cx="411638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72" tIns="45736" rIns="91472" bIns="45736" numCol="1" anchor="ctr" anchorCtr="0" compatLnSpc="1">
            <a:prstTxWarp prst="textNoShape">
              <a:avLst/>
            </a:prstTxWarp>
          </a:bodyPr>
          <a:lstStyle>
            <a:lvl1pPr algn="ctr" eaLnBrk="1" hangingPunct="1">
              <a:buFont typeface="Arial" panose="020B0604020202020204" pitchFamily="34" charset="0"/>
              <a:buNone/>
              <a:defRPr sz="1200">
                <a:solidFill>
                  <a:srgbClr val="898989"/>
                </a:solidFill>
              </a:defRPr>
            </a:lvl1pPr>
          </a:lstStyle>
          <a:p>
            <a:pPr>
              <a:defRPr/>
            </a:pPr>
            <a:endParaRPr lang="zh-CN" altLang="zh-CN"/>
          </a:p>
        </p:txBody>
      </p:sp>
      <p:sp>
        <p:nvSpPr>
          <p:cNvPr id="1030" name="灯片编号占位符 5"/>
          <p:cNvSpPr>
            <a:spLocks noGrp="1" noChangeArrowheads="1"/>
          </p:cNvSpPr>
          <p:nvPr>
            <p:ph type="sldNum" sz="quarter" idx="4"/>
          </p:nvPr>
        </p:nvSpPr>
        <p:spPr bwMode="auto">
          <a:xfrm>
            <a:off x="8615363" y="6357938"/>
            <a:ext cx="274478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72" tIns="45736" rIns="91472" bIns="45736" numCol="1" anchor="ctr" anchorCtr="0" compatLnSpc="1">
            <a:prstTxWarp prst="textNoShape">
              <a:avLst/>
            </a:prstTxWarp>
          </a:bodyPr>
          <a:lstStyle>
            <a:lvl1pPr algn="r" eaLnBrk="1" hangingPunct="1">
              <a:buFont typeface="Arial" panose="020B0604020202020204" pitchFamily="34" charset="0"/>
              <a:buNone/>
              <a:defRPr sz="1200" smtClean="0">
                <a:solidFill>
                  <a:srgbClr val="898989"/>
                </a:solidFill>
              </a:defRPr>
            </a:lvl1pPr>
          </a:lstStyle>
          <a:p>
            <a:pPr>
              <a:defRPr/>
            </a:pPr>
            <a:fld id="{245EEEC7-F147-4498-8F41-B0C1679D5CC1}" type="slidenum">
              <a:rPr lang="zh-CN" altLang="en-US"/>
              <a:pPr>
                <a:defRPr/>
              </a:pPr>
              <a:t>‹#›</a:t>
            </a:fld>
            <a:endParaRPr lang="zh-CN" altLang="en-US" sz="1800">
              <a:solidFill>
                <a:schemeClr val="tx1"/>
              </a:solidFill>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hf sldNum="0" hdr="0" ftr="0"/>
  <p:txStyles>
    <p:titleStyle>
      <a:lvl1pPr marL="914400" indent="-914400" algn="l" rtl="0" eaLnBrk="0" fontAlgn="base" hangingPunct="0">
        <a:lnSpc>
          <a:spcPct val="90000"/>
        </a:lnSpc>
        <a:spcBef>
          <a:spcPct val="0"/>
        </a:spcBef>
        <a:spcAft>
          <a:spcPct val="0"/>
        </a:spcAft>
        <a:defRPr sz="4400">
          <a:solidFill>
            <a:schemeClr val="tx1"/>
          </a:solidFill>
          <a:latin typeface="+mj-lt"/>
          <a:ea typeface="+mj-ea"/>
          <a:cs typeface="+mj-cs"/>
          <a:sym typeface="Calibri Light" panose="020F0302020204030204" pitchFamily="34" charset="0"/>
        </a:defRPr>
      </a:lvl1pPr>
      <a:lvl2pPr marL="914400" indent="-914400" algn="l" rtl="0" eaLnBrk="0" fontAlgn="base" hangingPunct="0">
        <a:lnSpc>
          <a:spcPct val="90000"/>
        </a:lnSpc>
        <a:spcBef>
          <a:spcPct val="0"/>
        </a:spcBef>
        <a:spcAft>
          <a:spcPct val="0"/>
        </a:spcAft>
        <a:defRPr sz="4400">
          <a:solidFill>
            <a:schemeClr val="tx1"/>
          </a:solidFill>
          <a:latin typeface="Calibri Light" charset="0"/>
          <a:ea typeface="宋体" pitchFamily="2" charset="-122"/>
          <a:sym typeface="Calibri Light" panose="020F0302020204030204" pitchFamily="34" charset="0"/>
        </a:defRPr>
      </a:lvl2pPr>
      <a:lvl3pPr marL="914400" indent="-914400" algn="l" rtl="0" eaLnBrk="0" fontAlgn="base" hangingPunct="0">
        <a:lnSpc>
          <a:spcPct val="90000"/>
        </a:lnSpc>
        <a:spcBef>
          <a:spcPct val="0"/>
        </a:spcBef>
        <a:spcAft>
          <a:spcPct val="0"/>
        </a:spcAft>
        <a:defRPr sz="4400">
          <a:solidFill>
            <a:schemeClr val="tx1"/>
          </a:solidFill>
          <a:latin typeface="Calibri Light" charset="0"/>
          <a:ea typeface="宋体" pitchFamily="2" charset="-122"/>
          <a:sym typeface="Calibri Light" panose="020F0302020204030204" pitchFamily="34" charset="0"/>
        </a:defRPr>
      </a:lvl3pPr>
      <a:lvl4pPr marL="914400" indent="-914400" algn="l" rtl="0" eaLnBrk="0" fontAlgn="base" hangingPunct="0">
        <a:lnSpc>
          <a:spcPct val="90000"/>
        </a:lnSpc>
        <a:spcBef>
          <a:spcPct val="0"/>
        </a:spcBef>
        <a:spcAft>
          <a:spcPct val="0"/>
        </a:spcAft>
        <a:defRPr sz="4400">
          <a:solidFill>
            <a:schemeClr val="tx1"/>
          </a:solidFill>
          <a:latin typeface="Calibri Light" charset="0"/>
          <a:ea typeface="宋体" pitchFamily="2" charset="-122"/>
          <a:sym typeface="Calibri Light" panose="020F0302020204030204" pitchFamily="34" charset="0"/>
        </a:defRPr>
      </a:lvl4pPr>
      <a:lvl5pPr marL="914400" indent="-914400" algn="l" rtl="0" eaLnBrk="0" fontAlgn="base" hangingPunct="0">
        <a:lnSpc>
          <a:spcPct val="90000"/>
        </a:lnSpc>
        <a:spcBef>
          <a:spcPct val="0"/>
        </a:spcBef>
        <a:spcAft>
          <a:spcPct val="0"/>
        </a:spcAft>
        <a:defRPr sz="4400">
          <a:solidFill>
            <a:schemeClr val="tx1"/>
          </a:solidFill>
          <a:latin typeface="Calibri Light" charset="0"/>
          <a:ea typeface="宋体" pitchFamily="2" charset="-122"/>
          <a:sym typeface="Calibri Light" panose="020F0302020204030204" pitchFamily="34" charset="0"/>
        </a:defRPr>
      </a:lvl5pPr>
      <a:lvl6pPr marL="1371600" indent="-914400" algn="l" rtl="0" fontAlgn="base">
        <a:lnSpc>
          <a:spcPct val="90000"/>
        </a:lnSpc>
        <a:spcBef>
          <a:spcPct val="0"/>
        </a:spcBef>
        <a:spcAft>
          <a:spcPct val="0"/>
        </a:spcAft>
        <a:defRPr sz="4400">
          <a:solidFill>
            <a:schemeClr val="tx1"/>
          </a:solidFill>
          <a:latin typeface="Calibri Light" charset="0"/>
          <a:ea typeface="宋体" pitchFamily="2" charset="-122"/>
          <a:sym typeface="Calibri Light" charset="0"/>
        </a:defRPr>
      </a:lvl6pPr>
      <a:lvl7pPr marL="1828800" indent="-914400" algn="l" rtl="0" fontAlgn="base">
        <a:lnSpc>
          <a:spcPct val="90000"/>
        </a:lnSpc>
        <a:spcBef>
          <a:spcPct val="0"/>
        </a:spcBef>
        <a:spcAft>
          <a:spcPct val="0"/>
        </a:spcAft>
        <a:defRPr sz="4400">
          <a:solidFill>
            <a:schemeClr val="tx1"/>
          </a:solidFill>
          <a:latin typeface="Calibri Light" charset="0"/>
          <a:ea typeface="宋体" pitchFamily="2" charset="-122"/>
          <a:sym typeface="Calibri Light" charset="0"/>
        </a:defRPr>
      </a:lvl7pPr>
      <a:lvl8pPr marL="2286000" indent="-914400" algn="l" rtl="0" fontAlgn="base">
        <a:lnSpc>
          <a:spcPct val="90000"/>
        </a:lnSpc>
        <a:spcBef>
          <a:spcPct val="0"/>
        </a:spcBef>
        <a:spcAft>
          <a:spcPct val="0"/>
        </a:spcAft>
        <a:defRPr sz="4400">
          <a:solidFill>
            <a:schemeClr val="tx1"/>
          </a:solidFill>
          <a:latin typeface="Calibri Light" charset="0"/>
          <a:ea typeface="宋体" pitchFamily="2" charset="-122"/>
          <a:sym typeface="Calibri Light" charset="0"/>
        </a:defRPr>
      </a:lvl8pPr>
      <a:lvl9pPr marL="2743200" indent="-914400" algn="l" rtl="0" fontAlgn="base">
        <a:lnSpc>
          <a:spcPct val="90000"/>
        </a:lnSpc>
        <a:spcBef>
          <a:spcPct val="0"/>
        </a:spcBef>
        <a:spcAft>
          <a:spcPct val="0"/>
        </a:spcAft>
        <a:defRPr sz="4400">
          <a:solidFill>
            <a:schemeClr val="tx1"/>
          </a:solidFill>
          <a:latin typeface="Calibri Light" charset="0"/>
          <a:ea typeface="宋体" pitchFamily="2" charset="-122"/>
          <a:sym typeface="Calibri Light" charset="0"/>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sz="2800">
          <a:solidFill>
            <a:schemeClr val="tx1"/>
          </a:solidFill>
          <a:latin typeface="+mn-lt"/>
          <a:ea typeface="+mn-ea"/>
          <a:cs typeface="+mn-cs"/>
          <a:sym typeface="Calibri" panose="020F0502020204030204" pitchFamily="34" charset="0"/>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a:solidFill>
            <a:schemeClr val="tx1"/>
          </a:solidFill>
          <a:latin typeface="+mn-lt"/>
          <a:ea typeface="+mn-ea"/>
          <a:sym typeface="Calibri" panose="020F0502020204030204" pitchFamily="34" charset="0"/>
        </a:defRPr>
      </a:lvl2pPr>
      <a:lvl3pPr marL="1143000" indent="-227013" algn="l" rtl="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mn-lt"/>
          <a:ea typeface="+mn-ea"/>
          <a:sym typeface="Calibri" panose="020F0502020204030204" pitchFamily="34" charset="0"/>
        </a:defRPr>
      </a:lvl3pPr>
      <a:lvl4pPr marL="1600200" indent="-227013" algn="l" rtl="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mn-lt"/>
          <a:ea typeface="+mn-ea"/>
          <a:sym typeface="Calibri" panose="020F0502020204030204" pitchFamily="34" charset="0"/>
        </a:defRPr>
      </a:lvl4pPr>
      <a:lvl5pPr marL="2057400" indent="-227013" algn="l" rtl="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mn-lt"/>
          <a:ea typeface="+mn-ea"/>
          <a:sym typeface="Calibri" panose="020F0502020204030204" pitchFamily="34" charset="0"/>
        </a:defRPr>
      </a:lvl5pPr>
      <a:lvl6pPr marL="2514600" indent="-227013" algn="l" rtl="0" fontAlgn="base">
        <a:lnSpc>
          <a:spcPct val="90000"/>
        </a:lnSpc>
        <a:spcBef>
          <a:spcPts val="500"/>
        </a:spcBef>
        <a:spcAft>
          <a:spcPct val="0"/>
        </a:spcAft>
        <a:buFont typeface="Arial" pitchFamily="34" charset="0"/>
        <a:buChar char="•"/>
        <a:defRPr sz="1900">
          <a:solidFill>
            <a:schemeClr val="tx1"/>
          </a:solidFill>
          <a:latin typeface="+mn-lt"/>
          <a:ea typeface="+mn-ea"/>
          <a:sym typeface="Calibri" pitchFamily="34" charset="0"/>
        </a:defRPr>
      </a:lvl6pPr>
      <a:lvl7pPr marL="2971800" indent="-227013" algn="l" rtl="0" fontAlgn="base">
        <a:lnSpc>
          <a:spcPct val="90000"/>
        </a:lnSpc>
        <a:spcBef>
          <a:spcPts val="500"/>
        </a:spcBef>
        <a:spcAft>
          <a:spcPct val="0"/>
        </a:spcAft>
        <a:buFont typeface="Arial" pitchFamily="34" charset="0"/>
        <a:buChar char="•"/>
        <a:defRPr sz="1900">
          <a:solidFill>
            <a:schemeClr val="tx1"/>
          </a:solidFill>
          <a:latin typeface="+mn-lt"/>
          <a:ea typeface="+mn-ea"/>
          <a:sym typeface="Calibri" pitchFamily="34" charset="0"/>
        </a:defRPr>
      </a:lvl7pPr>
      <a:lvl8pPr marL="3429000" indent="-227013" algn="l" rtl="0" fontAlgn="base">
        <a:lnSpc>
          <a:spcPct val="90000"/>
        </a:lnSpc>
        <a:spcBef>
          <a:spcPts val="500"/>
        </a:spcBef>
        <a:spcAft>
          <a:spcPct val="0"/>
        </a:spcAft>
        <a:buFont typeface="Arial" pitchFamily="34" charset="0"/>
        <a:buChar char="•"/>
        <a:defRPr sz="1900">
          <a:solidFill>
            <a:schemeClr val="tx1"/>
          </a:solidFill>
          <a:latin typeface="+mn-lt"/>
          <a:ea typeface="+mn-ea"/>
          <a:sym typeface="Calibri" pitchFamily="34" charset="0"/>
        </a:defRPr>
      </a:lvl8pPr>
      <a:lvl9pPr marL="3886200" indent="-227013" algn="l" rtl="0" fontAlgn="base">
        <a:lnSpc>
          <a:spcPct val="90000"/>
        </a:lnSpc>
        <a:spcBef>
          <a:spcPts val="500"/>
        </a:spcBef>
        <a:spcAft>
          <a:spcPct val="0"/>
        </a:spcAft>
        <a:buFont typeface="Arial" pitchFamily="34" charset="0"/>
        <a:buChar char="•"/>
        <a:defRPr sz="1900">
          <a:solidFill>
            <a:schemeClr val="tx1"/>
          </a:solidFill>
          <a:latin typeface="+mn-lt"/>
          <a:ea typeface="+mn-ea"/>
          <a:sym typeface="Calibri" pitchFamily="34" charset="0"/>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637" y="365210"/>
            <a:ext cx="10521077" cy="1325870"/>
          </a:xfrm>
          <a:prstGeom prst="rect">
            <a:avLst/>
          </a:prstGeom>
        </p:spPr>
        <p:txBody>
          <a:bodyPr vert="horz" lIns="91440" tIns="45720" rIns="91440" bIns="45720" rtlCol="0" anchor="ctr">
            <a:normAutofit/>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8637" y="1826048"/>
            <a:ext cx="10521077" cy="4352346"/>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2"/>
          </p:nvPr>
        </p:nvSpPr>
        <p:spPr>
          <a:xfrm>
            <a:off x="838636" y="6357822"/>
            <a:ext cx="2744629" cy="365210"/>
          </a:xfrm>
          <a:prstGeom prst="rect">
            <a:avLst/>
          </a:prstGeom>
        </p:spPr>
        <p:txBody>
          <a:bodyPr vert="horz" lIns="91440" tIns="45720" rIns="91440" bIns="45720" rtlCol="0" anchor="ctr"/>
          <a:lstStyle>
            <a:lvl1pPr algn="l">
              <a:defRPr sz="1200">
                <a:solidFill>
                  <a:schemeClr val="tx1">
                    <a:tint val="75000"/>
                  </a:schemeClr>
                </a:solidFill>
              </a:defRPr>
            </a:lvl1pPr>
          </a:lstStyle>
          <a:p>
            <a:pPr eaLnBrk="1" fontAlgn="auto" hangingPunct="1">
              <a:spcBef>
                <a:spcPts val="0"/>
              </a:spcBef>
              <a:spcAft>
                <a:spcPts val="0"/>
              </a:spcAft>
            </a:pPr>
            <a:fld id="{16E5758D-A3C3-4E88-8AC0-22500507BD7E}" type="datetimeFigureOut">
              <a:rPr lang="zh-CN" altLang="en-US" smtClean="0">
                <a:solidFill>
                  <a:prstClr val="black">
                    <a:tint val="75000"/>
                  </a:prstClr>
                </a:solidFill>
                <a:latin typeface="Calibri" panose="020F0502020204030204"/>
              </a:rPr>
              <a:pPr eaLnBrk="1" fontAlgn="auto" hangingPunct="1">
                <a:spcBef>
                  <a:spcPts val="0"/>
                </a:spcBef>
                <a:spcAft>
                  <a:spcPts val="0"/>
                </a:spcAft>
              </a:pPr>
              <a:t>2016/12/2</a:t>
            </a:fld>
            <a:endParaRPr lang="zh-CN" altLang="en-US">
              <a:solidFill>
                <a:prstClr val="black">
                  <a:tint val="75000"/>
                </a:prstClr>
              </a:solidFill>
              <a:latin typeface="Calibri" panose="020F0502020204030204"/>
            </a:endParaRPr>
          </a:p>
        </p:txBody>
      </p:sp>
      <p:sp>
        <p:nvSpPr>
          <p:cNvPr id="5" name="Footer Placeholder 4"/>
          <p:cNvSpPr>
            <a:spLocks noGrp="1"/>
          </p:cNvSpPr>
          <p:nvPr>
            <p:ph type="ftr" sz="quarter" idx="3"/>
          </p:nvPr>
        </p:nvSpPr>
        <p:spPr>
          <a:xfrm>
            <a:off x="4040704" y="6357822"/>
            <a:ext cx="4116943" cy="365210"/>
          </a:xfrm>
          <a:prstGeom prst="rect">
            <a:avLst/>
          </a:prstGeom>
        </p:spPr>
        <p:txBody>
          <a:bodyPr vert="horz" lIns="91440" tIns="45720" rIns="91440" bIns="45720" rtlCol="0" anchor="ctr"/>
          <a:lstStyle>
            <a:lvl1pPr algn="ctr">
              <a:defRPr sz="1200">
                <a:solidFill>
                  <a:schemeClr val="tx1">
                    <a:tint val="75000"/>
                  </a:schemeClr>
                </a:solidFill>
              </a:defRPr>
            </a:lvl1pPr>
          </a:lstStyle>
          <a:p>
            <a:pPr eaLnBrk="1" fontAlgn="auto" hangingPunct="1">
              <a:spcBef>
                <a:spcPts val="0"/>
              </a:spcBef>
              <a:spcAft>
                <a:spcPts val="0"/>
              </a:spcAft>
            </a:pPr>
            <a:endParaRPr lang="zh-CN" altLang="en-US">
              <a:solidFill>
                <a:prstClr val="black">
                  <a:tint val="75000"/>
                </a:prstClr>
              </a:solidFill>
              <a:latin typeface="Calibri" panose="020F0502020204030204"/>
            </a:endParaRPr>
          </a:p>
        </p:txBody>
      </p:sp>
      <p:sp>
        <p:nvSpPr>
          <p:cNvPr id="6" name="Slide Number Placeholder 5"/>
          <p:cNvSpPr>
            <a:spLocks noGrp="1"/>
          </p:cNvSpPr>
          <p:nvPr>
            <p:ph type="sldNum" sz="quarter" idx="4"/>
          </p:nvPr>
        </p:nvSpPr>
        <p:spPr>
          <a:xfrm>
            <a:off x="8615085" y="6357822"/>
            <a:ext cx="2744629" cy="365210"/>
          </a:xfrm>
          <a:prstGeom prst="rect">
            <a:avLst/>
          </a:prstGeom>
        </p:spPr>
        <p:txBody>
          <a:bodyPr vert="horz" lIns="91440" tIns="45720" rIns="91440" bIns="45720" rtlCol="0" anchor="ctr"/>
          <a:lstStyle>
            <a:lvl1pPr algn="r">
              <a:defRPr sz="1200">
                <a:solidFill>
                  <a:schemeClr val="tx1">
                    <a:tint val="75000"/>
                  </a:schemeClr>
                </a:solidFill>
              </a:defRPr>
            </a:lvl1pPr>
          </a:lstStyle>
          <a:p>
            <a:pPr eaLnBrk="1" fontAlgn="auto" hangingPunct="1">
              <a:spcBef>
                <a:spcPts val="0"/>
              </a:spcBef>
              <a:spcAft>
                <a:spcPts val="0"/>
              </a:spcAft>
            </a:pPr>
            <a:fld id="{AA4E786F-588D-4932-A7B2-AE3451FA4ACA}" type="slidenum">
              <a:rPr lang="zh-CN" altLang="en-US" smtClean="0">
                <a:solidFill>
                  <a:prstClr val="black">
                    <a:tint val="75000"/>
                  </a:prstClr>
                </a:solidFill>
                <a:latin typeface="Calibri" panose="020F0502020204030204"/>
              </a:rPr>
              <a:pPr eaLnBrk="1" fontAlgn="auto" hangingPunct="1">
                <a:spcBef>
                  <a:spcPts val="0"/>
                </a:spcBef>
                <a:spcAft>
                  <a:spcPts val="0"/>
                </a:spcAft>
              </a:pPr>
              <a:t>‹#›</a:t>
            </a:fld>
            <a:endParaRPr lang="zh-CN" altLang="en-US">
              <a:solidFill>
                <a:prstClr val="black">
                  <a:tint val="75000"/>
                </a:prstClr>
              </a:solidFill>
              <a:latin typeface="Calibri" panose="020F0502020204030204"/>
            </a:endParaRPr>
          </a:p>
        </p:txBody>
      </p:sp>
    </p:spTree>
    <p:extLst>
      <p:ext uri="{BB962C8B-B14F-4D97-AF65-F5344CB8AC3E}">
        <p14:creationId xmlns:p14="http://schemas.microsoft.com/office/powerpoint/2010/main" val="2688519069"/>
      </p:ext>
    </p:extLst>
  </p:cSld>
  <p:clrMap bg1="lt1" tx1="dk1" bg2="lt2" tx2="dk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Lst>
  <p:txStyles>
    <p:titleStyle>
      <a:lvl1pPr algn="l" defTabSz="914583" rtl="0" eaLnBrk="1" latinLnBrk="0" hangingPunct="1">
        <a:lnSpc>
          <a:spcPct val="90000"/>
        </a:lnSpc>
        <a:spcBef>
          <a:spcPct val="0"/>
        </a:spcBef>
        <a:buNone/>
        <a:defRPr sz="4401" kern="1200">
          <a:solidFill>
            <a:schemeClr val="tx1"/>
          </a:solidFill>
          <a:latin typeface="+mj-lt"/>
          <a:ea typeface="+mj-ea"/>
          <a:cs typeface="+mj-cs"/>
        </a:defRPr>
      </a:lvl1pPr>
    </p:titleStyle>
    <p:bodyStyle>
      <a:lvl1pPr marL="228646" indent="-228646" algn="l" defTabSz="914583" rtl="0" eaLnBrk="1" latinLnBrk="0" hangingPunct="1">
        <a:lnSpc>
          <a:spcPct val="90000"/>
        </a:lnSpc>
        <a:spcBef>
          <a:spcPts val="1000"/>
        </a:spcBef>
        <a:buFont typeface="Arial" panose="020B0604020202020204" pitchFamily="34" charset="0"/>
        <a:buChar char="•"/>
        <a:defRPr sz="2801" kern="1200">
          <a:solidFill>
            <a:schemeClr val="tx1"/>
          </a:solidFill>
          <a:latin typeface="+mn-lt"/>
          <a:ea typeface="+mn-ea"/>
          <a:cs typeface="+mn-cs"/>
        </a:defRPr>
      </a:lvl1pPr>
      <a:lvl2pPr marL="685937" indent="-228646" algn="l" defTabSz="91458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229" indent="-228646" algn="l" defTabSz="91458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520" indent="-228646" algn="l" defTabSz="91458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811" indent="-228646" algn="l" defTabSz="91458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5103" indent="-228646" algn="l" defTabSz="91458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2394" indent="-228646" algn="l" defTabSz="91458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686" indent="-228646" algn="l" defTabSz="91458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977" indent="-228646" algn="l" defTabSz="91458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583" rtl="0" eaLnBrk="1" latinLnBrk="0" hangingPunct="1">
        <a:defRPr sz="1800" kern="1200">
          <a:solidFill>
            <a:schemeClr val="tx1"/>
          </a:solidFill>
          <a:latin typeface="+mn-lt"/>
          <a:ea typeface="+mn-ea"/>
          <a:cs typeface="+mn-cs"/>
        </a:defRPr>
      </a:lvl1pPr>
      <a:lvl2pPr marL="457291" algn="l" defTabSz="914583" rtl="0" eaLnBrk="1" latinLnBrk="0" hangingPunct="1">
        <a:defRPr sz="1800" kern="1200">
          <a:solidFill>
            <a:schemeClr val="tx1"/>
          </a:solidFill>
          <a:latin typeface="+mn-lt"/>
          <a:ea typeface="+mn-ea"/>
          <a:cs typeface="+mn-cs"/>
        </a:defRPr>
      </a:lvl2pPr>
      <a:lvl3pPr marL="914583" algn="l" defTabSz="914583" rtl="0" eaLnBrk="1" latinLnBrk="0" hangingPunct="1">
        <a:defRPr sz="1800" kern="1200">
          <a:solidFill>
            <a:schemeClr val="tx1"/>
          </a:solidFill>
          <a:latin typeface="+mn-lt"/>
          <a:ea typeface="+mn-ea"/>
          <a:cs typeface="+mn-cs"/>
        </a:defRPr>
      </a:lvl3pPr>
      <a:lvl4pPr marL="1371874" algn="l" defTabSz="914583" rtl="0" eaLnBrk="1" latinLnBrk="0" hangingPunct="1">
        <a:defRPr sz="1800" kern="1200">
          <a:solidFill>
            <a:schemeClr val="tx1"/>
          </a:solidFill>
          <a:latin typeface="+mn-lt"/>
          <a:ea typeface="+mn-ea"/>
          <a:cs typeface="+mn-cs"/>
        </a:defRPr>
      </a:lvl4pPr>
      <a:lvl5pPr marL="1829166" algn="l" defTabSz="914583" rtl="0" eaLnBrk="1" latinLnBrk="0" hangingPunct="1">
        <a:defRPr sz="1800" kern="1200">
          <a:solidFill>
            <a:schemeClr val="tx1"/>
          </a:solidFill>
          <a:latin typeface="+mn-lt"/>
          <a:ea typeface="+mn-ea"/>
          <a:cs typeface="+mn-cs"/>
        </a:defRPr>
      </a:lvl5pPr>
      <a:lvl6pPr marL="2286457" algn="l" defTabSz="914583" rtl="0" eaLnBrk="1" latinLnBrk="0" hangingPunct="1">
        <a:defRPr sz="1800" kern="1200">
          <a:solidFill>
            <a:schemeClr val="tx1"/>
          </a:solidFill>
          <a:latin typeface="+mn-lt"/>
          <a:ea typeface="+mn-ea"/>
          <a:cs typeface="+mn-cs"/>
        </a:defRPr>
      </a:lvl6pPr>
      <a:lvl7pPr marL="2743749" algn="l" defTabSz="914583" rtl="0" eaLnBrk="1" latinLnBrk="0" hangingPunct="1">
        <a:defRPr sz="1800" kern="1200">
          <a:solidFill>
            <a:schemeClr val="tx1"/>
          </a:solidFill>
          <a:latin typeface="+mn-lt"/>
          <a:ea typeface="+mn-ea"/>
          <a:cs typeface="+mn-cs"/>
        </a:defRPr>
      </a:lvl7pPr>
      <a:lvl8pPr marL="3201040" algn="l" defTabSz="914583" rtl="0" eaLnBrk="1" latinLnBrk="0" hangingPunct="1">
        <a:defRPr sz="1800" kern="1200">
          <a:solidFill>
            <a:schemeClr val="tx1"/>
          </a:solidFill>
          <a:latin typeface="+mn-lt"/>
          <a:ea typeface="+mn-ea"/>
          <a:cs typeface="+mn-cs"/>
        </a:defRPr>
      </a:lvl8pPr>
      <a:lvl9pPr marL="3658332" algn="l" defTabSz="914583"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8" Type="http://schemas.openxmlformats.org/officeDocument/2006/relationships/hyperlink" Target="http://www.ypppt.com/jiaocheng/" TargetMode="External"/><Relationship Id="rId3" Type="http://schemas.openxmlformats.org/officeDocument/2006/relationships/hyperlink" Target="http://www.ypppt.com/moban/" TargetMode="External"/><Relationship Id="rId7" Type="http://schemas.openxmlformats.org/officeDocument/2006/relationships/hyperlink" Target="http://www.ypppt.com/sucai/" TargetMode="External"/><Relationship Id="rId2" Type="http://schemas.openxmlformats.org/officeDocument/2006/relationships/notesSlide" Target="../notesSlides/notesSlide1.xml"/><Relationship Id="rId1" Type="http://schemas.openxmlformats.org/officeDocument/2006/relationships/slideLayout" Target="../slideLayouts/slideLayout19.xml"/><Relationship Id="rId6" Type="http://schemas.openxmlformats.org/officeDocument/2006/relationships/hyperlink" Target="http://www.ypppt.com/tubiao/" TargetMode="External"/><Relationship Id="rId5" Type="http://schemas.openxmlformats.org/officeDocument/2006/relationships/hyperlink" Target="http://www.ypppt.com/beijing/" TargetMode="External"/><Relationship Id="rId4" Type="http://schemas.openxmlformats.org/officeDocument/2006/relationships/hyperlink" Target="http://www.ypppt.com/jieri/"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4" name="组合 160"/>
          <p:cNvGrpSpPr>
            <a:grpSpLocks/>
          </p:cNvGrpSpPr>
          <p:nvPr/>
        </p:nvGrpSpPr>
        <p:grpSpPr bwMode="auto">
          <a:xfrm>
            <a:off x="2892425" y="933450"/>
            <a:ext cx="3128963" cy="3143250"/>
            <a:chOff x="0" y="0"/>
            <a:chExt cx="3127289" cy="3141371"/>
          </a:xfrm>
        </p:grpSpPr>
        <p:grpSp>
          <p:nvGrpSpPr>
            <p:cNvPr id="3087" name="组合 83"/>
            <p:cNvGrpSpPr>
              <a:grpSpLocks/>
            </p:cNvGrpSpPr>
            <p:nvPr/>
          </p:nvGrpSpPr>
          <p:grpSpPr bwMode="auto">
            <a:xfrm rot="4947725">
              <a:off x="-7041" y="7041"/>
              <a:ext cx="3141371" cy="3127289"/>
              <a:chOff x="0" y="0"/>
              <a:chExt cx="4249738" cy="4230688"/>
            </a:xfrm>
          </p:grpSpPr>
          <p:sp>
            <p:nvSpPr>
              <p:cNvPr id="3157"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158"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59"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0"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1"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2"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3"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4"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5"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6"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7"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8"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9"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0"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1"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2"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3"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4"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5"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6"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7"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8"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9"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80"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81"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82"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83"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84"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85"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86"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87"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88"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89"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90"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91"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92"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93"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94"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95"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96"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97"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98"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99"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0"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1"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2"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3"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4"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5"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6"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7"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8"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9"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10"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11"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12"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16"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17"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19"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20"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3088" name="组合 1"/>
            <p:cNvGrpSpPr>
              <a:grpSpLocks/>
            </p:cNvGrpSpPr>
            <p:nvPr/>
          </p:nvGrpSpPr>
          <p:grpSpPr bwMode="auto">
            <a:xfrm rot="-3775067">
              <a:off x="170520" y="183807"/>
              <a:ext cx="2786247" cy="2773758"/>
              <a:chOff x="0" y="0"/>
              <a:chExt cx="4249738" cy="4230688"/>
            </a:xfrm>
          </p:grpSpPr>
          <p:sp>
            <p:nvSpPr>
              <p:cNvPr id="3089"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090"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91"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92"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93"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94"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95"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96"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97"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98"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99"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00"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01"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02"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03"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04"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05"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06"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07"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08"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09"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10"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11"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12"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13"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14"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15"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16"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17"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18"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19"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20"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21"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22"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23"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24"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25"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26"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27"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28"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29"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0"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1"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2"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3"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4"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5"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6"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7"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8"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9"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0"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1"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2"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3"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4"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5"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6"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7"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8"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9"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50"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51"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52"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53"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54"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55"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56"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3213" name="文本框 6"/>
          <p:cNvSpPr>
            <a:spLocks noChangeArrowheads="1"/>
          </p:cNvSpPr>
          <p:nvPr/>
        </p:nvSpPr>
        <p:spPr bwMode="auto">
          <a:xfrm>
            <a:off x="3895725" y="1262063"/>
            <a:ext cx="1284288" cy="264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72" tIns="45736" rIns="91472" bIns="45736">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6700" b="1" dirty="0">
                <a:solidFill>
                  <a:schemeClr val="bg1"/>
                </a:solidFill>
                <a:latin typeface="方正姚体" panose="02010601030101010101" pitchFamily="2" charset="-122"/>
                <a:sym typeface="Nexa Light" pitchFamily="2" charset="-122"/>
              </a:rPr>
              <a:t>P</a:t>
            </a:r>
            <a:endParaRPr lang="zh-CN" altLang="en-US" sz="1900" dirty="0">
              <a:latin typeface="Arial" panose="020B0604020202020204" pitchFamily="34" charset="0"/>
            </a:endParaRPr>
          </a:p>
        </p:txBody>
      </p:sp>
      <p:sp>
        <p:nvSpPr>
          <p:cNvPr id="3214" name="直接连接符 153"/>
          <p:cNvSpPr>
            <a:spLocks noChangeShapeType="1"/>
          </p:cNvSpPr>
          <p:nvPr/>
        </p:nvSpPr>
        <p:spPr bwMode="auto">
          <a:xfrm>
            <a:off x="6137275" y="2505075"/>
            <a:ext cx="3071813" cy="0"/>
          </a:xfrm>
          <a:prstGeom prst="line">
            <a:avLst/>
          </a:prstGeom>
          <a:noFill/>
          <a:ln w="12700">
            <a:solidFill>
              <a:srgbClr val="F2F2F2"/>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3215" name="组合 162"/>
          <p:cNvGrpSpPr>
            <a:grpSpLocks/>
          </p:cNvGrpSpPr>
          <p:nvPr/>
        </p:nvGrpSpPr>
        <p:grpSpPr bwMode="auto">
          <a:xfrm>
            <a:off x="3143250" y="4724400"/>
            <a:ext cx="3092450" cy="349250"/>
            <a:chOff x="0" y="0"/>
            <a:chExt cx="2318194" cy="261984"/>
          </a:xfrm>
        </p:grpSpPr>
        <p:sp>
          <p:nvSpPr>
            <p:cNvPr id="3085" name="Freeform 125"/>
            <p:cNvSpPr>
              <a:spLocks noEditPoints="1" noChangeArrowheads="1"/>
            </p:cNvSpPr>
            <p:nvPr/>
          </p:nvSpPr>
          <p:spPr bwMode="auto">
            <a:xfrm>
              <a:off x="0" y="0"/>
              <a:ext cx="296006" cy="222323"/>
            </a:xfrm>
            <a:custGeom>
              <a:avLst/>
              <a:gdLst>
                <a:gd name="T0" fmla="*/ 2147483646 w 108"/>
                <a:gd name="T1" fmla="*/ 2147483646 h 81"/>
                <a:gd name="T2" fmla="*/ 2147483646 w 108"/>
                <a:gd name="T3" fmla="*/ 2147483646 h 81"/>
                <a:gd name="T4" fmla="*/ 2147483646 w 108"/>
                <a:gd name="T5" fmla="*/ 2147483646 h 81"/>
                <a:gd name="T6" fmla="*/ 2147483646 w 108"/>
                <a:gd name="T7" fmla="*/ 2147483646 h 81"/>
                <a:gd name="T8" fmla="*/ 2147483646 w 108"/>
                <a:gd name="T9" fmla="*/ 2147483646 h 81"/>
                <a:gd name="T10" fmla="*/ 2147483646 w 108"/>
                <a:gd name="T11" fmla="*/ 2147483646 h 81"/>
                <a:gd name="T12" fmla="*/ 2147483646 w 108"/>
                <a:gd name="T13" fmla="*/ 2147483646 h 81"/>
                <a:gd name="T14" fmla="*/ 2147483646 w 108"/>
                <a:gd name="T15" fmla="*/ 2147483646 h 81"/>
                <a:gd name="T16" fmla="*/ 2147483646 w 108"/>
                <a:gd name="T17" fmla="*/ 2147483646 h 81"/>
                <a:gd name="T18" fmla="*/ 2147483646 w 108"/>
                <a:gd name="T19" fmla="*/ 2147483646 h 81"/>
                <a:gd name="T20" fmla="*/ 2147483646 w 108"/>
                <a:gd name="T21" fmla="*/ 2147483646 h 81"/>
                <a:gd name="T22" fmla="*/ 2147483646 w 108"/>
                <a:gd name="T23" fmla="*/ 2147483646 h 81"/>
                <a:gd name="T24" fmla="*/ 2147483646 w 108"/>
                <a:gd name="T25" fmla="*/ 2147483646 h 81"/>
                <a:gd name="T26" fmla="*/ 2147483646 w 108"/>
                <a:gd name="T27" fmla="*/ 2147483646 h 81"/>
                <a:gd name="T28" fmla="*/ 2147483646 w 108"/>
                <a:gd name="T29" fmla="*/ 2147483646 h 81"/>
                <a:gd name="T30" fmla="*/ 0 w 108"/>
                <a:gd name="T31" fmla="*/ 2147483646 h 81"/>
                <a:gd name="T32" fmla="*/ 2147483646 w 108"/>
                <a:gd name="T33" fmla="*/ 2147483646 h 81"/>
                <a:gd name="T34" fmla="*/ 2147483646 w 108"/>
                <a:gd name="T35" fmla="*/ 2147483646 h 81"/>
                <a:gd name="T36" fmla="*/ 2147483646 w 108"/>
                <a:gd name="T37" fmla="*/ 2147483646 h 81"/>
                <a:gd name="T38" fmla="*/ 2147483646 w 108"/>
                <a:gd name="T39" fmla="*/ 2147483646 h 81"/>
                <a:gd name="T40" fmla="*/ 2147483646 w 108"/>
                <a:gd name="T41" fmla="*/ 2147483646 h 81"/>
                <a:gd name="T42" fmla="*/ 2147483646 w 108"/>
                <a:gd name="T43" fmla="*/ 2147483646 h 81"/>
                <a:gd name="T44" fmla="*/ 2147483646 w 108"/>
                <a:gd name="T45" fmla="*/ 2147483646 h 81"/>
                <a:gd name="T46" fmla="*/ 2147483646 w 108"/>
                <a:gd name="T47" fmla="*/ 2147483646 h 81"/>
                <a:gd name="T48" fmla="*/ 2147483646 w 108"/>
                <a:gd name="T49" fmla="*/ 2147483646 h 81"/>
                <a:gd name="T50" fmla="*/ 2147483646 w 108"/>
                <a:gd name="T51" fmla="*/ 2147483646 h 81"/>
                <a:gd name="T52" fmla="*/ 2147483646 w 108"/>
                <a:gd name="T53" fmla="*/ 2147483646 h 81"/>
                <a:gd name="T54" fmla="*/ 2147483646 w 108"/>
                <a:gd name="T55" fmla="*/ 2147483646 h 81"/>
                <a:gd name="T56" fmla="*/ 2147483646 w 108"/>
                <a:gd name="T57" fmla="*/ 2147483646 h 81"/>
                <a:gd name="T58" fmla="*/ 2147483646 w 108"/>
                <a:gd name="T59" fmla="*/ 2147483646 h 81"/>
                <a:gd name="T60" fmla="*/ 2147483646 w 108"/>
                <a:gd name="T61" fmla="*/ 2147483646 h 81"/>
                <a:gd name="T62" fmla="*/ 2147483646 w 108"/>
                <a:gd name="T63" fmla="*/ 2147483646 h 81"/>
                <a:gd name="T64" fmla="*/ 2147483646 w 108"/>
                <a:gd name="T65" fmla="*/ 2147483646 h 81"/>
                <a:gd name="T66" fmla="*/ 2147483646 w 108"/>
                <a:gd name="T67" fmla="*/ 2147483646 h 81"/>
                <a:gd name="T68" fmla="*/ 2147483646 w 108"/>
                <a:gd name="T69" fmla="*/ 2147483646 h 81"/>
                <a:gd name="T70" fmla="*/ 2147483646 w 108"/>
                <a:gd name="T71" fmla="*/ 2147483646 h 81"/>
                <a:gd name="T72" fmla="*/ 2147483646 w 108"/>
                <a:gd name="T73" fmla="*/ 2147483646 h 81"/>
                <a:gd name="T74" fmla="*/ 2147483646 w 108"/>
                <a:gd name="T75" fmla="*/ 2147483646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8"/>
                <a:gd name="T115" fmla="*/ 0 h 81"/>
                <a:gd name="T116" fmla="*/ 108 w 108"/>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8" h="81">
                  <a:moveTo>
                    <a:pt x="3" y="54"/>
                  </a:moveTo>
                  <a:cubicBezTo>
                    <a:pt x="9" y="52"/>
                    <a:pt x="15" y="49"/>
                    <a:pt x="21" y="47"/>
                  </a:cubicBezTo>
                  <a:cubicBezTo>
                    <a:pt x="22" y="46"/>
                    <a:pt x="24" y="45"/>
                    <a:pt x="25" y="44"/>
                  </a:cubicBezTo>
                  <a:cubicBezTo>
                    <a:pt x="35" y="62"/>
                    <a:pt x="35" y="62"/>
                    <a:pt x="35" y="62"/>
                  </a:cubicBezTo>
                  <a:cubicBezTo>
                    <a:pt x="43" y="44"/>
                    <a:pt x="43" y="44"/>
                    <a:pt x="43" y="44"/>
                  </a:cubicBezTo>
                  <a:cubicBezTo>
                    <a:pt x="45" y="45"/>
                    <a:pt x="46" y="46"/>
                    <a:pt x="48" y="47"/>
                  </a:cubicBezTo>
                  <a:cubicBezTo>
                    <a:pt x="60" y="52"/>
                    <a:pt x="60" y="52"/>
                    <a:pt x="60" y="52"/>
                  </a:cubicBezTo>
                  <a:cubicBezTo>
                    <a:pt x="60" y="51"/>
                    <a:pt x="60" y="51"/>
                    <a:pt x="60" y="51"/>
                  </a:cubicBezTo>
                  <a:cubicBezTo>
                    <a:pt x="65" y="49"/>
                    <a:pt x="69" y="47"/>
                    <a:pt x="72" y="47"/>
                  </a:cubicBezTo>
                  <a:cubicBezTo>
                    <a:pt x="74" y="53"/>
                    <a:pt x="78" y="57"/>
                    <a:pt x="83" y="61"/>
                  </a:cubicBezTo>
                  <a:cubicBezTo>
                    <a:pt x="89" y="57"/>
                    <a:pt x="93" y="52"/>
                    <a:pt x="96" y="47"/>
                  </a:cubicBezTo>
                  <a:cubicBezTo>
                    <a:pt x="98" y="47"/>
                    <a:pt x="102" y="48"/>
                    <a:pt x="105" y="49"/>
                  </a:cubicBezTo>
                  <a:cubicBezTo>
                    <a:pt x="108" y="54"/>
                    <a:pt x="108" y="65"/>
                    <a:pt x="108" y="72"/>
                  </a:cubicBezTo>
                  <a:cubicBezTo>
                    <a:pt x="69" y="72"/>
                    <a:pt x="69" y="72"/>
                    <a:pt x="69" y="72"/>
                  </a:cubicBezTo>
                  <a:cubicBezTo>
                    <a:pt x="70" y="75"/>
                    <a:pt x="70" y="78"/>
                    <a:pt x="69" y="81"/>
                  </a:cubicBezTo>
                  <a:cubicBezTo>
                    <a:pt x="46" y="81"/>
                    <a:pt x="23" y="81"/>
                    <a:pt x="0" y="81"/>
                  </a:cubicBezTo>
                  <a:cubicBezTo>
                    <a:pt x="0" y="68"/>
                    <a:pt x="0" y="59"/>
                    <a:pt x="3" y="54"/>
                  </a:cubicBezTo>
                  <a:close/>
                  <a:moveTo>
                    <a:pt x="73" y="27"/>
                  </a:moveTo>
                  <a:cubicBezTo>
                    <a:pt x="79" y="28"/>
                    <a:pt x="89" y="27"/>
                    <a:pt x="93" y="25"/>
                  </a:cubicBezTo>
                  <a:cubicBezTo>
                    <a:pt x="93" y="27"/>
                    <a:pt x="93" y="33"/>
                    <a:pt x="92" y="37"/>
                  </a:cubicBezTo>
                  <a:cubicBezTo>
                    <a:pt x="91" y="39"/>
                    <a:pt x="90" y="41"/>
                    <a:pt x="88" y="42"/>
                  </a:cubicBezTo>
                  <a:cubicBezTo>
                    <a:pt x="99" y="42"/>
                    <a:pt x="99" y="42"/>
                    <a:pt x="99" y="42"/>
                  </a:cubicBezTo>
                  <a:cubicBezTo>
                    <a:pt x="99" y="42"/>
                    <a:pt x="98" y="34"/>
                    <a:pt x="98" y="32"/>
                  </a:cubicBezTo>
                  <a:cubicBezTo>
                    <a:pt x="102" y="3"/>
                    <a:pt x="64" y="3"/>
                    <a:pt x="69" y="32"/>
                  </a:cubicBezTo>
                  <a:cubicBezTo>
                    <a:pt x="69" y="34"/>
                    <a:pt x="68" y="42"/>
                    <a:pt x="68" y="42"/>
                  </a:cubicBezTo>
                  <a:cubicBezTo>
                    <a:pt x="78" y="42"/>
                    <a:pt x="78" y="42"/>
                    <a:pt x="78" y="42"/>
                  </a:cubicBezTo>
                  <a:cubicBezTo>
                    <a:pt x="77" y="41"/>
                    <a:pt x="76" y="39"/>
                    <a:pt x="75" y="37"/>
                  </a:cubicBezTo>
                  <a:cubicBezTo>
                    <a:pt x="73" y="34"/>
                    <a:pt x="73" y="30"/>
                    <a:pt x="73" y="27"/>
                  </a:cubicBezTo>
                  <a:cubicBezTo>
                    <a:pt x="73" y="27"/>
                    <a:pt x="73" y="27"/>
                    <a:pt x="73" y="27"/>
                  </a:cubicBezTo>
                  <a:close/>
                  <a:moveTo>
                    <a:pt x="21" y="31"/>
                  </a:moveTo>
                  <a:cubicBezTo>
                    <a:pt x="21" y="25"/>
                    <a:pt x="21" y="21"/>
                    <a:pt x="22" y="16"/>
                  </a:cubicBezTo>
                  <a:cubicBezTo>
                    <a:pt x="29" y="12"/>
                    <a:pt x="37" y="18"/>
                    <a:pt x="46" y="16"/>
                  </a:cubicBezTo>
                  <a:cubicBezTo>
                    <a:pt x="47" y="20"/>
                    <a:pt x="48" y="25"/>
                    <a:pt x="47" y="31"/>
                  </a:cubicBezTo>
                  <a:cubicBezTo>
                    <a:pt x="47" y="31"/>
                    <a:pt x="51" y="28"/>
                    <a:pt x="52" y="25"/>
                  </a:cubicBezTo>
                  <a:cubicBezTo>
                    <a:pt x="52" y="22"/>
                    <a:pt x="51" y="10"/>
                    <a:pt x="50" y="8"/>
                  </a:cubicBezTo>
                  <a:cubicBezTo>
                    <a:pt x="45" y="0"/>
                    <a:pt x="25" y="0"/>
                    <a:pt x="19" y="7"/>
                  </a:cubicBezTo>
                  <a:cubicBezTo>
                    <a:pt x="18" y="9"/>
                    <a:pt x="16" y="25"/>
                    <a:pt x="18" y="28"/>
                  </a:cubicBezTo>
                  <a:cubicBezTo>
                    <a:pt x="19" y="30"/>
                    <a:pt x="21" y="31"/>
                    <a:pt x="21" y="31"/>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3086" name="TextBox 164"/>
            <p:cNvSpPr>
              <a:spLocks noChangeArrowheads="1"/>
            </p:cNvSpPr>
            <p:nvPr/>
          </p:nvSpPr>
          <p:spPr bwMode="auto">
            <a:xfrm>
              <a:off x="411093" y="8127"/>
              <a:ext cx="1907101" cy="2538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600">
                  <a:solidFill>
                    <a:schemeClr val="bg1"/>
                  </a:solidFill>
                  <a:latin typeface="方正姚体" panose="02010601030101010101" pitchFamily="2" charset="-122"/>
                  <a:ea typeface="方正姚体" panose="02010601030101010101" pitchFamily="2" charset="-122"/>
                  <a:sym typeface="微软雅黑" panose="020B0503020204020204" pitchFamily="34" charset="-122"/>
                </a:rPr>
                <a:t>DESIGN BY PENELOPE</a:t>
              </a:r>
              <a:endParaRPr lang="zh-CN" altLang="en-US" sz="1600">
                <a:solidFill>
                  <a:schemeClr val="bg1"/>
                </a:solidFill>
                <a:latin typeface="方正姚体" panose="02010601030101010101" pitchFamily="2" charset="-122"/>
                <a:ea typeface="方正姚体" panose="02010601030101010101" pitchFamily="2" charset="-122"/>
                <a:sym typeface="微软雅黑" panose="020B0503020204020204" pitchFamily="34" charset="-122"/>
              </a:endParaRPr>
            </a:p>
          </p:txBody>
        </p:sp>
      </p:grpSp>
      <p:grpSp>
        <p:nvGrpSpPr>
          <p:cNvPr id="3218" name="组合 165"/>
          <p:cNvGrpSpPr>
            <a:grpSpLocks/>
          </p:cNvGrpSpPr>
          <p:nvPr/>
        </p:nvGrpSpPr>
        <p:grpSpPr bwMode="auto">
          <a:xfrm>
            <a:off x="6408738" y="4724400"/>
            <a:ext cx="2582862" cy="339725"/>
            <a:chOff x="0" y="0"/>
            <a:chExt cx="1935903" cy="253856"/>
          </a:xfrm>
        </p:grpSpPr>
        <p:sp>
          <p:nvSpPr>
            <p:cNvPr id="3083" name="Freeform 141"/>
            <p:cNvSpPr>
              <a:spLocks noEditPoints="1" noChangeArrowheads="1"/>
            </p:cNvSpPr>
            <p:nvPr/>
          </p:nvSpPr>
          <p:spPr bwMode="auto">
            <a:xfrm>
              <a:off x="0" y="3403"/>
              <a:ext cx="204684" cy="215561"/>
            </a:xfrm>
            <a:custGeom>
              <a:avLst/>
              <a:gdLst>
                <a:gd name="T0" fmla="*/ 2147483646 w 96"/>
                <a:gd name="T1" fmla="*/ 2147483646 h 101"/>
                <a:gd name="T2" fmla="*/ 2147483646 w 96"/>
                <a:gd name="T3" fmla="*/ 2147483646 h 101"/>
                <a:gd name="T4" fmla="*/ 2147483646 w 96"/>
                <a:gd name="T5" fmla="*/ 2147483646 h 101"/>
                <a:gd name="T6" fmla="*/ 2147483646 w 96"/>
                <a:gd name="T7" fmla="*/ 2147483646 h 101"/>
                <a:gd name="T8" fmla="*/ 2147483646 w 96"/>
                <a:gd name="T9" fmla="*/ 2147483646 h 101"/>
                <a:gd name="T10" fmla="*/ 2147483646 w 96"/>
                <a:gd name="T11" fmla="*/ 2147483646 h 101"/>
                <a:gd name="T12" fmla="*/ 2147483646 w 96"/>
                <a:gd name="T13" fmla="*/ 2147483646 h 101"/>
                <a:gd name="T14" fmla="*/ 2147483646 w 96"/>
                <a:gd name="T15" fmla="*/ 2147483646 h 101"/>
                <a:gd name="T16" fmla="*/ 2147483646 w 96"/>
                <a:gd name="T17" fmla="*/ 2147483646 h 101"/>
                <a:gd name="T18" fmla="*/ 2147483646 w 96"/>
                <a:gd name="T19" fmla="*/ 2147483646 h 101"/>
                <a:gd name="T20" fmla="*/ 2147483646 w 96"/>
                <a:gd name="T21" fmla="*/ 2147483646 h 101"/>
                <a:gd name="T22" fmla="*/ 2147483646 w 96"/>
                <a:gd name="T23" fmla="*/ 2147483646 h 101"/>
                <a:gd name="T24" fmla="*/ 2147483646 w 96"/>
                <a:gd name="T25" fmla="*/ 2147483646 h 101"/>
                <a:gd name="T26" fmla="*/ 2147483646 w 96"/>
                <a:gd name="T27" fmla="*/ 2147483646 h 101"/>
                <a:gd name="T28" fmla="*/ 2147483646 w 96"/>
                <a:gd name="T29" fmla="*/ 2147483646 h 101"/>
                <a:gd name="T30" fmla="*/ 2147483646 w 96"/>
                <a:gd name="T31" fmla="*/ 2147483646 h 101"/>
                <a:gd name="T32" fmla="*/ 2147483646 w 96"/>
                <a:gd name="T33" fmla="*/ 2147483646 h 101"/>
                <a:gd name="T34" fmla="*/ 2147483646 w 96"/>
                <a:gd name="T35" fmla="*/ 2147483646 h 101"/>
                <a:gd name="T36" fmla="*/ 2147483646 w 96"/>
                <a:gd name="T37" fmla="*/ 2147483646 h 101"/>
                <a:gd name="T38" fmla="*/ 2147483646 w 96"/>
                <a:gd name="T39" fmla="*/ 2147483646 h 101"/>
                <a:gd name="T40" fmla="*/ 2147483646 w 96"/>
                <a:gd name="T41" fmla="*/ 2147483646 h 101"/>
                <a:gd name="T42" fmla="*/ 2147483646 w 96"/>
                <a:gd name="T43" fmla="*/ 2147483646 h 101"/>
                <a:gd name="T44" fmla="*/ 2147483646 w 96"/>
                <a:gd name="T45" fmla="*/ 2147483646 h 101"/>
                <a:gd name="T46" fmla="*/ 2147483646 w 96"/>
                <a:gd name="T47" fmla="*/ 2147483646 h 101"/>
                <a:gd name="T48" fmla="*/ 2147483646 w 96"/>
                <a:gd name="T49" fmla="*/ 2147483646 h 101"/>
                <a:gd name="T50" fmla="*/ 2147483646 w 96"/>
                <a:gd name="T51" fmla="*/ 2147483646 h 101"/>
                <a:gd name="T52" fmla="*/ 2147483646 w 96"/>
                <a:gd name="T53" fmla="*/ 2147483646 h 101"/>
                <a:gd name="T54" fmla="*/ 2147483646 w 96"/>
                <a:gd name="T55" fmla="*/ 2147483646 h 101"/>
                <a:gd name="T56" fmla="*/ 2147483646 w 96"/>
                <a:gd name="T57" fmla="*/ 2147483646 h 101"/>
                <a:gd name="T58" fmla="*/ 2147483646 w 96"/>
                <a:gd name="T59" fmla="*/ 0 h 101"/>
                <a:gd name="T60" fmla="*/ 2147483646 w 96"/>
                <a:gd name="T61" fmla="*/ 2147483646 h 101"/>
                <a:gd name="T62" fmla="*/ 2147483646 w 96"/>
                <a:gd name="T63" fmla="*/ 2147483646 h 101"/>
                <a:gd name="T64" fmla="*/ 2147483646 w 96"/>
                <a:gd name="T65" fmla="*/ 0 h 101"/>
                <a:gd name="T66" fmla="*/ 2147483646 w 96"/>
                <a:gd name="T67" fmla="*/ 2147483646 h 101"/>
                <a:gd name="T68" fmla="*/ 2147483646 w 96"/>
                <a:gd name="T69" fmla="*/ 2147483646 h 101"/>
                <a:gd name="T70" fmla="*/ 2147483646 w 96"/>
                <a:gd name="T71" fmla="*/ 2147483646 h 101"/>
                <a:gd name="T72" fmla="*/ 2147483646 w 96"/>
                <a:gd name="T73" fmla="*/ 2147483646 h 101"/>
                <a:gd name="T74" fmla="*/ 2147483646 w 96"/>
                <a:gd name="T75" fmla="*/ 2147483646 h 101"/>
                <a:gd name="T76" fmla="*/ 2147483646 w 96"/>
                <a:gd name="T77" fmla="*/ 2147483646 h 101"/>
                <a:gd name="T78" fmla="*/ 2147483646 w 96"/>
                <a:gd name="T79" fmla="*/ 2147483646 h 101"/>
                <a:gd name="T80" fmla="*/ 2147483646 w 96"/>
                <a:gd name="T81" fmla="*/ 2147483646 h 101"/>
                <a:gd name="T82" fmla="*/ 2147483646 w 96"/>
                <a:gd name="T83" fmla="*/ 2147483646 h 101"/>
                <a:gd name="T84" fmla="*/ 2147483646 w 96"/>
                <a:gd name="T85" fmla="*/ 2147483646 h 101"/>
                <a:gd name="T86" fmla="*/ 2147483646 w 96"/>
                <a:gd name="T87" fmla="*/ 2147483646 h 101"/>
                <a:gd name="T88" fmla="*/ 2147483646 w 96"/>
                <a:gd name="T89" fmla="*/ 2147483646 h 101"/>
                <a:gd name="T90" fmla="*/ 2147483646 w 96"/>
                <a:gd name="T91" fmla="*/ 2147483646 h 101"/>
                <a:gd name="T92" fmla="*/ 2147483646 w 96"/>
                <a:gd name="T93" fmla="*/ 2147483646 h 101"/>
                <a:gd name="T94" fmla="*/ 2147483646 w 96"/>
                <a:gd name="T95" fmla="*/ 2147483646 h 101"/>
                <a:gd name="T96" fmla="*/ 2147483646 w 96"/>
                <a:gd name="T97" fmla="*/ 2147483646 h 101"/>
                <a:gd name="T98" fmla="*/ 2147483646 w 96"/>
                <a:gd name="T99" fmla="*/ 2147483646 h 101"/>
                <a:gd name="T100" fmla="*/ 2147483646 w 96"/>
                <a:gd name="T101" fmla="*/ 2147483646 h 101"/>
                <a:gd name="T102" fmla="*/ 2147483646 w 96"/>
                <a:gd name="T103" fmla="*/ 2147483646 h 101"/>
                <a:gd name="T104" fmla="*/ 2147483646 w 96"/>
                <a:gd name="T105" fmla="*/ 2147483646 h 101"/>
                <a:gd name="T106" fmla="*/ 2147483646 w 96"/>
                <a:gd name="T107" fmla="*/ 2147483646 h 101"/>
                <a:gd name="T108" fmla="*/ 2147483646 w 96"/>
                <a:gd name="T109" fmla="*/ 2147483646 h 101"/>
                <a:gd name="T110" fmla="*/ 2147483646 w 96"/>
                <a:gd name="T111" fmla="*/ 2147483646 h 101"/>
                <a:gd name="T112" fmla="*/ 2147483646 w 96"/>
                <a:gd name="T113" fmla="*/ 2147483646 h 101"/>
                <a:gd name="T114" fmla="*/ 2147483646 w 96"/>
                <a:gd name="T115" fmla="*/ 2147483646 h 101"/>
                <a:gd name="T116" fmla="*/ 2147483646 w 96"/>
                <a:gd name="T117" fmla="*/ 2147483646 h 101"/>
                <a:gd name="T118" fmla="*/ 2147483646 w 96"/>
                <a:gd name="T119" fmla="*/ 2147483646 h 1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6"/>
                <a:gd name="T181" fmla="*/ 0 h 101"/>
                <a:gd name="T182" fmla="*/ 96 w 96"/>
                <a:gd name="T183" fmla="*/ 101 h 1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6" h="101">
                  <a:moveTo>
                    <a:pt x="20" y="86"/>
                  </a:moveTo>
                  <a:cubicBezTo>
                    <a:pt x="12" y="78"/>
                    <a:pt x="8" y="68"/>
                    <a:pt x="7" y="58"/>
                  </a:cubicBezTo>
                  <a:cubicBezTo>
                    <a:pt x="7" y="48"/>
                    <a:pt x="10" y="38"/>
                    <a:pt x="18" y="29"/>
                  </a:cubicBezTo>
                  <a:cubicBezTo>
                    <a:pt x="24" y="22"/>
                    <a:pt x="33" y="18"/>
                    <a:pt x="42" y="17"/>
                  </a:cubicBezTo>
                  <a:cubicBezTo>
                    <a:pt x="41" y="9"/>
                    <a:pt x="41" y="9"/>
                    <a:pt x="41" y="9"/>
                  </a:cubicBezTo>
                  <a:cubicBezTo>
                    <a:pt x="36" y="10"/>
                    <a:pt x="36" y="10"/>
                    <a:pt x="36" y="10"/>
                  </a:cubicBezTo>
                  <a:cubicBezTo>
                    <a:pt x="35" y="5"/>
                    <a:pt x="35" y="5"/>
                    <a:pt x="35" y="5"/>
                  </a:cubicBezTo>
                  <a:cubicBezTo>
                    <a:pt x="48" y="3"/>
                    <a:pt x="48" y="3"/>
                    <a:pt x="48" y="3"/>
                  </a:cubicBezTo>
                  <a:cubicBezTo>
                    <a:pt x="49" y="8"/>
                    <a:pt x="49" y="8"/>
                    <a:pt x="49" y="8"/>
                  </a:cubicBezTo>
                  <a:cubicBezTo>
                    <a:pt x="44" y="9"/>
                    <a:pt x="44" y="9"/>
                    <a:pt x="44" y="9"/>
                  </a:cubicBezTo>
                  <a:cubicBezTo>
                    <a:pt x="46" y="16"/>
                    <a:pt x="46" y="16"/>
                    <a:pt x="46" y="16"/>
                  </a:cubicBezTo>
                  <a:cubicBezTo>
                    <a:pt x="56" y="16"/>
                    <a:pt x="66" y="19"/>
                    <a:pt x="74" y="27"/>
                  </a:cubicBezTo>
                  <a:cubicBezTo>
                    <a:pt x="82" y="34"/>
                    <a:pt x="87" y="44"/>
                    <a:pt x="87" y="54"/>
                  </a:cubicBezTo>
                  <a:cubicBezTo>
                    <a:pt x="88" y="65"/>
                    <a:pt x="84" y="75"/>
                    <a:pt x="77" y="83"/>
                  </a:cubicBezTo>
                  <a:cubicBezTo>
                    <a:pt x="76" y="84"/>
                    <a:pt x="76" y="84"/>
                    <a:pt x="75" y="85"/>
                  </a:cubicBezTo>
                  <a:cubicBezTo>
                    <a:pt x="79" y="101"/>
                    <a:pt x="79" y="101"/>
                    <a:pt x="79" y="101"/>
                  </a:cubicBezTo>
                  <a:cubicBezTo>
                    <a:pt x="74" y="101"/>
                    <a:pt x="74" y="101"/>
                    <a:pt x="74" y="101"/>
                  </a:cubicBezTo>
                  <a:cubicBezTo>
                    <a:pt x="63" y="93"/>
                    <a:pt x="63" y="93"/>
                    <a:pt x="63" y="93"/>
                  </a:cubicBezTo>
                  <a:cubicBezTo>
                    <a:pt x="59" y="95"/>
                    <a:pt x="54" y="96"/>
                    <a:pt x="49" y="96"/>
                  </a:cubicBezTo>
                  <a:cubicBezTo>
                    <a:pt x="44" y="96"/>
                    <a:pt x="38" y="95"/>
                    <a:pt x="32" y="93"/>
                  </a:cubicBezTo>
                  <a:cubicBezTo>
                    <a:pt x="22" y="101"/>
                    <a:pt x="22" y="101"/>
                    <a:pt x="22" y="101"/>
                  </a:cubicBezTo>
                  <a:cubicBezTo>
                    <a:pt x="17" y="101"/>
                    <a:pt x="17" y="101"/>
                    <a:pt x="17" y="101"/>
                  </a:cubicBezTo>
                  <a:cubicBezTo>
                    <a:pt x="21" y="86"/>
                    <a:pt x="21" y="86"/>
                    <a:pt x="21" y="86"/>
                  </a:cubicBezTo>
                  <a:cubicBezTo>
                    <a:pt x="20" y="86"/>
                    <a:pt x="20" y="86"/>
                    <a:pt x="20" y="86"/>
                  </a:cubicBezTo>
                  <a:close/>
                  <a:moveTo>
                    <a:pt x="82" y="6"/>
                  </a:moveTo>
                  <a:cubicBezTo>
                    <a:pt x="74" y="3"/>
                    <a:pt x="66" y="5"/>
                    <a:pt x="60" y="11"/>
                  </a:cubicBezTo>
                  <a:cubicBezTo>
                    <a:pt x="92" y="31"/>
                    <a:pt x="92" y="31"/>
                    <a:pt x="92" y="31"/>
                  </a:cubicBezTo>
                  <a:cubicBezTo>
                    <a:pt x="96" y="24"/>
                    <a:pt x="94" y="15"/>
                    <a:pt x="88" y="9"/>
                  </a:cubicBezTo>
                  <a:cubicBezTo>
                    <a:pt x="92" y="3"/>
                    <a:pt x="92" y="3"/>
                    <a:pt x="92" y="3"/>
                  </a:cubicBezTo>
                  <a:cubicBezTo>
                    <a:pt x="86" y="0"/>
                    <a:pt x="86" y="0"/>
                    <a:pt x="86" y="0"/>
                  </a:cubicBezTo>
                  <a:cubicBezTo>
                    <a:pt x="82" y="6"/>
                    <a:pt x="82" y="6"/>
                    <a:pt x="82" y="6"/>
                  </a:cubicBezTo>
                  <a:close/>
                  <a:moveTo>
                    <a:pt x="14" y="6"/>
                  </a:moveTo>
                  <a:cubicBezTo>
                    <a:pt x="10" y="0"/>
                    <a:pt x="10" y="0"/>
                    <a:pt x="10" y="0"/>
                  </a:cubicBezTo>
                  <a:cubicBezTo>
                    <a:pt x="4" y="3"/>
                    <a:pt x="4" y="3"/>
                    <a:pt x="4" y="3"/>
                  </a:cubicBezTo>
                  <a:cubicBezTo>
                    <a:pt x="8" y="9"/>
                    <a:pt x="8" y="9"/>
                    <a:pt x="8" y="9"/>
                  </a:cubicBezTo>
                  <a:cubicBezTo>
                    <a:pt x="2" y="15"/>
                    <a:pt x="0" y="24"/>
                    <a:pt x="4" y="31"/>
                  </a:cubicBezTo>
                  <a:cubicBezTo>
                    <a:pt x="36" y="11"/>
                    <a:pt x="36" y="11"/>
                    <a:pt x="36" y="11"/>
                  </a:cubicBezTo>
                  <a:cubicBezTo>
                    <a:pt x="30" y="5"/>
                    <a:pt x="21" y="3"/>
                    <a:pt x="14" y="6"/>
                  </a:cubicBezTo>
                  <a:close/>
                  <a:moveTo>
                    <a:pt x="43" y="54"/>
                  </a:moveTo>
                  <a:cubicBezTo>
                    <a:pt x="42" y="55"/>
                    <a:pt x="42" y="55"/>
                    <a:pt x="42" y="56"/>
                  </a:cubicBezTo>
                  <a:cubicBezTo>
                    <a:pt x="35" y="57"/>
                    <a:pt x="28" y="58"/>
                    <a:pt x="22" y="61"/>
                  </a:cubicBezTo>
                  <a:cubicBezTo>
                    <a:pt x="22" y="62"/>
                    <a:pt x="22" y="63"/>
                    <a:pt x="22" y="64"/>
                  </a:cubicBezTo>
                  <a:cubicBezTo>
                    <a:pt x="29" y="63"/>
                    <a:pt x="37" y="62"/>
                    <a:pt x="43" y="59"/>
                  </a:cubicBezTo>
                  <a:cubicBezTo>
                    <a:pt x="44" y="60"/>
                    <a:pt x="45" y="61"/>
                    <a:pt x="46" y="61"/>
                  </a:cubicBezTo>
                  <a:cubicBezTo>
                    <a:pt x="49" y="62"/>
                    <a:pt x="53" y="61"/>
                    <a:pt x="54" y="58"/>
                  </a:cubicBezTo>
                  <a:cubicBezTo>
                    <a:pt x="55" y="55"/>
                    <a:pt x="53" y="51"/>
                    <a:pt x="50" y="50"/>
                  </a:cubicBezTo>
                  <a:cubicBezTo>
                    <a:pt x="50" y="50"/>
                    <a:pt x="49" y="50"/>
                    <a:pt x="49" y="50"/>
                  </a:cubicBezTo>
                  <a:cubicBezTo>
                    <a:pt x="47" y="46"/>
                    <a:pt x="44" y="41"/>
                    <a:pt x="41" y="37"/>
                  </a:cubicBezTo>
                  <a:cubicBezTo>
                    <a:pt x="40" y="38"/>
                    <a:pt x="39" y="39"/>
                    <a:pt x="38" y="39"/>
                  </a:cubicBezTo>
                  <a:cubicBezTo>
                    <a:pt x="39" y="44"/>
                    <a:pt x="41" y="48"/>
                    <a:pt x="44" y="52"/>
                  </a:cubicBezTo>
                  <a:cubicBezTo>
                    <a:pt x="43" y="52"/>
                    <a:pt x="43" y="53"/>
                    <a:pt x="43" y="54"/>
                  </a:cubicBezTo>
                  <a:close/>
                  <a:moveTo>
                    <a:pt x="18" y="58"/>
                  </a:moveTo>
                  <a:cubicBezTo>
                    <a:pt x="19" y="65"/>
                    <a:pt x="22" y="72"/>
                    <a:pt x="28" y="78"/>
                  </a:cubicBezTo>
                  <a:cubicBezTo>
                    <a:pt x="34" y="83"/>
                    <a:pt x="41" y="86"/>
                    <a:pt x="49" y="85"/>
                  </a:cubicBezTo>
                  <a:cubicBezTo>
                    <a:pt x="56" y="85"/>
                    <a:pt x="63" y="82"/>
                    <a:pt x="69" y="76"/>
                  </a:cubicBezTo>
                  <a:cubicBezTo>
                    <a:pt x="74" y="70"/>
                    <a:pt x="77" y="62"/>
                    <a:pt x="76" y="55"/>
                  </a:cubicBezTo>
                  <a:cubicBezTo>
                    <a:pt x="76" y="47"/>
                    <a:pt x="73" y="40"/>
                    <a:pt x="67" y="35"/>
                  </a:cubicBezTo>
                  <a:cubicBezTo>
                    <a:pt x="61" y="29"/>
                    <a:pt x="53" y="27"/>
                    <a:pt x="46" y="27"/>
                  </a:cubicBezTo>
                  <a:cubicBezTo>
                    <a:pt x="38" y="28"/>
                    <a:pt x="31" y="31"/>
                    <a:pt x="26" y="37"/>
                  </a:cubicBezTo>
                  <a:cubicBezTo>
                    <a:pt x="20" y="43"/>
                    <a:pt x="18" y="50"/>
                    <a:pt x="18" y="58"/>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3084" name="TextBox 167"/>
            <p:cNvSpPr>
              <a:spLocks noChangeArrowheads="1"/>
            </p:cNvSpPr>
            <p:nvPr/>
          </p:nvSpPr>
          <p:spPr bwMode="auto">
            <a:xfrm>
              <a:off x="396549" y="0"/>
              <a:ext cx="1539354" cy="2538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600">
                  <a:solidFill>
                    <a:schemeClr val="bg1"/>
                  </a:solidFill>
                  <a:latin typeface="方正姚体" panose="02010601030101010101" pitchFamily="2" charset="-122"/>
                  <a:ea typeface="方正姚体" panose="02010601030101010101" pitchFamily="2" charset="-122"/>
                  <a:sym typeface="微软雅黑" panose="020B0503020204020204" pitchFamily="34" charset="-122"/>
                </a:rPr>
                <a:t>ENTER THE TIME</a:t>
              </a:r>
              <a:endParaRPr lang="zh-CN" altLang="en-US" sz="1600">
                <a:solidFill>
                  <a:schemeClr val="bg1"/>
                </a:solidFill>
                <a:latin typeface="方正姚体" panose="02010601030101010101" pitchFamily="2" charset="-122"/>
                <a:ea typeface="方正姚体" panose="02010601030101010101" pitchFamily="2" charset="-122"/>
                <a:sym typeface="微软雅黑" panose="020B0503020204020204" pitchFamily="34" charset="-122"/>
              </a:endParaRPr>
            </a:p>
          </p:txBody>
        </p:sp>
      </p:grpSp>
      <p:sp>
        <p:nvSpPr>
          <p:cNvPr id="3221" name="TextBox 2"/>
          <p:cNvSpPr>
            <a:spLocks noChangeArrowheads="1"/>
          </p:cNvSpPr>
          <p:nvPr/>
        </p:nvSpPr>
        <p:spPr bwMode="auto">
          <a:xfrm>
            <a:off x="6202363" y="1585913"/>
            <a:ext cx="3248025" cy="93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63" tIns="60981" rIns="121963" bIns="6098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5300" b="1" dirty="0">
                <a:solidFill>
                  <a:srgbClr val="F2F2F2"/>
                </a:solidFill>
                <a:latin typeface="方正姚体" panose="02010601030101010101" pitchFamily="2" charset="-122"/>
                <a:sym typeface="Nexa Light" pitchFamily="2" charset="-122"/>
              </a:rPr>
              <a:t>ANNUAL</a:t>
            </a:r>
            <a:endParaRPr lang="zh-CN" altLang="en-US" sz="5300" b="1" dirty="0">
              <a:solidFill>
                <a:srgbClr val="F2F2F2"/>
              </a:solidFill>
              <a:latin typeface="方正姚体" panose="02010601030101010101" pitchFamily="2" charset="-122"/>
              <a:sym typeface="Nexa Light" pitchFamily="2" charset="-122"/>
            </a:endParaRPr>
          </a:p>
        </p:txBody>
      </p:sp>
      <p:sp>
        <p:nvSpPr>
          <p:cNvPr id="3222" name="TextBox 168"/>
          <p:cNvSpPr>
            <a:spLocks noChangeArrowheads="1"/>
          </p:cNvSpPr>
          <p:nvPr/>
        </p:nvSpPr>
        <p:spPr bwMode="auto">
          <a:xfrm>
            <a:off x="6246813" y="2600325"/>
            <a:ext cx="3351212"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63" tIns="60981" rIns="121963" bIns="6098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5300" b="1">
                <a:solidFill>
                  <a:srgbClr val="F2F2F2"/>
                </a:solidFill>
                <a:latin typeface="方正姚体" panose="02010601030101010101" pitchFamily="2" charset="-122"/>
                <a:sym typeface="Nexa Light" pitchFamily="2" charset="-122"/>
              </a:rPr>
              <a:t>REPORT</a:t>
            </a:r>
            <a:endParaRPr lang="zh-CN" altLang="en-US" sz="5300" b="1">
              <a:solidFill>
                <a:srgbClr val="F2F2F2"/>
              </a:solidFill>
              <a:latin typeface="方正姚体" panose="02010601030101010101" pitchFamily="2" charset="-122"/>
              <a:sym typeface="Nexa Light" pitchFamily="2" charset="-122"/>
            </a:endParaRPr>
          </a:p>
        </p:txBody>
      </p:sp>
      <p:sp>
        <p:nvSpPr>
          <p:cNvPr id="3223" name="TextBox 169"/>
          <p:cNvSpPr>
            <a:spLocks noChangeArrowheads="1"/>
          </p:cNvSpPr>
          <p:nvPr/>
        </p:nvSpPr>
        <p:spPr bwMode="auto">
          <a:xfrm>
            <a:off x="1635125" y="5414963"/>
            <a:ext cx="9223375" cy="1198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63" tIns="60981" rIns="121963" bIns="6098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600">
                <a:solidFill>
                  <a:srgbClr val="D8D8D8"/>
                </a:solidFill>
                <a:latin typeface="方正姚体" panose="02010601030101010101" pitchFamily="2" charset="-122"/>
                <a:sym typeface="Nexa Light" pitchFamily="2" charset="-122"/>
              </a:rPr>
              <a:t>Click here to modify the text , you may post text here . Click here to modify the text . Click here to modify the text , you may post text here . Click here to modify the text . Click here to modify the text , you may post text here . Click here to modify the text . </a:t>
            </a:r>
            <a:endParaRPr lang="zh-CN" altLang="en-US" sz="1600" baseline="-3000">
              <a:solidFill>
                <a:srgbClr val="D8D8D8"/>
              </a:solidFill>
              <a:latin typeface="方正姚体" panose="02010601030101010101" pitchFamily="2" charset="-122"/>
              <a:sym typeface="Nexa Light" pitchFamily="2" charset="-122"/>
            </a:endParaRPr>
          </a:p>
          <a:p>
            <a:pPr algn="ctr" eaLnBrk="1" hangingPunct="1">
              <a:lnSpc>
                <a:spcPct val="120000"/>
              </a:lnSpc>
              <a:spcBef>
                <a:spcPct val="0"/>
              </a:spcBef>
              <a:buFont typeface="Arial" panose="020B0604020202020204" pitchFamily="34" charset="0"/>
              <a:buNone/>
            </a:pPr>
            <a:endParaRPr lang="zh-CN" altLang="en-US" sz="1600" baseline="-3000">
              <a:solidFill>
                <a:srgbClr val="D8D8D8"/>
              </a:solidFill>
              <a:latin typeface="方正姚体" panose="02010601030101010101" pitchFamily="2" charset="-122"/>
              <a:sym typeface="Nexa Light" pitchFamily="2" charset="-122"/>
            </a:endParaRPr>
          </a:p>
        </p:txBody>
      </p:sp>
    </p:spTree>
  </p:cSld>
  <p:clrMapOvr>
    <a:masterClrMapping/>
  </p:clrMapOvr>
  <p:transition spd="slow" advTm="0">
    <p:checke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3074"/>
                                        </p:tgtEl>
                                        <p:attrNameLst>
                                          <p:attrName>style.visibility</p:attrName>
                                        </p:attrNameLst>
                                      </p:cBhvr>
                                      <p:to>
                                        <p:strVal val="visible"/>
                                      </p:to>
                                    </p:set>
                                    <p:animEffect>
                                      <p:cBhvr>
                                        <p:cTn id="7" dur="500"/>
                                        <p:tgtEl>
                                          <p:spTgt spid="3074"/>
                                        </p:tgtEl>
                                      </p:cBhvr>
                                    </p:animEffect>
                                  </p:childTnLst>
                                </p:cTn>
                              </p:par>
                              <p:par>
                                <p:cTn id="8" presetID="8" presetClass="emph" presetSubtype="0" fill="hold" nodeType="withEffect">
                                  <p:stCondLst>
                                    <p:cond delay="0"/>
                                  </p:stCondLst>
                                  <p:childTnLst>
                                    <p:animRot by="21600000">
                                      <p:cBhvr>
                                        <p:cTn id="9" dur="2500" fill="hold"/>
                                        <p:tgtEl>
                                          <p:spTgt spid="3074"/>
                                        </p:tgtEl>
                                        <p:attrNameLst>
                                          <p:attrName>r</p:attrName>
                                        </p:attrNameLst>
                                      </p:cBhvr>
                                    </p:animRot>
                                  </p:childTnLst>
                                </p:cTn>
                              </p:par>
                              <p:par>
                                <p:cTn id="10" presetID="2" presetClass="entr" presetSubtype="4" fill="hold" grpId="0" nodeType="withEffect">
                                  <p:stCondLst>
                                    <p:cond delay="1200"/>
                                  </p:stCondLst>
                                  <p:childTnLst>
                                    <p:set>
                                      <p:cBhvr>
                                        <p:cTn id="11" dur="1" fill="hold">
                                          <p:stCondLst>
                                            <p:cond delay="0"/>
                                          </p:stCondLst>
                                        </p:cTn>
                                        <p:tgtEl>
                                          <p:spTgt spid="3213"/>
                                        </p:tgtEl>
                                        <p:attrNameLst>
                                          <p:attrName>style.visibility</p:attrName>
                                        </p:attrNameLst>
                                      </p:cBhvr>
                                      <p:to>
                                        <p:strVal val="visible"/>
                                      </p:to>
                                    </p:set>
                                    <p:anim calcmode="lin" valueType="num">
                                      <p:cBhvr>
                                        <p:cTn id="12" dur="1000" fill="hold"/>
                                        <p:tgtEl>
                                          <p:spTgt spid="3213"/>
                                        </p:tgtEl>
                                        <p:attrNameLst>
                                          <p:attrName>ppt_x</p:attrName>
                                        </p:attrNameLst>
                                      </p:cBhvr>
                                      <p:tavLst>
                                        <p:tav tm="0">
                                          <p:val>
                                            <p:strVal val="#ppt_x"/>
                                          </p:val>
                                        </p:tav>
                                        <p:tav tm="100000">
                                          <p:val>
                                            <p:strVal val="#ppt_x"/>
                                          </p:val>
                                        </p:tav>
                                      </p:tavLst>
                                    </p:anim>
                                    <p:anim calcmode="lin" valueType="num">
                                      <p:cBhvr>
                                        <p:cTn id="13" dur="1000" fill="hold"/>
                                        <p:tgtEl>
                                          <p:spTgt spid="3213"/>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2500"/>
                            </p:stCondLst>
                            <p:childTnLst>
                              <p:par>
                                <p:cTn id="15" presetID="22" presetClass="entr" presetSubtype="8" fill="hold" grpId="0" nodeType="afterEffect">
                                  <p:stCondLst>
                                    <p:cond delay="0"/>
                                  </p:stCondLst>
                                  <p:childTnLst>
                                    <p:set>
                                      <p:cBhvr>
                                        <p:cTn id="16" dur="1" fill="hold">
                                          <p:stCondLst>
                                            <p:cond delay="0"/>
                                          </p:stCondLst>
                                        </p:cTn>
                                        <p:tgtEl>
                                          <p:spTgt spid="3214"/>
                                        </p:tgtEl>
                                        <p:attrNameLst>
                                          <p:attrName>style.visibility</p:attrName>
                                        </p:attrNameLst>
                                      </p:cBhvr>
                                      <p:to>
                                        <p:strVal val="visible"/>
                                      </p:to>
                                    </p:set>
                                    <p:animEffect>
                                      <p:cBhvr>
                                        <p:cTn id="17" dur="500"/>
                                        <p:tgtEl>
                                          <p:spTgt spid="3214"/>
                                        </p:tgtEl>
                                      </p:cBhvr>
                                    </p:animEffect>
                                  </p:childTnLst>
                                </p:cTn>
                              </p:par>
                            </p:childTnLst>
                          </p:cTn>
                        </p:par>
                        <p:par>
                          <p:cTn id="18" fill="hold" nodeType="afterGroup">
                            <p:stCondLst>
                              <p:cond delay="3000"/>
                            </p:stCondLst>
                            <p:childTnLst>
                              <p:par>
                                <p:cTn id="19" presetID="12" presetClass="entr" presetSubtype="4" fill="hold" grpId="0" nodeType="afterEffect">
                                  <p:stCondLst>
                                    <p:cond delay="0"/>
                                  </p:stCondLst>
                                  <p:childTnLst>
                                    <p:set>
                                      <p:cBhvr>
                                        <p:cTn id="20" dur="1" fill="hold">
                                          <p:stCondLst>
                                            <p:cond delay="0"/>
                                          </p:stCondLst>
                                        </p:cTn>
                                        <p:tgtEl>
                                          <p:spTgt spid="3221"/>
                                        </p:tgtEl>
                                        <p:attrNameLst>
                                          <p:attrName>style.visibility</p:attrName>
                                        </p:attrNameLst>
                                      </p:cBhvr>
                                      <p:to>
                                        <p:strVal val="visible"/>
                                      </p:to>
                                    </p:set>
                                    <p:anim calcmode="lin" valueType="num">
                                      <p:cBhvr>
                                        <p:cTn id="21" dur="500"/>
                                        <p:tgtEl>
                                          <p:spTgt spid="3221"/>
                                        </p:tgtEl>
                                        <p:attrNameLst>
                                          <p:attrName>ppt_y</p:attrName>
                                        </p:attrNameLst>
                                      </p:cBhvr>
                                      <p:tavLst>
                                        <p:tav tm="0">
                                          <p:val>
                                            <p:strVal val="#ppt_y+#ppt_h*1.125000"/>
                                          </p:val>
                                        </p:tav>
                                        <p:tav tm="100000">
                                          <p:val>
                                            <p:strVal val="#ppt_y"/>
                                          </p:val>
                                        </p:tav>
                                      </p:tavLst>
                                    </p:anim>
                                    <p:animEffect>
                                      <p:cBhvr>
                                        <p:cTn id="22" dur="500"/>
                                        <p:tgtEl>
                                          <p:spTgt spid="3221"/>
                                        </p:tgtEl>
                                      </p:cBhvr>
                                    </p:animEffect>
                                  </p:childTnLst>
                                </p:cTn>
                              </p:par>
                              <p:par>
                                <p:cTn id="23" presetID="12" presetClass="entr" presetSubtype="1" fill="hold" grpId="0" nodeType="withEffect">
                                  <p:stCondLst>
                                    <p:cond delay="0"/>
                                  </p:stCondLst>
                                  <p:childTnLst>
                                    <p:set>
                                      <p:cBhvr>
                                        <p:cTn id="24" dur="1" fill="hold">
                                          <p:stCondLst>
                                            <p:cond delay="0"/>
                                          </p:stCondLst>
                                        </p:cTn>
                                        <p:tgtEl>
                                          <p:spTgt spid="3222"/>
                                        </p:tgtEl>
                                        <p:attrNameLst>
                                          <p:attrName>style.visibility</p:attrName>
                                        </p:attrNameLst>
                                      </p:cBhvr>
                                      <p:to>
                                        <p:strVal val="visible"/>
                                      </p:to>
                                    </p:set>
                                    <p:anim calcmode="lin" valueType="num">
                                      <p:cBhvr>
                                        <p:cTn id="25" dur="500"/>
                                        <p:tgtEl>
                                          <p:spTgt spid="3222"/>
                                        </p:tgtEl>
                                        <p:attrNameLst>
                                          <p:attrName>ppt_y</p:attrName>
                                        </p:attrNameLst>
                                      </p:cBhvr>
                                      <p:tavLst>
                                        <p:tav tm="0">
                                          <p:val>
                                            <p:strVal val="#ppt_y-#ppt_h*1.125000"/>
                                          </p:val>
                                        </p:tav>
                                        <p:tav tm="100000">
                                          <p:val>
                                            <p:strVal val="#ppt_y"/>
                                          </p:val>
                                        </p:tav>
                                      </p:tavLst>
                                    </p:anim>
                                    <p:animEffect>
                                      <p:cBhvr>
                                        <p:cTn id="26" dur="500"/>
                                        <p:tgtEl>
                                          <p:spTgt spid="3222"/>
                                        </p:tgtEl>
                                      </p:cBhvr>
                                    </p:animEffect>
                                  </p:childTnLst>
                                </p:cTn>
                              </p:par>
                            </p:childTnLst>
                          </p:cTn>
                        </p:par>
                        <p:par>
                          <p:cTn id="27" fill="hold" nodeType="afterGroup">
                            <p:stCondLst>
                              <p:cond delay="3500"/>
                            </p:stCondLst>
                            <p:childTnLst>
                              <p:par>
                                <p:cTn id="28" presetID="47" presetClass="entr" presetSubtype="0" fill="hold" nodeType="afterEffect">
                                  <p:stCondLst>
                                    <p:cond delay="0"/>
                                  </p:stCondLst>
                                  <p:childTnLst>
                                    <p:set>
                                      <p:cBhvr>
                                        <p:cTn id="29" dur="1" fill="hold">
                                          <p:stCondLst>
                                            <p:cond delay="0"/>
                                          </p:stCondLst>
                                        </p:cTn>
                                        <p:tgtEl>
                                          <p:spTgt spid="3215"/>
                                        </p:tgtEl>
                                        <p:attrNameLst>
                                          <p:attrName>style.visibility</p:attrName>
                                        </p:attrNameLst>
                                      </p:cBhvr>
                                      <p:to>
                                        <p:strVal val="visible"/>
                                      </p:to>
                                    </p:set>
                                    <p:animEffect>
                                      <p:cBhvr>
                                        <p:cTn id="30" dur="750"/>
                                        <p:tgtEl>
                                          <p:spTgt spid="3215"/>
                                        </p:tgtEl>
                                      </p:cBhvr>
                                    </p:animEffect>
                                    <p:anim calcmode="lin" valueType="num">
                                      <p:cBhvr>
                                        <p:cTn id="31" dur="750" fill="hold"/>
                                        <p:tgtEl>
                                          <p:spTgt spid="3215"/>
                                        </p:tgtEl>
                                        <p:attrNameLst>
                                          <p:attrName>ppt_x</p:attrName>
                                        </p:attrNameLst>
                                      </p:cBhvr>
                                      <p:tavLst>
                                        <p:tav tm="0">
                                          <p:val>
                                            <p:strVal val="#ppt_x"/>
                                          </p:val>
                                        </p:tav>
                                        <p:tav tm="100000">
                                          <p:val>
                                            <p:strVal val="#ppt_x"/>
                                          </p:val>
                                        </p:tav>
                                      </p:tavLst>
                                    </p:anim>
                                    <p:anim calcmode="lin" valueType="num">
                                      <p:cBhvr>
                                        <p:cTn id="32" dur="750" fill="hold"/>
                                        <p:tgtEl>
                                          <p:spTgt spid="3215"/>
                                        </p:tgtEl>
                                        <p:attrNameLst>
                                          <p:attrName>ppt_y</p:attrName>
                                        </p:attrNameLst>
                                      </p:cBhvr>
                                      <p:tavLst>
                                        <p:tav tm="0">
                                          <p:val>
                                            <p:strVal val="#ppt_y-.1"/>
                                          </p:val>
                                        </p:tav>
                                        <p:tav tm="100000">
                                          <p:val>
                                            <p:strVal val="#ppt_y"/>
                                          </p:val>
                                        </p:tav>
                                      </p:tavLst>
                                    </p:anim>
                                  </p:childTnLst>
                                </p:cTn>
                              </p:par>
                              <p:par>
                                <p:cTn id="33" presetID="47" presetClass="entr" presetSubtype="0" fill="hold" nodeType="withEffect">
                                  <p:stCondLst>
                                    <p:cond delay="500"/>
                                  </p:stCondLst>
                                  <p:childTnLst>
                                    <p:set>
                                      <p:cBhvr>
                                        <p:cTn id="34" dur="1" fill="hold">
                                          <p:stCondLst>
                                            <p:cond delay="0"/>
                                          </p:stCondLst>
                                        </p:cTn>
                                        <p:tgtEl>
                                          <p:spTgt spid="3218"/>
                                        </p:tgtEl>
                                        <p:attrNameLst>
                                          <p:attrName>style.visibility</p:attrName>
                                        </p:attrNameLst>
                                      </p:cBhvr>
                                      <p:to>
                                        <p:strVal val="visible"/>
                                      </p:to>
                                    </p:set>
                                    <p:animEffect>
                                      <p:cBhvr>
                                        <p:cTn id="35" dur="750"/>
                                        <p:tgtEl>
                                          <p:spTgt spid="3218"/>
                                        </p:tgtEl>
                                      </p:cBhvr>
                                    </p:animEffect>
                                    <p:anim calcmode="lin" valueType="num">
                                      <p:cBhvr>
                                        <p:cTn id="36" dur="750" fill="hold"/>
                                        <p:tgtEl>
                                          <p:spTgt spid="3218"/>
                                        </p:tgtEl>
                                        <p:attrNameLst>
                                          <p:attrName>ppt_x</p:attrName>
                                        </p:attrNameLst>
                                      </p:cBhvr>
                                      <p:tavLst>
                                        <p:tav tm="0">
                                          <p:val>
                                            <p:strVal val="#ppt_x"/>
                                          </p:val>
                                        </p:tav>
                                        <p:tav tm="100000">
                                          <p:val>
                                            <p:strVal val="#ppt_x"/>
                                          </p:val>
                                        </p:tav>
                                      </p:tavLst>
                                    </p:anim>
                                    <p:anim calcmode="lin" valueType="num">
                                      <p:cBhvr>
                                        <p:cTn id="37" dur="750" fill="hold"/>
                                        <p:tgtEl>
                                          <p:spTgt spid="3218"/>
                                        </p:tgtEl>
                                        <p:attrNameLst>
                                          <p:attrName>ppt_y</p:attrName>
                                        </p:attrNameLst>
                                      </p:cBhvr>
                                      <p:tavLst>
                                        <p:tav tm="0">
                                          <p:val>
                                            <p:strVal val="#ppt_y-.1"/>
                                          </p:val>
                                        </p:tav>
                                        <p:tav tm="100000">
                                          <p:val>
                                            <p:strVal val="#ppt_y"/>
                                          </p:val>
                                        </p:tav>
                                      </p:tavLst>
                                    </p:anim>
                                  </p:childTnLst>
                                </p:cTn>
                              </p:par>
                            </p:childTnLst>
                          </p:cTn>
                        </p:par>
                        <p:par>
                          <p:cTn id="38" fill="hold" nodeType="afterGroup">
                            <p:stCondLst>
                              <p:cond delay="4750"/>
                            </p:stCondLst>
                            <p:childTnLst>
                              <p:par>
                                <p:cTn id="39" presetID="10" presetClass="entr" presetSubtype="0" fill="hold" grpId="0" nodeType="afterEffect">
                                  <p:stCondLst>
                                    <p:cond delay="0"/>
                                  </p:stCondLst>
                                  <p:iterate type="lt">
                                    <p:tmPct val="10000"/>
                                  </p:iterate>
                                  <p:childTnLst>
                                    <p:set>
                                      <p:cBhvr>
                                        <p:cTn id="40" dur="1" fill="hold">
                                          <p:stCondLst>
                                            <p:cond delay="0"/>
                                          </p:stCondLst>
                                        </p:cTn>
                                        <p:tgtEl>
                                          <p:spTgt spid="3223"/>
                                        </p:tgtEl>
                                        <p:attrNameLst>
                                          <p:attrName>style.visibility</p:attrName>
                                        </p:attrNameLst>
                                      </p:cBhvr>
                                      <p:to>
                                        <p:strVal val="visible"/>
                                      </p:to>
                                    </p:set>
                                    <p:animEffect>
                                      <p:cBhvr>
                                        <p:cTn id="41" dur="100"/>
                                        <p:tgtEl>
                                          <p:spTgt spid="3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13" grpId="0" bldLvl="0" autoUpdateAnimBg="0"/>
      <p:bldP spid="3214" grpId="0" animBg="1"/>
      <p:bldP spid="3221" grpId="0" bldLvl="0" autoUpdateAnimBg="0"/>
      <p:bldP spid="3222" grpId="0" bldLvl="0" autoUpdateAnimBg="0"/>
      <p:bldP spid="3223" grpId="0" bldLvl="0" autoUpdateAnimBg="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2291"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2292"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01</a:t>
            </a:r>
          </a:p>
        </p:txBody>
      </p:sp>
      <p:grpSp>
        <p:nvGrpSpPr>
          <p:cNvPr id="12293" name="组合 11"/>
          <p:cNvGrpSpPr>
            <a:grpSpLocks/>
          </p:cNvGrpSpPr>
          <p:nvPr/>
        </p:nvGrpSpPr>
        <p:grpSpPr bwMode="auto">
          <a:xfrm>
            <a:off x="361950" y="280988"/>
            <a:ext cx="828675" cy="827087"/>
            <a:chOff x="0" y="0"/>
            <a:chExt cx="3127289" cy="3141371"/>
          </a:xfrm>
        </p:grpSpPr>
        <p:grpSp>
          <p:nvGrpSpPr>
            <p:cNvPr id="12336" name="组合 12"/>
            <p:cNvGrpSpPr>
              <a:grpSpLocks/>
            </p:cNvGrpSpPr>
            <p:nvPr/>
          </p:nvGrpSpPr>
          <p:grpSpPr bwMode="auto">
            <a:xfrm rot="4947725">
              <a:off x="-7041" y="7041"/>
              <a:ext cx="3141371" cy="3127289"/>
              <a:chOff x="0" y="0"/>
              <a:chExt cx="4249738" cy="4230688"/>
            </a:xfrm>
          </p:grpSpPr>
          <p:sp>
            <p:nvSpPr>
              <p:cNvPr id="12406"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2407"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08"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09"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10"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11"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12"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13"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14"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15"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16"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17"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18"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19"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20"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21"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22"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23"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24"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25"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26"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27"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28"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29"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30"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31"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32"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34"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35"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36"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37"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38"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39"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40"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41"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42"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43"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44"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45"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46"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47"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48"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49"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0"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1"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3"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4"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5"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6"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7"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8"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9"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0"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1"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7"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68"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70"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71"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72"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73"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2337" name="组合 13"/>
            <p:cNvGrpSpPr>
              <a:grpSpLocks/>
            </p:cNvGrpSpPr>
            <p:nvPr/>
          </p:nvGrpSpPr>
          <p:grpSpPr bwMode="auto">
            <a:xfrm rot="-3775067">
              <a:off x="170520" y="183807"/>
              <a:ext cx="2786247" cy="2773758"/>
              <a:chOff x="0" y="0"/>
              <a:chExt cx="4249738" cy="4230688"/>
            </a:xfrm>
          </p:grpSpPr>
          <p:sp>
            <p:nvSpPr>
              <p:cNvPr id="12338"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2339"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40"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41"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42"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43"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44"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45"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46"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47"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48"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49"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50"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51"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52"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53"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54"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55"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56"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57"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58"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59"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60"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61"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62"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63"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64"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65"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66"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67"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68"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69"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70"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71"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72"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73"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74"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75"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76"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77"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78"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79"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0"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1"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2"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3"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4"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5"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6"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7"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8"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9"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0"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1"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2"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3"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5"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6"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7"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8"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9"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00"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01"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02"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03"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04"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05"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aphicFrame>
        <p:nvGraphicFramePr>
          <p:cNvPr id="12433" name="表格 8"/>
          <p:cNvGraphicFramePr>
            <a:graphicFrameLocks noGrp="1"/>
          </p:cNvGraphicFramePr>
          <p:nvPr/>
        </p:nvGraphicFramePr>
        <p:xfrm>
          <a:off x="1701800" y="1939925"/>
          <a:ext cx="8794750" cy="3733800"/>
        </p:xfrm>
        <a:graphic>
          <a:graphicData uri="http://schemas.openxmlformats.org/drawingml/2006/table">
            <a:tbl>
              <a:tblPr/>
              <a:tblGrid>
                <a:gridCol w="1014413"/>
                <a:gridCol w="2744787"/>
                <a:gridCol w="1677988"/>
                <a:gridCol w="1679575"/>
                <a:gridCol w="1677987"/>
              </a:tblGrid>
              <a:tr h="622300">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Number</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cap="flat">
                      <a:noFill/>
                    </a:lnL>
                    <a:lnR w="12700" cap="flat" cmpd="sng" algn="ctr">
                      <a:solidFill>
                        <a:srgbClr val="FFFFFF">
                          <a:alpha val="29999"/>
                        </a:srgbClr>
                      </a:solidFill>
                      <a:prstDash val="solid"/>
                      <a:bevel/>
                      <a:headEnd type="none" w="med" len="med"/>
                      <a:tailEnd type="none" w="med" len="med"/>
                    </a:lnR>
                    <a:lnT w="12700" cap="flat" cmpd="sng" algn="ctr">
                      <a:solidFill>
                        <a:srgbClr val="FFFFFF">
                          <a:alpha val="7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7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A</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7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B</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7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C</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cap="flat">
                      <a:noFill/>
                    </a:lnR>
                    <a:lnT w="12700" cap="flat" cmpd="sng" algn="ctr">
                      <a:solidFill>
                        <a:srgbClr val="FFFFFF">
                          <a:alpha val="7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r>
              <a:tr h="622300">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1</a:t>
                      </a:r>
                      <a:endParaRPr kumimoji="0" lang="zh-CN" altLang="en-US" sz="1800" b="1"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cap="flat">
                      <a:noFill/>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Click here to add your 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cap="flat">
                      <a:noFill/>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r>
              <a:tr h="622300">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2</a:t>
                      </a:r>
                      <a:endParaRPr kumimoji="0" lang="zh-CN" altLang="en-US" sz="1800" b="1"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cap="flat">
                      <a:noFill/>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Click here to add your 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cap="flat">
                      <a:noFill/>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r>
              <a:tr h="622300">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3</a:t>
                      </a:r>
                      <a:endParaRPr kumimoji="0" lang="zh-CN" altLang="en-US" sz="1800" b="1"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cap="flat">
                      <a:noFill/>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Click here to add your 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cap="flat">
                      <a:noFill/>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r>
              <a:tr h="622300">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4</a:t>
                      </a:r>
                      <a:endParaRPr kumimoji="0" lang="zh-CN" altLang="en-US" sz="1800" b="1"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cap="flat">
                      <a:noFill/>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Click here to add your 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cap="flat">
                      <a:noFill/>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r>
              <a:tr h="622300">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5</a:t>
                      </a:r>
                      <a:endParaRPr kumimoji="0" lang="zh-CN" altLang="en-US" sz="1800" b="1"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cap="flat">
                      <a:noFill/>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7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Click here to add your 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7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7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7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cap="flat">
                      <a:noFill/>
                    </a:lnR>
                    <a:lnT w="12700" cap="flat" cmpd="sng" algn="ctr">
                      <a:solidFill>
                        <a:srgbClr val="FFFFFF">
                          <a:alpha val="29999"/>
                        </a:srgbClr>
                      </a:solidFill>
                      <a:prstDash val="solid"/>
                      <a:bevel/>
                      <a:headEnd type="none" w="med" len="med"/>
                      <a:tailEnd type="none" w="med" len="med"/>
                    </a:lnT>
                    <a:lnB w="12700" cap="flat" cmpd="sng" algn="ctr">
                      <a:solidFill>
                        <a:srgbClr val="FFFFFF">
                          <a:alpha val="79999"/>
                        </a:srgbClr>
                      </a:solidFill>
                      <a:prstDash val="solid"/>
                      <a:bevel/>
                      <a:headEnd type="none" w="med" len="med"/>
                      <a:tailEnd type="none" w="med" len="med"/>
                    </a:lnB>
                    <a:lnTlToBr>
                      <a:noFill/>
                    </a:lnTlToBr>
                    <a:lnBlToTr>
                      <a:noFill/>
                    </a:lnBlToTr>
                    <a:noFill/>
                  </a:tcPr>
                </a:tc>
              </a:tr>
            </a:tbl>
          </a:graphicData>
        </a:graphic>
      </p:graphicFrame>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12433"/>
                                        </p:tgtEl>
                                        <p:attrNameLst>
                                          <p:attrName>style.visibility</p:attrName>
                                        </p:attrNameLst>
                                      </p:cBhvr>
                                      <p:to>
                                        <p:strVal val="visible"/>
                                      </p:to>
                                    </p:set>
                                    <p:animEffect>
                                      <p:cBhvr>
                                        <p:cTn id="7" dur="500"/>
                                        <p:tgtEl>
                                          <p:spTgt spid="124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文本框 9"/>
          <p:cNvSpPr>
            <a:spLocks noChangeArrowheads="1"/>
          </p:cNvSpPr>
          <p:nvPr/>
        </p:nvSpPr>
        <p:spPr bwMode="auto">
          <a:xfrm>
            <a:off x="5422900" y="2984500"/>
            <a:ext cx="1352550"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72" tIns="45736" rIns="91472" bIns="45736">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8000">
                <a:solidFill>
                  <a:schemeClr val="bg1"/>
                </a:solidFill>
                <a:latin typeface="华文彩云" pitchFamily="2" charset="-122"/>
                <a:ea typeface="华文彩云" pitchFamily="2" charset="-122"/>
                <a:sym typeface="华文彩云" pitchFamily="2" charset="-122"/>
              </a:rPr>
              <a:t>02</a:t>
            </a:r>
            <a:endParaRPr lang="zh-CN" altLang="en-US" sz="8000">
              <a:solidFill>
                <a:schemeClr val="bg1"/>
              </a:solidFill>
              <a:latin typeface="华文彩云" pitchFamily="2" charset="-122"/>
              <a:ea typeface="华文彩云" pitchFamily="2" charset="-122"/>
              <a:sym typeface="华文彩云" pitchFamily="2" charset="-122"/>
            </a:endParaRPr>
          </a:p>
        </p:txBody>
      </p:sp>
      <p:grpSp>
        <p:nvGrpSpPr>
          <p:cNvPr id="13316" name="组合 11"/>
          <p:cNvGrpSpPr>
            <a:grpSpLocks/>
          </p:cNvGrpSpPr>
          <p:nvPr/>
        </p:nvGrpSpPr>
        <p:grpSpPr bwMode="auto">
          <a:xfrm>
            <a:off x="4395788" y="1971675"/>
            <a:ext cx="3265487" cy="3265488"/>
            <a:chOff x="0" y="0"/>
            <a:chExt cx="3127289" cy="3141371"/>
          </a:xfrm>
        </p:grpSpPr>
        <p:grpSp>
          <p:nvGrpSpPr>
            <p:cNvPr id="2" name="组合 16"/>
            <p:cNvGrpSpPr>
              <a:grpSpLocks/>
            </p:cNvGrpSpPr>
            <p:nvPr/>
          </p:nvGrpSpPr>
          <p:grpSpPr bwMode="auto">
            <a:xfrm rot="4947725">
              <a:off x="-7041" y="7041"/>
              <a:ext cx="3141371" cy="3127289"/>
              <a:chOff x="0" y="0"/>
              <a:chExt cx="4249738" cy="4230688"/>
            </a:xfrm>
          </p:grpSpPr>
          <p:sp>
            <p:nvSpPr>
              <p:cNvPr id="13386"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3387"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88"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89"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90"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91"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92"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93"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94"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95"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96"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97"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98"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99"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00"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01"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02"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03"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04"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05"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06"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07"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08"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09"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10"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11"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12"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13"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14"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15"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16"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17"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18"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19"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20"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21"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22"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23"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24"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25"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26"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27"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28"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29"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0"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1"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3"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4"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5"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6"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7"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8"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9"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0"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1"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7"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48"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50"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51"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52"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53"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3317" name="组合 17"/>
            <p:cNvGrpSpPr>
              <a:grpSpLocks/>
            </p:cNvGrpSpPr>
            <p:nvPr/>
          </p:nvGrpSpPr>
          <p:grpSpPr bwMode="auto">
            <a:xfrm rot="-3775067">
              <a:off x="170520" y="183807"/>
              <a:ext cx="2786247" cy="2773758"/>
              <a:chOff x="0" y="0"/>
              <a:chExt cx="4249738" cy="4230688"/>
            </a:xfrm>
          </p:grpSpPr>
          <p:sp>
            <p:nvSpPr>
              <p:cNvPr id="13318"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3319"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20"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21"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22"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23"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24"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25"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26"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27"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28"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29"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30"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31"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32"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33"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34"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35"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36"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37"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38"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39"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40"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41"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42"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43"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44"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45"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46"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47"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48"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49"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50"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51"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52"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53"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54"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55"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56"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57"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58"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59"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0"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1"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2"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3"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4"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5"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6"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7"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8"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9"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0"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1"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2"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3"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5"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6"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7"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8"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9"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80"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81"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82"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83"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84"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85"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Tree>
  </p:cSld>
  <p:clrMapOvr>
    <a:masterClrMapping/>
  </p:clrMapOvr>
  <p:transition spd="slow" advTm="0">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13316"/>
                                        </p:tgtEl>
                                        <p:attrNameLst>
                                          <p:attrName>style.visibility</p:attrName>
                                        </p:attrNameLst>
                                      </p:cBhvr>
                                      <p:to>
                                        <p:strVal val="visible"/>
                                      </p:to>
                                    </p:set>
                                    <p:anim calcmode="lin" valueType="num">
                                      <p:cBhvr>
                                        <p:cTn id="7" dur="1000" fill="hold"/>
                                        <p:tgtEl>
                                          <p:spTgt spid="13316"/>
                                        </p:tgtEl>
                                        <p:attrNameLst>
                                          <p:attrName>ppt_w</p:attrName>
                                        </p:attrNameLst>
                                      </p:cBhvr>
                                      <p:tavLst>
                                        <p:tav tm="0">
                                          <p:val>
                                            <p:fltVal val="0"/>
                                          </p:val>
                                        </p:tav>
                                        <p:tav tm="100000">
                                          <p:val>
                                            <p:strVal val="#ppt_w"/>
                                          </p:val>
                                        </p:tav>
                                      </p:tavLst>
                                    </p:anim>
                                    <p:anim calcmode="lin" valueType="num">
                                      <p:cBhvr>
                                        <p:cTn id="8" dur="1000" fill="hold"/>
                                        <p:tgtEl>
                                          <p:spTgt spid="13316"/>
                                        </p:tgtEl>
                                        <p:attrNameLst>
                                          <p:attrName>ppt_h</p:attrName>
                                        </p:attrNameLst>
                                      </p:cBhvr>
                                      <p:tavLst>
                                        <p:tav tm="0">
                                          <p:val>
                                            <p:fltVal val="0"/>
                                          </p:val>
                                        </p:tav>
                                        <p:tav tm="100000">
                                          <p:val>
                                            <p:strVal val="#ppt_h"/>
                                          </p:val>
                                        </p:tav>
                                      </p:tavLst>
                                    </p:anim>
                                    <p:animEffect>
                                      <p:cBhvr>
                                        <p:cTn id="9" dur="1000"/>
                                        <p:tgtEl>
                                          <p:spTgt spid="13316"/>
                                        </p:tgtEl>
                                      </p:cBhvr>
                                    </p:animEffect>
                                  </p:childTnLst>
                                </p:cTn>
                              </p:par>
                              <p:par>
                                <p:cTn id="10" presetID="2" presetClass="entr" presetSubtype="1" fill="hold" grpId="0" nodeType="withEffect">
                                  <p:stCondLst>
                                    <p:cond delay="1200"/>
                                  </p:stCondLst>
                                  <p:childTnLst>
                                    <p:set>
                                      <p:cBhvr>
                                        <p:cTn id="11" dur="1" fill="hold">
                                          <p:stCondLst>
                                            <p:cond delay="0"/>
                                          </p:stCondLst>
                                        </p:cTn>
                                        <p:tgtEl>
                                          <p:spTgt spid="13315"/>
                                        </p:tgtEl>
                                        <p:attrNameLst>
                                          <p:attrName>style.visibility</p:attrName>
                                        </p:attrNameLst>
                                      </p:cBhvr>
                                      <p:to>
                                        <p:strVal val="visible"/>
                                      </p:to>
                                    </p:set>
                                    <p:anim calcmode="lin" valueType="num">
                                      <p:cBhvr>
                                        <p:cTn id="12" dur="1000" fill="hold"/>
                                        <p:tgtEl>
                                          <p:spTgt spid="13315"/>
                                        </p:tgtEl>
                                        <p:attrNameLst>
                                          <p:attrName>ppt_x</p:attrName>
                                        </p:attrNameLst>
                                      </p:cBhvr>
                                      <p:tavLst>
                                        <p:tav tm="0">
                                          <p:val>
                                            <p:strVal val="#ppt_x"/>
                                          </p:val>
                                        </p:tav>
                                        <p:tav tm="100000">
                                          <p:val>
                                            <p:strVal val="#ppt_x"/>
                                          </p:val>
                                        </p:tav>
                                      </p:tavLst>
                                    </p:anim>
                                    <p:anim calcmode="lin" valueType="num">
                                      <p:cBhvr>
                                        <p:cTn id="13" dur="1000" fill="hold"/>
                                        <p:tgtEl>
                                          <p:spTgt spid="1331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5" grpId="0" bldLvl="0"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灯片编号占位符 4"/>
          <p:cNvSpPr>
            <a:spLocks noGrp="1"/>
          </p:cNvSpPr>
          <p:nvPr>
            <p:ph type="sldNum" sz="quarter" idx="12"/>
          </p:nvPr>
        </p:nvSpPr>
        <p:spPr>
          <a:noFill/>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nSpc>
                <a:spcPct val="100000"/>
              </a:lnSpc>
              <a:spcBef>
                <a:spcPct val="0"/>
              </a:spcBef>
              <a:buFont typeface="Arial" panose="020B0604020202020204" pitchFamily="34" charset="0"/>
              <a:buNone/>
            </a:pPr>
            <a:fld id="{79A01310-3B69-4D08-BFB5-D2629DEEE9AF}" type="slidenum">
              <a:rPr lang="zh-CN" altLang="en-US" sz="1200">
                <a:solidFill>
                  <a:srgbClr val="898989"/>
                </a:solidFill>
                <a:latin typeface="Arial" panose="020B0604020202020204" pitchFamily="34" charset="0"/>
              </a:rPr>
              <a:pPr>
                <a:lnSpc>
                  <a:spcPct val="100000"/>
                </a:lnSpc>
                <a:spcBef>
                  <a:spcPct val="0"/>
                </a:spcBef>
                <a:buFont typeface="Arial" panose="020B0604020202020204" pitchFamily="34" charset="0"/>
                <a:buNone/>
              </a:pPr>
              <a:t>12</a:t>
            </a:fld>
            <a:endParaRPr lang="zh-CN" altLang="en-US" sz="1800">
              <a:latin typeface="Arial" panose="020B0604020202020204" pitchFamily="34" charset="0"/>
            </a:endParaRPr>
          </a:p>
        </p:txBody>
      </p:sp>
      <p:sp>
        <p:nvSpPr>
          <p:cNvPr id="14339"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4340"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4341"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02</a:t>
            </a:r>
          </a:p>
        </p:txBody>
      </p:sp>
      <p:grpSp>
        <p:nvGrpSpPr>
          <p:cNvPr id="14342" name="组合 11"/>
          <p:cNvGrpSpPr>
            <a:grpSpLocks/>
          </p:cNvGrpSpPr>
          <p:nvPr/>
        </p:nvGrpSpPr>
        <p:grpSpPr bwMode="auto">
          <a:xfrm>
            <a:off x="361950" y="280988"/>
            <a:ext cx="828675" cy="827087"/>
            <a:chOff x="0" y="0"/>
            <a:chExt cx="3127289" cy="3141371"/>
          </a:xfrm>
        </p:grpSpPr>
        <p:grpSp>
          <p:nvGrpSpPr>
            <p:cNvPr id="14359" name="组合 12"/>
            <p:cNvGrpSpPr>
              <a:grpSpLocks/>
            </p:cNvGrpSpPr>
            <p:nvPr/>
          </p:nvGrpSpPr>
          <p:grpSpPr bwMode="auto">
            <a:xfrm rot="4947725">
              <a:off x="-7041" y="7041"/>
              <a:ext cx="3141371" cy="3127289"/>
              <a:chOff x="0" y="0"/>
              <a:chExt cx="4249738" cy="4230688"/>
            </a:xfrm>
          </p:grpSpPr>
          <p:sp>
            <p:nvSpPr>
              <p:cNvPr id="14429"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4430"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31"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32"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33"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34"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35"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36"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37"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38"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39"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40"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41"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42"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43"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44"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45"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46"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47"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48"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49"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50"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51"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52"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53"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54"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55"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56"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57"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58"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59"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60"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61"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62"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63"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64"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65"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66"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67"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68"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69"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0"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1"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2"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3"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4"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5"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6"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7"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8"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9"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80"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82"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83"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84"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85"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86"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87"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88"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96"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4360" name="组合 13"/>
            <p:cNvGrpSpPr>
              <a:grpSpLocks/>
            </p:cNvGrpSpPr>
            <p:nvPr/>
          </p:nvGrpSpPr>
          <p:grpSpPr bwMode="auto">
            <a:xfrm rot="-3775067">
              <a:off x="170520" y="183807"/>
              <a:ext cx="2786247" cy="2773758"/>
              <a:chOff x="0" y="0"/>
              <a:chExt cx="4249738" cy="4230688"/>
            </a:xfrm>
          </p:grpSpPr>
          <p:sp>
            <p:nvSpPr>
              <p:cNvPr id="14361"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4362"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63"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64"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65"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66"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67"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68"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69"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70"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71"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72"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73"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74"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75"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76"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77"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78"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79"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80"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81"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82"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83"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84"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85"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86"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87"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88"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89"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90"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91"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92"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93"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94"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95"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96"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397"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398"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399"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00"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1"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2"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3"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4"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5"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6"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7"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8"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9"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0"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1"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2"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3"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4"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5"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6"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7"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8"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9"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20"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21"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22"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23"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24"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25"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26"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27"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28"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14481" name="组合 14"/>
          <p:cNvGrpSpPr>
            <a:grpSpLocks/>
          </p:cNvGrpSpPr>
          <p:nvPr/>
        </p:nvGrpSpPr>
        <p:grpSpPr bwMode="auto">
          <a:xfrm>
            <a:off x="1830388" y="2609850"/>
            <a:ext cx="9332912" cy="1063625"/>
            <a:chOff x="0" y="0"/>
            <a:chExt cx="6048013" cy="689355"/>
          </a:xfrm>
        </p:grpSpPr>
        <p:sp>
          <p:nvSpPr>
            <p:cNvPr id="14352" name="任意多边形 4"/>
            <p:cNvSpPr>
              <a:spLocks noChangeArrowheads="1"/>
            </p:cNvSpPr>
            <p:nvPr/>
          </p:nvSpPr>
          <p:spPr bwMode="auto">
            <a:xfrm>
              <a:off x="180000" y="185898"/>
              <a:ext cx="5688013" cy="348643"/>
            </a:xfrm>
            <a:custGeom>
              <a:avLst/>
              <a:gdLst>
                <a:gd name="T0" fmla="*/ 0 w 5242560"/>
                <a:gd name="T1" fmla="*/ 479848 h 297180"/>
                <a:gd name="T2" fmla="*/ 1352762 w 5242560"/>
                <a:gd name="T3" fmla="*/ 12304 h 297180"/>
                <a:gd name="T4" fmla="*/ 2676328 w 5242560"/>
                <a:gd name="T5" fmla="*/ 455241 h 297180"/>
                <a:gd name="T6" fmla="*/ 4019356 w 5242560"/>
                <a:gd name="T7" fmla="*/ 0 h 297180"/>
                <a:gd name="T8" fmla="*/ 5352654 w 5242560"/>
                <a:gd name="T9" fmla="*/ 467544 h 297180"/>
                <a:gd name="T10" fmla="*/ 6695684 w 5242560"/>
                <a:gd name="T11" fmla="*/ 0 h 297180"/>
                <a:gd name="T12" fmla="*/ 0 60000 65536"/>
                <a:gd name="T13" fmla="*/ 0 60000 65536"/>
                <a:gd name="T14" fmla="*/ 0 60000 65536"/>
                <a:gd name="T15" fmla="*/ 0 60000 65536"/>
                <a:gd name="T16" fmla="*/ 0 60000 65536"/>
                <a:gd name="T17" fmla="*/ 0 60000 65536"/>
                <a:gd name="T18" fmla="*/ 0 w 5242560"/>
                <a:gd name="T19" fmla="*/ 0 h 297180"/>
                <a:gd name="T20" fmla="*/ 5242560 w 5242560"/>
                <a:gd name="T21" fmla="*/ 297180 h 297180"/>
              </a:gdLst>
              <a:ahLst/>
              <a:cxnLst>
                <a:cxn ang="T12">
                  <a:pos x="T0" y="T1"/>
                </a:cxn>
                <a:cxn ang="T13">
                  <a:pos x="T2" y="T3"/>
                </a:cxn>
                <a:cxn ang="T14">
                  <a:pos x="T4" y="T5"/>
                </a:cxn>
                <a:cxn ang="T15">
                  <a:pos x="T6" y="T7"/>
                </a:cxn>
                <a:cxn ang="T16">
                  <a:pos x="T8" y="T9"/>
                </a:cxn>
                <a:cxn ang="T17">
                  <a:pos x="T10" y="T11"/>
                </a:cxn>
              </a:cxnLst>
              <a:rect l="T18" t="T19" r="T20" b="T21"/>
              <a:pathLst>
                <a:path w="5242560" h="297180">
                  <a:moveTo>
                    <a:pt x="0" y="297180"/>
                  </a:moveTo>
                  <a:lnTo>
                    <a:pt x="1059180" y="7620"/>
                  </a:lnTo>
                  <a:lnTo>
                    <a:pt x="2095500" y="281940"/>
                  </a:lnTo>
                  <a:lnTo>
                    <a:pt x="3147060" y="0"/>
                  </a:lnTo>
                  <a:lnTo>
                    <a:pt x="4191000" y="289560"/>
                  </a:lnTo>
                  <a:lnTo>
                    <a:pt x="5242560" y="0"/>
                  </a:lnTo>
                </a:path>
              </a:pathLst>
            </a:custGeom>
            <a:noFill/>
            <a:ln w="19050" cap="flat" cmpd="sng">
              <a:solidFill>
                <a:srgbClr val="BFBFBF"/>
              </a:solidFill>
              <a:bevel/>
              <a:headEnd/>
              <a:tailEnd/>
            </a:ln>
            <a:extLst>
              <a:ext uri="{909E8E84-426E-40DD-AFC4-6F175D3DCCD1}">
                <a14:hiddenFill xmlns:a14="http://schemas.microsoft.com/office/drawing/2010/main">
                  <a:solidFill>
                    <a:srgbClr val="FFFFFF"/>
                  </a:solidFill>
                </a14:hiddenFill>
              </a:ext>
            </a:extLst>
          </p:spPr>
          <p:txBody>
            <a:bodyPr anchor="ctr"/>
            <a:lstStyle/>
            <a:p>
              <a:endParaRPr lang="zh-CN" altLang="en-US"/>
            </a:p>
          </p:txBody>
        </p:sp>
        <p:sp>
          <p:nvSpPr>
            <p:cNvPr id="14353" name="椭圆 5"/>
            <p:cNvSpPr>
              <a:spLocks noChangeArrowheads="1"/>
            </p:cNvSpPr>
            <p:nvPr/>
          </p:nvSpPr>
          <p:spPr bwMode="auto">
            <a:xfrm>
              <a:off x="0" y="330407"/>
              <a:ext cx="360000" cy="358948"/>
            </a:xfrm>
            <a:prstGeom prst="ellipse">
              <a:avLst/>
            </a:prstGeom>
            <a:gradFill rotWithShape="1">
              <a:gsLst>
                <a:gs pos="0">
                  <a:srgbClr val="FFFFFF"/>
                </a:gs>
                <a:gs pos="100000">
                  <a:srgbClr val="FFFFFF"/>
                </a:gs>
              </a:gsLst>
              <a:path path="rect">
                <a:fillToRect l="50000" t="50000" r="50000" b="50000"/>
              </a:path>
            </a:gradFill>
            <a:ln w="3175">
              <a:solidFill>
                <a:schemeClr val="bg1"/>
              </a:solidFill>
              <a:bevel/>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cs typeface="Calibri" panose="020F0502020204030204" pitchFamily="34" charset="0"/>
                </a:rPr>
                <a:t>1</a:t>
              </a:r>
              <a:endParaRPr lang="zh-CN" altLang="en-US" sz="1900">
                <a:solidFill>
                  <a:srgbClr val="F2F2F2"/>
                </a:solidFill>
                <a:latin typeface="宋体" panose="02010600030101010101" pitchFamily="2" charset="-122"/>
                <a:sym typeface="宋体" panose="02010600030101010101" pitchFamily="2" charset="-122"/>
              </a:endParaRPr>
            </a:p>
          </p:txBody>
        </p:sp>
        <p:sp>
          <p:nvSpPr>
            <p:cNvPr id="14354" name="椭圆 6"/>
            <p:cNvSpPr>
              <a:spLocks noChangeArrowheads="1"/>
            </p:cNvSpPr>
            <p:nvPr/>
          </p:nvSpPr>
          <p:spPr bwMode="auto">
            <a:xfrm>
              <a:off x="1150495" y="0"/>
              <a:ext cx="360000" cy="358949"/>
            </a:xfrm>
            <a:prstGeom prst="ellipse">
              <a:avLst/>
            </a:prstGeom>
            <a:gradFill rotWithShape="1">
              <a:gsLst>
                <a:gs pos="0">
                  <a:srgbClr val="FFFFFF"/>
                </a:gs>
                <a:gs pos="100000">
                  <a:srgbClr val="FFFFFF"/>
                </a:gs>
              </a:gsLst>
              <a:path path="rect">
                <a:fillToRect l="50000" t="50000" r="50000" b="50000"/>
              </a:path>
            </a:gradFill>
            <a:ln w="3175">
              <a:solidFill>
                <a:schemeClr val="bg1"/>
              </a:solidFill>
              <a:bevel/>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cs typeface="Calibri" panose="020F0502020204030204" pitchFamily="34" charset="0"/>
                </a:rPr>
                <a:t>2</a:t>
              </a:r>
              <a:endParaRPr lang="zh-CN" altLang="en-US" sz="1900">
                <a:solidFill>
                  <a:srgbClr val="F2F2F2"/>
                </a:solidFill>
                <a:latin typeface="宋体" panose="02010600030101010101" pitchFamily="2" charset="-122"/>
                <a:sym typeface="宋体" panose="02010600030101010101" pitchFamily="2" charset="-122"/>
              </a:endParaRPr>
            </a:p>
          </p:txBody>
        </p:sp>
        <p:sp>
          <p:nvSpPr>
            <p:cNvPr id="14355" name="椭圆 7"/>
            <p:cNvSpPr>
              <a:spLocks noChangeArrowheads="1"/>
            </p:cNvSpPr>
            <p:nvPr/>
          </p:nvSpPr>
          <p:spPr bwMode="auto">
            <a:xfrm>
              <a:off x="2266619" y="324076"/>
              <a:ext cx="360000" cy="360000"/>
            </a:xfrm>
            <a:prstGeom prst="ellipse">
              <a:avLst/>
            </a:prstGeom>
            <a:gradFill rotWithShape="1">
              <a:gsLst>
                <a:gs pos="0">
                  <a:srgbClr val="FFFFFF"/>
                </a:gs>
                <a:gs pos="100000">
                  <a:srgbClr val="FFFFFF"/>
                </a:gs>
              </a:gsLst>
              <a:path path="rect">
                <a:fillToRect l="50000" t="50000" r="50000" b="50000"/>
              </a:path>
            </a:gradFill>
            <a:ln w="3175">
              <a:solidFill>
                <a:schemeClr val="bg1"/>
              </a:solidFill>
              <a:bevel/>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cs typeface="Calibri" panose="020F0502020204030204" pitchFamily="34" charset="0"/>
                </a:rPr>
                <a:t>3</a:t>
              </a:r>
              <a:endParaRPr lang="zh-CN" altLang="en-US" sz="1900">
                <a:solidFill>
                  <a:srgbClr val="F2F2F2"/>
                </a:solidFill>
                <a:latin typeface="宋体" panose="02010600030101010101" pitchFamily="2" charset="-122"/>
                <a:sym typeface="宋体" panose="02010600030101010101" pitchFamily="2" charset="-122"/>
              </a:endParaRPr>
            </a:p>
          </p:txBody>
        </p:sp>
        <p:sp>
          <p:nvSpPr>
            <p:cNvPr id="14356" name="椭圆 8"/>
            <p:cNvSpPr>
              <a:spLocks noChangeArrowheads="1"/>
            </p:cNvSpPr>
            <p:nvPr/>
          </p:nvSpPr>
          <p:spPr bwMode="auto">
            <a:xfrm>
              <a:off x="3418747" y="0"/>
              <a:ext cx="360000" cy="360000"/>
            </a:xfrm>
            <a:prstGeom prst="ellipse">
              <a:avLst/>
            </a:prstGeom>
            <a:gradFill rotWithShape="1">
              <a:gsLst>
                <a:gs pos="0">
                  <a:srgbClr val="FFFFFF"/>
                </a:gs>
                <a:gs pos="100000">
                  <a:srgbClr val="FFFFFF"/>
                </a:gs>
              </a:gsLst>
              <a:path path="rect">
                <a:fillToRect l="50000" t="50000" r="50000" b="50000"/>
              </a:path>
            </a:gradFill>
            <a:ln w="3175">
              <a:solidFill>
                <a:schemeClr val="bg1"/>
              </a:solidFill>
              <a:bevel/>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cs typeface="Calibri" panose="020F0502020204030204" pitchFamily="34" charset="0"/>
                </a:rPr>
                <a:t>4</a:t>
              </a:r>
              <a:endParaRPr lang="zh-CN" altLang="en-US" sz="1900">
                <a:solidFill>
                  <a:srgbClr val="F2F2F2"/>
                </a:solidFill>
                <a:latin typeface="宋体" panose="02010600030101010101" pitchFamily="2" charset="-122"/>
                <a:sym typeface="宋体" panose="02010600030101010101" pitchFamily="2" charset="-122"/>
              </a:endParaRPr>
            </a:p>
          </p:txBody>
        </p:sp>
        <p:sp>
          <p:nvSpPr>
            <p:cNvPr id="14357" name="椭圆 9"/>
            <p:cNvSpPr>
              <a:spLocks noChangeArrowheads="1"/>
            </p:cNvSpPr>
            <p:nvPr/>
          </p:nvSpPr>
          <p:spPr bwMode="auto">
            <a:xfrm>
              <a:off x="4536779" y="325953"/>
              <a:ext cx="360000" cy="360000"/>
            </a:xfrm>
            <a:prstGeom prst="ellipse">
              <a:avLst/>
            </a:prstGeom>
            <a:gradFill rotWithShape="1">
              <a:gsLst>
                <a:gs pos="0">
                  <a:srgbClr val="FFFFFF"/>
                </a:gs>
                <a:gs pos="100000">
                  <a:srgbClr val="FFFFFF"/>
                </a:gs>
              </a:gsLst>
              <a:path path="rect">
                <a:fillToRect l="50000" t="50000" r="50000" b="50000"/>
              </a:path>
            </a:gradFill>
            <a:ln w="3175">
              <a:solidFill>
                <a:schemeClr val="bg1"/>
              </a:solidFill>
              <a:bevel/>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cs typeface="Calibri" panose="020F0502020204030204" pitchFamily="34" charset="0"/>
                </a:rPr>
                <a:t>5</a:t>
              </a:r>
              <a:endParaRPr lang="zh-CN" altLang="en-US" sz="1900">
                <a:solidFill>
                  <a:srgbClr val="F2F2F2"/>
                </a:solidFill>
                <a:latin typeface="宋体" panose="02010600030101010101" pitchFamily="2" charset="-122"/>
                <a:sym typeface="宋体" panose="02010600030101010101" pitchFamily="2" charset="-122"/>
              </a:endParaRPr>
            </a:p>
          </p:txBody>
        </p:sp>
        <p:sp>
          <p:nvSpPr>
            <p:cNvPr id="14358" name="椭圆 10"/>
            <p:cNvSpPr>
              <a:spLocks noChangeArrowheads="1"/>
            </p:cNvSpPr>
            <p:nvPr/>
          </p:nvSpPr>
          <p:spPr bwMode="auto">
            <a:xfrm>
              <a:off x="5688013" y="219"/>
              <a:ext cx="360000" cy="360000"/>
            </a:xfrm>
            <a:prstGeom prst="ellipse">
              <a:avLst/>
            </a:prstGeom>
            <a:gradFill rotWithShape="1">
              <a:gsLst>
                <a:gs pos="0">
                  <a:srgbClr val="FFFFFF"/>
                </a:gs>
                <a:gs pos="100000">
                  <a:srgbClr val="FFFFFF"/>
                </a:gs>
              </a:gsLst>
              <a:path path="rect">
                <a:fillToRect l="50000" t="50000" r="50000" b="50000"/>
              </a:path>
            </a:gradFill>
            <a:ln w="3175">
              <a:solidFill>
                <a:schemeClr val="bg1"/>
              </a:solidFill>
              <a:bevel/>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cs typeface="Calibri" panose="020F0502020204030204" pitchFamily="34" charset="0"/>
                </a:rPr>
                <a:t>6</a:t>
              </a:r>
              <a:endParaRPr lang="zh-CN" altLang="en-US" sz="1900">
                <a:solidFill>
                  <a:srgbClr val="F2F2F2"/>
                </a:solidFill>
                <a:latin typeface="宋体" panose="02010600030101010101" pitchFamily="2" charset="-122"/>
                <a:sym typeface="宋体" panose="02010600030101010101" pitchFamily="2" charset="-122"/>
              </a:endParaRPr>
            </a:p>
          </p:txBody>
        </p:sp>
      </p:grpSp>
      <p:sp>
        <p:nvSpPr>
          <p:cNvPr id="14489" name="TextBox 11"/>
          <p:cNvSpPr>
            <a:spLocks noChangeArrowheads="1"/>
          </p:cNvSpPr>
          <p:nvPr/>
        </p:nvSpPr>
        <p:spPr bwMode="auto">
          <a:xfrm>
            <a:off x="1012825" y="3671888"/>
            <a:ext cx="2162175" cy="515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rgbClr val="F2F2F2"/>
                </a:solidFill>
                <a:cs typeface="Calibri" panose="020F0502020204030204" pitchFamily="34" charset="0"/>
              </a:rPr>
              <a:t>TEXT HERE </a:t>
            </a:r>
            <a:endParaRPr lang="zh-CN" altLang="en-US" sz="1900">
              <a:solidFill>
                <a:srgbClr val="F2F2F2"/>
              </a:solidFill>
              <a:sym typeface="宋体" panose="02010600030101010101" pitchFamily="2" charset="-122"/>
            </a:endParaRPr>
          </a:p>
        </p:txBody>
      </p:sp>
      <p:sp>
        <p:nvSpPr>
          <p:cNvPr id="14490" name="TextBox 12"/>
          <p:cNvSpPr>
            <a:spLocks noChangeArrowheads="1"/>
          </p:cNvSpPr>
          <p:nvPr/>
        </p:nvSpPr>
        <p:spPr bwMode="auto">
          <a:xfrm>
            <a:off x="4902200" y="3671888"/>
            <a:ext cx="3454400" cy="515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rgbClr val="F2F2F2"/>
                </a:solidFill>
                <a:cs typeface="Calibri" panose="020F0502020204030204" pitchFamily="34" charset="0"/>
              </a:rPr>
              <a:t>TEXT HERE</a:t>
            </a:r>
            <a:endParaRPr lang="zh-CN" altLang="en-US" sz="1900">
              <a:solidFill>
                <a:srgbClr val="F2F2F2"/>
              </a:solidFill>
              <a:sym typeface="宋体" panose="02010600030101010101" pitchFamily="2" charset="-122"/>
            </a:endParaRPr>
          </a:p>
        </p:txBody>
      </p:sp>
      <p:sp>
        <p:nvSpPr>
          <p:cNvPr id="14491" name="TextBox 13"/>
          <p:cNvSpPr>
            <a:spLocks noChangeArrowheads="1"/>
          </p:cNvSpPr>
          <p:nvPr/>
        </p:nvSpPr>
        <p:spPr bwMode="auto">
          <a:xfrm>
            <a:off x="8648700" y="3663950"/>
            <a:ext cx="3454400" cy="515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TEXT HERE</a:t>
            </a:r>
            <a:endParaRPr lang="zh-CN" altLang="en-US" sz="1900">
              <a:solidFill>
                <a:schemeClr val="bg1"/>
              </a:solidFill>
              <a:sym typeface="宋体" panose="02010600030101010101" pitchFamily="2" charset="-122"/>
            </a:endParaRPr>
          </a:p>
        </p:txBody>
      </p:sp>
      <p:sp>
        <p:nvSpPr>
          <p:cNvPr id="14492" name="TextBox 15"/>
          <p:cNvSpPr>
            <a:spLocks noChangeArrowheads="1"/>
          </p:cNvSpPr>
          <p:nvPr/>
        </p:nvSpPr>
        <p:spPr bwMode="auto">
          <a:xfrm>
            <a:off x="3176588" y="1989138"/>
            <a:ext cx="2151062" cy="515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TEXT HERE</a:t>
            </a:r>
            <a:endParaRPr lang="zh-CN" altLang="en-US" sz="1900">
              <a:solidFill>
                <a:schemeClr val="bg1"/>
              </a:solidFill>
              <a:sym typeface="宋体" panose="02010600030101010101" pitchFamily="2" charset="-122"/>
            </a:endParaRPr>
          </a:p>
        </p:txBody>
      </p:sp>
      <p:sp>
        <p:nvSpPr>
          <p:cNvPr id="14493" name="TextBox 16"/>
          <p:cNvSpPr>
            <a:spLocks noChangeArrowheads="1"/>
          </p:cNvSpPr>
          <p:nvPr/>
        </p:nvSpPr>
        <p:spPr bwMode="auto">
          <a:xfrm>
            <a:off x="6629400" y="1989138"/>
            <a:ext cx="2152650" cy="515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TEXT HERE</a:t>
            </a:r>
            <a:endParaRPr lang="zh-CN" altLang="en-US" sz="1900">
              <a:solidFill>
                <a:schemeClr val="bg1"/>
              </a:solidFill>
              <a:sym typeface="宋体" panose="02010600030101010101" pitchFamily="2" charset="-122"/>
            </a:endParaRPr>
          </a:p>
        </p:txBody>
      </p:sp>
      <p:sp>
        <p:nvSpPr>
          <p:cNvPr id="14494" name="TextBox 17"/>
          <p:cNvSpPr>
            <a:spLocks noChangeArrowheads="1"/>
          </p:cNvSpPr>
          <p:nvPr/>
        </p:nvSpPr>
        <p:spPr bwMode="auto">
          <a:xfrm>
            <a:off x="9940925" y="1989138"/>
            <a:ext cx="2151063" cy="515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TEXT HERE</a:t>
            </a:r>
            <a:endParaRPr lang="zh-CN" altLang="en-US" sz="1900">
              <a:solidFill>
                <a:schemeClr val="bg1"/>
              </a:solidFill>
              <a:sym typeface="宋体" panose="02010600030101010101" pitchFamily="2" charset="-122"/>
            </a:endParaRPr>
          </a:p>
        </p:txBody>
      </p:sp>
      <p:sp>
        <p:nvSpPr>
          <p:cNvPr id="14495" name="TextBox 18"/>
          <p:cNvSpPr>
            <a:spLocks noChangeArrowheads="1"/>
          </p:cNvSpPr>
          <p:nvPr/>
        </p:nvSpPr>
        <p:spPr bwMode="auto">
          <a:xfrm>
            <a:off x="1136650" y="4814888"/>
            <a:ext cx="10502900" cy="1439862"/>
          </a:xfrm>
          <a:prstGeom prst="rect">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Click here to enter your text. Click here to enter your text. Click here to enter your text. Click here to enter your text. Click here to enter your text. Click here to enter your text. </a:t>
            </a:r>
            <a:endParaRPr lang="zh-CN" altLang="en-US" sz="1900">
              <a:solidFill>
                <a:schemeClr val="bg1"/>
              </a:solidFill>
              <a:sym typeface="宋体" panose="02010600030101010101" pitchFamily="2" charset="-122"/>
            </a:endParaRPr>
          </a:p>
        </p:txBody>
      </p:sp>
      <p:sp>
        <p:nvSpPr>
          <p:cNvPr id="161" name="TextBox 2"/>
          <p:cNvSpPr>
            <a:spLocks noChangeArrowheads="1"/>
          </p:cNvSpPr>
          <p:nvPr/>
        </p:nvSpPr>
        <p:spPr bwMode="auto">
          <a:xfrm>
            <a:off x="9450388" y="117475"/>
            <a:ext cx="25654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63" tIns="60981" rIns="121963" bIns="6098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en-US" sz="1400" b="1">
                <a:solidFill>
                  <a:srgbClr val="F2F2F2"/>
                </a:solidFill>
                <a:latin typeface="方正姚体" panose="02010601030101010101" pitchFamily="2" charset="-122"/>
                <a:sym typeface="Nexa Light" pitchFamily="2" charset="-122"/>
              </a:rPr>
              <a:t>更多宝贝淘宝搜索：小</a:t>
            </a:r>
            <a:r>
              <a:rPr lang="en-US" altLang="zh-CN" sz="1400" b="1">
                <a:solidFill>
                  <a:srgbClr val="F2F2F2"/>
                </a:solidFill>
                <a:latin typeface="方正姚体" panose="02010601030101010101" pitchFamily="2" charset="-122"/>
                <a:sym typeface="Nexa Light" pitchFamily="2" charset="-122"/>
              </a:rPr>
              <a:t>Z</a:t>
            </a:r>
            <a:r>
              <a:rPr lang="zh-CN" altLang="en-US" sz="1400" b="1">
                <a:solidFill>
                  <a:srgbClr val="F2F2F2"/>
                </a:solidFill>
                <a:latin typeface="方正姚体" panose="02010601030101010101" pitchFamily="2" charset="-122"/>
                <a:sym typeface="Nexa Light" pitchFamily="2" charset="-122"/>
              </a:rPr>
              <a:t>素材</a:t>
            </a:r>
            <a:endParaRPr lang="en-US" altLang="zh-CN" sz="1400" b="1">
              <a:solidFill>
                <a:srgbClr val="F2F2F2"/>
              </a:solidFill>
              <a:latin typeface="方正姚体" panose="02010601030101010101" pitchFamily="2" charset="-122"/>
              <a:sym typeface="Nexa Light" pitchFamily="2" charset="-122"/>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4481"/>
                                        </p:tgtEl>
                                        <p:attrNameLst>
                                          <p:attrName>style.visibility</p:attrName>
                                        </p:attrNameLst>
                                      </p:cBhvr>
                                      <p:to>
                                        <p:strVal val="visible"/>
                                      </p:to>
                                    </p:set>
                                    <p:animEffect>
                                      <p:cBhvr>
                                        <p:cTn id="7" dur="500"/>
                                        <p:tgtEl>
                                          <p:spTgt spid="14481"/>
                                        </p:tgtEl>
                                      </p:cBhvr>
                                    </p:animEffect>
                                  </p:childTnLst>
                                </p:cTn>
                              </p:par>
                            </p:childTnLst>
                          </p:cTn>
                        </p:par>
                        <p:par>
                          <p:cTn id="8" fill="hold" nodeType="afterGroup">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14489"/>
                                        </p:tgtEl>
                                        <p:attrNameLst>
                                          <p:attrName>style.visibility</p:attrName>
                                        </p:attrNameLst>
                                      </p:cBhvr>
                                      <p:to>
                                        <p:strVal val="visible"/>
                                      </p:to>
                                    </p:set>
                                    <p:animEffect>
                                      <p:cBhvr>
                                        <p:cTn id="11" dur="250"/>
                                        <p:tgtEl>
                                          <p:spTgt spid="14489"/>
                                        </p:tgtEl>
                                      </p:cBhvr>
                                    </p:animEffect>
                                  </p:childTnLst>
                                </p:cTn>
                              </p:par>
                            </p:childTnLst>
                          </p:cTn>
                        </p:par>
                        <p:par>
                          <p:cTn id="12" fill="hold" nodeType="afterGroup">
                            <p:stCondLst>
                              <p:cond delay="750"/>
                            </p:stCondLst>
                            <p:childTnLst>
                              <p:par>
                                <p:cTn id="13" presetID="14" presetClass="entr" presetSubtype="10" fill="hold" grpId="0" nodeType="afterEffect">
                                  <p:stCondLst>
                                    <p:cond delay="0"/>
                                  </p:stCondLst>
                                  <p:childTnLst>
                                    <p:set>
                                      <p:cBhvr>
                                        <p:cTn id="14" dur="1" fill="hold">
                                          <p:stCondLst>
                                            <p:cond delay="0"/>
                                          </p:stCondLst>
                                        </p:cTn>
                                        <p:tgtEl>
                                          <p:spTgt spid="14492"/>
                                        </p:tgtEl>
                                        <p:attrNameLst>
                                          <p:attrName>style.visibility</p:attrName>
                                        </p:attrNameLst>
                                      </p:cBhvr>
                                      <p:to>
                                        <p:strVal val="visible"/>
                                      </p:to>
                                    </p:set>
                                    <p:animEffect>
                                      <p:cBhvr>
                                        <p:cTn id="15" dur="250"/>
                                        <p:tgtEl>
                                          <p:spTgt spid="14492"/>
                                        </p:tgtEl>
                                      </p:cBhvr>
                                    </p:animEffect>
                                  </p:childTnLst>
                                </p:cTn>
                              </p:par>
                            </p:childTnLst>
                          </p:cTn>
                        </p:par>
                        <p:par>
                          <p:cTn id="16" fill="hold" nodeType="afterGroup">
                            <p:stCondLst>
                              <p:cond delay="1000"/>
                            </p:stCondLst>
                            <p:childTnLst>
                              <p:par>
                                <p:cTn id="17" presetID="14" presetClass="entr" presetSubtype="10" fill="hold" grpId="0" nodeType="afterEffect">
                                  <p:stCondLst>
                                    <p:cond delay="0"/>
                                  </p:stCondLst>
                                  <p:childTnLst>
                                    <p:set>
                                      <p:cBhvr>
                                        <p:cTn id="18" dur="1" fill="hold">
                                          <p:stCondLst>
                                            <p:cond delay="0"/>
                                          </p:stCondLst>
                                        </p:cTn>
                                        <p:tgtEl>
                                          <p:spTgt spid="14490"/>
                                        </p:tgtEl>
                                        <p:attrNameLst>
                                          <p:attrName>style.visibility</p:attrName>
                                        </p:attrNameLst>
                                      </p:cBhvr>
                                      <p:to>
                                        <p:strVal val="visible"/>
                                      </p:to>
                                    </p:set>
                                    <p:animEffect>
                                      <p:cBhvr>
                                        <p:cTn id="19" dur="250"/>
                                        <p:tgtEl>
                                          <p:spTgt spid="14490"/>
                                        </p:tgtEl>
                                      </p:cBhvr>
                                    </p:animEffect>
                                  </p:childTnLst>
                                </p:cTn>
                              </p:par>
                            </p:childTnLst>
                          </p:cTn>
                        </p:par>
                        <p:par>
                          <p:cTn id="20" fill="hold" nodeType="afterGroup">
                            <p:stCondLst>
                              <p:cond delay="1250"/>
                            </p:stCondLst>
                            <p:childTnLst>
                              <p:par>
                                <p:cTn id="21" presetID="14" presetClass="entr" presetSubtype="10" fill="hold" grpId="0" nodeType="afterEffect">
                                  <p:stCondLst>
                                    <p:cond delay="0"/>
                                  </p:stCondLst>
                                  <p:childTnLst>
                                    <p:set>
                                      <p:cBhvr>
                                        <p:cTn id="22" dur="1" fill="hold">
                                          <p:stCondLst>
                                            <p:cond delay="0"/>
                                          </p:stCondLst>
                                        </p:cTn>
                                        <p:tgtEl>
                                          <p:spTgt spid="14493"/>
                                        </p:tgtEl>
                                        <p:attrNameLst>
                                          <p:attrName>style.visibility</p:attrName>
                                        </p:attrNameLst>
                                      </p:cBhvr>
                                      <p:to>
                                        <p:strVal val="visible"/>
                                      </p:to>
                                    </p:set>
                                    <p:animEffect>
                                      <p:cBhvr>
                                        <p:cTn id="23" dur="250"/>
                                        <p:tgtEl>
                                          <p:spTgt spid="14493"/>
                                        </p:tgtEl>
                                      </p:cBhvr>
                                    </p:animEffect>
                                  </p:childTnLst>
                                </p:cTn>
                              </p:par>
                            </p:childTnLst>
                          </p:cTn>
                        </p:par>
                        <p:par>
                          <p:cTn id="24" fill="hold" nodeType="afterGroup">
                            <p:stCondLst>
                              <p:cond delay="1500"/>
                            </p:stCondLst>
                            <p:childTnLst>
                              <p:par>
                                <p:cTn id="25" presetID="14" presetClass="entr" presetSubtype="10" fill="hold" grpId="0" nodeType="afterEffect">
                                  <p:stCondLst>
                                    <p:cond delay="0"/>
                                  </p:stCondLst>
                                  <p:childTnLst>
                                    <p:set>
                                      <p:cBhvr>
                                        <p:cTn id="26" dur="1" fill="hold">
                                          <p:stCondLst>
                                            <p:cond delay="0"/>
                                          </p:stCondLst>
                                        </p:cTn>
                                        <p:tgtEl>
                                          <p:spTgt spid="14491"/>
                                        </p:tgtEl>
                                        <p:attrNameLst>
                                          <p:attrName>style.visibility</p:attrName>
                                        </p:attrNameLst>
                                      </p:cBhvr>
                                      <p:to>
                                        <p:strVal val="visible"/>
                                      </p:to>
                                    </p:set>
                                    <p:animEffect>
                                      <p:cBhvr>
                                        <p:cTn id="27" dur="250"/>
                                        <p:tgtEl>
                                          <p:spTgt spid="14491"/>
                                        </p:tgtEl>
                                      </p:cBhvr>
                                    </p:animEffect>
                                  </p:childTnLst>
                                </p:cTn>
                              </p:par>
                            </p:childTnLst>
                          </p:cTn>
                        </p:par>
                        <p:par>
                          <p:cTn id="28" fill="hold" nodeType="afterGroup">
                            <p:stCondLst>
                              <p:cond delay="1750"/>
                            </p:stCondLst>
                            <p:childTnLst>
                              <p:par>
                                <p:cTn id="29" presetID="14" presetClass="entr" presetSubtype="10" fill="hold" grpId="0" nodeType="afterEffect">
                                  <p:stCondLst>
                                    <p:cond delay="0"/>
                                  </p:stCondLst>
                                  <p:childTnLst>
                                    <p:set>
                                      <p:cBhvr>
                                        <p:cTn id="30" dur="1" fill="hold">
                                          <p:stCondLst>
                                            <p:cond delay="0"/>
                                          </p:stCondLst>
                                        </p:cTn>
                                        <p:tgtEl>
                                          <p:spTgt spid="14494"/>
                                        </p:tgtEl>
                                        <p:attrNameLst>
                                          <p:attrName>style.visibility</p:attrName>
                                        </p:attrNameLst>
                                      </p:cBhvr>
                                      <p:to>
                                        <p:strVal val="visible"/>
                                      </p:to>
                                    </p:set>
                                    <p:animEffect>
                                      <p:cBhvr>
                                        <p:cTn id="31" dur="250"/>
                                        <p:tgtEl>
                                          <p:spTgt spid="14494"/>
                                        </p:tgtEl>
                                      </p:cBhvr>
                                    </p:animEffect>
                                  </p:childTnLst>
                                </p:cTn>
                              </p:par>
                            </p:childTnLst>
                          </p:cTn>
                        </p:par>
                        <p:par>
                          <p:cTn id="32" fill="hold" nodeType="afterGroup">
                            <p:stCondLst>
                              <p:cond delay="2000"/>
                            </p:stCondLst>
                            <p:childTnLst>
                              <p:par>
                                <p:cTn id="33" presetID="14" presetClass="entr" presetSubtype="10" fill="hold" grpId="0" nodeType="afterEffect">
                                  <p:stCondLst>
                                    <p:cond delay="0"/>
                                  </p:stCondLst>
                                  <p:childTnLst>
                                    <p:set>
                                      <p:cBhvr>
                                        <p:cTn id="34" dur="1" fill="hold">
                                          <p:stCondLst>
                                            <p:cond delay="0"/>
                                          </p:stCondLst>
                                        </p:cTn>
                                        <p:tgtEl>
                                          <p:spTgt spid="14495"/>
                                        </p:tgtEl>
                                        <p:attrNameLst>
                                          <p:attrName>style.visibility</p:attrName>
                                        </p:attrNameLst>
                                      </p:cBhvr>
                                      <p:to>
                                        <p:strVal val="visible"/>
                                      </p:to>
                                    </p:set>
                                    <p:animEffect>
                                      <p:cBhvr>
                                        <p:cTn id="35" dur="500"/>
                                        <p:tgtEl>
                                          <p:spTgt spid="14495"/>
                                        </p:tgtEl>
                                      </p:cBhvr>
                                    </p:animEffect>
                                  </p:childTnLst>
                                </p:cTn>
                              </p:par>
                            </p:childTnLst>
                          </p:cTn>
                        </p:par>
                        <p:par>
                          <p:cTn id="36" fill="hold" nodeType="afterGroup">
                            <p:stCondLst>
                              <p:cond delay="2500"/>
                            </p:stCondLst>
                            <p:childTnLst>
                              <p:par>
                                <p:cTn id="37" presetID="12" presetClass="entr" presetSubtype="4" fill="hold" grpId="0" nodeType="afterEffect">
                                  <p:stCondLst>
                                    <p:cond delay="0"/>
                                  </p:stCondLst>
                                  <p:childTnLst>
                                    <p:set>
                                      <p:cBhvr>
                                        <p:cTn id="38" dur="1" fill="hold">
                                          <p:stCondLst>
                                            <p:cond delay="0"/>
                                          </p:stCondLst>
                                        </p:cTn>
                                        <p:tgtEl>
                                          <p:spTgt spid="161"/>
                                        </p:tgtEl>
                                        <p:attrNameLst>
                                          <p:attrName>style.visibility</p:attrName>
                                        </p:attrNameLst>
                                      </p:cBhvr>
                                      <p:to>
                                        <p:strVal val="visible"/>
                                      </p:to>
                                    </p:set>
                                    <p:anim calcmode="lin" valueType="num">
                                      <p:cBhvr>
                                        <p:cTn id="39" dur="500"/>
                                        <p:tgtEl>
                                          <p:spTgt spid="161"/>
                                        </p:tgtEl>
                                        <p:attrNameLst>
                                          <p:attrName>ppt_y</p:attrName>
                                        </p:attrNameLst>
                                      </p:cBhvr>
                                      <p:tavLst>
                                        <p:tav tm="0">
                                          <p:val>
                                            <p:strVal val="#ppt_y+#ppt_h*1.125000"/>
                                          </p:val>
                                        </p:tav>
                                        <p:tav tm="100000">
                                          <p:val>
                                            <p:strVal val="#ppt_y"/>
                                          </p:val>
                                        </p:tav>
                                      </p:tavLst>
                                    </p:anim>
                                    <p:animEffect>
                                      <p:cBhvr>
                                        <p:cTn id="40" dur="500"/>
                                        <p:tgtEl>
                                          <p:spTgt spid="1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89" grpId="0" bldLvl="0" autoUpdateAnimBg="0"/>
      <p:bldP spid="14490" grpId="0" bldLvl="0" autoUpdateAnimBg="0"/>
      <p:bldP spid="14491" grpId="0" bldLvl="0" autoUpdateAnimBg="0"/>
      <p:bldP spid="14492" grpId="0" bldLvl="0" autoUpdateAnimBg="0"/>
      <p:bldP spid="14493" grpId="0" bldLvl="0" autoUpdateAnimBg="0"/>
      <p:bldP spid="14494" grpId="0" bldLvl="0" autoUpdateAnimBg="0"/>
      <p:bldP spid="14495" grpId="0" bldLvl="0" animBg="1" autoUpdateAnimBg="0"/>
      <p:bldP spid="161" grpId="0" bldLvl="0" autoUpdateAnimBg="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5363"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5364"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02</a:t>
            </a:r>
          </a:p>
        </p:txBody>
      </p:sp>
      <p:grpSp>
        <p:nvGrpSpPr>
          <p:cNvPr id="15365" name="组合 11"/>
          <p:cNvGrpSpPr>
            <a:grpSpLocks/>
          </p:cNvGrpSpPr>
          <p:nvPr/>
        </p:nvGrpSpPr>
        <p:grpSpPr bwMode="auto">
          <a:xfrm>
            <a:off x="361950" y="280988"/>
            <a:ext cx="828675" cy="827087"/>
            <a:chOff x="0" y="0"/>
            <a:chExt cx="3127289" cy="3141371"/>
          </a:xfrm>
        </p:grpSpPr>
        <p:grpSp>
          <p:nvGrpSpPr>
            <p:cNvPr id="15569" name="组合 12"/>
            <p:cNvGrpSpPr>
              <a:grpSpLocks/>
            </p:cNvGrpSpPr>
            <p:nvPr/>
          </p:nvGrpSpPr>
          <p:grpSpPr bwMode="auto">
            <a:xfrm rot="4947725">
              <a:off x="-7041" y="7041"/>
              <a:ext cx="3141371" cy="3127289"/>
              <a:chOff x="0" y="0"/>
              <a:chExt cx="4249738" cy="4230688"/>
            </a:xfrm>
          </p:grpSpPr>
          <p:sp>
            <p:nvSpPr>
              <p:cNvPr id="15639"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5640"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41"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42"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43"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44"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45"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46"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47"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48"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49"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50"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51"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52"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53"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54"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55"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56"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57"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58"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59"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60"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61"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62"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63"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64"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65"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66"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67"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68"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69"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70"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71"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72"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73"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74"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75"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76"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77"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85"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86"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87"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89"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90"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91"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93"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94"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95"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97"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98"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99"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701"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702"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703"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705"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706"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5570" name="组合 13"/>
            <p:cNvGrpSpPr>
              <a:grpSpLocks/>
            </p:cNvGrpSpPr>
            <p:nvPr/>
          </p:nvGrpSpPr>
          <p:grpSpPr bwMode="auto">
            <a:xfrm rot="-3775067">
              <a:off x="170520" y="183807"/>
              <a:ext cx="2786247" cy="2773758"/>
              <a:chOff x="0" y="0"/>
              <a:chExt cx="4249738" cy="4230688"/>
            </a:xfrm>
          </p:grpSpPr>
          <p:sp>
            <p:nvSpPr>
              <p:cNvPr id="15571"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5572"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73"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74"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75"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76"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77"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78"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79"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80"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81"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82"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83"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84"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85"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86"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87"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88"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89"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90"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91"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92"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93"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94"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95"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96"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97"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98"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99"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00"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01"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02"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03"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04"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05"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06"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07"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08"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09"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10"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1"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2"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3"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4"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5"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6"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7"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8"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9"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0"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1"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2"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3"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4"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5"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6"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7"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8"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9"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30"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31"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32"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33"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34"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35"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36"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37"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38"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15505" name="组合 1"/>
          <p:cNvGrpSpPr>
            <a:grpSpLocks/>
          </p:cNvGrpSpPr>
          <p:nvPr/>
        </p:nvGrpSpPr>
        <p:grpSpPr bwMode="auto">
          <a:xfrm>
            <a:off x="171450" y="2085975"/>
            <a:ext cx="7559675" cy="3724275"/>
            <a:chOff x="0" y="0"/>
            <a:chExt cx="7767638" cy="3827463"/>
          </a:xfrm>
        </p:grpSpPr>
        <p:sp>
          <p:nvSpPr>
            <p:cNvPr id="15397" name="Freeform 4"/>
            <p:cNvSpPr>
              <a:spLocks noChangeArrowheads="1"/>
            </p:cNvSpPr>
            <p:nvPr/>
          </p:nvSpPr>
          <p:spPr bwMode="auto">
            <a:xfrm>
              <a:off x="3898900" y="2844800"/>
              <a:ext cx="276225" cy="273050"/>
            </a:xfrm>
            <a:custGeom>
              <a:avLst/>
              <a:gdLst>
                <a:gd name="T0" fmla="*/ 2147483646 w 144"/>
                <a:gd name="T1" fmla="*/ 2147483646 h 143"/>
                <a:gd name="T2" fmla="*/ 2147483646 w 144"/>
                <a:gd name="T3" fmla="*/ 2147483646 h 143"/>
                <a:gd name="T4" fmla="*/ 2147483646 w 144"/>
                <a:gd name="T5" fmla="*/ 2147483646 h 143"/>
                <a:gd name="T6" fmla="*/ 2147483646 w 144"/>
                <a:gd name="T7" fmla="*/ 2147483646 h 143"/>
                <a:gd name="T8" fmla="*/ 2147483646 w 144"/>
                <a:gd name="T9" fmla="*/ 2147483646 h 143"/>
                <a:gd name="T10" fmla="*/ 2147483646 w 144"/>
                <a:gd name="T11" fmla="*/ 2147483646 h 143"/>
                <a:gd name="T12" fmla="*/ 2147483646 w 144"/>
                <a:gd name="T13" fmla="*/ 2147483646 h 143"/>
                <a:gd name="T14" fmla="*/ 2147483646 w 144"/>
                <a:gd name="T15" fmla="*/ 2147483646 h 143"/>
                <a:gd name="T16" fmla="*/ 2147483646 w 144"/>
                <a:gd name="T17" fmla="*/ 2147483646 h 143"/>
                <a:gd name="T18" fmla="*/ 2147483646 w 144"/>
                <a:gd name="T19" fmla="*/ 2147483646 h 143"/>
                <a:gd name="T20" fmla="*/ 2147483646 w 144"/>
                <a:gd name="T21" fmla="*/ 2147483646 h 143"/>
                <a:gd name="T22" fmla="*/ 2147483646 w 144"/>
                <a:gd name="T23" fmla="*/ 2147483646 h 143"/>
                <a:gd name="T24" fmla="*/ 2147483646 w 144"/>
                <a:gd name="T25" fmla="*/ 2147483646 h 143"/>
                <a:gd name="T26" fmla="*/ 2147483646 w 144"/>
                <a:gd name="T27" fmla="*/ 2147483646 h 143"/>
                <a:gd name="T28" fmla="*/ 2147483646 w 144"/>
                <a:gd name="T29" fmla="*/ 2147483646 h 143"/>
                <a:gd name="T30" fmla="*/ 2147483646 w 144"/>
                <a:gd name="T31" fmla="*/ 2147483646 h 143"/>
                <a:gd name="T32" fmla="*/ 2147483646 w 144"/>
                <a:gd name="T33" fmla="*/ 2147483646 h 143"/>
                <a:gd name="T34" fmla="*/ 2147483646 w 144"/>
                <a:gd name="T35" fmla="*/ 2147483646 h 143"/>
                <a:gd name="T36" fmla="*/ 2147483646 w 144"/>
                <a:gd name="T37" fmla="*/ 2147483646 h 143"/>
                <a:gd name="T38" fmla="*/ 2147483646 w 144"/>
                <a:gd name="T39" fmla="*/ 2147483646 h 143"/>
                <a:gd name="T40" fmla="*/ 2147483646 w 144"/>
                <a:gd name="T41" fmla="*/ 2147483646 h 143"/>
                <a:gd name="T42" fmla="*/ 2147483646 w 144"/>
                <a:gd name="T43" fmla="*/ 0 h 143"/>
                <a:gd name="T44" fmla="*/ 2147483646 w 144"/>
                <a:gd name="T45" fmla="*/ 2147483646 h 143"/>
                <a:gd name="T46" fmla="*/ 2147483646 w 144"/>
                <a:gd name="T47" fmla="*/ 2147483646 h 143"/>
                <a:gd name="T48" fmla="*/ 2147483646 w 144"/>
                <a:gd name="T49" fmla="*/ 2147483646 h 143"/>
                <a:gd name="T50" fmla="*/ 2147483646 w 144"/>
                <a:gd name="T51" fmla="*/ 2147483646 h 143"/>
                <a:gd name="T52" fmla="*/ 2147483646 w 144"/>
                <a:gd name="T53" fmla="*/ 2147483646 h 143"/>
                <a:gd name="T54" fmla="*/ 2147483646 w 144"/>
                <a:gd name="T55" fmla="*/ 2147483646 h 143"/>
                <a:gd name="T56" fmla="*/ 2147483646 w 144"/>
                <a:gd name="T57" fmla="*/ 2147483646 h 143"/>
                <a:gd name="T58" fmla="*/ 2147483646 w 144"/>
                <a:gd name="T59" fmla="*/ 2147483646 h 143"/>
                <a:gd name="T60" fmla="*/ 2147483646 w 144"/>
                <a:gd name="T61" fmla="*/ 2147483646 h 143"/>
                <a:gd name="T62" fmla="*/ 2147483646 w 144"/>
                <a:gd name="T63" fmla="*/ 2147483646 h 14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4"/>
                <a:gd name="T97" fmla="*/ 0 h 143"/>
                <a:gd name="T98" fmla="*/ 144 w 144"/>
                <a:gd name="T99" fmla="*/ 143 h 14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4" h="143">
                  <a:moveTo>
                    <a:pt x="53" y="137"/>
                  </a:moveTo>
                  <a:cubicBezTo>
                    <a:pt x="53" y="134"/>
                    <a:pt x="57" y="130"/>
                    <a:pt x="60" y="133"/>
                  </a:cubicBezTo>
                  <a:cubicBezTo>
                    <a:pt x="62" y="137"/>
                    <a:pt x="61" y="141"/>
                    <a:pt x="66" y="141"/>
                  </a:cubicBezTo>
                  <a:cubicBezTo>
                    <a:pt x="70" y="141"/>
                    <a:pt x="79" y="143"/>
                    <a:pt x="80" y="141"/>
                  </a:cubicBezTo>
                  <a:cubicBezTo>
                    <a:pt x="81" y="139"/>
                    <a:pt x="87" y="137"/>
                    <a:pt x="87" y="134"/>
                  </a:cubicBezTo>
                  <a:cubicBezTo>
                    <a:pt x="87" y="130"/>
                    <a:pt x="87" y="62"/>
                    <a:pt x="87" y="59"/>
                  </a:cubicBezTo>
                  <a:cubicBezTo>
                    <a:pt x="87" y="57"/>
                    <a:pt x="99" y="59"/>
                    <a:pt x="99" y="55"/>
                  </a:cubicBezTo>
                  <a:cubicBezTo>
                    <a:pt x="99" y="51"/>
                    <a:pt x="99" y="16"/>
                    <a:pt x="99" y="16"/>
                  </a:cubicBezTo>
                  <a:cubicBezTo>
                    <a:pt x="99" y="16"/>
                    <a:pt x="107" y="16"/>
                    <a:pt x="109" y="15"/>
                  </a:cubicBezTo>
                  <a:cubicBezTo>
                    <a:pt x="112" y="14"/>
                    <a:pt x="120" y="10"/>
                    <a:pt x="122" y="11"/>
                  </a:cubicBezTo>
                  <a:cubicBezTo>
                    <a:pt x="124" y="13"/>
                    <a:pt x="127" y="17"/>
                    <a:pt x="128" y="16"/>
                  </a:cubicBezTo>
                  <a:cubicBezTo>
                    <a:pt x="129" y="14"/>
                    <a:pt x="133" y="11"/>
                    <a:pt x="136" y="11"/>
                  </a:cubicBezTo>
                  <a:cubicBezTo>
                    <a:pt x="138" y="11"/>
                    <a:pt x="141" y="10"/>
                    <a:pt x="144" y="9"/>
                  </a:cubicBezTo>
                  <a:cubicBezTo>
                    <a:pt x="143" y="8"/>
                    <a:pt x="143" y="7"/>
                    <a:pt x="143" y="6"/>
                  </a:cubicBezTo>
                  <a:cubicBezTo>
                    <a:pt x="143" y="4"/>
                    <a:pt x="122" y="7"/>
                    <a:pt x="119" y="8"/>
                  </a:cubicBezTo>
                  <a:cubicBezTo>
                    <a:pt x="116" y="9"/>
                    <a:pt x="105" y="11"/>
                    <a:pt x="102" y="9"/>
                  </a:cubicBezTo>
                  <a:cubicBezTo>
                    <a:pt x="98" y="8"/>
                    <a:pt x="77" y="9"/>
                    <a:pt x="77" y="9"/>
                  </a:cubicBezTo>
                  <a:cubicBezTo>
                    <a:pt x="73" y="5"/>
                    <a:pt x="73" y="5"/>
                    <a:pt x="73" y="5"/>
                  </a:cubicBezTo>
                  <a:cubicBezTo>
                    <a:pt x="73" y="5"/>
                    <a:pt x="38" y="5"/>
                    <a:pt x="34" y="5"/>
                  </a:cubicBezTo>
                  <a:cubicBezTo>
                    <a:pt x="30" y="5"/>
                    <a:pt x="27" y="5"/>
                    <a:pt x="24" y="3"/>
                  </a:cubicBezTo>
                  <a:cubicBezTo>
                    <a:pt x="20" y="0"/>
                    <a:pt x="17" y="0"/>
                    <a:pt x="13" y="2"/>
                  </a:cubicBezTo>
                  <a:cubicBezTo>
                    <a:pt x="9" y="4"/>
                    <a:pt x="11" y="0"/>
                    <a:pt x="8" y="0"/>
                  </a:cubicBezTo>
                  <a:cubicBezTo>
                    <a:pt x="5" y="0"/>
                    <a:pt x="4" y="3"/>
                    <a:pt x="4" y="3"/>
                  </a:cubicBezTo>
                  <a:cubicBezTo>
                    <a:pt x="1" y="3"/>
                    <a:pt x="1" y="3"/>
                    <a:pt x="1" y="3"/>
                  </a:cubicBezTo>
                  <a:cubicBezTo>
                    <a:pt x="0" y="7"/>
                    <a:pt x="3" y="13"/>
                    <a:pt x="7" y="18"/>
                  </a:cubicBezTo>
                  <a:cubicBezTo>
                    <a:pt x="11" y="23"/>
                    <a:pt x="15" y="33"/>
                    <a:pt x="18" y="41"/>
                  </a:cubicBezTo>
                  <a:cubicBezTo>
                    <a:pt x="20" y="49"/>
                    <a:pt x="28" y="59"/>
                    <a:pt x="29" y="65"/>
                  </a:cubicBezTo>
                  <a:cubicBezTo>
                    <a:pt x="31" y="71"/>
                    <a:pt x="28" y="80"/>
                    <a:pt x="30" y="84"/>
                  </a:cubicBezTo>
                  <a:cubicBezTo>
                    <a:pt x="32" y="88"/>
                    <a:pt x="33" y="95"/>
                    <a:pt x="34" y="101"/>
                  </a:cubicBezTo>
                  <a:cubicBezTo>
                    <a:pt x="35" y="108"/>
                    <a:pt x="35" y="123"/>
                    <a:pt x="42" y="129"/>
                  </a:cubicBezTo>
                  <a:cubicBezTo>
                    <a:pt x="44" y="131"/>
                    <a:pt x="46" y="134"/>
                    <a:pt x="49" y="138"/>
                  </a:cubicBezTo>
                  <a:cubicBezTo>
                    <a:pt x="51" y="138"/>
                    <a:pt x="53" y="138"/>
                    <a:pt x="53" y="13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398" name="Freeform 5"/>
            <p:cNvSpPr>
              <a:spLocks noChangeArrowheads="1"/>
            </p:cNvSpPr>
            <p:nvPr/>
          </p:nvSpPr>
          <p:spPr bwMode="auto">
            <a:xfrm>
              <a:off x="4175125" y="2813050"/>
              <a:ext cx="171450" cy="149225"/>
            </a:xfrm>
            <a:custGeom>
              <a:avLst/>
              <a:gdLst>
                <a:gd name="T0" fmla="*/ 2147483646 w 90"/>
                <a:gd name="T1" fmla="*/ 2147483646 h 78"/>
                <a:gd name="T2" fmla="*/ 2147483646 w 90"/>
                <a:gd name="T3" fmla="*/ 0 h 78"/>
                <a:gd name="T4" fmla="*/ 2147483646 w 90"/>
                <a:gd name="T5" fmla="*/ 0 h 78"/>
                <a:gd name="T6" fmla="*/ 2147483646 w 90"/>
                <a:gd name="T7" fmla="*/ 2147483646 h 78"/>
                <a:gd name="T8" fmla="*/ 2147483646 w 90"/>
                <a:gd name="T9" fmla="*/ 2147483646 h 78"/>
                <a:gd name="T10" fmla="*/ 2147483646 w 90"/>
                <a:gd name="T11" fmla="*/ 2147483646 h 78"/>
                <a:gd name="T12" fmla="*/ 2147483646 w 90"/>
                <a:gd name="T13" fmla="*/ 2147483646 h 78"/>
                <a:gd name="T14" fmla="*/ 0 w 90"/>
                <a:gd name="T15" fmla="*/ 2147483646 h 78"/>
                <a:gd name="T16" fmla="*/ 2147483646 w 90"/>
                <a:gd name="T17" fmla="*/ 2147483646 h 78"/>
                <a:gd name="T18" fmla="*/ 2147483646 w 90"/>
                <a:gd name="T19" fmla="*/ 2147483646 h 78"/>
                <a:gd name="T20" fmla="*/ 2147483646 w 90"/>
                <a:gd name="T21" fmla="*/ 2147483646 h 78"/>
                <a:gd name="T22" fmla="*/ 2147483646 w 90"/>
                <a:gd name="T23" fmla="*/ 2147483646 h 78"/>
                <a:gd name="T24" fmla="*/ 2147483646 w 90"/>
                <a:gd name="T25" fmla="*/ 2147483646 h 78"/>
                <a:gd name="T26" fmla="*/ 2147483646 w 90"/>
                <a:gd name="T27" fmla="*/ 2147483646 h 78"/>
                <a:gd name="T28" fmla="*/ 2147483646 w 90"/>
                <a:gd name="T29" fmla="*/ 2147483646 h 78"/>
                <a:gd name="T30" fmla="*/ 2147483646 w 90"/>
                <a:gd name="T31" fmla="*/ 2147483646 h 78"/>
                <a:gd name="T32" fmla="*/ 2147483646 w 90"/>
                <a:gd name="T33" fmla="*/ 2147483646 h 78"/>
                <a:gd name="T34" fmla="*/ 2147483646 w 90"/>
                <a:gd name="T35" fmla="*/ 2147483646 h 78"/>
                <a:gd name="T36" fmla="*/ 2147483646 w 90"/>
                <a:gd name="T37" fmla="*/ 2147483646 h 78"/>
                <a:gd name="T38" fmla="*/ 2147483646 w 90"/>
                <a:gd name="T39" fmla="*/ 2147483646 h 78"/>
                <a:gd name="T40" fmla="*/ 2147483646 w 90"/>
                <a:gd name="T41" fmla="*/ 2147483646 h 78"/>
                <a:gd name="T42" fmla="*/ 2147483646 w 90"/>
                <a:gd name="T43" fmla="*/ 2147483646 h 78"/>
                <a:gd name="T44" fmla="*/ 2147483646 w 90"/>
                <a:gd name="T45" fmla="*/ 2147483646 h 78"/>
                <a:gd name="T46" fmla="*/ 2147483646 w 90"/>
                <a:gd name="T47" fmla="*/ 2147483646 h 7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0"/>
                <a:gd name="T73" fmla="*/ 0 h 78"/>
                <a:gd name="T74" fmla="*/ 90 w 90"/>
                <a:gd name="T75" fmla="*/ 78 h 7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0" h="78">
                  <a:moveTo>
                    <a:pt x="59" y="4"/>
                  </a:moveTo>
                  <a:cubicBezTo>
                    <a:pt x="58" y="0"/>
                    <a:pt x="58" y="0"/>
                    <a:pt x="58" y="0"/>
                  </a:cubicBezTo>
                  <a:cubicBezTo>
                    <a:pt x="48" y="0"/>
                    <a:pt x="48" y="0"/>
                    <a:pt x="48" y="0"/>
                  </a:cubicBezTo>
                  <a:cubicBezTo>
                    <a:pt x="42" y="2"/>
                    <a:pt x="42" y="4"/>
                    <a:pt x="42" y="6"/>
                  </a:cubicBezTo>
                  <a:cubicBezTo>
                    <a:pt x="42" y="8"/>
                    <a:pt x="36" y="13"/>
                    <a:pt x="31" y="14"/>
                  </a:cubicBezTo>
                  <a:cubicBezTo>
                    <a:pt x="27" y="15"/>
                    <a:pt x="22" y="25"/>
                    <a:pt x="20" y="27"/>
                  </a:cubicBezTo>
                  <a:cubicBezTo>
                    <a:pt x="17" y="28"/>
                    <a:pt x="8" y="25"/>
                    <a:pt x="5" y="24"/>
                  </a:cubicBezTo>
                  <a:cubicBezTo>
                    <a:pt x="4" y="24"/>
                    <a:pt x="2" y="25"/>
                    <a:pt x="0" y="25"/>
                  </a:cubicBezTo>
                  <a:cubicBezTo>
                    <a:pt x="1" y="28"/>
                    <a:pt x="5" y="31"/>
                    <a:pt x="6" y="31"/>
                  </a:cubicBezTo>
                  <a:cubicBezTo>
                    <a:pt x="8" y="31"/>
                    <a:pt x="8" y="43"/>
                    <a:pt x="12" y="45"/>
                  </a:cubicBezTo>
                  <a:cubicBezTo>
                    <a:pt x="16" y="47"/>
                    <a:pt x="23" y="51"/>
                    <a:pt x="23" y="53"/>
                  </a:cubicBezTo>
                  <a:cubicBezTo>
                    <a:pt x="23" y="55"/>
                    <a:pt x="28" y="58"/>
                    <a:pt x="28" y="61"/>
                  </a:cubicBezTo>
                  <a:cubicBezTo>
                    <a:pt x="28" y="65"/>
                    <a:pt x="32" y="69"/>
                    <a:pt x="36" y="69"/>
                  </a:cubicBezTo>
                  <a:cubicBezTo>
                    <a:pt x="43" y="69"/>
                    <a:pt x="44" y="72"/>
                    <a:pt x="44" y="74"/>
                  </a:cubicBezTo>
                  <a:cubicBezTo>
                    <a:pt x="44" y="76"/>
                    <a:pt x="53" y="74"/>
                    <a:pt x="55" y="76"/>
                  </a:cubicBezTo>
                  <a:cubicBezTo>
                    <a:pt x="56" y="78"/>
                    <a:pt x="65" y="77"/>
                    <a:pt x="67" y="78"/>
                  </a:cubicBezTo>
                  <a:cubicBezTo>
                    <a:pt x="71" y="75"/>
                    <a:pt x="77" y="70"/>
                    <a:pt x="79" y="67"/>
                  </a:cubicBezTo>
                  <a:cubicBezTo>
                    <a:pt x="82" y="63"/>
                    <a:pt x="79" y="58"/>
                    <a:pt x="82" y="56"/>
                  </a:cubicBezTo>
                  <a:cubicBezTo>
                    <a:pt x="84" y="55"/>
                    <a:pt x="90" y="48"/>
                    <a:pt x="88" y="48"/>
                  </a:cubicBezTo>
                  <a:cubicBezTo>
                    <a:pt x="86" y="47"/>
                    <a:pt x="87" y="42"/>
                    <a:pt x="84" y="39"/>
                  </a:cubicBezTo>
                  <a:cubicBezTo>
                    <a:pt x="81" y="36"/>
                    <a:pt x="88" y="35"/>
                    <a:pt x="87" y="29"/>
                  </a:cubicBezTo>
                  <a:cubicBezTo>
                    <a:pt x="87" y="24"/>
                    <a:pt x="88" y="13"/>
                    <a:pt x="87" y="12"/>
                  </a:cubicBezTo>
                  <a:cubicBezTo>
                    <a:pt x="85" y="11"/>
                    <a:pt x="78" y="10"/>
                    <a:pt x="74" y="7"/>
                  </a:cubicBezTo>
                  <a:cubicBezTo>
                    <a:pt x="69" y="4"/>
                    <a:pt x="59" y="4"/>
                    <a:pt x="59" y="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399" name="Freeform 6"/>
            <p:cNvSpPr>
              <a:spLocks noChangeArrowheads="1"/>
            </p:cNvSpPr>
            <p:nvPr/>
          </p:nvSpPr>
          <p:spPr bwMode="auto">
            <a:xfrm>
              <a:off x="4065588" y="2862262"/>
              <a:ext cx="193675" cy="207963"/>
            </a:xfrm>
            <a:custGeom>
              <a:avLst/>
              <a:gdLst>
                <a:gd name="T0" fmla="*/ 2147483646 w 101"/>
                <a:gd name="T1" fmla="*/ 2147483646 h 109"/>
                <a:gd name="T2" fmla="*/ 2147483646 w 101"/>
                <a:gd name="T3" fmla="*/ 2147483646 h 109"/>
                <a:gd name="T4" fmla="*/ 2147483646 w 101"/>
                <a:gd name="T5" fmla="*/ 2147483646 h 109"/>
                <a:gd name="T6" fmla="*/ 2147483646 w 101"/>
                <a:gd name="T7" fmla="*/ 2147483646 h 109"/>
                <a:gd name="T8" fmla="*/ 2147483646 w 101"/>
                <a:gd name="T9" fmla="*/ 2147483646 h 109"/>
                <a:gd name="T10" fmla="*/ 2147483646 w 101"/>
                <a:gd name="T11" fmla="*/ 0 h 109"/>
                <a:gd name="T12" fmla="*/ 2147483646 w 101"/>
                <a:gd name="T13" fmla="*/ 2147483646 h 109"/>
                <a:gd name="T14" fmla="*/ 2147483646 w 101"/>
                <a:gd name="T15" fmla="*/ 2147483646 h 109"/>
                <a:gd name="T16" fmla="*/ 2147483646 w 101"/>
                <a:gd name="T17" fmla="*/ 2147483646 h 109"/>
                <a:gd name="T18" fmla="*/ 2147483646 w 101"/>
                <a:gd name="T19" fmla="*/ 2147483646 h 109"/>
                <a:gd name="T20" fmla="*/ 2147483646 w 101"/>
                <a:gd name="T21" fmla="*/ 2147483646 h 109"/>
                <a:gd name="T22" fmla="*/ 2147483646 w 101"/>
                <a:gd name="T23" fmla="*/ 2147483646 h 109"/>
                <a:gd name="T24" fmla="*/ 0 w 101"/>
                <a:gd name="T25" fmla="*/ 2147483646 h 109"/>
                <a:gd name="T26" fmla="*/ 0 w 101"/>
                <a:gd name="T27" fmla="*/ 2147483646 h 109"/>
                <a:gd name="T28" fmla="*/ 2147483646 w 101"/>
                <a:gd name="T29" fmla="*/ 2147483646 h 109"/>
                <a:gd name="T30" fmla="*/ 2147483646 w 101"/>
                <a:gd name="T31" fmla="*/ 2147483646 h 109"/>
                <a:gd name="T32" fmla="*/ 2147483646 w 101"/>
                <a:gd name="T33" fmla="*/ 2147483646 h 109"/>
                <a:gd name="T34" fmla="*/ 2147483646 w 101"/>
                <a:gd name="T35" fmla="*/ 2147483646 h 109"/>
                <a:gd name="T36" fmla="*/ 2147483646 w 101"/>
                <a:gd name="T37" fmla="*/ 2147483646 h 109"/>
                <a:gd name="T38" fmla="*/ 2147483646 w 101"/>
                <a:gd name="T39" fmla="*/ 2147483646 h 109"/>
                <a:gd name="T40" fmla="*/ 2147483646 w 101"/>
                <a:gd name="T41" fmla="*/ 2147483646 h 109"/>
                <a:gd name="T42" fmla="*/ 2147483646 w 101"/>
                <a:gd name="T43" fmla="*/ 2147483646 h 109"/>
                <a:gd name="T44" fmla="*/ 2147483646 w 101"/>
                <a:gd name="T45" fmla="*/ 2147483646 h 109"/>
                <a:gd name="T46" fmla="*/ 2147483646 w 101"/>
                <a:gd name="T47" fmla="*/ 2147483646 h 109"/>
                <a:gd name="T48" fmla="*/ 2147483646 w 101"/>
                <a:gd name="T49" fmla="*/ 2147483646 h 109"/>
                <a:gd name="T50" fmla="*/ 2147483646 w 101"/>
                <a:gd name="T51" fmla="*/ 2147483646 h 109"/>
                <a:gd name="T52" fmla="*/ 2147483646 w 101"/>
                <a:gd name="T53" fmla="*/ 2147483646 h 109"/>
                <a:gd name="T54" fmla="*/ 2147483646 w 101"/>
                <a:gd name="T55" fmla="*/ 2147483646 h 109"/>
                <a:gd name="T56" fmla="*/ 2147483646 w 101"/>
                <a:gd name="T57" fmla="*/ 2147483646 h 109"/>
                <a:gd name="T58" fmla="*/ 2147483646 w 101"/>
                <a:gd name="T59" fmla="*/ 2147483646 h 109"/>
                <a:gd name="T60" fmla="*/ 2147483646 w 101"/>
                <a:gd name="T61" fmla="*/ 2147483646 h 10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1"/>
                <a:gd name="T94" fmla="*/ 0 h 109"/>
                <a:gd name="T95" fmla="*/ 101 w 101"/>
                <a:gd name="T96" fmla="*/ 109 h 10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1" h="109">
                  <a:moveTo>
                    <a:pt x="93" y="44"/>
                  </a:moveTo>
                  <a:cubicBezTo>
                    <a:pt x="89" y="44"/>
                    <a:pt x="85" y="40"/>
                    <a:pt x="85" y="36"/>
                  </a:cubicBezTo>
                  <a:cubicBezTo>
                    <a:pt x="85" y="33"/>
                    <a:pt x="80" y="30"/>
                    <a:pt x="80" y="28"/>
                  </a:cubicBezTo>
                  <a:cubicBezTo>
                    <a:pt x="80" y="26"/>
                    <a:pt x="73" y="22"/>
                    <a:pt x="69" y="20"/>
                  </a:cubicBezTo>
                  <a:cubicBezTo>
                    <a:pt x="65" y="18"/>
                    <a:pt x="65" y="6"/>
                    <a:pt x="63" y="6"/>
                  </a:cubicBezTo>
                  <a:cubicBezTo>
                    <a:pt x="62" y="6"/>
                    <a:pt x="58" y="3"/>
                    <a:pt x="57" y="0"/>
                  </a:cubicBezTo>
                  <a:cubicBezTo>
                    <a:pt x="54" y="1"/>
                    <a:pt x="51" y="2"/>
                    <a:pt x="49" y="2"/>
                  </a:cubicBezTo>
                  <a:cubicBezTo>
                    <a:pt x="46" y="2"/>
                    <a:pt x="42" y="5"/>
                    <a:pt x="41" y="7"/>
                  </a:cubicBezTo>
                  <a:cubicBezTo>
                    <a:pt x="40" y="8"/>
                    <a:pt x="37" y="4"/>
                    <a:pt x="35" y="2"/>
                  </a:cubicBezTo>
                  <a:cubicBezTo>
                    <a:pt x="33" y="1"/>
                    <a:pt x="25" y="5"/>
                    <a:pt x="22" y="6"/>
                  </a:cubicBezTo>
                  <a:cubicBezTo>
                    <a:pt x="20" y="7"/>
                    <a:pt x="12" y="7"/>
                    <a:pt x="12" y="7"/>
                  </a:cubicBezTo>
                  <a:cubicBezTo>
                    <a:pt x="12" y="7"/>
                    <a:pt x="12" y="42"/>
                    <a:pt x="12" y="46"/>
                  </a:cubicBezTo>
                  <a:cubicBezTo>
                    <a:pt x="12" y="50"/>
                    <a:pt x="0" y="48"/>
                    <a:pt x="0" y="50"/>
                  </a:cubicBezTo>
                  <a:cubicBezTo>
                    <a:pt x="0" y="51"/>
                    <a:pt x="0" y="67"/>
                    <a:pt x="0" y="83"/>
                  </a:cubicBezTo>
                  <a:cubicBezTo>
                    <a:pt x="3" y="84"/>
                    <a:pt x="5" y="85"/>
                    <a:pt x="6" y="87"/>
                  </a:cubicBezTo>
                  <a:cubicBezTo>
                    <a:pt x="7" y="90"/>
                    <a:pt x="10" y="98"/>
                    <a:pt x="9" y="100"/>
                  </a:cubicBezTo>
                  <a:cubicBezTo>
                    <a:pt x="9" y="102"/>
                    <a:pt x="7" y="100"/>
                    <a:pt x="7" y="102"/>
                  </a:cubicBezTo>
                  <a:cubicBezTo>
                    <a:pt x="7" y="104"/>
                    <a:pt x="6" y="107"/>
                    <a:pt x="9" y="107"/>
                  </a:cubicBezTo>
                  <a:cubicBezTo>
                    <a:pt x="12" y="107"/>
                    <a:pt x="18" y="109"/>
                    <a:pt x="20" y="107"/>
                  </a:cubicBezTo>
                  <a:cubicBezTo>
                    <a:pt x="23" y="104"/>
                    <a:pt x="30" y="98"/>
                    <a:pt x="31" y="95"/>
                  </a:cubicBezTo>
                  <a:cubicBezTo>
                    <a:pt x="31" y="92"/>
                    <a:pt x="33" y="85"/>
                    <a:pt x="38" y="89"/>
                  </a:cubicBezTo>
                  <a:cubicBezTo>
                    <a:pt x="44" y="93"/>
                    <a:pt x="44" y="93"/>
                    <a:pt x="52" y="93"/>
                  </a:cubicBezTo>
                  <a:cubicBezTo>
                    <a:pt x="59" y="93"/>
                    <a:pt x="61" y="93"/>
                    <a:pt x="62" y="88"/>
                  </a:cubicBezTo>
                  <a:cubicBezTo>
                    <a:pt x="64" y="84"/>
                    <a:pt x="62" y="80"/>
                    <a:pt x="67" y="80"/>
                  </a:cubicBezTo>
                  <a:cubicBezTo>
                    <a:pt x="71" y="80"/>
                    <a:pt x="76" y="76"/>
                    <a:pt x="76" y="73"/>
                  </a:cubicBezTo>
                  <a:cubicBezTo>
                    <a:pt x="76" y="70"/>
                    <a:pt x="78" y="65"/>
                    <a:pt x="81" y="65"/>
                  </a:cubicBezTo>
                  <a:cubicBezTo>
                    <a:pt x="84" y="65"/>
                    <a:pt x="89" y="62"/>
                    <a:pt x="90" y="59"/>
                  </a:cubicBezTo>
                  <a:cubicBezTo>
                    <a:pt x="91" y="55"/>
                    <a:pt x="95" y="57"/>
                    <a:pt x="97" y="55"/>
                  </a:cubicBezTo>
                  <a:cubicBezTo>
                    <a:pt x="98" y="54"/>
                    <a:pt x="99" y="51"/>
                    <a:pt x="101" y="49"/>
                  </a:cubicBezTo>
                  <a:cubicBezTo>
                    <a:pt x="101" y="49"/>
                    <a:pt x="101" y="49"/>
                    <a:pt x="101" y="49"/>
                  </a:cubicBezTo>
                  <a:cubicBezTo>
                    <a:pt x="101" y="47"/>
                    <a:pt x="100" y="44"/>
                    <a:pt x="93" y="4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00" name="Freeform 7"/>
            <p:cNvSpPr>
              <a:spLocks noChangeArrowheads="1"/>
            </p:cNvSpPr>
            <p:nvPr/>
          </p:nvSpPr>
          <p:spPr bwMode="auto">
            <a:xfrm>
              <a:off x="4292600" y="3041650"/>
              <a:ext cx="30163" cy="36513"/>
            </a:xfrm>
            <a:custGeom>
              <a:avLst/>
              <a:gdLst>
                <a:gd name="T0" fmla="*/ 2147483646 w 15"/>
                <a:gd name="T1" fmla="*/ 0 h 19"/>
                <a:gd name="T2" fmla="*/ 0 w 15"/>
                <a:gd name="T3" fmla="*/ 2147483646 h 19"/>
                <a:gd name="T4" fmla="*/ 2147483646 w 15"/>
                <a:gd name="T5" fmla="*/ 2147483646 h 19"/>
                <a:gd name="T6" fmla="*/ 2147483646 w 15"/>
                <a:gd name="T7" fmla="*/ 2147483646 h 19"/>
                <a:gd name="T8" fmla="*/ 2147483646 w 15"/>
                <a:gd name="T9" fmla="*/ 2147483646 h 19"/>
                <a:gd name="T10" fmla="*/ 2147483646 w 15"/>
                <a:gd name="T11" fmla="*/ 2147483646 h 19"/>
                <a:gd name="T12" fmla="*/ 2147483646 w 15"/>
                <a:gd name="T13" fmla="*/ 0 h 19"/>
                <a:gd name="T14" fmla="*/ 0 60000 65536"/>
                <a:gd name="T15" fmla="*/ 0 60000 65536"/>
                <a:gd name="T16" fmla="*/ 0 60000 65536"/>
                <a:gd name="T17" fmla="*/ 0 60000 65536"/>
                <a:gd name="T18" fmla="*/ 0 60000 65536"/>
                <a:gd name="T19" fmla="*/ 0 60000 65536"/>
                <a:gd name="T20" fmla="*/ 0 60000 65536"/>
                <a:gd name="T21" fmla="*/ 0 w 15"/>
                <a:gd name="T22" fmla="*/ 0 h 19"/>
                <a:gd name="T23" fmla="*/ 15 w 15"/>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19">
                  <a:moveTo>
                    <a:pt x="7" y="0"/>
                  </a:moveTo>
                  <a:cubicBezTo>
                    <a:pt x="5" y="0"/>
                    <a:pt x="0" y="7"/>
                    <a:pt x="0" y="8"/>
                  </a:cubicBezTo>
                  <a:cubicBezTo>
                    <a:pt x="0" y="10"/>
                    <a:pt x="3" y="18"/>
                    <a:pt x="7" y="19"/>
                  </a:cubicBezTo>
                  <a:cubicBezTo>
                    <a:pt x="10" y="19"/>
                    <a:pt x="13" y="19"/>
                    <a:pt x="13" y="16"/>
                  </a:cubicBezTo>
                  <a:cubicBezTo>
                    <a:pt x="13" y="15"/>
                    <a:pt x="14" y="14"/>
                    <a:pt x="15" y="13"/>
                  </a:cubicBezTo>
                  <a:cubicBezTo>
                    <a:pt x="15" y="11"/>
                    <a:pt x="14" y="6"/>
                    <a:pt x="14" y="3"/>
                  </a:cubicBezTo>
                  <a:cubicBezTo>
                    <a:pt x="12" y="2"/>
                    <a:pt x="9" y="0"/>
                    <a:pt x="7" y="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01" name="Freeform 8"/>
            <p:cNvSpPr>
              <a:spLocks noChangeArrowheads="1"/>
            </p:cNvSpPr>
            <p:nvPr/>
          </p:nvSpPr>
          <p:spPr bwMode="auto">
            <a:xfrm>
              <a:off x="4214813" y="3101975"/>
              <a:ext cx="47625" cy="53975"/>
            </a:xfrm>
            <a:custGeom>
              <a:avLst/>
              <a:gdLst>
                <a:gd name="T0" fmla="*/ 2147483646 w 25"/>
                <a:gd name="T1" fmla="*/ 2147483646 h 28"/>
                <a:gd name="T2" fmla="*/ 2147483646 w 25"/>
                <a:gd name="T3" fmla="*/ 2147483646 h 28"/>
                <a:gd name="T4" fmla="*/ 0 w 25"/>
                <a:gd name="T5" fmla="*/ 2147483646 h 28"/>
                <a:gd name="T6" fmla="*/ 2147483646 w 25"/>
                <a:gd name="T7" fmla="*/ 2147483646 h 28"/>
                <a:gd name="T8" fmla="*/ 2147483646 w 25"/>
                <a:gd name="T9" fmla="*/ 2147483646 h 28"/>
                <a:gd name="T10" fmla="*/ 2147483646 w 25"/>
                <a:gd name="T11" fmla="*/ 2147483646 h 28"/>
                <a:gd name="T12" fmla="*/ 2147483646 w 25"/>
                <a:gd name="T13" fmla="*/ 2147483646 h 28"/>
                <a:gd name="T14" fmla="*/ 2147483646 w 25"/>
                <a:gd name="T15" fmla="*/ 2147483646 h 28"/>
                <a:gd name="T16" fmla="*/ 2147483646 w 25"/>
                <a:gd name="T17" fmla="*/ 2147483646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18" y="3"/>
                  </a:moveTo>
                  <a:cubicBezTo>
                    <a:pt x="17" y="0"/>
                    <a:pt x="8" y="5"/>
                    <a:pt x="7" y="8"/>
                  </a:cubicBezTo>
                  <a:cubicBezTo>
                    <a:pt x="5" y="10"/>
                    <a:pt x="0" y="18"/>
                    <a:pt x="0" y="18"/>
                  </a:cubicBezTo>
                  <a:cubicBezTo>
                    <a:pt x="7" y="27"/>
                    <a:pt x="7" y="27"/>
                    <a:pt x="7" y="27"/>
                  </a:cubicBezTo>
                  <a:cubicBezTo>
                    <a:pt x="11" y="28"/>
                    <a:pt x="11" y="28"/>
                    <a:pt x="11" y="28"/>
                  </a:cubicBezTo>
                  <a:cubicBezTo>
                    <a:pt x="11" y="28"/>
                    <a:pt x="13" y="24"/>
                    <a:pt x="14" y="22"/>
                  </a:cubicBezTo>
                  <a:cubicBezTo>
                    <a:pt x="15" y="19"/>
                    <a:pt x="21" y="22"/>
                    <a:pt x="21" y="20"/>
                  </a:cubicBezTo>
                  <a:cubicBezTo>
                    <a:pt x="21" y="17"/>
                    <a:pt x="25" y="14"/>
                    <a:pt x="25" y="12"/>
                  </a:cubicBezTo>
                  <a:cubicBezTo>
                    <a:pt x="25" y="9"/>
                    <a:pt x="19" y="6"/>
                    <a:pt x="18" y="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02" name="Freeform 9"/>
            <p:cNvSpPr>
              <a:spLocks noEditPoints="1" noChangeArrowheads="1"/>
            </p:cNvSpPr>
            <p:nvPr/>
          </p:nvSpPr>
          <p:spPr bwMode="auto">
            <a:xfrm>
              <a:off x="3992563" y="2954337"/>
              <a:ext cx="346075" cy="304800"/>
            </a:xfrm>
            <a:custGeom>
              <a:avLst/>
              <a:gdLst>
                <a:gd name="T0" fmla="*/ 2147483646 w 181"/>
                <a:gd name="T1" fmla="*/ 2147483646 h 159"/>
                <a:gd name="T2" fmla="*/ 2147483646 w 181"/>
                <a:gd name="T3" fmla="*/ 2147483646 h 159"/>
                <a:gd name="T4" fmla="*/ 2147483646 w 181"/>
                <a:gd name="T5" fmla="*/ 2147483646 h 159"/>
                <a:gd name="T6" fmla="*/ 2147483646 w 181"/>
                <a:gd name="T7" fmla="*/ 2147483646 h 159"/>
                <a:gd name="T8" fmla="*/ 2147483646 w 181"/>
                <a:gd name="T9" fmla="*/ 2147483646 h 159"/>
                <a:gd name="T10" fmla="*/ 2147483646 w 181"/>
                <a:gd name="T11" fmla="*/ 2147483646 h 159"/>
                <a:gd name="T12" fmla="*/ 2147483646 w 181"/>
                <a:gd name="T13" fmla="*/ 2147483646 h 159"/>
                <a:gd name="T14" fmla="*/ 2147483646 w 181"/>
                <a:gd name="T15" fmla="*/ 2147483646 h 159"/>
                <a:gd name="T16" fmla="*/ 2147483646 w 181"/>
                <a:gd name="T17" fmla="*/ 2147483646 h 159"/>
                <a:gd name="T18" fmla="*/ 2147483646 w 181"/>
                <a:gd name="T19" fmla="*/ 2147483646 h 159"/>
                <a:gd name="T20" fmla="*/ 2147483646 w 181"/>
                <a:gd name="T21" fmla="*/ 2147483646 h 159"/>
                <a:gd name="T22" fmla="*/ 2147483646 w 181"/>
                <a:gd name="T23" fmla="*/ 0 h 159"/>
                <a:gd name="T24" fmla="*/ 2147483646 w 181"/>
                <a:gd name="T25" fmla="*/ 2147483646 h 159"/>
                <a:gd name="T26" fmla="*/ 2147483646 w 181"/>
                <a:gd name="T27" fmla="*/ 2147483646 h 159"/>
                <a:gd name="T28" fmla="*/ 2147483646 w 181"/>
                <a:gd name="T29" fmla="*/ 2147483646 h 159"/>
                <a:gd name="T30" fmla="*/ 2147483646 w 181"/>
                <a:gd name="T31" fmla="*/ 2147483646 h 159"/>
                <a:gd name="T32" fmla="*/ 2147483646 w 181"/>
                <a:gd name="T33" fmla="*/ 2147483646 h 159"/>
                <a:gd name="T34" fmla="*/ 2147483646 w 181"/>
                <a:gd name="T35" fmla="*/ 2147483646 h 159"/>
                <a:gd name="T36" fmla="*/ 2147483646 w 181"/>
                <a:gd name="T37" fmla="*/ 2147483646 h 159"/>
                <a:gd name="T38" fmla="*/ 2147483646 w 181"/>
                <a:gd name="T39" fmla="*/ 2147483646 h 159"/>
                <a:gd name="T40" fmla="*/ 2147483646 w 181"/>
                <a:gd name="T41" fmla="*/ 2147483646 h 159"/>
                <a:gd name="T42" fmla="*/ 2147483646 w 181"/>
                <a:gd name="T43" fmla="*/ 2147483646 h 159"/>
                <a:gd name="T44" fmla="*/ 2147483646 w 181"/>
                <a:gd name="T45" fmla="*/ 2147483646 h 159"/>
                <a:gd name="T46" fmla="*/ 2147483646 w 181"/>
                <a:gd name="T47" fmla="*/ 2147483646 h 159"/>
                <a:gd name="T48" fmla="*/ 2147483646 w 181"/>
                <a:gd name="T49" fmla="*/ 2147483646 h 159"/>
                <a:gd name="T50" fmla="*/ 2147483646 w 181"/>
                <a:gd name="T51" fmla="*/ 2147483646 h 159"/>
                <a:gd name="T52" fmla="*/ 2147483646 w 181"/>
                <a:gd name="T53" fmla="*/ 2147483646 h 159"/>
                <a:gd name="T54" fmla="*/ 2147483646 w 181"/>
                <a:gd name="T55" fmla="*/ 2147483646 h 159"/>
                <a:gd name="T56" fmla="*/ 2147483646 w 181"/>
                <a:gd name="T57" fmla="*/ 2147483646 h 159"/>
                <a:gd name="T58" fmla="*/ 2147483646 w 181"/>
                <a:gd name="T59" fmla="*/ 2147483646 h 159"/>
                <a:gd name="T60" fmla="*/ 2147483646 w 181"/>
                <a:gd name="T61" fmla="*/ 2147483646 h 159"/>
                <a:gd name="T62" fmla="*/ 2147483646 w 181"/>
                <a:gd name="T63" fmla="*/ 2147483646 h 159"/>
                <a:gd name="T64" fmla="*/ 0 w 181"/>
                <a:gd name="T65" fmla="*/ 2147483646 h 159"/>
                <a:gd name="T66" fmla="*/ 2147483646 w 181"/>
                <a:gd name="T67" fmla="*/ 2147483646 h 159"/>
                <a:gd name="T68" fmla="*/ 2147483646 w 181"/>
                <a:gd name="T69" fmla="*/ 2147483646 h 159"/>
                <a:gd name="T70" fmla="*/ 2147483646 w 181"/>
                <a:gd name="T71" fmla="*/ 2147483646 h 159"/>
                <a:gd name="T72" fmla="*/ 2147483646 w 181"/>
                <a:gd name="T73" fmla="*/ 2147483646 h 159"/>
                <a:gd name="T74" fmla="*/ 2147483646 w 181"/>
                <a:gd name="T75" fmla="*/ 2147483646 h 159"/>
                <a:gd name="T76" fmla="*/ 2147483646 w 181"/>
                <a:gd name="T77" fmla="*/ 2147483646 h 159"/>
                <a:gd name="T78" fmla="*/ 2147483646 w 181"/>
                <a:gd name="T79" fmla="*/ 2147483646 h 159"/>
                <a:gd name="T80" fmla="*/ 2147483646 w 181"/>
                <a:gd name="T81" fmla="*/ 2147483646 h 159"/>
                <a:gd name="T82" fmla="*/ 2147483646 w 181"/>
                <a:gd name="T83" fmla="*/ 2147483646 h 159"/>
                <a:gd name="T84" fmla="*/ 2147483646 w 181"/>
                <a:gd name="T85" fmla="*/ 2147483646 h 159"/>
                <a:gd name="T86" fmla="*/ 2147483646 w 181"/>
                <a:gd name="T87" fmla="*/ 2147483646 h 159"/>
                <a:gd name="T88" fmla="*/ 2147483646 w 181"/>
                <a:gd name="T89" fmla="*/ 2147483646 h 159"/>
                <a:gd name="T90" fmla="*/ 2147483646 w 181"/>
                <a:gd name="T91" fmla="*/ 2147483646 h 159"/>
                <a:gd name="T92" fmla="*/ 2147483646 w 181"/>
                <a:gd name="T93" fmla="*/ 2147483646 h 159"/>
                <a:gd name="T94" fmla="*/ 2147483646 w 181"/>
                <a:gd name="T95" fmla="*/ 2147483646 h 159"/>
                <a:gd name="T96" fmla="*/ 2147483646 w 181"/>
                <a:gd name="T97" fmla="*/ 2147483646 h 159"/>
                <a:gd name="T98" fmla="*/ 2147483646 w 181"/>
                <a:gd name="T99" fmla="*/ 2147483646 h 159"/>
                <a:gd name="T100" fmla="*/ 2147483646 w 181"/>
                <a:gd name="T101" fmla="*/ 2147483646 h 159"/>
                <a:gd name="T102" fmla="*/ 2147483646 w 181"/>
                <a:gd name="T103" fmla="*/ 2147483646 h 159"/>
                <a:gd name="T104" fmla="*/ 2147483646 w 181"/>
                <a:gd name="T105" fmla="*/ 2147483646 h 159"/>
                <a:gd name="T106" fmla="*/ 2147483646 w 181"/>
                <a:gd name="T107" fmla="*/ 2147483646 h 159"/>
                <a:gd name="T108" fmla="*/ 2147483646 w 181"/>
                <a:gd name="T109" fmla="*/ 2147483646 h 159"/>
                <a:gd name="T110" fmla="*/ 2147483646 w 181"/>
                <a:gd name="T111" fmla="*/ 2147483646 h 159"/>
                <a:gd name="T112" fmla="*/ 2147483646 w 181"/>
                <a:gd name="T113" fmla="*/ 2147483646 h 159"/>
                <a:gd name="T114" fmla="*/ 2147483646 w 181"/>
                <a:gd name="T115" fmla="*/ 2147483646 h 159"/>
                <a:gd name="T116" fmla="*/ 2147483646 w 181"/>
                <a:gd name="T117" fmla="*/ 2147483646 h 159"/>
                <a:gd name="T118" fmla="*/ 2147483646 w 181"/>
                <a:gd name="T119" fmla="*/ 2147483646 h 159"/>
                <a:gd name="T120" fmla="*/ 2147483646 w 181"/>
                <a:gd name="T121" fmla="*/ 2147483646 h 15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1"/>
                <a:gd name="T184" fmla="*/ 0 h 159"/>
                <a:gd name="T185" fmla="*/ 181 w 181"/>
                <a:gd name="T186" fmla="*/ 159 h 15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1" h="159">
                  <a:moveTo>
                    <a:pt x="172" y="59"/>
                  </a:moveTo>
                  <a:cubicBezTo>
                    <a:pt x="172" y="59"/>
                    <a:pt x="172" y="59"/>
                    <a:pt x="172" y="58"/>
                  </a:cubicBezTo>
                  <a:cubicBezTo>
                    <a:pt x="171" y="59"/>
                    <a:pt x="170" y="60"/>
                    <a:pt x="170" y="61"/>
                  </a:cubicBezTo>
                  <a:cubicBezTo>
                    <a:pt x="170" y="64"/>
                    <a:pt x="167" y="64"/>
                    <a:pt x="164" y="64"/>
                  </a:cubicBezTo>
                  <a:cubicBezTo>
                    <a:pt x="160" y="63"/>
                    <a:pt x="157" y="55"/>
                    <a:pt x="157" y="53"/>
                  </a:cubicBezTo>
                  <a:cubicBezTo>
                    <a:pt x="157" y="52"/>
                    <a:pt x="162" y="45"/>
                    <a:pt x="164" y="45"/>
                  </a:cubicBezTo>
                  <a:cubicBezTo>
                    <a:pt x="166" y="45"/>
                    <a:pt x="169" y="47"/>
                    <a:pt x="171" y="48"/>
                  </a:cubicBezTo>
                  <a:cubicBezTo>
                    <a:pt x="171" y="47"/>
                    <a:pt x="171" y="47"/>
                    <a:pt x="171" y="46"/>
                  </a:cubicBezTo>
                  <a:cubicBezTo>
                    <a:pt x="171" y="45"/>
                    <a:pt x="173" y="28"/>
                    <a:pt x="170" y="26"/>
                  </a:cubicBezTo>
                  <a:cubicBezTo>
                    <a:pt x="167" y="24"/>
                    <a:pt x="164" y="7"/>
                    <a:pt x="163" y="5"/>
                  </a:cubicBezTo>
                  <a:cubicBezTo>
                    <a:pt x="162" y="3"/>
                    <a:pt x="151" y="4"/>
                    <a:pt x="150" y="2"/>
                  </a:cubicBezTo>
                  <a:cubicBezTo>
                    <a:pt x="148" y="0"/>
                    <a:pt x="139" y="2"/>
                    <a:pt x="139" y="0"/>
                  </a:cubicBezTo>
                  <a:cubicBezTo>
                    <a:pt x="137" y="2"/>
                    <a:pt x="136" y="5"/>
                    <a:pt x="135" y="6"/>
                  </a:cubicBezTo>
                  <a:cubicBezTo>
                    <a:pt x="133" y="8"/>
                    <a:pt x="129" y="6"/>
                    <a:pt x="128" y="10"/>
                  </a:cubicBezTo>
                  <a:cubicBezTo>
                    <a:pt x="127" y="13"/>
                    <a:pt x="122" y="16"/>
                    <a:pt x="119" y="16"/>
                  </a:cubicBezTo>
                  <a:cubicBezTo>
                    <a:pt x="116" y="16"/>
                    <a:pt x="114" y="21"/>
                    <a:pt x="114" y="24"/>
                  </a:cubicBezTo>
                  <a:cubicBezTo>
                    <a:pt x="114" y="27"/>
                    <a:pt x="109" y="31"/>
                    <a:pt x="105" y="31"/>
                  </a:cubicBezTo>
                  <a:cubicBezTo>
                    <a:pt x="100" y="31"/>
                    <a:pt x="102" y="35"/>
                    <a:pt x="100" y="39"/>
                  </a:cubicBezTo>
                  <a:cubicBezTo>
                    <a:pt x="99" y="44"/>
                    <a:pt x="97" y="44"/>
                    <a:pt x="90" y="44"/>
                  </a:cubicBezTo>
                  <a:cubicBezTo>
                    <a:pt x="82" y="44"/>
                    <a:pt x="82" y="44"/>
                    <a:pt x="76" y="40"/>
                  </a:cubicBezTo>
                  <a:cubicBezTo>
                    <a:pt x="71" y="36"/>
                    <a:pt x="69" y="43"/>
                    <a:pt x="69" y="46"/>
                  </a:cubicBezTo>
                  <a:cubicBezTo>
                    <a:pt x="68" y="49"/>
                    <a:pt x="61" y="55"/>
                    <a:pt x="58" y="58"/>
                  </a:cubicBezTo>
                  <a:cubicBezTo>
                    <a:pt x="56" y="60"/>
                    <a:pt x="50" y="58"/>
                    <a:pt x="47" y="58"/>
                  </a:cubicBezTo>
                  <a:cubicBezTo>
                    <a:pt x="44" y="58"/>
                    <a:pt x="45" y="55"/>
                    <a:pt x="45" y="53"/>
                  </a:cubicBezTo>
                  <a:cubicBezTo>
                    <a:pt x="45" y="51"/>
                    <a:pt x="47" y="53"/>
                    <a:pt x="47" y="51"/>
                  </a:cubicBezTo>
                  <a:cubicBezTo>
                    <a:pt x="48" y="49"/>
                    <a:pt x="45" y="41"/>
                    <a:pt x="44" y="38"/>
                  </a:cubicBezTo>
                  <a:cubicBezTo>
                    <a:pt x="43" y="36"/>
                    <a:pt x="41" y="35"/>
                    <a:pt x="38" y="34"/>
                  </a:cubicBezTo>
                  <a:cubicBezTo>
                    <a:pt x="38" y="53"/>
                    <a:pt x="38" y="74"/>
                    <a:pt x="38" y="76"/>
                  </a:cubicBezTo>
                  <a:cubicBezTo>
                    <a:pt x="38" y="79"/>
                    <a:pt x="32" y="81"/>
                    <a:pt x="31" y="83"/>
                  </a:cubicBezTo>
                  <a:cubicBezTo>
                    <a:pt x="30" y="85"/>
                    <a:pt x="21" y="83"/>
                    <a:pt x="17" y="83"/>
                  </a:cubicBezTo>
                  <a:cubicBezTo>
                    <a:pt x="12" y="83"/>
                    <a:pt x="13" y="79"/>
                    <a:pt x="11" y="75"/>
                  </a:cubicBezTo>
                  <a:cubicBezTo>
                    <a:pt x="8" y="72"/>
                    <a:pt x="4" y="76"/>
                    <a:pt x="4" y="79"/>
                  </a:cubicBezTo>
                  <a:cubicBezTo>
                    <a:pt x="4" y="80"/>
                    <a:pt x="2" y="80"/>
                    <a:pt x="0" y="80"/>
                  </a:cubicBezTo>
                  <a:cubicBezTo>
                    <a:pt x="3" y="85"/>
                    <a:pt x="6" y="92"/>
                    <a:pt x="8" y="98"/>
                  </a:cubicBezTo>
                  <a:cubicBezTo>
                    <a:pt x="11" y="107"/>
                    <a:pt x="17" y="115"/>
                    <a:pt x="19" y="120"/>
                  </a:cubicBezTo>
                  <a:cubicBezTo>
                    <a:pt x="21" y="125"/>
                    <a:pt x="22" y="130"/>
                    <a:pt x="19" y="131"/>
                  </a:cubicBezTo>
                  <a:cubicBezTo>
                    <a:pt x="15" y="131"/>
                    <a:pt x="15" y="134"/>
                    <a:pt x="19" y="140"/>
                  </a:cubicBezTo>
                  <a:cubicBezTo>
                    <a:pt x="23" y="145"/>
                    <a:pt x="20" y="149"/>
                    <a:pt x="23" y="149"/>
                  </a:cubicBezTo>
                  <a:cubicBezTo>
                    <a:pt x="26" y="150"/>
                    <a:pt x="25" y="152"/>
                    <a:pt x="27" y="152"/>
                  </a:cubicBezTo>
                  <a:cubicBezTo>
                    <a:pt x="30" y="152"/>
                    <a:pt x="32" y="155"/>
                    <a:pt x="33" y="157"/>
                  </a:cubicBezTo>
                  <a:cubicBezTo>
                    <a:pt x="35" y="159"/>
                    <a:pt x="39" y="159"/>
                    <a:pt x="41" y="157"/>
                  </a:cubicBezTo>
                  <a:cubicBezTo>
                    <a:pt x="43" y="154"/>
                    <a:pt x="48" y="153"/>
                    <a:pt x="54" y="153"/>
                  </a:cubicBezTo>
                  <a:cubicBezTo>
                    <a:pt x="60" y="153"/>
                    <a:pt x="59" y="151"/>
                    <a:pt x="64" y="149"/>
                  </a:cubicBezTo>
                  <a:cubicBezTo>
                    <a:pt x="70" y="147"/>
                    <a:pt x="77" y="147"/>
                    <a:pt x="82" y="149"/>
                  </a:cubicBezTo>
                  <a:cubicBezTo>
                    <a:pt x="87" y="150"/>
                    <a:pt x="90" y="149"/>
                    <a:pt x="93" y="147"/>
                  </a:cubicBezTo>
                  <a:cubicBezTo>
                    <a:pt x="95" y="146"/>
                    <a:pt x="99" y="150"/>
                    <a:pt x="100" y="146"/>
                  </a:cubicBezTo>
                  <a:cubicBezTo>
                    <a:pt x="100" y="142"/>
                    <a:pt x="105" y="143"/>
                    <a:pt x="109" y="143"/>
                  </a:cubicBezTo>
                  <a:cubicBezTo>
                    <a:pt x="113" y="143"/>
                    <a:pt x="124" y="136"/>
                    <a:pt x="132" y="128"/>
                  </a:cubicBezTo>
                  <a:cubicBezTo>
                    <a:pt x="141" y="120"/>
                    <a:pt x="154" y="103"/>
                    <a:pt x="159" y="95"/>
                  </a:cubicBezTo>
                  <a:cubicBezTo>
                    <a:pt x="164" y="87"/>
                    <a:pt x="171" y="81"/>
                    <a:pt x="175" y="77"/>
                  </a:cubicBezTo>
                  <a:cubicBezTo>
                    <a:pt x="178" y="75"/>
                    <a:pt x="180" y="65"/>
                    <a:pt x="181" y="59"/>
                  </a:cubicBezTo>
                  <a:cubicBezTo>
                    <a:pt x="177" y="59"/>
                    <a:pt x="172" y="59"/>
                    <a:pt x="172" y="59"/>
                  </a:cubicBezTo>
                  <a:close/>
                  <a:moveTo>
                    <a:pt x="137" y="97"/>
                  </a:moveTo>
                  <a:cubicBezTo>
                    <a:pt x="137" y="99"/>
                    <a:pt x="131" y="96"/>
                    <a:pt x="130" y="99"/>
                  </a:cubicBezTo>
                  <a:cubicBezTo>
                    <a:pt x="129" y="101"/>
                    <a:pt x="127" y="105"/>
                    <a:pt x="127" y="105"/>
                  </a:cubicBezTo>
                  <a:cubicBezTo>
                    <a:pt x="123" y="104"/>
                    <a:pt x="123" y="104"/>
                    <a:pt x="123" y="104"/>
                  </a:cubicBezTo>
                  <a:cubicBezTo>
                    <a:pt x="116" y="95"/>
                    <a:pt x="116" y="95"/>
                    <a:pt x="116" y="95"/>
                  </a:cubicBezTo>
                  <a:cubicBezTo>
                    <a:pt x="116" y="95"/>
                    <a:pt x="121" y="87"/>
                    <a:pt x="123" y="85"/>
                  </a:cubicBezTo>
                  <a:cubicBezTo>
                    <a:pt x="124" y="82"/>
                    <a:pt x="133" y="77"/>
                    <a:pt x="134" y="80"/>
                  </a:cubicBezTo>
                  <a:cubicBezTo>
                    <a:pt x="135" y="83"/>
                    <a:pt x="141" y="86"/>
                    <a:pt x="141" y="89"/>
                  </a:cubicBezTo>
                  <a:cubicBezTo>
                    <a:pt x="141" y="91"/>
                    <a:pt x="137" y="94"/>
                    <a:pt x="137" y="9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03" name="Freeform 10"/>
            <p:cNvSpPr>
              <a:spLocks noChangeArrowheads="1"/>
            </p:cNvSpPr>
            <p:nvPr/>
          </p:nvSpPr>
          <p:spPr bwMode="auto">
            <a:xfrm>
              <a:off x="3898900" y="2597150"/>
              <a:ext cx="252413" cy="268288"/>
            </a:xfrm>
            <a:custGeom>
              <a:avLst/>
              <a:gdLst>
                <a:gd name="T0" fmla="*/ 2147483646 w 132"/>
                <a:gd name="T1" fmla="*/ 2147483646 h 140"/>
                <a:gd name="T2" fmla="*/ 2147483646 w 132"/>
                <a:gd name="T3" fmla="*/ 2147483646 h 140"/>
                <a:gd name="T4" fmla="*/ 2147483646 w 132"/>
                <a:gd name="T5" fmla="*/ 2147483646 h 140"/>
                <a:gd name="T6" fmla="*/ 2147483646 w 132"/>
                <a:gd name="T7" fmla="*/ 2147483646 h 140"/>
                <a:gd name="T8" fmla="*/ 2147483646 w 132"/>
                <a:gd name="T9" fmla="*/ 2147483646 h 140"/>
                <a:gd name="T10" fmla="*/ 2147483646 w 132"/>
                <a:gd name="T11" fmla="*/ 2147483646 h 140"/>
                <a:gd name="T12" fmla="*/ 2147483646 w 132"/>
                <a:gd name="T13" fmla="*/ 2147483646 h 140"/>
                <a:gd name="T14" fmla="*/ 2147483646 w 132"/>
                <a:gd name="T15" fmla="*/ 2147483646 h 140"/>
                <a:gd name="T16" fmla="*/ 2147483646 w 132"/>
                <a:gd name="T17" fmla="*/ 2147483646 h 140"/>
                <a:gd name="T18" fmla="*/ 2147483646 w 132"/>
                <a:gd name="T19" fmla="*/ 2147483646 h 140"/>
                <a:gd name="T20" fmla="*/ 2147483646 w 132"/>
                <a:gd name="T21" fmla="*/ 2147483646 h 140"/>
                <a:gd name="T22" fmla="*/ 2147483646 w 132"/>
                <a:gd name="T23" fmla="*/ 2147483646 h 140"/>
                <a:gd name="T24" fmla="*/ 2147483646 w 132"/>
                <a:gd name="T25" fmla="*/ 2147483646 h 140"/>
                <a:gd name="T26" fmla="*/ 2147483646 w 132"/>
                <a:gd name="T27" fmla="*/ 2147483646 h 140"/>
                <a:gd name="T28" fmla="*/ 2147483646 w 132"/>
                <a:gd name="T29" fmla="*/ 2147483646 h 140"/>
                <a:gd name="T30" fmla="*/ 2147483646 w 132"/>
                <a:gd name="T31" fmla="*/ 2147483646 h 140"/>
                <a:gd name="T32" fmla="*/ 2147483646 w 132"/>
                <a:gd name="T33" fmla="*/ 2147483646 h 140"/>
                <a:gd name="T34" fmla="*/ 2147483646 w 132"/>
                <a:gd name="T35" fmla="*/ 2147483646 h 140"/>
                <a:gd name="T36" fmla="*/ 2147483646 w 132"/>
                <a:gd name="T37" fmla="*/ 2147483646 h 140"/>
                <a:gd name="T38" fmla="*/ 2147483646 w 132"/>
                <a:gd name="T39" fmla="*/ 2147483646 h 140"/>
                <a:gd name="T40" fmla="*/ 2147483646 w 132"/>
                <a:gd name="T41" fmla="*/ 2147483646 h 140"/>
                <a:gd name="T42" fmla="*/ 2147483646 w 132"/>
                <a:gd name="T43" fmla="*/ 2147483646 h 140"/>
                <a:gd name="T44" fmla="*/ 2147483646 w 132"/>
                <a:gd name="T45" fmla="*/ 2147483646 h 140"/>
                <a:gd name="T46" fmla="*/ 2147483646 w 132"/>
                <a:gd name="T47" fmla="*/ 2147483646 h 140"/>
                <a:gd name="T48" fmla="*/ 2147483646 w 132"/>
                <a:gd name="T49" fmla="*/ 2147483646 h 140"/>
                <a:gd name="T50" fmla="*/ 2147483646 w 132"/>
                <a:gd name="T51" fmla="*/ 2147483646 h 140"/>
                <a:gd name="T52" fmla="*/ 2147483646 w 132"/>
                <a:gd name="T53" fmla="*/ 2147483646 h 140"/>
                <a:gd name="T54" fmla="*/ 2147483646 w 132"/>
                <a:gd name="T55" fmla="*/ 2147483646 h 140"/>
                <a:gd name="T56" fmla="*/ 2147483646 w 132"/>
                <a:gd name="T57" fmla="*/ 2147483646 h 140"/>
                <a:gd name="T58" fmla="*/ 2147483646 w 132"/>
                <a:gd name="T59" fmla="*/ 2147483646 h 140"/>
                <a:gd name="T60" fmla="*/ 2147483646 w 132"/>
                <a:gd name="T61" fmla="*/ 2147483646 h 140"/>
                <a:gd name="T62" fmla="*/ 2147483646 w 132"/>
                <a:gd name="T63" fmla="*/ 2147483646 h 140"/>
                <a:gd name="T64" fmla="*/ 2147483646 w 132"/>
                <a:gd name="T65" fmla="*/ 2147483646 h 140"/>
                <a:gd name="T66" fmla="*/ 2147483646 w 132"/>
                <a:gd name="T67" fmla="*/ 2147483646 h 140"/>
                <a:gd name="T68" fmla="*/ 2147483646 w 132"/>
                <a:gd name="T69" fmla="*/ 2147483646 h 140"/>
                <a:gd name="T70" fmla="*/ 2147483646 w 132"/>
                <a:gd name="T71" fmla="*/ 2147483646 h 140"/>
                <a:gd name="T72" fmla="*/ 2147483646 w 132"/>
                <a:gd name="T73" fmla="*/ 2147483646 h 140"/>
                <a:gd name="T74" fmla="*/ 2147483646 w 132"/>
                <a:gd name="T75" fmla="*/ 2147483646 h 140"/>
                <a:gd name="T76" fmla="*/ 2147483646 w 132"/>
                <a:gd name="T77" fmla="*/ 2147483646 h 140"/>
                <a:gd name="T78" fmla="*/ 2147483646 w 132"/>
                <a:gd name="T79" fmla="*/ 2147483646 h 140"/>
                <a:gd name="T80" fmla="*/ 2147483646 w 132"/>
                <a:gd name="T81" fmla="*/ 2147483646 h 1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2"/>
                <a:gd name="T124" fmla="*/ 0 h 140"/>
                <a:gd name="T125" fmla="*/ 132 w 132"/>
                <a:gd name="T126" fmla="*/ 140 h 1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2" h="140">
                  <a:moveTo>
                    <a:pt x="8" y="129"/>
                  </a:moveTo>
                  <a:cubicBezTo>
                    <a:pt x="11" y="129"/>
                    <a:pt x="9" y="133"/>
                    <a:pt x="13" y="131"/>
                  </a:cubicBezTo>
                  <a:cubicBezTo>
                    <a:pt x="17" y="129"/>
                    <a:pt x="20" y="129"/>
                    <a:pt x="24" y="132"/>
                  </a:cubicBezTo>
                  <a:cubicBezTo>
                    <a:pt x="27" y="134"/>
                    <a:pt x="30" y="134"/>
                    <a:pt x="34" y="134"/>
                  </a:cubicBezTo>
                  <a:cubicBezTo>
                    <a:pt x="38" y="134"/>
                    <a:pt x="73" y="134"/>
                    <a:pt x="73" y="134"/>
                  </a:cubicBezTo>
                  <a:cubicBezTo>
                    <a:pt x="77" y="138"/>
                    <a:pt x="77" y="138"/>
                    <a:pt x="77" y="138"/>
                  </a:cubicBezTo>
                  <a:cubicBezTo>
                    <a:pt x="77" y="138"/>
                    <a:pt x="98" y="137"/>
                    <a:pt x="102" y="138"/>
                  </a:cubicBezTo>
                  <a:cubicBezTo>
                    <a:pt x="105" y="140"/>
                    <a:pt x="116" y="138"/>
                    <a:pt x="119" y="137"/>
                  </a:cubicBezTo>
                  <a:cubicBezTo>
                    <a:pt x="120" y="137"/>
                    <a:pt x="121" y="137"/>
                    <a:pt x="122" y="136"/>
                  </a:cubicBezTo>
                  <a:cubicBezTo>
                    <a:pt x="109" y="119"/>
                    <a:pt x="109" y="119"/>
                    <a:pt x="109" y="119"/>
                  </a:cubicBezTo>
                  <a:cubicBezTo>
                    <a:pt x="110" y="81"/>
                    <a:pt x="110" y="81"/>
                    <a:pt x="110" y="81"/>
                  </a:cubicBezTo>
                  <a:cubicBezTo>
                    <a:pt x="127" y="82"/>
                    <a:pt x="127" y="82"/>
                    <a:pt x="127" y="82"/>
                  </a:cubicBezTo>
                  <a:cubicBezTo>
                    <a:pt x="130" y="79"/>
                    <a:pt x="130" y="79"/>
                    <a:pt x="130" y="79"/>
                  </a:cubicBezTo>
                  <a:cubicBezTo>
                    <a:pt x="132" y="57"/>
                    <a:pt x="132" y="57"/>
                    <a:pt x="132" y="57"/>
                  </a:cubicBezTo>
                  <a:cubicBezTo>
                    <a:pt x="132" y="56"/>
                    <a:pt x="131" y="56"/>
                    <a:pt x="129" y="57"/>
                  </a:cubicBezTo>
                  <a:cubicBezTo>
                    <a:pt x="126" y="58"/>
                    <a:pt x="123" y="58"/>
                    <a:pt x="119" y="58"/>
                  </a:cubicBezTo>
                  <a:cubicBezTo>
                    <a:pt x="116" y="58"/>
                    <a:pt x="115" y="61"/>
                    <a:pt x="113" y="61"/>
                  </a:cubicBezTo>
                  <a:cubicBezTo>
                    <a:pt x="111" y="60"/>
                    <a:pt x="113" y="54"/>
                    <a:pt x="113" y="52"/>
                  </a:cubicBezTo>
                  <a:cubicBezTo>
                    <a:pt x="114" y="49"/>
                    <a:pt x="110" y="45"/>
                    <a:pt x="108" y="43"/>
                  </a:cubicBezTo>
                  <a:cubicBezTo>
                    <a:pt x="105" y="41"/>
                    <a:pt x="111" y="28"/>
                    <a:pt x="109" y="27"/>
                  </a:cubicBezTo>
                  <a:cubicBezTo>
                    <a:pt x="108" y="25"/>
                    <a:pt x="107" y="21"/>
                    <a:pt x="107" y="18"/>
                  </a:cubicBezTo>
                  <a:cubicBezTo>
                    <a:pt x="107" y="14"/>
                    <a:pt x="105" y="16"/>
                    <a:pt x="100" y="16"/>
                  </a:cubicBezTo>
                  <a:cubicBezTo>
                    <a:pt x="95" y="16"/>
                    <a:pt x="94" y="14"/>
                    <a:pt x="94" y="14"/>
                  </a:cubicBezTo>
                  <a:cubicBezTo>
                    <a:pt x="94" y="14"/>
                    <a:pt x="88" y="12"/>
                    <a:pt x="85" y="14"/>
                  </a:cubicBezTo>
                  <a:cubicBezTo>
                    <a:pt x="82" y="15"/>
                    <a:pt x="83" y="24"/>
                    <a:pt x="81" y="24"/>
                  </a:cubicBezTo>
                  <a:cubicBezTo>
                    <a:pt x="79" y="23"/>
                    <a:pt x="73" y="24"/>
                    <a:pt x="68" y="26"/>
                  </a:cubicBezTo>
                  <a:cubicBezTo>
                    <a:pt x="63" y="27"/>
                    <a:pt x="61" y="25"/>
                    <a:pt x="58" y="19"/>
                  </a:cubicBezTo>
                  <a:cubicBezTo>
                    <a:pt x="56" y="13"/>
                    <a:pt x="53" y="15"/>
                    <a:pt x="54" y="10"/>
                  </a:cubicBezTo>
                  <a:cubicBezTo>
                    <a:pt x="55" y="6"/>
                    <a:pt x="52" y="1"/>
                    <a:pt x="52" y="1"/>
                  </a:cubicBezTo>
                  <a:cubicBezTo>
                    <a:pt x="52" y="1"/>
                    <a:pt x="19" y="0"/>
                    <a:pt x="15" y="1"/>
                  </a:cubicBezTo>
                  <a:cubicBezTo>
                    <a:pt x="14" y="1"/>
                    <a:pt x="11" y="2"/>
                    <a:pt x="9" y="4"/>
                  </a:cubicBezTo>
                  <a:cubicBezTo>
                    <a:pt x="11" y="12"/>
                    <a:pt x="17" y="25"/>
                    <a:pt x="19" y="28"/>
                  </a:cubicBezTo>
                  <a:cubicBezTo>
                    <a:pt x="20" y="31"/>
                    <a:pt x="17" y="34"/>
                    <a:pt x="17" y="39"/>
                  </a:cubicBezTo>
                  <a:cubicBezTo>
                    <a:pt x="17" y="45"/>
                    <a:pt x="23" y="56"/>
                    <a:pt x="24" y="63"/>
                  </a:cubicBezTo>
                  <a:cubicBezTo>
                    <a:pt x="25" y="70"/>
                    <a:pt x="20" y="75"/>
                    <a:pt x="16" y="79"/>
                  </a:cubicBezTo>
                  <a:cubicBezTo>
                    <a:pt x="12" y="84"/>
                    <a:pt x="8" y="95"/>
                    <a:pt x="8" y="101"/>
                  </a:cubicBezTo>
                  <a:cubicBezTo>
                    <a:pt x="8" y="108"/>
                    <a:pt x="2" y="114"/>
                    <a:pt x="2" y="117"/>
                  </a:cubicBezTo>
                  <a:cubicBezTo>
                    <a:pt x="2" y="120"/>
                    <a:pt x="1" y="129"/>
                    <a:pt x="1" y="132"/>
                  </a:cubicBezTo>
                  <a:cubicBezTo>
                    <a:pt x="0" y="132"/>
                    <a:pt x="1" y="132"/>
                    <a:pt x="1" y="132"/>
                  </a:cubicBezTo>
                  <a:cubicBezTo>
                    <a:pt x="4" y="132"/>
                    <a:pt x="4" y="132"/>
                    <a:pt x="4" y="132"/>
                  </a:cubicBezTo>
                  <a:cubicBezTo>
                    <a:pt x="4" y="132"/>
                    <a:pt x="5" y="129"/>
                    <a:pt x="8" y="12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04" name="Freeform 11"/>
            <p:cNvSpPr>
              <a:spLocks noChangeArrowheads="1"/>
            </p:cNvSpPr>
            <p:nvPr/>
          </p:nvSpPr>
          <p:spPr bwMode="auto">
            <a:xfrm>
              <a:off x="4108450" y="2647950"/>
              <a:ext cx="247650" cy="219075"/>
            </a:xfrm>
            <a:custGeom>
              <a:avLst/>
              <a:gdLst>
                <a:gd name="T0" fmla="*/ 2147483646 w 130"/>
                <a:gd name="T1" fmla="*/ 2147483646 h 115"/>
                <a:gd name="T2" fmla="*/ 2147483646 w 130"/>
                <a:gd name="T3" fmla="*/ 0 h 115"/>
                <a:gd name="T4" fmla="*/ 2147483646 w 130"/>
                <a:gd name="T5" fmla="*/ 2147483646 h 115"/>
                <a:gd name="T6" fmla="*/ 2147483646 w 130"/>
                <a:gd name="T7" fmla="*/ 2147483646 h 115"/>
                <a:gd name="T8" fmla="*/ 2147483646 w 130"/>
                <a:gd name="T9" fmla="*/ 2147483646 h 115"/>
                <a:gd name="T10" fmla="*/ 2147483646 w 130"/>
                <a:gd name="T11" fmla="*/ 2147483646 h 115"/>
                <a:gd name="T12" fmla="*/ 2147483646 w 130"/>
                <a:gd name="T13" fmla="*/ 2147483646 h 115"/>
                <a:gd name="T14" fmla="*/ 2147483646 w 130"/>
                <a:gd name="T15" fmla="*/ 2147483646 h 115"/>
                <a:gd name="T16" fmla="*/ 2147483646 w 130"/>
                <a:gd name="T17" fmla="*/ 2147483646 h 115"/>
                <a:gd name="T18" fmla="*/ 2147483646 w 130"/>
                <a:gd name="T19" fmla="*/ 2147483646 h 115"/>
                <a:gd name="T20" fmla="*/ 2147483646 w 130"/>
                <a:gd name="T21" fmla="*/ 2147483646 h 115"/>
                <a:gd name="T22" fmla="*/ 2147483646 w 130"/>
                <a:gd name="T23" fmla="*/ 2147483646 h 115"/>
                <a:gd name="T24" fmla="*/ 2147483646 w 130"/>
                <a:gd name="T25" fmla="*/ 2147483646 h 115"/>
                <a:gd name="T26" fmla="*/ 2147483646 w 130"/>
                <a:gd name="T27" fmla="*/ 2147483646 h 115"/>
                <a:gd name="T28" fmla="*/ 2147483646 w 130"/>
                <a:gd name="T29" fmla="*/ 2147483646 h 115"/>
                <a:gd name="T30" fmla="*/ 2147483646 w 130"/>
                <a:gd name="T31" fmla="*/ 2147483646 h 115"/>
                <a:gd name="T32" fmla="*/ 2147483646 w 130"/>
                <a:gd name="T33" fmla="*/ 2147483646 h 115"/>
                <a:gd name="T34" fmla="*/ 2147483646 w 130"/>
                <a:gd name="T35" fmla="*/ 2147483646 h 115"/>
                <a:gd name="T36" fmla="*/ 2147483646 w 130"/>
                <a:gd name="T37" fmla="*/ 2147483646 h 115"/>
                <a:gd name="T38" fmla="*/ 2147483646 w 130"/>
                <a:gd name="T39" fmla="*/ 2147483646 h 115"/>
                <a:gd name="T40" fmla="*/ 2147483646 w 130"/>
                <a:gd name="T41" fmla="*/ 2147483646 h 115"/>
                <a:gd name="T42" fmla="*/ 2147483646 w 130"/>
                <a:gd name="T43" fmla="*/ 2147483646 h 115"/>
                <a:gd name="T44" fmla="*/ 2147483646 w 130"/>
                <a:gd name="T45" fmla="*/ 2147483646 h 115"/>
                <a:gd name="T46" fmla="*/ 2147483646 w 130"/>
                <a:gd name="T47" fmla="*/ 2147483646 h 115"/>
                <a:gd name="T48" fmla="*/ 2147483646 w 130"/>
                <a:gd name="T49" fmla="*/ 2147483646 h 115"/>
                <a:gd name="T50" fmla="*/ 0 w 130"/>
                <a:gd name="T51" fmla="*/ 2147483646 h 115"/>
                <a:gd name="T52" fmla="*/ 2147483646 w 130"/>
                <a:gd name="T53" fmla="*/ 2147483646 h 115"/>
                <a:gd name="T54" fmla="*/ 2147483646 w 130"/>
                <a:gd name="T55" fmla="*/ 2147483646 h 115"/>
                <a:gd name="T56" fmla="*/ 2147483646 w 130"/>
                <a:gd name="T57" fmla="*/ 2147483646 h 115"/>
                <a:gd name="T58" fmla="*/ 2147483646 w 130"/>
                <a:gd name="T59" fmla="*/ 2147483646 h 115"/>
                <a:gd name="T60" fmla="*/ 2147483646 w 130"/>
                <a:gd name="T61" fmla="*/ 2147483646 h 115"/>
                <a:gd name="T62" fmla="*/ 2147483646 w 130"/>
                <a:gd name="T63" fmla="*/ 2147483646 h 115"/>
                <a:gd name="T64" fmla="*/ 2147483646 w 130"/>
                <a:gd name="T65" fmla="*/ 2147483646 h 115"/>
                <a:gd name="T66" fmla="*/ 2147483646 w 130"/>
                <a:gd name="T67" fmla="*/ 2147483646 h 115"/>
                <a:gd name="T68" fmla="*/ 2147483646 w 130"/>
                <a:gd name="T69" fmla="*/ 2147483646 h 115"/>
                <a:gd name="T70" fmla="*/ 2147483646 w 130"/>
                <a:gd name="T71" fmla="*/ 2147483646 h 115"/>
                <a:gd name="T72" fmla="*/ 2147483646 w 130"/>
                <a:gd name="T73" fmla="*/ 2147483646 h 115"/>
                <a:gd name="T74" fmla="*/ 2147483646 w 130"/>
                <a:gd name="T75" fmla="*/ 2147483646 h 115"/>
                <a:gd name="T76" fmla="*/ 2147483646 w 130"/>
                <a:gd name="T77" fmla="*/ 2147483646 h 115"/>
                <a:gd name="T78" fmla="*/ 2147483646 w 130"/>
                <a:gd name="T79" fmla="*/ 2147483646 h 115"/>
                <a:gd name="T80" fmla="*/ 2147483646 w 130"/>
                <a:gd name="T81" fmla="*/ 2147483646 h 115"/>
                <a:gd name="T82" fmla="*/ 2147483646 w 130"/>
                <a:gd name="T83" fmla="*/ 2147483646 h 115"/>
                <a:gd name="T84" fmla="*/ 2147483646 w 130"/>
                <a:gd name="T85" fmla="*/ 2147483646 h 115"/>
                <a:gd name="T86" fmla="*/ 2147483646 w 130"/>
                <a:gd name="T87" fmla="*/ 2147483646 h 115"/>
                <a:gd name="T88" fmla="*/ 2147483646 w 130"/>
                <a:gd name="T89" fmla="*/ 2147483646 h 115"/>
                <a:gd name="T90" fmla="*/ 2147483646 w 130"/>
                <a:gd name="T91" fmla="*/ 2147483646 h 11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0"/>
                <a:gd name="T139" fmla="*/ 0 h 115"/>
                <a:gd name="T140" fmla="*/ 130 w 130"/>
                <a:gd name="T141" fmla="*/ 115 h 11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0" h="115">
                  <a:moveTo>
                    <a:pt x="100" y="5"/>
                  </a:moveTo>
                  <a:cubicBezTo>
                    <a:pt x="99" y="5"/>
                    <a:pt x="95" y="3"/>
                    <a:pt x="92" y="0"/>
                  </a:cubicBezTo>
                  <a:cubicBezTo>
                    <a:pt x="90" y="3"/>
                    <a:pt x="82" y="3"/>
                    <a:pt x="78" y="3"/>
                  </a:cubicBezTo>
                  <a:cubicBezTo>
                    <a:pt x="74" y="3"/>
                    <a:pt x="78" y="8"/>
                    <a:pt x="75" y="10"/>
                  </a:cubicBezTo>
                  <a:cubicBezTo>
                    <a:pt x="73" y="12"/>
                    <a:pt x="72" y="15"/>
                    <a:pt x="74" y="16"/>
                  </a:cubicBezTo>
                  <a:cubicBezTo>
                    <a:pt x="76" y="17"/>
                    <a:pt x="73" y="26"/>
                    <a:pt x="73" y="29"/>
                  </a:cubicBezTo>
                  <a:cubicBezTo>
                    <a:pt x="73" y="32"/>
                    <a:pt x="69" y="38"/>
                    <a:pt x="71" y="39"/>
                  </a:cubicBezTo>
                  <a:cubicBezTo>
                    <a:pt x="72" y="40"/>
                    <a:pt x="75" y="47"/>
                    <a:pt x="78" y="48"/>
                  </a:cubicBezTo>
                  <a:cubicBezTo>
                    <a:pt x="82" y="49"/>
                    <a:pt x="84" y="46"/>
                    <a:pt x="86" y="46"/>
                  </a:cubicBezTo>
                  <a:cubicBezTo>
                    <a:pt x="87" y="46"/>
                    <a:pt x="87" y="50"/>
                    <a:pt x="87" y="54"/>
                  </a:cubicBezTo>
                  <a:cubicBezTo>
                    <a:pt x="87" y="57"/>
                    <a:pt x="85" y="59"/>
                    <a:pt x="85" y="59"/>
                  </a:cubicBezTo>
                  <a:cubicBezTo>
                    <a:pt x="85" y="59"/>
                    <a:pt x="80" y="61"/>
                    <a:pt x="77" y="59"/>
                  </a:cubicBezTo>
                  <a:cubicBezTo>
                    <a:pt x="75" y="57"/>
                    <a:pt x="73" y="51"/>
                    <a:pt x="73" y="49"/>
                  </a:cubicBezTo>
                  <a:cubicBezTo>
                    <a:pt x="73" y="47"/>
                    <a:pt x="67" y="47"/>
                    <a:pt x="64" y="47"/>
                  </a:cubicBezTo>
                  <a:cubicBezTo>
                    <a:pt x="62" y="47"/>
                    <a:pt x="59" y="43"/>
                    <a:pt x="58" y="41"/>
                  </a:cubicBezTo>
                  <a:cubicBezTo>
                    <a:pt x="57" y="39"/>
                    <a:pt x="54" y="41"/>
                    <a:pt x="54" y="43"/>
                  </a:cubicBezTo>
                  <a:cubicBezTo>
                    <a:pt x="54" y="44"/>
                    <a:pt x="52" y="44"/>
                    <a:pt x="49" y="44"/>
                  </a:cubicBezTo>
                  <a:cubicBezTo>
                    <a:pt x="47" y="44"/>
                    <a:pt x="42" y="40"/>
                    <a:pt x="40" y="41"/>
                  </a:cubicBezTo>
                  <a:cubicBezTo>
                    <a:pt x="38" y="42"/>
                    <a:pt x="36" y="38"/>
                    <a:pt x="36" y="36"/>
                  </a:cubicBezTo>
                  <a:cubicBezTo>
                    <a:pt x="37" y="34"/>
                    <a:pt x="31" y="35"/>
                    <a:pt x="29" y="36"/>
                  </a:cubicBezTo>
                  <a:cubicBezTo>
                    <a:pt x="27" y="37"/>
                    <a:pt x="26" y="34"/>
                    <a:pt x="26" y="34"/>
                  </a:cubicBezTo>
                  <a:cubicBezTo>
                    <a:pt x="26" y="34"/>
                    <a:pt x="25" y="32"/>
                    <a:pt x="23" y="31"/>
                  </a:cubicBezTo>
                  <a:cubicBezTo>
                    <a:pt x="21" y="53"/>
                    <a:pt x="21" y="53"/>
                    <a:pt x="21" y="53"/>
                  </a:cubicBezTo>
                  <a:cubicBezTo>
                    <a:pt x="18" y="56"/>
                    <a:pt x="18" y="56"/>
                    <a:pt x="18" y="56"/>
                  </a:cubicBezTo>
                  <a:cubicBezTo>
                    <a:pt x="1" y="55"/>
                    <a:pt x="1" y="55"/>
                    <a:pt x="1" y="55"/>
                  </a:cubicBezTo>
                  <a:cubicBezTo>
                    <a:pt x="0" y="93"/>
                    <a:pt x="0" y="93"/>
                    <a:pt x="0" y="93"/>
                  </a:cubicBezTo>
                  <a:cubicBezTo>
                    <a:pt x="13" y="110"/>
                    <a:pt x="13" y="110"/>
                    <a:pt x="13" y="110"/>
                  </a:cubicBezTo>
                  <a:cubicBezTo>
                    <a:pt x="20" y="109"/>
                    <a:pt x="34" y="107"/>
                    <a:pt x="34" y="109"/>
                  </a:cubicBezTo>
                  <a:cubicBezTo>
                    <a:pt x="34" y="110"/>
                    <a:pt x="34" y="111"/>
                    <a:pt x="35" y="112"/>
                  </a:cubicBezTo>
                  <a:cubicBezTo>
                    <a:pt x="37" y="112"/>
                    <a:pt x="39" y="111"/>
                    <a:pt x="40" y="111"/>
                  </a:cubicBezTo>
                  <a:cubicBezTo>
                    <a:pt x="43" y="112"/>
                    <a:pt x="52" y="115"/>
                    <a:pt x="55" y="114"/>
                  </a:cubicBezTo>
                  <a:cubicBezTo>
                    <a:pt x="57" y="112"/>
                    <a:pt x="62" y="102"/>
                    <a:pt x="66" y="101"/>
                  </a:cubicBezTo>
                  <a:cubicBezTo>
                    <a:pt x="71" y="100"/>
                    <a:pt x="77" y="95"/>
                    <a:pt x="77" y="93"/>
                  </a:cubicBezTo>
                  <a:cubicBezTo>
                    <a:pt x="77" y="91"/>
                    <a:pt x="77" y="89"/>
                    <a:pt x="83" y="87"/>
                  </a:cubicBezTo>
                  <a:cubicBezTo>
                    <a:pt x="93" y="87"/>
                    <a:pt x="93" y="87"/>
                    <a:pt x="93" y="87"/>
                  </a:cubicBezTo>
                  <a:cubicBezTo>
                    <a:pt x="93" y="87"/>
                    <a:pt x="93" y="87"/>
                    <a:pt x="93" y="87"/>
                  </a:cubicBezTo>
                  <a:cubicBezTo>
                    <a:pt x="91" y="79"/>
                    <a:pt x="91" y="79"/>
                    <a:pt x="91" y="79"/>
                  </a:cubicBezTo>
                  <a:cubicBezTo>
                    <a:pt x="91" y="79"/>
                    <a:pt x="121" y="67"/>
                    <a:pt x="122" y="67"/>
                  </a:cubicBezTo>
                  <a:cubicBezTo>
                    <a:pt x="121" y="65"/>
                    <a:pt x="120" y="63"/>
                    <a:pt x="120" y="62"/>
                  </a:cubicBezTo>
                  <a:cubicBezTo>
                    <a:pt x="121" y="62"/>
                    <a:pt x="122" y="54"/>
                    <a:pt x="122" y="51"/>
                  </a:cubicBezTo>
                  <a:cubicBezTo>
                    <a:pt x="122" y="49"/>
                    <a:pt x="129" y="51"/>
                    <a:pt x="127" y="48"/>
                  </a:cubicBezTo>
                  <a:cubicBezTo>
                    <a:pt x="124" y="46"/>
                    <a:pt x="125" y="33"/>
                    <a:pt x="126" y="30"/>
                  </a:cubicBezTo>
                  <a:cubicBezTo>
                    <a:pt x="127" y="27"/>
                    <a:pt x="130" y="30"/>
                    <a:pt x="130" y="28"/>
                  </a:cubicBezTo>
                  <a:cubicBezTo>
                    <a:pt x="130" y="25"/>
                    <a:pt x="127" y="18"/>
                    <a:pt x="125" y="16"/>
                  </a:cubicBezTo>
                  <a:cubicBezTo>
                    <a:pt x="124" y="14"/>
                    <a:pt x="113" y="10"/>
                    <a:pt x="110" y="9"/>
                  </a:cubicBezTo>
                  <a:cubicBezTo>
                    <a:pt x="108" y="9"/>
                    <a:pt x="103" y="5"/>
                    <a:pt x="100" y="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05" name="Freeform 12"/>
            <p:cNvSpPr>
              <a:spLocks noChangeArrowheads="1"/>
            </p:cNvSpPr>
            <p:nvPr/>
          </p:nvSpPr>
          <p:spPr bwMode="auto">
            <a:xfrm>
              <a:off x="4254500" y="2492375"/>
              <a:ext cx="42863" cy="38100"/>
            </a:xfrm>
            <a:custGeom>
              <a:avLst/>
              <a:gdLst>
                <a:gd name="T0" fmla="*/ 2147483646 w 22"/>
                <a:gd name="T1" fmla="*/ 0 h 20"/>
                <a:gd name="T2" fmla="*/ 2147483646 w 22"/>
                <a:gd name="T3" fmla="*/ 2147483646 h 20"/>
                <a:gd name="T4" fmla="*/ 2147483646 w 22"/>
                <a:gd name="T5" fmla="*/ 2147483646 h 20"/>
                <a:gd name="T6" fmla="*/ 2147483646 w 22"/>
                <a:gd name="T7" fmla="*/ 2147483646 h 20"/>
                <a:gd name="T8" fmla="*/ 2147483646 w 22"/>
                <a:gd name="T9" fmla="*/ 2147483646 h 20"/>
                <a:gd name="T10" fmla="*/ 0 w 22"/>
                <a:gd name="T11" fmla="*/ 2147483646 h 20"/>
                <a:gd name="T12" fmla="*/ 2147483646 w 22"/>
                <a:gd name="T13" fmla="*/ 2147483646 h 20"/>
                <a:gd name="T14" fmla="*/ 2147483646 w 22"/>
                <a:gd name="T15" fmla="*/ 2147483646 h 20"/>
                <a:gd name="T16" fmla="*/ 2147483646 w 22"/>
                <a:gd name="T17" fmla="*/ 2147483646 h 20"/>
                <a:gd name="T18" fmla="*/ 2147483646 w 22"/>
                <a:gd name="T19" fmla="*/ 2147483646 h 20"/>
                <a:gd name="T20" fmla="*/ 2147483646 w 22"/>
                <a:gd name="T21" fmla="*/ 2147483646 h 20"/>
                <a:gd name="T22" fmla="*/ 2147483646 w 22"/>
                <a:gd name="T23" fmla="*/ 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20"/>
                <a:gd name="T38" fmla="*/ 22 w 22"/>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20">
                  <a:moveTo>
                    <a:pt x="18" y="0"/>
                  </a:moveTo>
                  <a:cubicBezTo>
                    <a:pt x="16" y="1"/>
                    <a:pt x="13" y="2"/>
                    <a:pt x="12" y="2"/>
                  </a:cubicBezTo>
                  <a:cubicBezTo>
                    <a:pt x="11" y="3"/>
                    <a:pt x="10" y="4"/>
                    <a:pt x="6" y="3"/>
                  </a:cubicBezTo>
                  <a:cubicBezTo>
                    <a:pt x="6" y="4"/>
                    <a:pt x="6" y="4"/>
                    <a:pt x="5" y="5"/>
                  </a:cubicBezTo>
                  <a:cubicBezTo>
                    <a:pt x="2" y="6"/>
                    <a:pt x="3" y="12"/>
                    <a:pt x="3" y="12"/>
                  </a:cubicBezTo>
                  <a:cubicBezTo>
                    <a:pt x="3" y="12"/>
                    <a:pt x="0" y="12"/>
                    <a:pt x="0" y="15"/>
                  </a:cubicBezTo>
                  <a:cubicBezTo>
                    <a:pt x="0" y="17"/>
                    <a:pt x="2" y="18"/>
                    <a:pt x="3" y="18"/>
                  </a:cubicBezTo>
                  <a:cubicBezTo>
                    <a:pt x="4" y="18"/>
                    <a:pt x="5" y="18"/>
                    <a:pt x="6" y="19"/>
                  </a:cubicBezTo>
                  <a:cubicBezTo>
                    <a:pt x="13" y="20"/>
                    <a:pt x="12" y="15"/>
                    <a:pt x="12" y="15"/>
                  </a:cubicBezTo>
                  <a:cubicBezTo>
                    <a:pt x="12" y="15"/>
                    <a:pt x="21" y="16"/>
                    <a:pt x="22" y="13"/>
                  </a:cubicBezTo>
                  <a:cubicBezTo>
                    <a:pt x="22" y="10"/>
                    <a:pt x="20" y="5"/>
                    <a:pt x="20" y="5"/>
                  </a:cubicBezTo>
                  <a:lnTo>
                    <a:pt x="18" y="0"/>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06" name="Freeform 13"/>
            <p:cNvSpPr>
              <a:spLocks noChangeArrowheads="1"/>
            </p:cNvSpPr>
            <p:nvPr/>
          </p:nvSpPr>
          <p:spPr bwMode="auto">
            <a:xfrm>
              <a:off x="4514850" y="2205037"/>
              <a:ext cx="223838" cy="298450"/>
            </a:xfrm>
            <a:custGeom>
              <a:avLst/>
              <a:gdLst>
                <a:gd name="T0" fmla="*/ 2147483646 w 117"/>
                <a:gd name="T1" fmla="*/ 2147483646 h 157"/>
                <a:gd name="T2" fmla="*/ 2147483646 w 117"/>
                <a:gd name="T3" fmla="*/ 2147483646 h 157"/>
                <a:gd name="T4" fmla="*/ 2147483646 w 117"/>
                <a:gd name="T5" fmla="*/ 2147483646 h 157"/>
                <a:gd name="T6" fmla="*/ 2147483646 w 117"/>
                <a:gd name="T7" fmla="*/ 2147483646 h 157"/>
                <a:gd name="T8" fmla="*/ 2147483646 w 117"/>
                <a:gd name="T9" fmla="*/ 2147483646 h 157"/>
                <a:gd name="T10" fmla="*/ 2147483646 w 117"/>
                <a:gd name="T11" fmla="*/ 2147483646 h 157"/>
                <a:gd name="T12" fmla="*/ 2147483646 w 117"/>
                <a:gd name="T13" fmla="*/ 2147483646 h 157"/>
                <a:gd name="T14" fmla="*/ 2147483646 w 117"/>
                <a:gd name="T15" fmla="*/ 2147483646 h 157"/>
                <a:gd name="T16" fmla="*/ 2147483646 w 117"/>
                <a:gd name="T17" fmla="*/ 2147483646 h 157"/>
                <a:gd name="T18" fmla="*/ 2147483646 w 117"/>
                <a:gd name="T19" fmla="*/ 2147483646 h 157"/>
                <a:gd name="T20" fmla="*/ 0 w 117"/>
                <a:gd name="T21" fmla="*/ 2147483646 h 157"/>
                <a:gd name="T22" fmla="*/ 2147483646 w 117"/>
                <a:gd name="T23" fmla="*/ 2147483646 h 157"/>
                <a:gd name="T24" fmla="*/ 2147483646 w 117"/>
                <a:gd name="T25" fmla="*/ 2147483646 h 157"/>
                <a:gd name="T26" fmla="*/ 2147483646 w 117"/>
                <a:gd name="T27" fmla="*/ 2147483646 h 157"/>
                <a:gd name="T28" fmla="*/ 2147483646 w 117"/>
                <a:gd name="T29" fmla="*/ 2147483646 h 157"/>
                <a:gd name="T30" fmla="*/ 2147483646 w 117"/>
                <a:gd name="T31" fmla="*/ 2147483646 h 157"/>
                <a:gd name="T32" fmla="*/ 2147483646 w 117"/>
                <a:gd name="T33" fmla="*/ 2147483646 h 157"/>
                <a:gd name="T34" fmla="*/ 2147483646 w 117"/>
                <a:gd name="T35" fmla="*/ 2147483646 h 157"/>
                <a:gd name="T36" fmla="*/ 2147483646 w 117"/>
                <a:gd name="T37" fmla="*/ 2147483646 h 157"/>
                <a:gd name="T38" fmla="*/ 2147483646 w 117"/>
                <a:gd name="T39" fmla="*/ 2147483646 h 157"/>
                <a:gd name="T40" fmla="*/ 2147483646 w 117"/>
                <a:gd name="T41" fmla="*/ 2147483646 h 157"/>
                <a:gd name="T42" fmla="*/ 2147483646 w 117"/>
                <a:gd name="T43" fmla="*/ 2147483646 h 157"/>
                <a:gd name="T44" fmla="*/ 2147483646 w 117"/>
                <a:gd name="T45" fmla="*/ 2147483646 h 157"/>
                <a:gd name="T46" fmla="*/ 2147483646 w 117"/>
                <a:gd name="T47" fmla="*/ 2147483646 h 157"/>
                <a:gd name="T48" fmla="*/ 2147483646 w 117"/>
                <a:gd name="T49" fmla="*/ 2147483646 h 157"/>
                <a:gd name="T50" fmla="*/ 2147483646 w 117"/>
                <a:gd name="T51" fmla="*/ 2147483646 h 157"/>
                <a:gd name="T52" fmla="*/ 2147483646 w 117"/>
                <a:gd name="T53" fmla="*/ 2147483646 h 157"/>
                <a:gd name="T54" fmla="*/ 2147483646 w 117"/>
                <a:gd name="T55" fmla="*/ 2147483646 h 15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7"/>
                <a:gd name="T85" fmla="*/ 0 h 157"/>
                <a:gd name="T86" fmla="*/ 117 w 117"/>
                <a:gd name="T87" fmla="*/ 157 h 15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7" h="157">
                  <a:moveTo>
                    <a:pt x="27" y="30"/>
                  </a:moveTo>
                  <a:cubicBezTo>
                    <a:pt x="29" y="31"/>
                    <a:pt x="33" y="36"/>
                    <a:pt x="35" y="37"/>
                  </a:cubicBezTo>
                  <a:cubicBezTo>
                    <a:pt x="37" y="37"/>
                    <a:pt x="50" y="41"/>
                    <a:pt x="58" y="45"/>
                  </a:cubicBezTo>
                  <a:cubicBezTo>
                    <a:pt x="66" y="48"/>
                    <a:pt x="71" y="48"/>
                    <a:pt x="73" y="48"/>
                  </a:cubicBezTo>
                  <a:cubicBezTo>
                    <a:pt x="76" y="48"/>
                    <a:pt x="79" y="49"/>
                    <a:pt x="77" y="51"/>
                  </a:cubicBezTo>
                  <a:cubicBezTo>
                    <a:pt x="75" y="52"/>
                    <a:pt x="50" y="77"/>
                    <a:pt x="47" y="81"/>
                  </a:cubicBezTo>
                  <a:cubicBezTo>
                    <a:pt x="44" y="84"/>
                    <a:pt x="42" y="83"/>
                    <a:pt x="35" y="83"/>
                  </a:cubicBezTo>
                  <a:cubicBezTo>
                    <a:pt x="27" y="83"/>
                    <a:pt x="22" y="91"/>
                    <a:pt x="20" y="91"/>
                  </a:cubicBezTo>
                  <a:cubicBezTo>
                    <a:pt x="19" y="90"/>
                    <a:pt x="14" y="91"/>
                    <a:pt x="11" y="92"/>
                  </a:cubicBezTo>
                  <a:cubicBezTo>
                    <a:pt x="5" y="100"/>
                    <a:pt x="5" y="100"/>
                    <a:pt x="5" y="100"/>
                  </a:cubicBezTo>
                  <a:cubicBezTo>
                    <a:pt x="0" y="108"/>
                    <a:pt x="0" y="108"/>
                    <a:pt x="0" y="108"/>
                  </a:cubicBezTo>
                  <a:cubicBezTo>
                    <a:pt x="1" y="148"/>
                    <a:pt x="1" y="148"/>
                    <a:pt x="1" y="148"/>
                  </a:cubicBezTo>
                  <a:cubicBezTo>
                    <a:pt x="6" y="157"/>
                    <a:pt x="6" y="157"/>
                    <a:pt x="6" y="157"/>
                  </a:cubicBezTo>
                  <a:cubicBezTo>
                    <a:pt x="11" y="151"/>
                    <a:pt x="23" y="140"/>
                    <a:pt x="31" y="131"/>
                  </a:cubicBezTo>
                  <a:cubicBezTo>
                    <a:pt x="41" y="121"/>
                    <a:pt x="46" y="118"/>
                    <a:pt x="51" y="116"/>
                  </a:cubicBezTo>
                  <a:cubicBezTo>
                    <a:pt x="56" y="113"/>
                    <a:pt x="70" y="100"/>
                    <a:pt x="79" y="88"/>
                  </a:cubicBezTo>
                  <a:cubicBezTo>
                    <a:pt x="85" y="81"/>
                    <a:pt x="91" y="73"/>
                    <a:pt x="92" y="67"/>
                  </a:cubicBezTo>
                  <a:cubicBezTo>
                    <a:pt x="93" y="62"/>
                    <a:pt x="98" y="55"/>
                    <a:pt x="102" y="50"/>
                  </a:cubicBezTo>
                  <a:cubicBezTo>
                    <a:pt x="106" y="45"/>
                    <a:pt x="113" y="32"/>
                    <a:pt x="113" y="28"/>
                  </a:cubicBezTo>
                  <a:cubicBezTo>
                    <a:pt x="113" y="24"/>
                    <a:pt x="116" y="15"/>
                    <a:pt x="117" y="8"/>
                  </a:cubicBezTo>
                  <a:cubicBezTo>
                    <a:pt x="117" y="1"/>
                    <a:pt x="111" y="0"/>
                    <a:pt x="109" y="4"/>
                  </a:cubicBezTo>
                  <a:cubicBezTo>
                    <a:pt x="107" y="8"/>
                    <a:pt x="93" y="11"/>
                    <a:pt x="84" y="11"/>
                  </a:cubicBezTo>
                  <a:cubicBezTo>
                    <a:pt x="75" y="11"/>
                    <a:pt x="69" y="12"/>
                    <a:pt x="66" y="15"/>
                  </a:cubicBezTo>
                  <a:cubicBezTo>
                    <a:pt x="63" y="18"/>
                    <a:pt x="54" y="14"/>
                    <a:pt x="51" y="18"/>
                  </a:cubicBezTo>
                  <a:cubicBezTo>
                    <a:pt x="48" y="21"/>
                    <a:pt x="36" y="24"/>
                    <a:pt x="33" y="16"/>
                  </a:cubicBezTo>
                  <a:cubicBezTo>
                    <a:pt x="31" y="13"/>
                    <a:pt x="29" y="11"/>
                    <a:pt x="27" y="10"/>
                  </a:cubicBezTo>
                  <a:cubicBezTo>
                    <a:pt x="24" y="13"/>
                    <a:pt x="20" y="18"/>
                    <a:pt x="20" y="20"/>
                  </a:cubicBezTo>
                  <a:cubicBezTo>
                    <a:pt x="21" y="22"/>
                    <a:pt x="25" y="29"/>
                    <a:pt x="27" y="3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07" name="Freeform 14"/>
            <p:cNvSpPr>
              <a:spLocks noChangeArrowheads="1"/>
            </p:cNvSpPr>
            <p:nvPr/>
          </p:nvSpPr>
          <p:spPr bwMode="auto">
            <a:xfrm>
              <a:off x="3363913" y="1655762"/>
              <a:ext cx="260350" cy="206375"/>
            </a:xfrm>
            <a:custGeom>
              <a:avLst/>
              <a:gdLst>
                <a:gd name="T0" fmla="*/ 2147483646 w 136"/>
                <a:gd name="T1" fmla="*/ 2147483646 h 108"/>
                <a:gd name="T2" fmla="*/ 2147483646 w 136"/>
                <a:gd name="T3" fmla="*/ 2147483646 h 108"/>
                <a:gd name="T4" fmla="*/ 2147483646 w 136"/>
                <a:gd name="T5" fmla="*/ 2147483646 h 108"/>
                <a:gd name="T6" fmla="*/ 2147483646 w 136"/>
                <a:gd name="T7" fmla="*/ 2147483646 h 108"/>
                <a:gd name="T8" fmla="*/ 2147483646 w 136"/>
                <a:gd name="T9" fmla="*/ 2147483646 h 108"/>
                <a:gd name="T10" fmla="*/ 2147483646 w 136"/>
                <a:gd name="T11" fmla="*/ 2147483646 h 108"/>
                <a:gd name="T12" fmla="*/ 2147483646 w 136"/>
                <a:gd name="T13" fmla="*/ 2147483646 h 108"/>
                <a:gd name="T14" fmla="*/ 2147483646 w 136"/>
                <a:gd name="T15" fmla="*/ 2147483646 h 108"/>
                <a:gd name="T16" fmla="*/ 2147483646 w 136"/>
                <a:gd name="T17" fmla="*/ 2147483646 h 108"/>
                <a:gd name="T18" fmla="*/ 2147483646 w 136"/>
                <a:gd name="T19" fmla="*/ 2147483646 h 108"/>
                <a:gd name="T20" fmla="*/ 2147483646 w 136"/>
                <a:gd name="T21" fmla="*/ 2147483646 h 108"/>
                <a:gd name="T22" fmla="*/ 2147483646 w 136"/>
                <a:gd name="T23" fmla="*/ 2147483646 h 108"/>
                <a:gd name="T24" fmla="*/ 2147483646 w 136"/>
                <a:gd name="T25" fmla="*/ 2147483646 h 108"/>
                <a:gd name="T26" fmla="*/ 2147483646 w 136"/>
                <a:gd name="T27" fmla="*/ 2147483646 h 108"/>
                <a:gd name="T28" fmla="*/ 2147483646 w 136"/>
                <a:gd name="T29" fmla="*/ 2147483646 h 108"/>
                <a:gd name="T30" fmla="*/ 2147483646 w 136"/>
                <a:gd name="T31" fmla="*/ 2147483646 h 108"/>
                <a:gd name="T32" fmla="*/ 2147483646 w 136"/>
                <a:gd name="T33" fmla="*/ 2147483646 h 108"/>
                <a:gd name="T34" fmla="*/ 2147483646 w 136"/>
                <a:gd name="T35" fmla="*/ 2147483646 h 108"/>
                <a:gd name="T36" fmla="*/ 2147483646 w 136"/>
                <a:gd name="T37" fmla="*/ 2147483646 h 108"/>
                <a:gd name="T38" fmla="*/ 2147483646 w 136"/>
                <a:gd name="T39" fmla="*/ 2147483646 h 108"/>
                <a:gd name="T40" fmla="*/ 2147483646 w 136"/>
                <a:gd name="T41" fmla="*/ 2147483646 h 108"/>
                <a:gd name="T42" fmla="*/ 2147483646 w 136"/>
                <a:gd name="T43" fmla="*/ 2147483646 h 108"/>
                <a:gd name="T44" fmla="*/ 2147483646 w 136"/>
                <a:gd name="T45" fmla="*/ 2147483646 h 108"/>
                <a:gd name="T46" fmla="*/ 2147483646 w 136"/>
                <a:gd name="T47" fmla="*/ 2147483646 h 108"/>
                <a:gd name="T48" fmla="*/ 2147483646 w 136"/>
                <a:gd name="T49" fmla="*/ 2147483646 h 108"/>
                <a:gd name="T50" fmla="*/ 2147483646 w 136"/>
                <a:gd name="T51" fmla="*/ 2147483646 h 108"/>
                <a:gd name="T52" fmla="*/ 2147483646 w 136"/>
                <a:gd name="T53" fmla="*/ 2147483646 h 108"/>
                <a:gd name="T54" fmla="*/ 0 w 136"/>
                <a:gd name="T55" fmla="*/ 2147483646 h 108"/>
                <a:gd name="T56" fmla="*/ 2147483646 w 136"/>
                <a:gd name="T57" fmla="*/ 2147483646 h 108"/>
                <a:gd name="T58" fmla="*/ 2147483646 w 136"/>
                <a:gd name="T59" fmla="*/ 2147483646 h 10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6"/>
                <a:gd name="T91" fmla="*/ 0 h 108"/>
                <a:gd name="T92" fmla="*/ 136 w 136"/>
                <a:gd name="T93" fmla="*/ 108 h 10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6" h="108">
                  <a:moveTo>
                    <a:pt x="50" y="108"/>
                  </a:moveTo>
                  <a:cubicBezTo>
                    <a:pt x="50" y="101"/>
                    <a:pt x="49" y="94"/>
                    <a:pt x="50" y="93"/>
                  </a:cubicBezTo>
                  <a:cubicBezTo>
                    <a:pt x="50" y="91"/>
                    <a:pt x="65" y="83"/>
                    <a:pt x="68" y="81"/>
                  </a:cubicBezTo>
                  <a:cubicBezTo>
                    <a:pt x="70" y="80"/>
                    <a:pt x="75" y="82"/>
                    <a:pt x="75" y="79"/>
                  </a:cubicBezTo>
                  <a:cubicBezTo>
                    <a:pt x="75" y="76"/>
                    <a:pt x="81" y="77"/>
                    <a:pt x="85" y="77"/>
                  </a:cubicBezTo>
                  <a:cubicBezTo>
                    <a:pt x="89" y="76"/>
                    <a:pt x="91" y="73"/>
                    <a:pt x="91" y="70"/>
                  </a:cubicBezTo>
                  <a:cubicBezTo>
                    <a:pt x="91" y="67"/>
                    <a:pt x="96" y="67"/>
                    <a:pt x="99" y="67"/>
                  </a:cubicBezTo>
                  <a:cubicBezTo>
                    <a:pt x="103" y="67"/>
                    <a:pt x="102" y="64"/>
                    <a:pt x="104" y="64"/>
                  </a:cubicBezTo>
                  <a:cubicBezTo>
                    <a:pt x="107" y="64"/>
                    <a:pt x="105" y="60"/>
                    <a:pt x="106" y="57"/>
                  </a:cubicBezTo>
                  <a:cubicBezTo>
                    <a:pt x="106" y="53"/>
                    <a:pt x="106" y="54"/>
                    <a:pt x="110" y="54"/>
                  </a:cubicBezTo>
                  <a:cubicBezTo>
                    <a:pt x="113" y="54"/>
                    <a:pt x="116" y="52"/>
                    <a:pt x="116" y="50"/>
                  </a:cubicBezTo>
                  <a:cubicBezTo>
                    <a:pt x="116" y="48"/>
                    <a:pt x="130" y="49"/>
                    <a:pt x="133" y="49"/>
                  </a:cubicBezTo>
                  <a:cubicBezTo>
                    <a:pt x="135" y="49"/>
                    <a:pt x="136" y="46"/>
                    <a:pt x="135" y="45"/>
                  </a:cubicBezTo>
                  <a:cubicBezTo>
                    <a:pt x="135" y="43"/>
                    <a:pt x="133" y="37"/>
                    <a:pt x="131" y="37"/>
                  </a:cubicBezTo>
                  <a:cubicBezTo>
                    <a:pt x="129" y="37"/>
                    <a:pt x="130" y="31"/>
                    <a:pt x="130" y="27"/>
                  </a:cubicBezTo>
                  <a:cubicBezTo>
                    <a:pt x="130" y="22"/>
                    <a:pt x="129" y="18"/>
                    <a:pt x="127" y="15"/>
                  </a:cubicBezTo>
                  <a:cubicBezTo>
                    <a:pt x="126" y="14"/>
                    <a:pt x="126" y="13"/>
                    <a:pt x="125" y="11"/>
                  </a:cubicBezTo>
                  <a:cubicBezTo>
                    <a:pt x="121" y="11"/>
                    <a:pt x="116" y="8"/>
                    <a:pt x="112" y="8"/>
                  </a:cubicBezTo>
                  <a:cubicBezTo>
                    <a:pt x="106" y="8"/>
                    <a:pt x="97" y="11"/>
                    <a:pt x="93" y="6"/>
                  </a:cubicBezTo>
                  <a:cubicBezTo>
                    <a:pt x="88" y="2"/>
                    <a:pt x="85" y="0"/>
                    <a:pt x="82" y="2"/>
                  </a:cubicBezTo>
                  <a:cubicBezTo>
                    <a:pt x="79" y="3"/>
                    <a:pt x="73" y="20"/>
                    <a:pt x="70" y="25"/>
                  </a:cubicBezTo>
                  <a:cubicBezTo>
                    <a:pt x="67" y="29"/>
                    <a:pt x="57" y="33"/>
                    <a:pt x="53" y="33"/>
                  </a:cubicBezTo>
                  <a:cubicBezTo>
                    <a:pt x="48" y="33"/>
                    <a:pt x="48" y="40"/>
                    <a:pt x="44" y="42"/>
                  </a:cubicBezTo>
                  <a:cubicBezTo>
                    <a:pt x="41" y="45"/>
                    <a:pt x="42" y="50"/>
                    <a:pt x="38" y="53"/>
                  </a:cubicBezTo>
                  <a:cubicBezTo>
                    <a:pt x="34" y="56"/>
                    <a:pt x="36" y="67"/>
                    <a:pt x="38" y="70"/>
                  </a:cubicBezTo>
                  <a:cubicBezTo>
                    <a:pt x="40" y="74"/>
                    <a:pt x="30" y="85"/>
                    <a:pt x="25" y="89"/>
                  </a:cubicBezTo>
                  <a:cubicBezTo>
                    <a:pt x="19" y="92"/>
                    <a:pt x="17" y="98"/>
                    <a:pt x="8" y="100"/>
                  </a:cubicBezTo>
                  <a:cubicBezTo>
                    <a:pt x="5" y="100"/>
                    <a:pt x="2" y="102"/>
                    <a:pt x="0" y="104"/>
                  </a:cubicBezTo>
                  <a:cubicBezTo>
                    <a:pt x="14" y="104"/>
                    <a:pt x="35" y="104"/>
                    <a:pt x="42" y="104"/>
                  </a:cubicBezTo>
                  <a:cubicBezTo>
                    <a:pt x="50" y="104"/>
                    <a:pt x="48" y="106"/>
                    <a:pt x="50" y="108"/>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08" name="Freeform 15"/>
            <p:cNvSpPr>
              <a:spLocks noChangeArrowheads="1"/>
            </p:cNvSpPr>
            <p:nvPr/>
          </p:nvSpPr>
          <p:spPr bwMode="auto">
            <a:xfrm>
              <a:off x="3805238" y="1619250"/>
              <a:ext cx="93663" cy="174625"/>
            </a:xfrm>
            <a:custGeom>
              <a:avLst/>
              <a:gdLst>
                <a:gd name="T0" fmla="*/ 2147483646 w 49"/>
                <a:gd name="T1" fmla="*/ 2147483646 h 91"/>
                <a:gd name="T2" fmla="*/ 2147483646 w 49"/>
                <a:gd name="T3" fmla="*/ 2147483646 h 91"/>
                <a:gd name="T4" fmla="*/ 2147483646 w 49"/>
                <a:gd name="T5" fmla="*/ 2147483646 h 91"/>
                <a:gd name="T6" fmla="*/ 2147483646 w 49"/>
                <a:gd name="T7" fmla="*/ 2147483646 h 91"/>
                <a:gd name="T8" fmla="*/ 2147483646 w 49"/>
                <a:gd name="T9" fmla="*/ 2147483646 h 91"/>
                <a:gd name="T10" fmla="*/ 2147483646 w 49"/>
                <a:gd name="T11" fmla="*/ 2147483646 h 91"/>
                <a:gd name="T12" fmla="*/ 2147483646 w 49"/>
                <a:gd name="T13" fmla="*/ 2147483646 h 91"/>
                <a:gd name="T14" fmla="*/ 2147483646 w 49"/>
                <a:gd name="T15" fmla="*/ 2147483646 h 91"/>
                <a:gd name="T16" fmla="*/ 2147483646 w 49"/>
                <a:gd name="T17" fmla="*/ 2147483646 h 91"/>
                <a:gd name="T18" fmla="*/ 2147483646 w 49"/>
                <a:gd name="T19" fmla="*/ 2147483646 h 91"/>
                <a:gd name="T20" fmla="*/ 2147483646 w 49"/>
                <a:gd name="T21" fmla="*/ 2147483646 h 91"/>
                <a:gd name="T22" fmla="*/ 2147483646 w 49"/>
                <a:gd name="T23" fmla="*/ 2147483646 h 91"/>
                <a:gd name="T24" fmla="*/ 2147483646 w 49"/>
                <a:gd name="T25" fmla="*/ 2147483646 h 91"/>
                <a:gd name="T26" fmla="*/ 2147483646 w 49"/>
                <a:gd name="T27" fmla="*/ 2147483646 h 91"/>
                <a:gd name="T28" fmla="*/ 2147483646 w 49"/>
                <a:gd name="T29" fmla="*/ 2147483646 h 91"/>
                <a:gd name="T30" fmla="*/ 2147483646 w 49"/>
                <a:gd name="T31" fmla="*/ 2147483646 h 91"/>
                <a:gd name="T32" fmla="*/ 2147483646 w 49"/>
                <a:gd name="T33" fmla="*/ 2147483646 h 91"/>
                <a:gd name="T34" fmla="*/ 2147483646 w 49"/>
                <a:gd name="T35" fmla="*/ 2147483646 h 91"/>
                <a:gd name="T36" fmla="*/ 2147483646 w 49"/>
                <a:gd name="T37" fmla="*/ 2147483646 h 91"/>
                <a:gd name="T38" fmla="*/ 2147483646 w 49"/>
                <a:gd name="T39" fmla="*/ 2147483646 h 91"/>
                <a:gd name="T40" fmla="*/ 2147483646 w 49"/>
                <a:gd name="T41" fmla="*/ 2147483646 h 91"/>
                <a:gd name="T42" fmla="*/ 2147483646 w 49"/>
                <a:gd name="T43" fmla="*/ 2147483646 h 91"/>
                <a:gd name="T44" fmla="*/ 2147483646 w 49"/>
                <a:gd name="T45" fmla="*/ 2147483646 h 91"/>
                <a:gd name="T46" fmla="*/ 2147483646 w 49"/>
                <a:gd name="T47" fmla="*/ 2147483646 h 91"/>
                <a:gd name="T48" fmla="*/ 2147483646 w 49"/>
                <a:gd name="T49" fmla="*/ 2147483646 h 9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9"/>
                <a:gd name="T76" fmla="*/ 0 h 91"/>
                <a:gd name="T77" fmla="*/ 49 w 49"/>
                <a:gd name="T78" fmla="*/ 91 h 9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9" h="91">
                  <a:moveTo>
                    <a:pt x="13" y="23"/>
                  </a:moveTo>
                  <a:cubicBezTo>
                    <a:pt x="16" y="27"/>
                    <a:pt x="13" y="34"/>
                    <a:pt x="10" y="35"/>
                  </a:cubicBezTo>
                  <a:cubicBezTo>
                    <a:pt x="7" y="36"/>
                    <a:pt x="5" y="42"/>
                    <a:pt x="3" y="42"/>
                  </a:cubicBezTo>
                  <a:cubicBezTo>
                    <a:pt x="0" y="42"/>
                    <a:pt x="3" y="52"/>
                    <a:pt x="7" y="54"/>
                  </a:cubicBezTo>
                  <a:cubicBezTo>
                    <a:pt x="12" y="56"/>
                    <a:pt x="12" y="60"/>
                    <a:pt x="12" y="62"/>
                  </a:cubicBezTo>
                  <a:cubicBezTo>
                    <a:pt x="12" y="64"/>
                    <a:pt x="19" y="66"/>
                    <a:pt x="21" y="68"/>
                  </a:cubicBezTo>
                  <a:cubicBezTo>
                    <a:pt x="23" y="71"/>
                    <a:pt x="26" y="84"/>
                    <a:pt x="26" y="88"/>
                  </a:cubicBezTo>
                  <a:cubicBezTo>
                    <a:pt x="26" y="89"/>
                    <a:pt x="26" y="90"/>
                    <a:pt x="27" y="91"/>
                  </a:cubicBezTo>
                  <a:cubicBezTo>
                    <a:pt x="29" y="90"/>
                    <a:pt x="31" y="89"/>
                    <a:pt x="32" y="87"/>
                  </a:cubicBezTo>
                  <a:cubicBezTo>
                    <a:pt x="33" y="84"/>
                    <a:pt x="34" y="79"/>
                    <a:pt x="34" y="78"/>
                  </a:cubicBezTo>
                  <a:cubicBezTo>
                    <a:pt x="33" y="77"/>
                    <a:pt x="33" y="74"/>
                    <a:pt x="35" y="73"/>
                  </a:cubicBezTo>
                  <a:cubicBezTo>
                    <a:pt x="36" y="72"/>
                    <a:pt x="42" y="65"/>
                    <a:pt x="43" y="65"/>
                  </a:cubicBezTo>
                  <a:cubicBezTo>
                    <a:pt x="45" y="64"/>
                    <a:pt x="48" y="65"/>
                    <a:pt x="48" y="61"/>
                  </a:cubicBezTo>
                  <a:cubicBezTo>
                    <a:pt x="48" y="60"/>
                    <a:pt x="48" y="58"/>
                    <a:pt x="49" y="55"/>
                  </a:cubicBezTo>
                  <a:cubicBezTo>
                    <a:pt x="46" y="54"/>
                    <a:pt x="44" y="52"/>
                    <a:pt x="44" y="51"/>
                  </a:cubicBezTo>
                  <a:cubicBezTo>
                    <a:pt x="44" y="49"/>
                    <a:pt x="41" y="45"/>
                    <a:pt x="40" y="47"/>
                  </a:cubicBezTo>
                  <a:cubicBezTo>
                    <a:pt x="38" y="49"/>
                    <a:pt x="32" y="47"/>
                    <a:pt x="31" y="43"/>
                  </a:cubicBezTo>
                  <a:cubicBezTo>
                    <a:pt x="30" y="39"/>
                    <a:pt x="35" y="39"/>
                    <a:pt x="40" y="35"/>
                  </a:cubicBezTo>
                  <a:cubicBezTo>
                    <a:pt x="44" y="31"/>
                    <a:pt x="45" y="24"/>
                    <a:pt x="40" y="20"/>
                  </a:cubicBezTo>
                  <a:cubicBezTo>
                    <a:pt x="35" y="16"/>
                    <a:pt x="38" y="14"/>
                    <a:pt x="42" y="10"/>
                  </a:cubicBezTo>
                  <a:cubicBezTo>
                    <a:pt x="45" y="7"/>
                    <a:pt x="42" y="5"/>
                    <a:pt x="40" y="6"/>
                  </a:cubicBezTo>
                  <a:cubicBezTo>
                    <a:pt x="39" y="8"/>
                    <a:pt x="36" y="8"/>
                    <a:pt x="35" y="4"/>
                  </a:cubicBezTo>
                  <a:cubicBezTo>
                    <a:pt x="35" y="0"/>
                    <a:pt x="24" y="0"/>
                    <a:pt x="20" y="4"/>
                  </a:cubicBezTo>
                  <a:cubicBezTo>
                    <a:pt x="18" y="5"/>
                    <a:pt x="16" y="5"/>
                    <a:pt x="13" y="5"/>
                  </a:cubicBezTo>
                  <a:cubicBezTo>
                    <a:pt x="12" y="12"/>
                    <a:pt x="12" y="20"/>
                    <a:pt x="13" y="2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09" name="Freeform 16"/>
            <p:cNvSpPr>
              <a:spLocks noChangeArrowheads="1"/>
            </p:cNvSpPr>
            <p:nvPr/>
          </p:nvSpPr>
          <p:spPr bwMode="auto">
            <a:xfrm>
              <a:off x="3457575" y="1625600"/>
              <a:ext cx="449263" cy="430213"/>
            </a:xfrm>
            <a:custGeom>
              <a:avLst/>
              <a:gdLst>
                <a:gd name="T0" fmla="*/ 2147483646 w 235"/>
                <a:gd name="T1" fmla="*/ 2147483646 h 225"/>
                <a:gd name="T2" fmla="*/ 2147483646 w 235"/>
                <a:gd name="T3" fmla="*/ 2147483646 h 225"/>
                <a:gd name="T4" fmla="*/ 2147483646 w 235"/>
                <a:gd name="T5" fmla="*/ 2147483646 h 225"/>
                <a:gd name="T6" fmla="*/ 2147483646 w 235"/>
                <a:gd name="T7" fmla="*/ 2147483646 h 225"/>
                <a:gd name="T8" fmla="*/ 2147483646 w 235"/>
                <a:gd name="T9" fmla="*/ 2147483646 h 225"/>
                <a:gd name="T10" fmla="*/ 2147483646 w 235"/>
                <a:gd name="T11" fmla="*/ 2147483646 h 225"/>
                <a:gd name="T12" fmla="*/ 2147483646 w 235"/>
                <a:gd name="T13" fmla="*/ 2147483646 h 225"/>
                <a:gd name="T14" fmla="*/ 2147483646 w 235"/>
                <a:gd name="T15" fmla="*/ 2147483646 h 225"/>
                <a:gd name="T16" fmla="*/ 2147483646 w 235"/>
                <a:gd name="T17" fmla="*/ 2147483646 h 225"/>
                <a:gd name="T18" fmla="*/ 2147483646 w 235"/>
                <a:gd name="T19" fmla="*/ 2147483646 h 225"/>
                <a:gd name="T20" fmla="*/ 2147483646 w 235"/>
                <a:gd name="T21" fmla="*/ 2147483646 h 225"/>
                <a:gd name="T22" fmla="*/ 2147483646 w 235"/>
                <a:gd name="T23" fmla="*/ 2147483646 h 225"/>
                <a:gd name="T24" fmla="*/ 2147483646 w 235"/>
                <a:gd name="T25" fmla="*/ 2147483646 h 225"/>
                <a:gd name="T26" fmla="*/ 2147483646 w 235"/>
                <a:gd name="T27" fmla="*/ 2147483646 h 225"/>
                <a:gd name="T28" fmla="*/ 2147483646 w 235"/>
                <a:gd name="T29" fmla="*/ 2147483646 h 225"/>
                <a:gd name="T30" fmla="*/ 2147483646 w 235"/>
                <a:gd name="T31" fmla="*/ 2147483646 h 225"/>
                <a:gd name="T32" fmla="*/ 2147483646 w 235"/>
                <a:gd name="T33" fmla="*/ 2147483646 h 225"/>
                <a:gd name="T34" fmla="*/ 2147483646 w 235"/>
                <a:gd name="T35" fmla="*/ 2147483646 h 225"/>
                <a:gd name="T36" fmla="*/ 2147483646 w 235"/>
                <a:gd name="T37" fmla="*/ 2147483646 h 225"/>
                <a:gd name="T38" fmla="*/ 2147483646 w 235"/>
                <a:gd name="T39" fmla="*/ 2147483646 h 225"/>
                <a:gd name="T40" fmla="*/ 2147483646 w 235"/>
                <a:gd name="T41" fmla="*/ 2147483646 h 225"/>
                <a:gd name="T42" fmla="*/ 2147483646 w 235"/>
                <a:gd name="T43" fmla="*/ 2147483646 h 225"/>
                <a:gd name="T44" fmla="*/ 2147483646 w 235"/>
                <a:gd name="T45" fmla="*/ 2147483646 h 225"/>
                <a:gd name="T46" fmla="*/ 2147483646 w 235"/>
                <a:gd name="T47" fmla="*/ 2147483646 h 225"/>
                <a:gd name="T48" fmla="*/ 2147483646 w 235"/>
                <a:gd name="T49" fmla="*/ 2147483646 h 225"/>
                <a:gd name="T50" fmla="*/ 2147483646 w 235"/>
                <a:gd name="T51" fmla="*/ 2147483646 h 225"/>
                <a:gd name="T52" fmla="*/ 2147483646 w 235"/>
                <a:gd name="T53" fmla="*/ 2147483646 h 225"/>
                <a:gd name="T54" fmla="*/ 2147483646 w 235"/>
                <a:gd name="T55" fmla="*/ 2147483646 h 225"/>
                <a:gd name="T56" fmla="*/ 2147483646 w 235"/>
                <a:gd name="T57" fmla="*/ 2147483646 h 225"/>
                <a:gd name="T58" fmla="*/ 2147483646 w 235"/>
                <a:gd name="T59" fmla="*/ 2147483646 h 225"/>
                <a:gd name="T60" fmla="*/ 2147483646 w 235"/>
                <a:gd name="T61" fmla="*/ 2147483646 h 225"/>
                <a:gd name="T62" fmla="*/ 2147483646 w 235"/>
                <a:gd name="T63" fmla="*/ 2147483646 h 225"/>
                <a:gd name="T64" fmla="*/ 2147483646 w 235"/>
                <a:gd name="T65" fmla="*/ 2147483646 h 225"/>
                <a:gd name="T66" fmla="*/ 2147483646 w 235"/>
                <a:gd name="T67" fmla="*/ 2147483646 h 225"/>
                <a:gd name="T68" fmla="*/ 2147483646 w 235"/>
                <a:gd name="T69" fmla="*/ 2147483646 h 225"/>
                <a:gd name="T70" fmla="*/ 2147483646 w 235"/>
                <a:gd name="T71" fmla="*/ 2147483646 h 225"/>
                <a:gd name="T72" fmla="*/ 2147483646 w 235"/>
                <a:gd name="T73" fmla="*/ 2147483646 h 225"/>
                <a:gd name="T74" fmla="*/ 2147483646 w 235"/>
                <a:gd name="T75" fmla="*/ 2147483646 h 225"/>
                <a:gd name="T76" fmla="*/ 2147483646 w 235"/>
                <a:gd name="T77" fmla="*/ 2147483646 h 225"/>
                <a:gd name="T78" fmla="*/ 2147483646 w 235"/>
                <a:gd name="T79" fmla="*/ 2147483646 h 225"/>
                <a:gd name="T80" fmla="*/ 2147483646 w 235"/>
                <a:gd name="T81" fmla="*/ 2147483646 h 225"/>
                <a:gd name="T82" fmla="*/ 2147483646 w 235"/>
                <a:gd name="T83" fmla="*/ 2147483646 h 225"/>
                <a:gd name="T84" fmla="*/ 2147483646 w 235"/>
                <a:gd name="T85" fmla="*/ 2147483646 h 225"/>
                <a:gd name="T86" fmla="*/ 2147483646 w 235"/>
                <a:gd name="T87" fmla="*/ 2147483646 h 225"/>
                <a:gd name="T88" fmla="*/ 2147483646 w 235"/>
                <a:gd name="T89" fmla="*/ 2147483646 h 225"/>
                <a:gd name="T90" fmla="*/ 2147483646 w 235"/>
                <a:gd name="T91" fmla="*/ 0 h 225"/>
                <a:gd name="T92" fmla="*/ 2147483646 w 235"/>
                <a:gd name="T93" fmla="*/ 2147483646 h 225"/>
                <a:gd name="T94" fmla="*/ 2147483646 w 235"/>
                <a:gd name="T95" fmla="*/ 2147483646 h 225"/>
                <a:gd name="T96" fmla="*/ 2147483646 w 235"/>
                <a:gd name="T97" fmla="*/ 2147483646 h 225"/>
                <a:gd name="T98" fmla="*/ 2147483646 w 235"/>
                <a:gd name="T99" fmla="*/ 2147483646 h 225"/>
                <a:gd name="T100" fmla="*/ 2147483646 w 235"/>
                <a:gd name="T101" fmla="*/ 2147483646 h 225"/>
                <a:gd name="T102" fmla="*/ 2147483646 w 235"/>
                <a:gd name="T103" fmla="*/ 2147483646 h 225"/>
                <a:gd name="T104" fmla="*/ 2147483646 w 235"/>
                <a:gd name="T105" fmla="*/ 2147483646 h 225"/>
                <a:gd name="T106" fmla="*/ 2147483646 w 235"/>
                <a:gd name="T107" fmla="*/ 2147483646 h 2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35"/>
                <a:gd name="T163" fmla="*/ 0 h 225"/>
                <a:gd name="T164" fmla="*/ 235 w 235"/>
                <a:gd name="T165" fmla="*/ 225 h 2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35" h="225">
                  <a:moveTo>
                    <a:pt x="81" y="43"/>
                  </a:moveTo>
                  <a:cubicBezTo>
                    <a:pt x="81" y="47"/>
                    <a:pt x="80" y="53"/>
                    <a:pt x="82" y="53"/>
                  </a:cubicBezTo>
                  <a:cubicBezTo>
                    <a:pt x="84" y="53"/>
                    <a:pt x="86" y="59"/>
                    <a:pt x="86" y="61"/>
                  </a:cubicBezTo>
                  <a:cubicBezTo>
                    <a:pt x="87" y="62"/>
                    <a:pt x="86" y="65"/>
                    <a:pt x="84" y="65"/>
                  </a:cubicBezTo>
                  <a:cubicBezTo>
                    <a:pt x="81" y="65"/>
                    <a:pt x="67" y="64"/>
                    <a:pt x="67" y="66"/>
                  </a:cubicBezTo>
                  <a:cubicBezTo>
                    <a:pt x="67" y="68"/>
                    <a:pt x="64" y="70"/>
                    <a:pt x="61" y="70"/>
                  </a:cubicBezTo>
                  <a:cubicBezTo>
                    <a:pt x="57" y="70"/>
                    <a:pt x="57" y="69"/>
                    <a:pt x="57" y="73"/>
                  </a:cubicBezTo>
                  <a:cubicBezTo>
                    <a:pt x="56" y="76"/>
                    <a:pt x="58" y="80"/>
                    <a:pt x="55" y="80"/>
                  </a:cubicBezTo>
                  <a:cubicBezTo>
                    <a:pt x="53" y="80"/>
                    <a:pt x="54" y="83"/>
                    <a:pt x="50" y="83"/>
                  </a:cubicBezTo>
                  <a:cubicBezTo>
                    <a:pt x="47" y="83"/>
                    <a:pt x="42" y="83"/>
                    <a:pt x="42" y="86"/>
                  </a:cubicBezTo>
                  <a:cubicBezTo>
                    <a:pt x="42" y="89"/>
                    <a:pt x="40" y="92"/>
                    <a:pt x="36" y="93"/>
                  </a:cubicBezTo>
                  <a:cubicBezTo>
                    <a:pt x="32" y="93"/>
                    <a:pt x="26" y="92"/>
                    <a:pt x="26" y="95"/>
                  </a:cubicBezTo>
                  <a:cubicBezTo>
                    <a:pt x="26" y="98"/>
                    <a:pt x="21" y="96"/>
                    <a:pt x="19" y="97"/>
                  </a:cubicBezTo>
                  <a:cubicBezTo>
                    <a:pt x="16" y="99"/>
                    <a:pt x="1" y="107"/>
                    <a:pt x="1" y="109"/>
                  </a:cubicBezTo>
                  <a:cubicBezTo>
                    <a:pt x="0" y="110"/>
                    <a:pt x="1" y="117"/>
                    <a:pt x="1" y="124"/>
                  </a:cubicBezTo>
                  <a:cubicBezTo>
                    <a:pt x="1" y="125"/>
                    <a:pt x="2" y="126"/>
                    <a:pt x="3" y="126"/>
                  </a:cubicBezTo>
                  <a:cubicBezTo>
                    <a:pt x="9" y="129"/>
                    <a:pt x="109" y="196"/>
                    <a:pt x="112" y="199"/>
                  </a:cubicBezTo>
                  <a:cubicBezTo>
                    <a:pt x="116" y="202"/>
                    <a:pt x="120" y="209"/>
                    <a:pt x="120" y="209"/>
                  </a:cubicBezTo>
                  <a:cubicBezTo>
                    <a:pt x="120" y="209"/>
                    <a:pt x="127" y="210"/>
                    <a:pt x="132" y="213"/>
                  </a:cubicBezTo>
                  <a:cubicBezTo>
                    <a:pt x="138" y="217"/>
                    <a:pt x="138" y="225"/>
                    <a:pt x="138" y="225"/>
                  </a:cubicBezTo>
                  <a:cubicBezTo>
                    <a:pt x="138" y="225"/>
                    <a:pt x="145" y="224"/>
                    <a:pt x="149" y="223"/>
                  </a:cubicBezTo>
                  <a:cubicBezTo>
                    <a:pt x="153" y="222"/>
                    <a:pt x="166" y="217"/>
                    <a:pt x="166" y="217"/>
                  </a:cubicBezTo>
                  <a:cubicBezTo>
                    <a:pt x="187" y="201"/>
                    <a:pt x="187" y="201"/>
                    <a:pt x="187" y="201"/>
                  </a:cubicBezTo>
                  <a:cubicBezTo>
                    <a:pt x="235" y="171"/>
                    <a:pt x="235" y="171"/>
                    <a:pt x="235" y="171"/>
                  </a:cubicBezTo>
                  <a:cubicBezTo>
                    <a:pt x="235" y="171"/>
                    <a:pt x="235" y="171"/>
                    <a:pt x="235" y="171"/>
                  </a:cubicBezTo>
                  <a:cubicBezTo>
                    <a:pt x="234" y="165"/>
                    <a:pt x="232" y="161"/>
                    <a:pt x="230" y="161"/>
                  </a:cubicBezTo>
                  <a:cubicBezTo>
                    <a:pt x="227" y="161"/>
                    <a:pt x="225" y="158"/>
                    <a:pt x="221" y="158"/>
                  </a:cubicBezTo>
                  <a:cubicBezTo>
                    <a:pt x="218" y="158"/>
                    <a:pt x="214" y="157"/>
                    <a:pt x="214" y="154"/>
                  </a:cubicBezTo>
                  <a:cubicBezTo>
                    <a:pt x="213" y="151"/>
                    <a:pt x="215" y="149"/>
                    <a:pt x="212" y="145"/>
                  </a:cubicBezTo>
                  <a:cubicBezTo>
                    <a:pt x="210" y="141"/>
                    <a:pt x="207" y="140"/>
                    <a:pt x="207" y="138"/>
                  </a:cubicBezTo>
                  <a:cubicBezTo>
                    <a:pt x="207" y="136"/>
                    <a:pt x="212" y="133"/>
                    <a:pt x="212" y="133"/>
                  </a:cubicBezTo>
                  <a:cubicBezTo>
                    <a:pt x="213" y="132"/>
                    <a:pt x="211" y="129"/>
                    <a:pt x="211" y="127"/>
                  </a:cubicBezTo>
                  <a:cubicBezTo>
                    <a:pt x="211" y="126"/>
                    <a:pt x="209" y="122"/>
                    <a:pt x="211" y="120"/>
                  </a:cubicBezTo>
                  <a:cubicBezTo>
                    <a:pt x="212" y="118"/>
                    <a:pt x="213" y="116"/>
                    <a:pt x="211" y="113"/>
                  </a:cubicBezTo>
                  <a:cubicBezTo>
                    <a:pt x="210" y="109"/>
                    <a:pt x="214" y="106"/>
                    <a:pt x="212" y="101"/>
                  </a:cubicBezTo>
                  <a:cubicBezTo>
                    <a:pt x="210" y="96"/>
                    <a:pt x="206" y="92"/>
                    <a:pt x="207" y="91"/>
                  </a:cubicBezTo>
                  <a:cubicBezTo>
                    <a:pt x="207" y="90"/>
                    <a:pt x="208" y="89"/>
                    <a:pt x="209" y="88"/>
                  </a:cubicBezTo>
                  <a:cubicBezTo>
                    <a:pt x="208" y="87"/>
                    <a:pt x="208" y="86"/>
                    <a:pt x="208" y="85"/>
                  </a:cubicBezTo>
                  <a:cubicBezTo>
                    <a:pt x="208" y="81"/>
                    <a:pt x="205" y="68"/>
                    <a:pt x="203" y="65"/>
                  </a:cubicBezTo>
                  <a:cubicBezTo>
                    <a:pt x="201" y="63"/>
                    <a:pt x="194" y="61"/>
                    <a:pt x="194" y="59"/>
                  </a:cubicBezTo>
                  <a:cubicBezTo>
                    <a:pt x="194" y="57"/>
                    <a:pt x="194" y="53"/>
                    <a:pt x="189" y="51"/>
                  </a:cubicBezTo>
                  <a:cubicBezTo>
                    <a:pt x="185" y="49"/>
                    <a:pt x="182" y="39"/>
                    <a:pt x="185" y="39"/>
                  </a:cubicBezTo>
                  <a:cubicBezTo>
                    <a:pt x="187" y="39"/>
                    <a:pt x="189" y="33"/>
                    <a:pt x="192" y="32"/>
                  </a:cubicBezTo>
                  <a:cubicBezTo>
                    <a:pt x="195" y="31"/>
                    <a:pt x="198" y="24"/>
                    <a:pt x="195" y="20"/>
                  </a:cubicBezTo>
                  <a:cubicBezTo>
                    <a:pt x="194" y="17"/>
                    <a:pt x="194" y="9"/>
                    <a:pt x="195" y="2"/>
                  </a:cubicBezTo>
                  <a:cubicBezTo>
                    <a:pt x="191" y="2"/>
                    <a:pt x="186" y="1"/>
                    <a:pt x="185" y="0"/>
                  </a:cubicBezTo>
                  <a:cubicBezTo>
                    <a:pt x="183" y="0"/>
                    <a:pt x="177" y="1"/>
                    <a:pt x="173" y="1"/>
                  </a:cubicBezTo>
                  <a:cubicBezTo>
                    <a:pt x="170" y="2"/>
                    <a:pt x="161" y="7"/>
                    <a:pt x="158" y="5"/>
                  </a:cubicBezTo>
                  <a:cubicBezTo>
                    <a:pt x="155" y="2"/>
                    <a:pt x="124" y="7"/>
                    <a:pt x="115" y="7"/>
                  </a:cubicBezTo>
                  <a:cubicBezTo>
                    <a:pt x="107" y="7"/>
                    <a:pt x="103" y="16"/>
                    <a:pt x="98" y="16"/>
                  </a:cubicBezTo>
                  <a:cubicBezTo>
                    <a:pt x="93" y="16"/>
                    <a:pt x="85" y="21"/>
                    <a:pt x="80" y="26"/>
                  </a:cubicBezTo>
                  <a:cubicBezTo>
                    <a:pt x="79" y="27"/>
                    <a:pt x="78" y="27"/>
                    <a:pt x="76" y="27"/>
                  </a:cubicBezTo>
                  <a:cubicBezTo>
                    <a:pt x="77" y="29"/>
                    <a:pt x="77" y="30"/>
                    <a:pt x="78" y="31"/>
                  </a:cubicBezTo>
                  <a:cubicBezTo>
                    <a:pt x="80" y="34"/>
                    <a:pt x="81" y="38"/>
                    <a:pt x="81" y="4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10" name="Freeform 17"/>
            <p:cNvSpPr>
              <a:spLocks noChangeArrowheads="1"/>
            </p:cNvSpPr>
            <p:nvPr/>
          </p:nvSpPr>
          <p:spPr bwMode="auto">
            <a:xfrm>
              <a:off x="3851275" y="1724025"/>
              <a:ext cx="328613" cy="315913"/>
            </a:xfrm>
            <a:custGeom>
              <a:avLst/>
              <a:gdLst>
                <a:gd name="T0" fmla="*/ 2147483646 w 172"/>
                <a:gd name="T1" fmla="*/ 2147483646 h 165"/>
                <a:gd name="T2" fmla="*/ 2147483646 w 172"/>
                <a:gd name="T3" fmla="*/ 2147483646 h 165"/>
                <a:gd name="T4" fmla="*/ 2147483646 w 172"/>
                <a:gd name="T5" fmla="*/ 2147483646 h 165"/>
                <a:gd name="T6" fmla="*/ 2147483646 w 172"/>
                <a:gd name="T7" fmla="*/ 2147483646 h 165"/>
                <a:gd name="T8" fmla="*/ 2147483646 w 172"/>
                <a:gd name="T9" fmla="*/ 2147483646 h 165"/>
                <a:gd name="T10" fmla="*/ 2147483646 w 172"/>
                <a:gd name="T11" fmla="*/ 2147483646 h 165"/>
                <a:gd name="T12" fmla="*/ 2147483646 w 172"/>
                <a:gd name="T13" fmla="*/ 2147483646 h 165"/>
                <a:gd name="T14" fmla="*/ 2147483646 w 172"/>
                <a:gd name="T15" fmla="*/ 2147483646 h 165"/>
                <a:gd name="T16" fmla="*/ 2147483646 w 172"/>
                <a:gd name="T17" fmla="*/ 2147483646 h 165"/>
                <a:gd name="T18" fmla="*/ 2147483646 w 172"/>
                <a:gd name="T19" fmla="*/ 2147483646 h 165"/>
                <a:gd name="T20" fmla="*/ 2147483646 w 172"/>
                <a:gd name="T21" fmla="*/ 2147483646 h 165"/>
                <a:gd name="T22" fmla="*/ 2147483646 w 172"/>
                <a:gd name="T23" fmla="*/ 2147483646 h 165"/>
                <a:gd name="T24" fmla="*/ 2147483646 w 172"/>
                <a:gd name="T25" fmla="*/ 2147483646 h 165"/>
                <a:gd name="T26" fmla="*/ 2147483646 w 172"/>
                <a:gd name="T27" fmla="*/ 2147483646 h 165"/>
                <a:gd name="T28" fmla="*/ 2147483646 w 172"/>
                <a:gd name="T29" fmla="*/ 2147483646 h 165"/>
                <a:gd name="T30" fmla="*/ 2147483646 w 172"/>
                <a:gd name="T31" fmla="*/ 2147483646 h 165"/>
                <a:gd name="T32" fmla="*/ 2147483646 w 172"/>
                <a:gd name="T33" fmla="*/ 2147483646 h 165"/>
                <a:gd name="T34" fmla="*/ 2147483646 w 172"/>
                <a:gd name="T35" fmla="*/ 2147483646 h 165"/>
                <a:gd name="T36" fmla="*/ 2147483646 w 172"/>
                <a:gd name="T37" fmla="*/ 2147483646 h 165"/>
                <a:gd name="T38" fmla="*/ 2147483646 w 172"/>
                <a:gd name="T39" fmla="*/ 2147483646 h 165"/>
                <a:gd name="T40" fmla="*/ 2147483646 w 172"/>
                <a:gd name="T41" fmla="*/ 2147483646 h 165"/>
                <a:gd name="T42" fmla="*/ 2147483646 w 172"/>
                <a:gd name="T43" fmla="*/ 2147483646 h 165"/>
                <a:gd name="T44" fmla="*/ 2147483646 w 172"/>
                <a:gd name="T45" fmla="*/ 2147483646 h 165"/>
                <a:gd name="T46" fmla="*/ 2147483646 w 172"/>
                <a:gd name="T47" fmla="*/ 2147483646 h 165"/>
                <a:gd name="T48" fmla="*/ 2147483646 w 172"/>
                <a:gd name="T49" fmla="*/ 2147483646 h 165"/>
                <a:gd name="T50" fmla="*/ 2147483646 w 172"/>
                <a:gd name="T51" fmla="*/ 2147483646 h 165"/>
                <a:gd name="T52" fmla="*/ 2147483646 w 172"/>
                <a:gd name="T53" fmla="*/ 2147483646 h 165"/>
                <a:gd name="T54" fmla="*/ 2147483646 w 172"/>
                <a:gd name="T55" fmla="*/ 2147483646 h 165"/>
                <a:gd name="T56" fmla="*/ 2147483646 w 172"/>
                <a:gd name="T57" fmla="*/ 2147483646 h 165"/>
                <a:gd name="T58" fmla="*/ 2147483646 w 172"/>
                <a:gd name="T59" fmla="*/ 2147483646 h 165"/>
                <a:gd name="T60" fmla="*/ 2147483646 w 172"/>
                <a:gd name="T61" fmla="*/ 2147483646 h 165"/>
                <a:gd name="T62" fmla="*/ 2147483646 w 172"/>
                <a:gd name="T63" fmla="*/ 2147483646 h 165"/>
                <a:gd name="T64" fmla="*/ 2147483646 w 172"/>
                <a:gd name="T65" fmla="*/ 2147483646 h 165"/>
                <a:gd name="T66" fmla="*/ 2147483646 w 172"/>
                <a:gd name="T67" fmla="*/ 2147483646 h 165"/>
                <a:gd name="T68" fmla="*/ 2147483646 w 172"/>
                <a:gd name="T69" fmla="*/ 2147483646 h 165"/>
                <a:gd name="T70" fmla="*/ 2147483646 w 172"/>
                <a:gd name="T71" fmla="*/ 2147483646 h 165"/>
                <a:gd name="T72" fmla="*/ 2147483646 w 172"/>
                <a:gd name="T73" fmla="*/ 0 h 165"/>
                <a:gd name="T74" fmla="*/ 2147483646 w 172"/>
                <a:gd name="T75" fmla="*/ 2147483646 h 165"/>
                <a:gd name="T76" fmla="*/ 2147483646 w 172"/>
                <a:gd name="T77" fmla="*/ 2147483646 h 16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2"/>
                <a:gd name="T118" fmla="*/ 0 h 165"/>
                <a:gd name="T119" fmla="*/ 172 w 172"/>
                <a:gd name="T120" fmla="*/ 165 h 16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2" h="165">
                  <a:moveTo>
                    <a:pt x="19" y="10"/>
                  </a:moveTo>
                  <a:cubicBezTo>
                    <a:pt x="18" y="10"/>
                    <a:pt x="12" y="17"/>
                    <a:pt x="11" y="18"/>
                  </a:cubicBezTo>
                  <a:cubicBezTo>
                    <a:pt x="9" y="19"/>
                    <a:pt x="9" y="22"/>
                    <a:pt x="10" y="23"/>
                  </a:cubicBezTo>
                  <a:cubicBezTo>
                    <a:pt x="10" y="24"/>
                    <a:pt x="9" y="29"/>
                    <a:pt x="8" y="32"/>
                  </a:cubicBezTo>
                  <a:cubicBezTo>
                    <a:pt x="6" y="35"/>
                    <a:pt x="1" y="37"/>
                    <a:pt x="1" y="39"/>
                  </a:cubicBezTo>
                  <a:cubicBezTo>
                    <a:pt x="0" y="40"/>
                    <a:pt x="4" y="44"/>
                    <a:pt x="6" y="49"/>
                  </a:cubicBezTo>
                  <a:cubicBezTo>
                    <a:pt x="8" y="54"/>
                    <a:pt x="4" y="57"/>
                    <a:pt x="5" y="61"/>
                  </a:cubicBezTo>
                  <a:cubicBezTo>
                    <a:pt x="7" y="64"/>
                    <a:pt x="6" y="66"/>
                    <a:pt x="5" y="68"/>
                  </a:cubicBezTo>
                  <a:cubicBezTo>
                    <a:pt x="3" y="70"/>
                    <a:pt x="5" y="74"/>
                    <a:pt x="5" y="75"/>
                  </a:cubicBezTo>
                  <a:cubicBezTo>
                    <a:pt x="5" y="77"/>
                    <a:pt x="7" y="80"/>
                    <a:pt x="6" y="81"/>
                  </a:cubicBezTo>
                  <a:cubicBezTo>
                    <a:pt x="6" y="81"/>
                    <a:pt x="1" y="84"/>
                    <a:pt x="1" y="86"/>
                  </a:cubicBezTo>
                  <a:cubicBezTo>
                    <a:pt x="1" y="88"/>
                    <a:pt x="4" y="89"/>
                    <a:pt x="6" y="93"/>
                  </a:cubicBezTo>
                  <a:cubicBezTo>
                    <a:pt x="9" y="97"/>
                    <a:pt x="7" y="99"/>
                    <a:pt x="8" y="102"/>
                  </a:cubicBezTo>
                  <a:cubicBezTo>
                    <a:pt x="8" y="105"/>
                    <a:pt x="12" y="106"/>
                    <a:pt x="15" y="106"/>
                  </a:cubicBezTo>
                  <a:cubicBezTo>
                    <a:pt x="19" y="106"/>
                    <a:pt x="21" y="109"/>
                    <a:pt x="24" y="109"/>
                  </a:cubicBezTo>
                  <a:cubicBezTo>
                    <a:pt x="26" y="109"/>
                    <a:pt x="28" y="113"/>
                    <a:pt x="29" y="119"/>
                  </a:cubicBezTo>
                  <a:cubicBezTo>
                    <a:pt x="31" y="119"/>
                    <a:pt x="41" y="119"/>
                    <a:pt x="46" y="122"/>
                  </a:cubicBezTo>
                  <a:cubicBezTo>
                    <a:pt x="51" y="125"/>
                    <a:pt x="53" y="129"/>
                    <a:pt x="53" y="129"/>
                  </a:cubicBezTo>
                  <a:cubicBezTo>
                    <a:pt x="72" y="119"/>
                    <a:pt x="72" y="119"/>
                    <a:pt x="72" y="119"/>
                  </a:cubicBezTo>
                  <a:cubicBezTo>
                    <a:pt x="158" y="165"/>
                    <a:pt x="158" y="165"/>
                    <a:pt x="158" y="165"/>
                  </a:cubicBezTo>
                  <a:cubicBezTo>
                    <a:pt x="158" y="159"/>
                    <a:pt x="158" y="159"/>
                    <a:pt x="158" y="159"/>
                  </a:cubicBezTo>
                  <a:cubicBezTo>
                    <a:pt x="169" y="159"/>
                    <a:pt x="169" y="159"/>
                    <a:pt x="169" y="159"/>
                  </a:cubicBezTo>
                  <a:cubicBezTo>
                    <a:pt x="169" y="159"/>
                    <a:pt x="169" y="56"/>
                    <a:pt x="169" y="48"/>
                  </a:cubicBezTo>
                  <a:cubicBezTo>
                    <a:pt x="169" y="41"/>
                    <a:pt x="165" y="36"/>
                    <a:pt x="169" y="32"/>
                  </a:cubicBezTo>
                  <a:cubicBezTo>
                    <a:pt x="172" y="27"/>
                    <a:pt x="167" y="25"/>
                    <a:pt x="170" y="18"/>
                  </a:cubicBezTo>
                  <a:cubicBezTo>
                    <a:pt x="170" y="17"/>
                    <a:pt x="171" y="16"/>
                    <a:pt x="171" y="15"/>
                  </a:cubicBezTo>
                  <a:cubicBezTo>
                    <a:pt x="171" y="15"/>
                    <a:pt x="171" y="15"/>
                    <a:pt x="171" y="15"/>
                  </a:cubicBezTo>
                  <a:cubicBezTo>
                    <a:pt x="170" y="12"/>
                    <a:pt x="165" y="12"/>
                    <a:pt x="156" y="11"/>
                  </a:cubicBezTo>
                  <a:cubicBezTo>
                    <a:pt x="146" y="9"/>
                    <a:pt x="149" y="2"/>
                    <a:pt x="138" y="2"/>
                  </a:cubicBezTo>
                  <a:cubicBezTo>
                    <a:pt x="127" y="1"/>
                    <a:pt x="113" y="10"/>
                    <a:pt x="113" y="15"/>
                  </a:cubicBezTo>
                  <a:cubicBezTo>
                    <a:pt x="113" y="19"/>
                    <a:pt x="118" y="24"/>
                    <a:pt x="115" y="29"/>
                  </a:cubicBezTo>
                  <a:cubicBezTo>
                    <a:pt x="111" y="34"/>
                    <a:pt x="103" y="35"/>
                    <a:pt x="97" y="29"/>
                  </a:cubicBezTo>
                  <a:cubicBezTo>
                    <a:pt x="92" y="24"/>
                    <a:pt x="83" y="22"/>
                    <a:pt x="77" y="22"/>
                  </a:cubicBezTo>
                  <a:cubicBezTo>
                    <a:pt x="70" y="22"/>
                    <a:pt x="65" y="18"/>
                    <a:pt x="65" y="14"/>
                  </a:cubicBezTo>
                  <a:cubicBezTo>
                    <a:pt x="66" y="10"/>
                    <a:pt x="64" y="9"/>
                    <a:pt x="58" y="7"/>
                  </a:cubicBezTo>
                  <a:cubicBezTo>
                    <a:pt x="52" y="6"/>
                    <a:pt x="48" y="2"/>
                    <a:pt x="38" y="3"/>
                  </a:cubicBezTo>
                  <a:cubicBezTo>
                    <a:pt x="32" y="4"/>
                    <a:pt x="28" y="2"/>
                    <a:pt x="25" y="0"/>
                  </a:cubicBezTo>
                  <a:cubicBezTo>
                    <a:pt x="24" y="3"/>
                    <a:pt x="24" y="5"/>
                    <a:pt x="24" y="6"/>
                  </a:cubicBezTo>
                  <a:cubicBezTo>
                    <a:pt x="24" y="10"/>
                    <a:pt x="21" y="9"/>
                    <a:pt x="19" y="1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11" name="Freeform 18"/>
            <p:cNvSpPr>
              <a:spLocks noChangeArrowheads="1"/>
            </p:cNvSpPr>
            <p:nvPr/>
          </p:nvSpPr>
          <p:spPr bwMode="auto">
            <a:xfrm>
              <a:off x="3287713" y="2163762"/>
              <a:ext cx="61913" cy="22225"/>
            </a:xfrm>
            <a:custGeom>
              <a:avLst/>
              <a:gdLst>
                <a:gd name="T0" fmla="*/ 2147483646 w 32"/>
                <a:gd name="T1" fmla="*/ 2147483646 h 11"/>
                <a:gd name="T2" fmla="*/ 2147483646 w 32"/>
                <a:gd name="T3" fmla="*/ 2147483646 h 11"/>
                <a:gd name="T4" fmla="*/ 2147483646 w 32"/>
                <a:gd name="T5" fmla="*/ 2147483646 h 11"/>
                <a:gd name="T6" fmla="*/ 2147483646 w 32"/>
                <a:gd name="T7" fmla="*/ 2147483646 h 11"/>
                <a:gd name="T8" fmla="*/ 2147483646 w 32"/>
                <a:gd name="T9" fmla="*/ 2147483646 h 11"/>
                <a:gd name="T10" fmla="*/ 2147483646 w 32"/>
                <a:gd name="T11" fmla="*/ 2147483646 h 11"/>
                <a:gd name="T12" fmla="*/ 0 w 32"/>
                <a:gd name="T13" fmla="*/ 2147483646 h 11"/>
                <a:gd name="T14" fmla="*/ 2147483646 w 32"/>
                <a:gd name="T15" fmla="*/ 2147483646 h 11"/>
                <a:gd name="T16" fmla="*/ 2147483646 w 32"/>
                <a:gd name="T17" fmla="*/ 2147483646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11"/>
                <a:gd name="T29" fmla="*/ 32 w 32"/>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11">
                  <a:moveTo>
                    <a:pt x="16" y="7"/>
                  </a:moveTo>
                  <a:cubicBezTo>
                    <a:pt x="18" y="5"/>
                    <a:pt x="22" y="9"/>
                    <a:pt x="25" y="10"/>
                  </a:cubicBezTo>
                  <a:cubicBezTo>
                    <a:pt x="29" y="10"/>
                    <a:pt x="32" y="8"/>
                    <a:pt x="32" y="8"/>
                  </a:cubicBezTo>
                  <a:cubicBezTo>
                    <a:pt x="32" y="8"/>
                    <a:pt x="32" y="7"/>
                    <a:pt x="26" y="7"/>
                  </a:cubicBezTo>
                  <a:cubicBezTo>
                    <a:pt x="21" y="7"/>
                    <a:pt x="20" y="0"/>
                    <a:pt x="15" y="2"/>
                  </a:cubicBezTo>
                  <a:cubicBezTo>
                    <a:pt x="10" y="5"/>
                    <a:pt x="7" y="5"/>
                    <a:pt x="1" y="5"/>
                  </a:cubicBezTo>
                  <a:cubicBezTo>
                    <a:pt x="1" y="6"/>
                    <a:pt x="0" y="9"/>
                    <a:pt x="0" y="11"/>
                  </a:cubicBezTo>
                  <a:cubicBezTo>
                    <a:pt x="1" y="11"/>
                    <a:pt x="2" y="11"/>
                    <a:pt x="3" y="11"/>
                  </a:cubicBezTo>
                  <a:cubicBezTo>
                    <a:pt x="6" y="11"/>
                    <a:pt x="13" y="9"/>
                    <a:pt x="16" y="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12" name="Freeform 19"/>
            <p:cNvSpPr>
              <a:spLocks noChangeArrowheads="1"/>
            </p:cNvSpPr>
            <p:nvPr/>
          </p:nvSpPr>
          <p:spPr bwMode="auto">
            <a:xfrm>
              <a:off x="3275013" y="2105025"/>
              <a:ext cx="125413" cy="101600"/>
            </a:xfrm>
            <a:custGeom>
              <a:avLst/>
              <a:gdLst>
                <a:gd name="T0" fmla="*/ 2147483646 w 66"/>
                <a:gd name="T1" fmla="*/ 2147483646 h 53"/>
                <a:gd name="T2" fmla="*/ 2147483646 w 66"/>
                <a:gd name="T3" fmla="*/ 2147483646 h 53"/>
                <a:gd name="T4" fmla="*/ 2147483646 w 66"/>
                <a:gd name="T5" fmla="*/ 2147483646 h 53"/>
                <a:gd name="T6" fmla="*/ 2147483646 w 66"/>
                <a:gd name="T7" fmla="*/ 2147483646 h 53"/>
                <a:gd name="T8" fmla="*/ 2147483646 w 66"/>
                <a:gd name="T9" fmla="*/ 2147483646 h 53"/>
                <a:gd name="T10" fmla="*/ 2147483646 w 66"/>
                <a:gd name="T11" fmla="*/ 2147483646 h 53"/>
                <a:gd name="T12" fmla="*/ 2147483646 w 66"/>
                <a:gd name="T13" fmla="*/ 2147483646 h 53"/>
                <a:gd name="T14" fmla="*/ 2147483646 w 66"/>
                <a:gd name="T15" fmla="*/ 2147483646 h 53"/>
                <a:gd name="T16" fmla="*/ 2147483646 w 66"/>
                <a:gd name="T17" fmla="*/ 2147483646 h 53"/>
                <a:gd name="T18" fmla="*/ 2147483646 w 66"/>
                <a:gd name="T19" fmla="*/ 2147483646 h 53"/>
                <a:gd name="T20" fmla="*/ 2147483646 w 66"/>
                <a:gd name="T21" fmla="*/ 2147483646 h 53"/>
                <a:gd name="T22" fmla="*/ 2147483646 w 66"/>
                <a:gd name="T23" fmla="*/ 2147483646 h 53"/>
                <a:gd name="T24" fmla="*/ 2147483646 w 66"/>
                <a:gd name="T25" fmla="*/ 2147483646 h 53"/>
                <a:gd name="T26" fmla="*/ 2147483646 w 66"/>
                <a:gd name="T27" fmla="*/ 2147483646 h 53"/>
                <a:gd name="T28" fmla="*/ 2147483646 w 66"/>
                <a:gd name="T29" fmla="*/ 2147483646 h 53"/>
                <a:gd name="T30" fmla="*/ 2147483646 w 66"/>
                <a:gd name="T31" fmla="*/ 2147483646 h 53"/>
                <a:gd name="T32" fmla="*/ 2147483646 w 66"/>
                <a:gd name="T33" fmla="*/ 2147483646 h 53"/>
                <a:gd name="T34" fmla="*/ 2147483646 w 66"/>
                <a:gd name="T35" fmla="*/ 2147483646 h 53"/>
                <a:gd name="T36" fmla="*/ 2147483646 w 66"/>
                <a:gd name="T37" fmla="*/ 2147483646 h 53"/>
                <a:gd name="T38" fmla="*/ 2147483646 w 66"/>
                <a:gd name="T39" fmla="*/ 2147483646 h 53"/>
                <a:gd name="T40" fmla="*/ 2147483646 w 66"/>
                <a:gd name="T41" fmla="*/ 2147483646 h 53"/>
                <a:gd name="T42" fmla="*/ 2147483646 w 66"/>
                <a:gd name="T43" fmla="*/ 2147483646 h 53"/>
                <a:gd name="T44" fmla="*/ 2147483646 w 66"/>
                <a:gd name="T45" fmla="*/ 2147483646 h 53"/>
                <a:gd name="T46" fmla="*/ 2147483646 w 66"/>
                <a:gd name="T47" fmla="*/ 2147483646 h 53"/>
                <a:gd name="T48" fmla="*/ 2147483646 w 66"/>
                <a:gd name="T49" fmla="*/ 2147483646 h 53"/>
                <a:gd name="T50" fmla="*/ 2147483646 w 66"/>
                <a:gd name="T51" fmla="*/ 2147483646 h 53"/>
                <a:gd name="T52" fmla="*/ 2147483646 w 66"/>
                <a:gd name="T53" fmla="*/ 2147483646 h 53"/>
                <a:gd name="T54" fmla="*/ 2147483646 w 66"/>
                <a:gd name="T55" fmla="*/ 2147483646 h 53"/>
                <a:gd name="T56" fmla="*/ 2147483646 w 66"/>
                <a:gd name="T57" fmla="*/ 2147483646 h 53"/>
                <a:gd name="T58" fmla="*/ 2147483646 w 66"/>
                <a:gd name="T59" fmla="*/ 2147483646 h 53"/>
                <a:gd name="T60" fmla="*/ 2147483646 w 66"/>
                <a:gd name="T61" fmla="*/ 2147483646 h 53"/>
                <a:gd name="T62" fmla="*/ 2147483646 w 66"/>
                <a:gd name="T63" fmla="*/ 2147483646 h 53"/>
                <a:gd name="T64" fmla="*/ 2147483646 w 66"/>
                <a:gd name="T65" fmla="*/ 2147483646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6"/>
                <a:gd name="T100" fmla="*/ 0 h 53"/>
                <a:gd name="T101" fmla="*/ 66 w 6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6" h="53">
                  <a:moveTo>
                    <a:pt x="15" y="51"/>
                  </a:moveTo>
                  <a:cubicBezTo>
                    <a:pt x="17" y="51"/>
                    <a:pt x="21" y="48"/>
                    <a:pt x="21" y="48"/>
                  </a:cubicBezTo>
                  <a:cubicBezTo>
                    <a:pt x="21" y="48"/>
                    <a:pt x="35" y="47"/>
                    <a:pt x="37" y="47"/>
                  </a:cubicBezTo>
                  <a:cubicBezTo>
                    <a:pt x="38" y="47"/>
                    <a:pt x="39" y="47"/>
                    <a:pt x="40" y="48"/>
                  </a:cubicBezTo>
                  <a:cubicBezTo>
                    <a:pt x="40" y="47"/>
                    <a:pt x="40" y="47"/>
                    <a:pt x="40" y="47"/>
                  </a:cubicBezTo>
                  <a:cubicBezTo>
                    <a:pt x="40" y="47"/>
                    <a:pt x="48" y="48"/>
                    <a:pt x="48" y="50"/>
                  </a:cubicBezTo>
                  <a:cubicBezTo>
                    <a:pt x="49" y="52"/>
                    <a:pt x="59" y="53"/>
                    <a:pt x="65" y="51"/>
                  </a:cubicBezTo>
                  <a:cubicBezTo>
                    <a:pt x="65" y="51"/>
                    <a:pt x="66" y="50"/>
                    <a:pt x="66" y="50"/>
                  </a:cubicBezTo>
                  <a:cubicBezTo>
                    <a:pt x="66" y="48"/>
                    <a:pt x="66" y="44"/>
                    <a:pt x="66" y="43"/>
                  </a:cubicBezTo>
                  <a:cubicBezTo>
                    <a:pt x="66" y="42"/>
                    <a:pt x="62" y="38"/>
                    <a:pt x="60" y="36"/>
                  </a:cubicBezTo>
                  <a:cubicBezTo>
                    <a:pt x="58" y="34"/>
                    <a:pt x="58" y="29"/>
                    <a:pt x="58" y="29"/>
                  </a:cubicBezTo>
                  <a:cubicBezTo>
                    <a:pt x="56" y="26"/>
                    <a:pt x="56" y="26"/>
                    <a:pt x="56" y="26"/>
                  </a:cubicBezTo>
                  <a:cubicBezTo>
                    <a:pt x="56" y="26"/>
                    <a:pt x="55" y="19"/>
                    <a:pt x="50" y="18"/>
                  </a:cubicBezTo>
                  <a:cubicBezTo>
                    <a:pt x="45" y="16"/>
                    <a:pt x="42" y="8"/>
                    <a:pt x="42" y="8"/>
                  </a:cubicBezTo>
                  <a:cubicBezTo>
                    <a:pt x="38" y="8"/>
                    <a:pt x="38" y="8"/>
                    <a:pt x="38" y="8"/>
                  </a:cubicBezTo>
                  <a:cubicBezTo>
                    <a:pt x="38" y="8"/>
                    <a:pt x="35" y="4"/>
                    <a:pt x="32" y="2"/>
                  </a:cubicBezTo>
                  <a:cubicBezTo>
                    <a:pt x="29" y="0"/>
                    <a:pt x="23" y="3"/>
                    <a:pt x="23" y="3"/>
                  </a:cubicBezTo>
                  <a:cubicBezTo>
                    <a:pt x="23" y="3"/>
                    <a:pt x="17" y="4"/>
                    <a:pt x="13" y="3"/>
                  </a:cubicBezTo>
                  <a:cubicBezTo>
                    <a:pt x="9" y="2"/>
                    <a:pt x="10" y="8"/>
                    <a:pt x="6" y="8"/>
                  </a:cubicBezTo>
                  <a:cubicBezTo>
                    <a:pt x="6" y="8"/>
                    <a:pt x="6" y="8"/>
                    <a:pt x="6" y="8"/>
                  </a:cubicBezTo>
                  <a:cubicBezTo>
                    <a:pt x="5" y="12"/>
                    <a:pt x="5" y="15"/>
                    <a:pt x="3" y="18"/>
                  </a:cubicBezTo>
                  <a:cubicBezTo>
                    <a:pt x="0" y="23"/>
                    <a:pt x="5" y="31"/>
                    <a:pt x="7" y="34"/>
                  </a:cubicBezTo>
                  <a:cubicBezTo>
                    <a:pt x="8" y="34"/>
                    <a:pt x="8" y="35"/>
                    <a:pt x="8" y="36"/>
                  </a:cubicBezTo>
                  <a:cubicBezTo>
                    <a:pt x="14" y="36"/>
                    <a:pt x="17" y="36"/>
                    <a:pt x="22" y="33"/>
                  </a:cubicBezTo>
                  <a:cubicBezTo>
                    <a:pt x="27" y="31"/>
                    <a:pt x="28" y="38"/>
                    <a:pt x="33" y="38"/>
                  </a:cubicBezTo>
                  <a:cubicBezTo>
                    <a:pt x="39" y="38"/>
                    <a:pt x="39" y="39"/>
                    <a:pt x="39" y="39"/>
                  </a:cubicBezTo>
                  <a:cubicBezTo>
                    <a:pt x="39" y="39"/>
                    <a:pt x="36" y="41"/>
                    <a:pt x="32" y="41"/>
                  </a:cubicBezTo>
                  <a:cubicBezTo>
                    <a:pt x="29" y="40"/>
                    <a:pt x="25" y="36"/>
                    <a:pt x="23" y="38"/>
                  </a:cubicBezTo>
                  <a:cubicBezTo>
                    <a:pt x="20" y="40"/>
                    <a:pt x="13" y="42"/>
                    <a:pt x="10" y="42"/>
                  </a:cubicBezTo>
                  <a:cubicBezTo>
                    <a:pt x="9" y="42"/>
                    <a:pt x="8" y="42"/>
                    <a:pt x="7" y="42"/>
                  </a:cubicBezTo>
                  <a:cubicBezTo>
                    <a:pt x="6" y="44"/>
                    <a:pt x="6" y="46"/>
                    <a:pt x="8" y="48"/>
                  </a:cubicBezTo>
                  <a:cubicBezTo>
                    <a:pt x="8" y="48"/>
                    <a:pt x="9" y="49"/>
                    <a:pt x="9" y="49"/>
                  </a:cubicBezTo>
                  <a:cubicBezTo>
                    <a:pt x="15" y="48"/>
                    <a:pt x="13" y="50"/>
                    <a:pt x="15" y="5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13" name="Freeform 20"/>
            <p:cNvSpPr>
              <a:spLocks noChangeArrowheads="1"/>
            </p:cNvSpPr>
            <p:nvPr/>
          </p:nvSpPr>
          <p:spPr bwMode="auto">
            <a:xfrm>
              <a:off x="3290888" y="2195512"/>
              <a:ext cx="60325" cy="33338"/>
            </a:xfrm>
            <a:custGeom>
              <a:avLst/>
              <a:gdLst>
                <a:gd name="T0" fmla="*/ 2147483646 w 31"/>
                <a:gd name="T1" fmla="*/ 2147483646 h 18"/>
                <a:gd name="T2" fmla="*/ 2147483646 w 31"/>
                <a:gd name="T3" fmla="*/ 2147483646 h 18"/>
                <a:gd name="T4" fmla="*/ 2147483646 w 31"/>
                <a:gd name="T5" fmla="*/ 2147483646 h 18"/>
                <a:gd name="T6" fmla="*/ 2147483646 w 31"/>
                <a:gd name="T7" fmla="*/ 2147483646 h 18"/>
                <a:gd name="T8" fmla="*/ 2147483646 w 31"/>
                <a:gd name="T9" fmla="*/ 2147483646 h 18"/>
                <a:gd name="T10" fmla="*/ 2147483646 w 31"/>
                <a:gd name="T11" fmla="*/ 0 h 18"/>
                <a:gd name="T12" fmla="*/ 2147483646 w 31"/>
                <a:gd name="T13" fmla="*/ 2147483646 h 18"/>
                <a:gd name="T14" fmla="*/ 2147483646 w 31"/>
                <a:gd name="T15" fmla="*/ 2147483646 h 18"/>
                <a:gd name="T16" fmla="*/ 0 w 31"/>
                <a:gd name="T17" fmla="*/ 2147483646 h 18"/>
                <a:gd name="T18" fmla="*/ 2147483646 w 31"/>
                <a:gd name="T19" fmla="*/ 2147483646 h 18"/>
                <a:gd name="T20" fmla="*/ 2147483646 w 31"/>
                <a:gd name="T21" fmla="*/ 2147483646 h 18"/>
                <a:gd name="T22" fmla="*/ 2147483646 w 31"/>
                <a:gd name="T23" fmla="*/ 2147483646 h 18"/>
                <a:gd name="T24" fmla="*/ 2147483646 w 31"/>
                <a:gd name="T25" fmla="*/ 2147483646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18"/>
                <a:gd name="T41" fmla="*/ 31 w 31"/>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18">
                  <a:moveTo>
                    <a:pt x="16" y="17"/>
                  </a:moveTo>
                  <a:cubicBezTo>
                    <a:pt x="19" y="16"/>
                    <a:pt x="24" y="11"/>
                    <a:pt x="26" y="12"/>
                  </a:cubicBezTo>
                  <a:cubicBezTo>
                    <a:pt x="27" y="13"/>
                    <a:pt x="30" y="11"/>
                    <a:pt x="30" y="10"/>
                  </a:cubicBezTo>
                  <a:cubicBezTo>
                    <a:pt x="30" y="9"/>
                    <a:pt x="26" y="6"/>
                    <a:pt x="29" y="5"/>
                  </a:cubicBezTo>
                  <a:cubicBezTo>
                    <a:pt x="31" y="4"/>
                    <a:pt x="31" y="2"/>
                    <a:pt x="31" y="1"/>
                  </a:cubicBezTo>
                  <a:cubicBezTo>
                    <a:pt x="30" y="0"/>
                    <a:pt x="29" y="0"/>
                    <a:pt x="28" y="0"/>
                  </a:cubicBezTo>
                  <a:cubicBezTo>
                    <a:pt x="26" y="0"/>
                    <a:pt x="12" y="1"/>
                    <a:pt x="12" y="1"/>
                  </a:cubicBezTo>
                  <a:cubicBezTo>
                    <a:pt x="12" y="1"/>
                    <a:pt x="8" y="4"/>
                    <a:pt x="6" y="4"/>
                  </a:cubicBezTo>
                  <a:cubicBezTo>
                    <a:pt x="4" y="3"/>
                    <a:pt x="6" y="1"/>
                    <a:pt x="0" y="2"/>
                  </a:cubicBezTo>
                  <a:cubicBezTo>
                    <a:pt x="3" y="6"/>
                    <a:pt x="3" y="7"/>
                    <a:pt x="9" y="9"/>
                  </a:cubicBezTo>
                  <a:cubicBezTo>
                    <a:pt x="16" y="11"/>
                    <a:pt x="9" y="14"/>
                    <a:pt x="14" y="18"/>
                  </a:cubicBezTo>
                  <a:cubicBezTo>
                    <a:pt x="14" y="18"/>
                    <a:pt x="15" y="18"/>
                    <a:pt x="15" y="18"/>
                  </a:cubicBezTo>
                  <a:cubicBezTo>
                    <a:pt x="16" y="18"/>
                    <a:pt x="16" y="17"/>
                    <a:pt x="16" y="1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14" name="Freeform 21"/>
            <p:cNvSpPr>
              <a:spLocks noChangeArrowheads="1"/>
            </p:cNvSpPr>
            <p:nvPr/>
          </p:nvSpPr>
          <p:spPr bwMode="auto">
            <a:xfrm>
              <a:off x="3959225" y="2227262"/>
              <a:ext cx="263525" cy="185738"/>
            </a:xfrm>
            <a:custGeom>
              <a:avLst/>
              <a:gdLst>
                <a:gd name="T0" fmla="*/ 2147483646 w 138"/>
                <a:gd name="T1" fmla="*/ 2147483646 h 97"/>
                <a:gd name="T2" fmla="*/ 2147483646 w 138"/>
                <a:gd name="T3" fmla="*/ 2147483646 h 97"/>
                <a:gd name="T4" fmla="*/ 2147483646 w 138"/>
                <a:gd name="T5" fmla="*/ 2147483646 h 97"/>
                <a:gd name="T6" fmla="*/ 2147483646 w 138"/>
                <a:gd name="T7" fmla="*/ 2147483646 h 97"/>
                <a:gd name="T8" fmla="*/ 2147483646 w 138"/>
                <a:gd name="T9" fmla="*/ 2147483646 h 97"/>
                <a:gd name="T10" fmla="*/ 2147483646 w 138"/>
                <a:gd name="T11" fmla="*/ 2147483646 h 97"/>
                <a:gd name="T12" fmla="*/ 2147483646 w 138"/>
                <a:gd name="T13" fmla="*/ 2147483646 h 97"/>
                <a:gd name="T14" fmla="*/ 2147483646 w 138"/>
                <a:gd name="T15" fmla="*/ 2147483646 h 97"/>
                <a:gd name="T16" fmla="*/ 2147483646 w 138"/>
                <a:gd name="T17" fmla="*/ 2147483646 h 97"/>
                <a:gd name="T18" fmla="*/ 2147483646 w 138"/>
                <a:gd name="T19" fmla="*/ 2147483646 h 97"/>
                <a:gd name="T20" fmla="*/ 2147483646 w 138"/>
                <a:gd name="T21" fmla="*/ 2147483646 h 97"/>
                <a:gd name="T22" fmla="*/ 2147483646 w 138"/>
                <a:gd name="T23" fmla="*/ 2147483646 h 97"/>
                <a:gd name="T24" fmla="*/ 2147483646 w 138"/>
                <a:gd name="T25" fmla="*/ 2147483646 h 97"/>
                <a:gd name="T26" fmla="*/ 2147483646 w 138"/>
                <a:gd name="T27" fmla="*/ 2147483646 h 97"/>
                <a:gd name="T28" fmla="*/ 2147483646 w 138"/>
                <a:gd name="T29" fmla="*/ 2147483646 h 97"/>
                <a:gd name="T30" fmla="*/ 2147483646 w 138"/>
                <a:gd name="T31" fmla="*/ 2147483646 h 97"/>
                <a:gd name="T32" fmla="*/ 2147483646 w 138"/>
                <a:gd name="T33" fmla="*/ 2147483646 h 97"/>
                <a:gd name="T34" fmla="*/ 2147483646 w 138"/>
                <a:gd name="T35" fmla="*/ 2147483646 h 97"/>
                <a:gd name="T36" fmla="*/ 2147483646 w 138"/>
                <a:gd name="T37" fmla="*/ 2147483646 h 97"/>
                <a:gd name="T38" fmla="*/ 2147483646 w 138"/>
                <a:gd name="T39" fmla="*/ 2147483646 h 97"/>
                <a:gd name="T40" fmla="*/ 2147483646 w 138"/>
                <a:gd name="T41" fmla="*/ 2147483646 h 97"/>
                <a:gd name="T42" fmla="*/ 2147483646 w 138"/>
                <a:gd name="T43" fmla="*/ 2147483646 h 97"/>
                <a:gd name="T44" fmla="*/ 0 w 138"/>
                <a:gd name="T45" fmla="*/ 2147483646 h 97"/>
                <a:gd name="T46" fmla="*/ 2147483646 w 138"/>
                <a:gd name="T47" fmla="*/ 2147483646 h 97"/>
                <a:gd name="T48" fmla="*/ 2147483646 w 138"/>
                <a:gd name="T49" fmla="*/ 2147483646 h 97"/>
                <a:gd name="T50" fmla="*/ 2147483646 w 138"/>
                <a:gd name="T51" fmla="*/ 2147483646 h 97"/>
                <a:gd name="T52" fmla="*/ 2147483646 w 138"/>
                <a:gd name="T53" fmla="*/ 2147483646 h 97"/>
                <a:gd name="T54" fmla="*/ 2147483646 w 138"/>
                <a:gd name="T55" fmla="*/ 2147483646 h 97"/>
                <a:gd name="T56" fmla="*/ 2147483646 w 138"/>
                <a:gd name="T57" fmla="*/ 2147483646 h 97"/>
                <a:gd name="T58" fmla="*/ 2147483646 w 138"/>
                <a:gd name="T59" fmla="*/ 2147483646 h 97"/>
                <a:gd name="T60" fmla="*/ 2147483646 w 138"/>
                <a:gd name="T61" fmla="*/ 2147483646 h 97"/>
                <a:gd name="T62" fmla="*/ 2147483646 w 138"/>
                <a:gd name="T63" fmla="*/ 2147483646 h 97"/>
                <a:gd name="T64" fmla="*/ 2147483646 w 138"/>
                <a:gd name="T65" fmla="*/ 2147483646 h 97"/>
                <a:gd name="T66" fmla="*/ 2147483646 w 138"/>
                <a:gd name="T67" fmla="*/ 2147483646 h 97"/>
                <a:gd name="T68" fmla="*/ 2147483646 w 138"/>
                <a:gd name="T69" fmla="*/ 2147483646 h 97"/>
                <a:gd name="T70" fmla="*/ 2147483646 w 138"/>
                <a:gd name="T71" fmla="*/ 2147483646 h 97"/>
                <a:gd name="T72" fmla="*/ 2147483646 w 138"/>
                <a:gd name="T73" fmla="*/ 2147483646 h 97"/>
                <a:gd name="T74" fmla="*/ 2147483646 w 138"/>
                <a:gd name="T75" fmla="*/ 2147483646 h 97"/>
                <a:gd name="T76" fmla="*/ 2147483646 w 138"/>
                <a:gd name="T77" fmla="*/ 2147483646 h 97"/>
                <a:gd name="T78" fmla="*/ 2147483646 w 138"/>
                <a:gd name="T79" fmla="*/ 2147483646 h 97"/>
                <a:gd name="T80" fmla="*/ 2147483646 w 138"/>
                <a:gd name="T81" fmla="*/ 2147483646 h 97"/>
                <a:gd name="T82" fmla="*/ 2147483646 w 138"/>
                <a:gd name="T83" fmla="*/ 2147483646 h 97"/>
                <a:gd name="T84" fmla="*/ 2147483646 w 138"/>
                <a:gd name="T85" fmla="*/ 2147483646 h 97"/>
                <a:gd name="T86" fmla="*/ 2147483646 w 138"/>
                <a:gd name="T87" fmla="*/ 2147483646 h 97"/>
                <a:gd name="T88" fmla="*/ 2147483646 w 138"/>
                <a:gd name="T89" fmla="*/ 2147483646 h 97"/>
                <a:gd name="T90" fmla="*/ 2147483646 w 138"/>
                <a:gd name="T91" fmla="*/ 2147483646 h 9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8"/>
                <a:gd name="T139" fmla="*/ 0 h 97"/>
                <a:gd name="T140" fmla="*/ 138 w 138"/>
                <a:gd name="T141" fmla="*/ 97 h 9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8" h="97">
                  <a:moveTo>
                    <a:pt x="128" y="55"/>
                  </a:moveTo>
                  <a:cubicBezTo>
                    <a:pt x="128" y="53"/>
                    <a:pt x="128" y="51"/>
                    <a:pt x="124" y="47"/>
                  </a:cubicBezTo>
                  <a:cubicBezTo>
                    <a:pt x="120" y="44"/>
                    <a:pt x="117" y="43"/>
                    <a:pt x="117" y="41"/>
                  </a:cubicBezTo>
                  <a:cubicBezTo>
                    <a:pt x="117" y="39"/>
                    <a:pt x="115" y="38"/>
                    <a:pt x="112" y="34"/>
                  </a:cubicBezTo>
                  <a:cubicBezTo>
                    <a:pt x="108" y="30"/>
                    <a:pt x="103" y="30"/>
                    <a:pt x="103" y="30"/>
                  </a:cubicBezTo>
                  <a:cubicBezTo>
                    <a:pt x="101" y="27"/>
                    <a:pt x="101" y="27"/>
                    <a:pt x="101" y="27"/>
                  </a:cubicBezTo>
                  <a:cubicBezTo>
                    <a:pt x="97" y="26"/>
                    <a:pt x="97" y="26"/>
                    <a:pt x="97" y="26"/>
                  </a:cubicBezTo>
                  <a:cubicBezTo>
                    <a:pt x="97" y="26"/>
                    <a:pt x="94" y="24"/>
                    <a:pt x="98" y="22"/>
                  </a:cubicBezTo>
                  <a:cubicBezTo>
                    <a:pt x="102" y="20"/>
                    <a:pt x="98" y="14"/>
                    <a:pt x="97" y="12"/>
                  </a:cubicBezTo>
                  <a:cubicBezTo>
                    <a:pt x="97" y="10"/>
                    <a:pt x="91" y="3"/>
                    <a:pt x="89" y="1"/>
                  </a:cubicBezTo>
                  <a:cubicBezTo>
                    <a:pt x="89" y="1"/>
                    <a:pt x="88" y="1"/>
                    <a:pt x="87" y="1"/>
                  </a:cubicBezTo>
                  <a:cubicBezTo>
                    <a:pt x="85" y="0"/>
                    <a:pt x="80" y="2"/>
                    <a:pt x="78" y="5"/>
                  </a:cubicBezTo>
                  <a:cubicBezTo>
                    <a:pt x="76" y="7"/>
                    <a:pt x="77" y="8"/>
                    <a:pt x="76" y="10"/>
                  </a:cubicBezTo>
                  <a:cubicBezTo>
                    <a:pt x="74" y="12"/>
                    <a:pt x="68" y="17"/>
                    <a:pt x="65" y="21"/>
                  </a:cubicBezTo>
                  <a:cubicBezTo>
                    <a:pt x="61" y="26"/>
                    <a:pt x="52" y="23"/>
                    <a:pt x="49" y="25"/>
                  </a:cubicBezTo>
                  <a:cubicBezTo>
                    <a:pt x="46" y="26"/>
                    <a:pt x="50" y="29"/>
                    <a:pt x="48" y="31"/>
                  </a:cubicBezTo>
                  <a:cubicBezTo>
                    <a:pt x="46" y="32"/>
                    <a:pt x="40" y="35"/>
                    <a:pt x="38" y="36"/>
                  </a:cubicBezTo>
                  <a:cubicBezTo>
                    <a:pt x="36" y="37"/>
                    <a:pt x="28" y="37"/>
                    <a:pt x="26" y="40"/>
                  </a:cubicBezTo>
                  <a:cubicBezTo>
                    <a:pt x="23" y="43"/>
                    <a:pt x="21" y="36"/>
                    <a:pt x="18" y="40"/>
                  </a:cubicBezTo>
                  <a:cubicBezTo>
                    <a:pt x="16" y="43"/>
                    <a:pt x="13" y="43"/>
                    <a:pt x="12" y="42"/>
                  </a:cubicBezTo>
                  <a:cubicBezTo>
                    <a:pt x="12" y="42"/>
                    <a:pt x="11" y="42"/>
                    <a:pt x="11" y="41"/>
                  </a:cubicBezTo>
                  <a:cubicBezTo>
                    <a:pt x="9" y="43"/>
                    <a:pt x="6" y="45"/>
                    <a:pt x="5" y="48"/>
                  </a:cubicBezTo>
                  <a:cubicBezTo>
                    <a:pt x="4" y="53"/>
                    <a:pt x="0" y="57"/>
                    <a:pt x="0" y="59"/>
                  </a:cubicBezTo>
                  <a:cubicBezTo>
                    <a:pt x="0" y="62"/>
                    <a:pt x="1" y="65"/>
                    <a:pt x="1" y="69"/>
                  </a:cubicBezTo>
                  <a:cubicBezTo>
                    <a:pt x="1" y="73"/>
                    <a:pt x="2" y="75"/>
                    <a:pt x="5" y="78"/>
                  </a:cubicBezTo>
                  <a:cubicBezTo>
                    <a:pt x="7" y="81"/>
                    <a:pt x="6" y="84"/>
                    <a:pt x="6" y="84"/>
                  </a:cubicBezTo>
                  <a:cubicBezTo>
                    <a:pt x="6" y="84"/>
                    <a:pt x="7" y="86"/>
                    <a:pt x="9" y="88"/>
                  </a:cubicBezTo>
                  <a:cubicBezTo>
                    <a:pt x="11" y="90"/>
                    <a:pt x="16" y="94"/>
                    <a:pt x="16" y="95"/>
                  </a:cubicBezTo>
                  <a:cubicBezTo>
                    <a:pt x="16" y="96"/>
                    <a:pt x="17" y="97"/>
                    <a:pt x="18" y="97"/>
                  </a:cubicBezTo>
                  <a:cubicBezTo>
                    <a:pt x="18" y="97"/>
                    <a:pt x="18" y="96"/>
                    <a:pt x="19" y="96"/>
                  </a:cubicBezTo>
                  <a:cubicBezTo>
                    <a:pt x="22" y="93"/>
                    <a:pt x="21" y="88"/>
                    <a:pt x="21" y="88"/>
                  </a:cubicBezTo>
                  <a:cubicBezTo>
                    <a:pt x="27" y="86"/>
                    <a:pt x="27" y="86"/>
                    <a:pt x="27" y="86"/>
                  </a:cubicBezTo>
                  <a:cubicBezTo>
                    <a:pt x="32" y="85"/>
                    <a:pt x="32" y="85"/>
                    <a:pt x="32" y="85"/>
                  </a:cubicBezTo>
                  <a:cubicBezTo>
                    <a:pt x="42" y="86"/>
                    <a:pt x="42" y="86"/>
                    <a:pt x="42" y="86"/>
                  </a:cubicBezTo>
                  <a:cubicBezTo>
                    <a:pt x="42" y="79"/>
                    <a:pt x="42" y="79"/>
                    <a:pt x="42" y="79"/>
                  </a:cubicBezTo>
                  <a:cubicBezTo>
                    <a:pt x="42" y="79"/>
                    <a:pt x="49" y="70"/>
                    <a:pt x="53" y="70"/>
                  </a:cubicBezTo>
                  <a:cubicBezTo>
                    <a:pt x="58" y="70"/>
                    <a:pt x="63" y="76"/>
                    <a:pt x="63" y="76"/>
                  </a:cubicBezTo>
                  <a:cubicBezTo>
                    <a:pt x="84" y="80"/>
                    <a:pt x="84" y="80"/>
                    <a:pt x="84" y="80"/>
                  </a:cubicBezTo>
                  <a:cubicBezTo>
                    <a:pt x="84" y="80"/>
                    <a:pt x="85" y="74"/>
                    <a:pt x="88" y="72"/>
                  </a:cubicBezTo>
                  <a:cubicBezTo>
                    <a:pt x="90" y="71"/>
                    <a:pt x="94" y="74"/>
                    <a:pt x="97" y="72"/>
                  </a:cubicBezTo>
                  <a:cubicBezTo>
                    <a:pt x="99" y="71"/>
                    <a:pt x="104" y="69"/>
                    <a:pt x="108" y="69"/>
                  </a:cubicBezTo>
                  <a:cubicBezTo>
                    <a:pt x="113" y="69"/>
                    <a:pt x="115" y="72"/>
                    <a:pt x="117" y="68"/>
                  </a:cubicBezTo>
                  <a:cubicBezTo>
                    <a:pt x="120" y="63"/>
                    <a:pt x="130" y="69"/>
                    <a:pt x="130" y="69"/>
                  </a:cubicBezTo>
                  <a:cubicBezTo>
                    <a:pt x="138" y="68"/>
                    <a:pt x="138" y="68"/>
                    <a:pt x="138" y="68"/>
                  </a:cubicBezTo>
                  <a:cubicBezTo>
                    <a:pt x="136" y="61"/>
                    <a:pt x="136" y="61"/>
                    <a:pt x="136" y="61"/>
                  </a:cubicBezTo>
                  <a:cubicBezTo>
                    <a:pt x="136" y="61"/>
                    <a:pt x="128" y="57"/>
                    <a:pt x="128" y="5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15" name="Freeform 22"/>
            <p:cNvSpPr>
              <a:spLocks noChangeArrowheads="1"/>
            </p:cNvSpPr>
            <p:nvPr/>
          </p:nvSpPr>
          <p:spPr bwMode="auto">
            <a:xfrm>
              <a:off x="3706813" y="2165350"/>
              <a:ext cx="255588" cy="212725"/>
            </a:xfrm>
            <a:custGeom>
              <a:avLst/>
              <a:gdLst>
                <a:gd name="T0" fmla="*/ 2147483646 w 134"/>
                <a:gd name="T1" fmla="*/ 2147483646 h 111"/>
                <a:gd name="T2" fmla="*/ 2147483646 w 134"/>
                <a:gd name="T3" fmla="*/ 2147483646 h 111"/>
                <a:gd name="T4" fmla="*/ 2147483646 w 134"/>
                <a:gd name="T5" fmla="*/ 2147483646 h 111"/>
                <a:gd name="T6" fmla="*/ 2147483646 w 134"/>
                <a:gd name="T7" fmla="*/ 2147483646 h 111"/>
                <a:gd name="T8" fmla="*/ 2147483646 w 134"/>
                <a:gd name="T9" fmla="*/ 2147483646 h 111"/>
                <a:gd name="T10" fmla="*/ 2147483646 w 134"/>
                <a:gd name="T11" fmla="*/ 2147483646 h 111"/>
                <a:gd name="T12" fmla="*/ 2147483646 w 134"/>
                <a:gd name="T13" fmla="*/ 2147483646 h 111"/>
                <a:gd name="T14" fmla="*/ 2147483646 w 134"/>
                <a:gd name="T15" fmla="*/ 2147483646 h 111"/>
                <a:gd name="T16" fmla="*/ 2147483646 w 134"/>
                <a:gd name="T17" fmla="*/ 2147483646 h 111"/>
                <a:gd name="T18" fmla="*/ 2147483646 w 134"/>
                <a:gd name="T19" fmla="*/ 2147483646 h 111"/>
                <a:gd name="T20" fmla="*/ 2147483646 w 134"/>
                <a:gd name="T21" fmla="*/ 2147483646 h 111"/>
                <a:gd name="T22" fmla="*/ 2147483646 w 134"/>
                <a:gd name="T23" fmla="*/ 2147483646 h 111"/>
                <a:gd name="T24" fmla="*/ 2147483646 w 134"/>
                <a:gd name="T25" fmla="*/ 2147483646 h 111"/>
                <a:gd name="T26" fmla="*/ 2147483646 w 134"/>
                <a:gd name="T27" fmla="*/ 2147483646 h 111"/>
                <a:gd name="T28" fmla="*/ 2147483646 w 134"/>
                <a:gd name="T29" fmla="*/ 2147483646 h 111"/>
                <a:gd name="T30" fmla="*/ 2147483646 w 134"/>
                <a:gd name="T31" fmla="*/ 2147483646 h 111"/>
                <a:gd name="T32" fmla="*/ 2147483646 w 134"/>
                <a:gd name="T33" fmla="*/ 2147483646 h 111"/>
                <a:gd name="T34" fmla="*/ 2147483646 w 134"/>
                <a:gd name="T35" fmla="*/ 2147483646 h 111"/>
                <a:gd name="T36" fmla="*/ 2147483646 w 134"/>
                <a:gd name="T37" fmla="*/ 2147483646 h 111"/>
                <a:gd name="T38" fmla="*/ 2147483646 w 134"/>
                <a:gd name="T39" fmla="*/ 2147483646 h 111"/>
                <a:gd name="T40" fmla="*/ 2147483646 w 134"/>
                <a:gd name="T41" fmla="*/ 2147483646 h 111"/>
                <a:gd name="T42" fmla="*/ 2147483646 w 134"/>
                <a:gd name="T43" fmla="*/ 2147483646 h 111"/>
                <a:gd name="T44" fmla="*/ 2147483646 w 134"/>
                <a:gd name="T45" fmla="*/ 2147483646 h 111"/>
                <a:gd name="T46" fmla="*/ 2147483646 w 134"/>
                <a:gd name="T47" fmla="*/ 2147483646 h 111"/>
                <a:gd name="T48" fmla="*/ 2147483646 w 134"/>
                <a:gd name="T49" fmla="*/ 2147483646 h 111"/>
                <a:gd name="T50" fmla="*/ 2147483646 w 134"/>
                <a:gd name="T51" fmla="*/ 2147483646 h 111"/>
                <a:gd name="T52" fmla="*/ 2147483646 w 134"/>
                <a:gd name="T53" fmla="*/ 2147483646 h 111"/>
                <a:gd name="T54" fmla="*/ 2147483646 w 134"/>
                <a:gd name="T55" fmla="*/ 2147483646 h 111"/>
                <a:gd name="T56" fmla="*/ 2147483646 w 134"/>
                <a:gd name="T57" fmla="*/ 2147483646 h 111"/>
                <a:gd name="T58" fmla="*/ 2147483646 w 134"/>
                <a:gd name="T59" fmla="*/ 2147483646 h 111"/>
                <a:gd name="T60" fmla="*/ 2147483646 w 134"/>
                <a:gd name="T61" fmla="*/ 2147483646 h 111"/>
                <a:gd name="T62" fmla="*/ 2147483646 w 134"/>
                <a:gd name="T63" fmla="*/ 2147483646 h 111"/>
                <a:gd name="T64" fmla="*/ 2147483646 w 134"/>
                <a:gd name="T65" fmla="*/ 2147483646 h 111"/>
                <a:gd name="T66" fmla="*/ 2147483646 w 134"/>
                <a:gd name="T67" fmla="*/ 2147483646 h 111"/>
                <a:gd name="T68" fmla="*/ 2147483646 w 134"/>
                <a:gd name="T69" fmla="*/ 2147483646 h 111"/>
                <a:gd name="T70" fmla="*/ 2147483646 w 134"/>
                <a:gd name="T71" fmla="*/ 2147483646 h 111"/>
                <a:gd name="T72" fmla="*/ 2147483646 w 134"/>
                <a:gd name="T73" fmla="*/ 2147483646 h 111"/>
                <a:gd name="T74" fmla="*/ 2147483646 w 134"/>
                <a:gd name="T75" fmla="*/ 2147483646 h 111"/>
                <a:gd name="T76" fmla="*/ 2147483646 w 134"/>
                <a:gd name="T77" fmla="*/ 2147483646 h 111"/>
                <a:gd name="T78" fmla="*/ 2147483646 w 134"/>
                <a:gd name="T79" fmla="*/ 2147483646 h 111"/>
                <a:gd name="T80" fmla="*/ 2147483646 w 134"/>
                <a:gd name="T81" fmla="*/ 2147483646 h 111"/>
                <a:gd name="T82" fmla="*/ 2147483646 w 134"/>
                <a:gd name="T83" fmla="*/ 2147483646 h 111"/>
                <a:gd name="T84" fmla="*/ 2147483646 w 134"/>
                <a:gd name="T85" fmla="*/ 2147483646 h 111"/>
                <a:gd name="T86" fmla="*/ 2147483646 w 134"/>
                <a:gd name="T87" fmla="*/ 2147483646 h 11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4"/>
                <a:gd name="T133" fmla="*/ 0 h 111"/>
                <a:gd name="T134" fmla="*/ 134 w 134"/>
                <a:gd name="T135" fmla="*/ 111 h 11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4" h="111">
                  <a:moveTo>
                    <a:pt x="83" y="81"/>
                  </a:moveTo>
                  <a:cubicBezTo>
                    <a:pt x="84" y="81"/>
                    <a:pt x="87" y="82"/>
                    <a:pt x="89" y="80"/>
                  </a:cubicBezTo>
                  <a:cubicBezTo>
                    <a:pt x="92" y="78"/>
                    <a:pt x="97" y="82"/>
                    <a:pt x="97" y="86"/>
                  </a:cubicBezTo>
                  <a:cubicBezTo>
                    <a:pt x="98" y="89"/>
                    <a:pt x="100" y="84"/>
                    <a:pt x="102" y="81"/>
                  </a:cubicBezTo>
                  <a:cubicBezTo>
                    <a:pt x="104" y="77"/>
                    <a:pt x="110" y="66"/>
                    <a:pt x="110" y="63"/>
                  </a:cubicBezTo>
                  <a:cubicBezTo>
                    <a:pt x="110" y="61"/>
                    <a:pt x="116" y="58"/>
                    <a:pt x="116" y="57"/>
                  </a:cubicBezTo>
                  <a:cubicBezTo>
                    <a:pt x="116" y="55"/>
                    <a:pt x="115" y="51"/>
                    <a:pt x="117" y="51"/>
                  </a:cubicBezTo>
                  <a:cubicBezTo>
                    <a:pt x="119" y="50"/>
                    <a:pt x="120" y="45"/>
                    <a:pt x="120" y="43"/>
                  </a:cubicBezTo>
                  <a:cubicBezTo>
                    <a:pt x="119" y="42"/>
                    <a:pt x="125" y="32"/>
                    <a:pt x="126" y="31"/>
                  </a:cubicBezTo>
                  <a:cubicBezTo>
                    <a:pt x="127" y="30"/>
                    <a:pt x="133" y="30"/>
                    <a:pt x="133" y="27"/>
                  </a:cubicBezTo>
                  <a:cubicBezTo>
                    <a:pt x="133" y="24"/>
                    <a:pt x="134" y="21"/>
                    <a:pt x="132" y="20"/>
                  </a:cubicBezTo>
                  <a:cubicBezTo>
                    <a:pt x="130" y="20"/>
                    <a:pt x="128" y="17"/>
                    <a:pt x="128" y="16"/>
                  </a:cubicBezTo>
                  <a:cubicBezTo>
                    <a:pt x="128" y="15"/>
                    <a:pt x="128" y="12"/>
                    <a:pt x="128" y="9"/>
                  </a:cubicBezTo>
                  <a:cubicBezTo>
                    <a:pt x="126" y="9"/>
                    <a:pt x="126" y="6"/>
                    <a:pt x="124" y="5"/>
                  </a:cubicBezTo>
                  <a:cubicBezTo>
                    <a:pt x="122" y="3"/>
                    <a:pt x="122" y="2"/>
                    <a:pt x="120" y="3"/>
                  </a:cubicBezTo>
                  <a:cubicBezTo>
                    <a:pt x="118" y="3"/>
                    <a:pt x="115" y="9"/>
                    <a:pt x="112" y="10"/>
                  </a:cubicBezTo>
                  <a:cubicBezTo>
                    <a:pt x="109" y="11"/>
                    <a:pt x="105" y="9"/>
                    <a:pt x="103" y="8"/>
                  </a:cubicBezTo>
                  <a:cubicBezTo>
                    <a:pt x="101" y="7"/>
                    <a:pt x="91" y="8"/>
                    <a:pt x="88" y="7"/>
                  </a:cubicBezTo>
                  <a:cubicBezTo>
                    <a:pt x="85" y="7"/>
                    <a:pt x="82" y="11"/>
                    <a:pt x="80" y="13"/>
                  </a:cubicBezTo>
                  <a:cubicBezTo>
                    <a:pt x="78" y="14"/>
                    <a:pt x="71" y="13"/>
                    <a:pt x="69" y="13"/>
                  </a:cubicBezTo>
                  <a:cubicBezTo>
                    <a:pt x="67" y="12"/>
                    <a:pt x="62" y="8"/>
                    <a:pt x="60" y="8"/>
                  </a:cubicBezTo>
                  <a:cubicBezTo>
                    <a:pt x="58" y="8"/>
                    <a:pt x="54" y="9"/>
                    <a:pt x="51" y="11"/>
                  </a:cubicBezTo>
                  <a:cubicBezTo>
                    <a:pt x="48" y="13"/>
                    <a:pt x="47" y="7"/>
                    <a:pt x="45" y="5"/>
                  </a:cubicBezTo>
                  <a:cubicBezTo>
                    <a:pt x="43" y="2"/>
                    <a:pt x="38" y="4"/>
                    <a:pt x="36" y="2"/>
                  </a:cubicBezTo>
                  <a:cubicBezTo>
                    <a:pt x="33" y="0"/>
                    <a:pt x="31" y="5"/>
                    <a:pt x="29" y="4"/>
                  </a:cubicBezTo>
                  <a:cubicBezTo>
                    <a:pt x="27" y="4"/>
                    <a:pt x="21" y="3"/>
                    <a:pt x="19" y="4"/>
                  </a:cubicBezTo>
                  <a:cubicBezTo>
                    <a:pt x="17" y="6"/>
                    <a:pt x="17" y="12"/>
                    <a:pt x="16" y="13"/>
                  </a:cubicBezTo>
                  <a:cubicBezTo>
                    <a:pt x="15" y="14"/>
                    <a:pt x="11" y="19"/>
                    <a:pt x="11" y="21"/>
                  </a:cubicBezTo>
                  <a:cubicBezTo>
                    <a:pt x="11" y="22"/>
                    <a:pt x="11" y="23"/>
                    <a:pt x="10" y="23"/>
                  </a:cubicBezTo>
                  <a:cubicBezTo>
                    <a:pt x="10" y="26"/>
                    <a:pt x="11" y="30"/>
                    <a:pt x="11" y="31"/>
                  </a:cubicBezTo>
                  <a:cubicBezTo>
                    <a:pt x="11" y="33"/>
                    <a:pt x="12" y="45"/>
                    <a:pt x="10" y="47"/>
                  </a:cubicBezTo>
                  <a:cubicBezTo>
                    <a:pt x="7" y="50"/>
                    <a:pt x="6" y="54"/>
                    <a:pt x="6" y="54"/>
                  </a:cubicBezTo>
                  <a:cubicBezTo>
                    <a:pt x="6" y="54"/>
                    <a:pt x="2" y="56"/>
                    <a:pt x="1" y="62"/>
                  </a:cubicBezTo>
                  <a:cubicBezTo>
                    <a:pt x="0" y="67"/>
                    <a:pt x="1" y="71"/>
                    <a:pt x="1" y="75"/>
                  </a:cubicBezTo>
                  <a:cubicBezTo>
                    <a:pt x="1" y="78"/>
                    <a:pt x="3" y="80"/>
                    <a:pt x="5" y="84"/>
                  </a:cubicBezTo>
                  <a:cubicBezTo>
                    <a:pt x="5" y="84"/>
                    <a:pt x="5" y="84"/>
                    <a:pt x="5" y="84"/>
                  </a:cubicBezTo>
                  <a:cubicBezTo>
                    <a:pt x="7" y="87"/>
                    <a:pt x="16" y="87"/>
                    <a:pt x="22" y="88"/>
                  </a:cubicBezTo>
                  <a:cubicBezTo>
                    <a:pt x="27" y="90"/>
                    <a:pt x="32" y="97"/>
                    <a:pt x="32" y="100"/>
                  </a:cubicBezTo>
                  <a:cubicBezTo>
                    <a:pt x="32" y="103"/>
                    <a:pt x="36" y="108"/>
                    <a:pt x="38" y="110"/>
                  </a:cubicBezTo>
                  <a:cubicBezTo>
                    <a:pt x="41" y="111"/>
                    <a:pt x="47" y="107"/>
                    <a:pt x="50" y="107"/>
                  </a:cubicBezTo>
                  <a:cubicBezTo>
                    <a:pt x="53" y="107"/>
                    <a:pt x="63" y="107"/>
                    <a:pt x="65" y="105"/>
                  </a:cubicBezTo>
                  <a:cubicBezTo>
                    <a:pt x="65" y="105"/>
                    <a:pt x="66" y="105"/>
                    <a:pt x="66" y="105"/>
                  </a:cubicBezTo>
                  <a:cubicBezTo>
                    <a:pt x="69" y="99"/>
                    <a:pt x="70" y="93"/>
                    <a:pt x="70" y="93"/>
                  </a:cubicBezTo>
                  <a:cubicBezTo>
                    <a:pt x="70" y="93"/>
                    <a:pt x="81" y="81"/>
                    <a:pt x="83" y="8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16" name="Freeform 23"/>
            <p:cNvSpPr>
              <a:spLocks noChangeArrowheads="1"/>
            </p:cNvSpPr>
            <p:nvPr/>
          </p:nvSpPr>
          <p:spPr bwMode="auto">
            <a:xfrm>
              <a:off x="3663950" y="2198687"/>
              <a:ext cx="65088" cy="133350"/>
            </a:xfrm>
            <a:custGeom>
              <a:avLst/>
              <a:gdLst>
                <a:gd name="T0" fmla="*/ 2147483646 w 34"/>
                <a:gd name="T1" fmla="*/ 2147483646 h 70"/>
                <a:gd name="T2" fmla="*/ 2147483646 w 34"/>
                <a:gd name="T3" fmla="*/ 2147483646 h 70"/>
                <a:gd name="T4" fmla="*/ 2147483646 w 34"/>
                <a:gd name="T5" fmla="*/ 2147483646 h 70"/>
                <a:gd name="T6" fmla="*/ 2147483646 w 34"/>
                <a:gd name="T7" fmla="*/ 2147483646 h 70"/>
                <a:gd name="T8" fmla="*/ 2147483646 w 34"/>
                <a:gd name="T9" fmla="*/ 2147483646 h 70"/>
                <a:gd name="T10" fmla="*/ 2147483646 w 34"/>
                <a:gd name="T11" fmla="*/ 2147483646 h 70"/>
                <a:gd name="T12" fmla="*/ 2147483646 w 34"/>
                <a:gd name="T13" fmla="*/ 2147483646 h 70"/>
                <a:gd name="T14" fmla="*/ 2147483646 w 34"/>
                <a:gd name="T15" fmla="*/ 2147483646 h 70"/>
                <a:gd name="T16" fmla="*/ 2147483646 w 34"/>
                <a:gd name="T17" fmla="*/ 2147483646 h 70"/>
                <a:gd name="T18" fmla="*/ 2147483646 w 34"/>
                <a:gd name="T19" fmla="*/ 2147483646 h 70"/>
                <a:gd name="T20" fmla="*/ 2147483646 w 34"/>
                <a:gd name="T21" fmla="*/ 2147483646 h 70"/>
                <a:gd name="T22" fmla="*/ 0 w 34"/>
                <a:gd name="T23" fmla="*/ 2147483646 h 70"/>
                <a:gd name="T24" fmla="*/ 2147483646 w 34"/>
                <a:gd name="T25" fmla="*/ 2147483646 h 70"/>
                <a:gd name="T26" fmla="*/ 2147483646 w 34"/>
                <a:gd name="T27" fmla="*/ 2147483646 h 70"/>
                <a:gd name="T28" fmla="*/ 2147483646 w 34"/>
                <a:gd name="T29" fmla="*/ 2147483646 h 70"/>
                <a:gd name="T30" fmla="*/ 2147483646 w 34"/>
                <a:gd name="T31" fmla="*/ 2147483646 h 70"/>
                <a:gd name="T32" fmla="*/ 2147483646 w 34"/>
                <a:gd name="T33" fmla="*/ 2147483646 h 70"/>
                <a:gd name="T34" fmla="*/ 2147483646 w 34"/>
                <a:gd name="T35" fmla="*/ 2147483646 h 70"/>
                <a:gd name="T36" fmla="*/ 2147483646 w 34"/>
                <a:gd name="T37" fmla="*/ 2147483646 h 70"/>
                <a:gd name="T38" fmla="*/ 2147483646 w 34"/>
                <a:gd name="T39" fmla="*/ 2147483646 h 7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
                <a:gd name="T61" fmla="*/ 0 h 70"/>
                <a:gd name="T62" fmla="*/ 34 w 34"/>
                <a:gd name="T63" fmla="*/ 70 h 7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 h="70">
                  <a:moveTo>
                    <a:pt x="23" y="45"/>
                  </a:moveTo>
                  <a:cubicBezTo>
                    <a:pt x="24" y="39"/>
                    <a:pt x="28" y="37"/>
                    <a:pt x="28" y="37"/>
                  </a:cubicBezTo>
                  <a:cubicBezTo>
                    <a:pt x="28" y="37"/>
                    <a:pt x="29" y="33"/>
                    <a:pt x="32" y="30"/>
                  </a:cubicBezTo>
                  <a:cubicBezTo>
                    <a:pt x="34" y="28"/>
                    <a:pt x="33" y="16"/>
                    <a:pt x="33" y="14"/>
                  </a:cubicBezTo>
                  <a:cubicBezTo>
                    <a:pt x="33" y="13"/>
                    <a:pt x="32" y="9"/>
                    <a:pt x="32" y="6"/>
                  </a:cubicBezTo>
                  <a:cubicBezTo>
                    <a:pt x="31" y="7"/>
                    <a:pt x="30" y="7"/>
                    <a:pt x="28" y="6"/>
                  </a:cubicBezTo>
                  <a:cubicBezTo>
                    <a:pt x="25" y="5"/>
                    <a:pt x="28" y="2"/>
                    <a:pt x="25" y="1"/>
                  </a:cubicBezTo>
                  <a:cubicBezTo>
                    <a:pt x="21" y="0"/>
                    <a:pt x="20" y="4"/>
                    <a:pt x="21" y="6"/>
                  </a:cubicBezTo>
                  <a:cubicBezTo>
                    <a:pt x="21" y="9"/>
                    <a:pt x="19" y="9"/>
                    <a:pt x="18" y="11"/>
                  </a:cubicBezTo>
                  <a:cubicBezTo>
                    <a:pt x="16" y="12"/>
                    <a:pt x="10" y="13"/>
                    <a:pt x="8" y="13"/>
                  </a:cubicBezTo>
                  <a:cubicBezTo>
                    <a:pt x="6" y="13"/>
                    <a:pt x="4" y="16"/>
                    <a:pt x="2" y="17"/>
                  </a:cubicBezTo>
                  <a:cubicBezTo>
                    <a:pt x="2" y="17"/>
                    <a:pt x="1" y="17"/>
                    <a:pt x="0" y="17"/>
                  </a:cubicBezTo>
                  <a:cubicBezTo>
                    <a:pt x="1" y="26"/>
                    <a:pt x="2" y="25"/>
                    <a:pt x="6" y="28"/>
                  </a:cubicBezTo>
                  <a:cubicBezTo>
                    <a:pt x="11" y="30"/>
                    <a:pt x="7" y="34"/>
                    <a:pt x="9" y="36"/>
                  </a:cubicBezTo>
                  <a:cubicBezTo>
                    <a:pt x="11" y="38"/>
                    <a:pt x="10" y="43"/>
                    <a:pt x="10" y="49"/>
                  </a:cubicBezTo>
                  <a:cubicBezTo>
                    <a:pt x="11" y="53"/>
                    <a:pt x="11" y="63"/>
                    <a:pt x="11" y="70"/>
                  </a:cubicBezTo>
                  <a:cubicBezTo>
                    <a:pt x="14" y="70"/>
                    <a:pt x="17" y="69"/>
                    <a:pt x="19" y="69"/>
                  </a:cubicBezTo>
                  <a:cubicBezTo>
                    <a:pt x="22" y="69"/>
                    <a:pt x="25" y="65"/>
                    <a:pt x="27" y="67"/>
                  </a:cubicBezTo>
                  <a:cubicBezTo>
                    <a:pt x="25" y="63"/>
                    <a:pt x="23" y="61"/>
                    <a:pt x="23" y="58"/>
                  </a:cubicBezTo>
                  <a:cubicBezTo>
                    <a:pt x="23" y="54"/>
                    <a:pt x="22" y="50"/>
                    <a:pt x="23" y="4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17" name="Freeform 24"/>
            <p:cNvSpPr>
              <a:spLocks noChangeArrowheads="1"/>
            </p:cNvSpPr>
            <p:nvPr/>
          </p:nvSpPr>
          <p:spPr bwMode="auto">
            <a:xfrm>
              <a:off x="3644900" y="2227262"/>
              <a:ext cx="41275" cy="112713"/>
            </a:xfrm>
            <a:custGeom>
              <a:avLst/>
              <a:gdLst>
                <a:gd name="T0" fmla="*/ 2147483646 w 21"/>
                <a:gd name="T1" fmla="*/ 2147483646 h 59"/>
                <a:gd name="T2" fmla="*/ 2147483646 w 21"/>
                <a:gd name="T3" fmla="*/ 2147483646 h 59"/>
                <a:gd name="T4" fmla="*/ 2147483646 w 21"/>
                <a:gd name="T5" fmla="*/ 2147483646 h 59"/>
                <a:gd name="T6" fmla="*/ 2147483646 w 21"/>
                <a:gd name="T7" fmla="*/ 2147483646 h 59"/>
                <a:gd name="T8" fmla="*/ 0 w 21"/>
                <a:gd name="T9" fmla="*/ 2147483646 h 59"/>
                <a:gd name="T10" fmla="*/ 2147483646 w 21"/>
                <a:gd name="T11" fmla="*/ 2147483646 h 59"/>
                <a:gd name="T12" fmla="*/ 2147483646 w 21"/>
                <a:gd name="T13" fmla="*/ 2147483646 h 59"/>
                <a:gd name="T14" fmla="*/ 2147483646 w 21"/>
                <a:gd name="T15" fmla="*/ 2147483646 h 59"/>
                <a:gd name="T16" fmla="*/ 2147483646 w 21"/>
                <a:gd name="T17" fmla="*/ 2147483646 h 59"/>
                <a:gd name="T18" fmla="*/ 2147483646 w 21"/>
                <a:gd name="T19" fmla="*/ 2147483646 h 59"/>
                <a:gd name="T20" fmla="*/ 2147483646 w 21"/>
                <a:gd name="T21" fmla="*/ 2147483646 h 59"/>
                <a:gd name="T22" fmla="*/ 2147483646 w 21"/>
                <a:gd name="T23" fmla="*/ 2147483646 h 59"/>
                <a:gd name="T24" fmla="*/ 2147483646 w 21"/>
                <a:gd name="T25" fmla="*/ 2147483646 h 59"/>
                <a:gd name="T26" fmla="*/ 2147483646 w 21"/>
                <a:gd name="T27" fmla="*/ 2147483646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59"/>
                <a:gd name="T44" fmla="*/ 21 w 21"/>
                <a:gd name="T45" fmla="*/ 59 h 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59">
                  <a:moveTo>
                    <a:pt x="19" y="21"/>
                  </a:moveTo>
                  <a:cubicBezTo>
                    <a:pt x="17" y="19"/>
                    <a:pt x="21" y="15"/>
                    <a:pt x="16" y="13"/>
                  </a:cubicBezTo>
                  <a:cubicBezTo>
                    <a:pt x="12" y="10"/>
                    <a:pt x="11" y="11"/>
                    <a:pt x="10" y="2"/>
                  </a:cubicBezTo>
                  <a:cubicBezTo>
                    <a:pt x="8" y="2"/>
                    <a:pt x="4" y="1"/>
                    <a:pt x="2" y="1"/>
                  </a:cubicBezTo>
                  <a:cubicBezTo>
                    <a:pt x="1" y="0"/>
                    <a:pt x="1" y="1"/>
                    <a:pt x="0" y="1"/>
                  </a:cubicBezTo>
                  <a:cubicBezTo>
                    <a:pt x="1" y="4"/>
                    <a:pt x="2" y="7"/>
                    <a:pt x="3" y="8"/>
                  </a:cubicBezTo>
                  <a:cubicBezTo>
                    <a:pt x="4" y="9"/>
                    <a:pt x="6" y="11"/>
                    <a:pt x="5" y="15"/>
                  </a:cubicBezTo>
                  <a:cubicBezTo>
                    <a:pt x="5" y="19"/>
                    <a:pt x="4" y="27"/>
                    <a:pt x="6" y="31"/>
                  </a:cubicBezTo>
                  <a:cubicBezTo>
                    <a:pt x="7" y="34"/>
                    <a:pt x="9" y="40"/>
                    <a:pt x="9" y="46"/>
                  </a:cubicBezTo>
                  <a:cubicBezTo>
                    <a:pt x="9" y="50"/>
                    <a:pt x="11" y="55"/>
                    <a:pt x="13" y="59"/>
                  </a:cubicBezTo>
                  <a:cubicBezTo>
                    <a:pt x="14" y="59"/>
                    <a:pt x="14" y="58"/>
                    <a:pt x="15" y="58"/>
                  </a:cubicBezTo>
                  <a:cubicBezTo>
                    <a:pt x="17" y="56"/>
                    <a:pt x="19" y="55"/>
                    <a:pt x="21" y="55"/>
                  </a:cubicBezTo>
                  <a:cubicBezTo>
                    <a:pt x="21" y="48"/>
                    <a:pt x="21" y="38"/>
                    <a:pt x="20" y="34"/>
                  </a:cubicBezTo>
                  <a:cubicBezTo>
                    <a:pt x="20" y="28"/>
                    <a:pt x="21" y="23"/>
                    <a:pt x="19" y="2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18" name="Freeform 25"/>
            <p:cNvSpPr>
              <a:spLocks noChangeArrowheads="1"/>
            </p:cNvSpPr>
            <p:nvPr/>
          </p:nvSpPr>
          <p:spPr bwMode="auto">
            <a:xfrm>
              <a:off x="3832225" y="2182812"/>
              <a:ext cx="160338" cy="249238"/>
            </a:xfrm>
            <a:custGeom>
              <a:avLst/>
              <a:gdLst>
                <a:gd name="T0" fmla="*/ 2147483646 w 84"/>
                <a:gd name="T1" fmla="*/ 2147483646 h 130"/>
                <a:gd name="T2" fmla="*/ 2147483646 w 84"/>
                <a:gd name="T3" fmla="*/ 2147483646 h 130"/>
                <a:gd name="T4" fmla="*/ 2147483646 w 84"/>
                <a:gd name="T5" fmla="*/ 2147483646 h 130"/>
                <a:gd name="T6" fmla="*/ 2147483646 w 84"/>
                <a:gd name="T7" fmla="*/ 2147483646 h 130"/>
                <a:gd name="T8" fmla="*/ 2147483646 w 84"/>
                <a:gd name="T9" fmla="*/ 2147483646 h 130"/>
                <a:gd name="T10" fmla="*/ 2147483646 w 84"/>
                <a:gd name="T11" fmla="*/ 2147483646 h 130"/>
                <a:gd name="T12" fmla="*/ 2147483646 w 84"/>
                <a:gd name="T13" fmla="*/ 2147483646 h 130"/>
                <a:gd name="T14" fmla="*/ 2147483646 w 84"/>
                <a:gd name="T15" fmla="*/ 2147483646 h 130"/>
                <a:gd name="T16" fmla="*/ 2147483646 w 84"/>
                <a:gd name="T17" fmla="*/ 2147483646 h 130"/>
                <a:gd name="T18" fmla="*/ 2147483646 w 84"/>
                <a:gd name="T19" fmla="*/ 2147483646 h 130"/>
                <a:gd name="T20" fmla="*/ 2147483646 w 84"/>
                <a:gd name="T21" fmla="*/ 2147483646 h 130"/>
                <a:gd name="T22" fmla="*/ 2147483646 w 84"/>
                <a:gd name="T23" fmla="*/ 2147483646 h 130"/>
                <a:gd name="T24" fmla="*/ 2147483646 w 84"/>
                <a:gd name="T25" fmla="*/ 2147483646 h 130"/>
                <a:gd name="T26" fmla="*/ 2147483646 w 84"/>
                <a:gd name="T27" fmla="*/ 2147483646 h 130"/>
                <a:gd name="T28" fmla="*/ 2147483646 w 84"/>
                <a:gd name="T29" fmla="*/ 2147483646 h 130"/>
                <a:gd name="T30" fmla="*/ 2147483646 w 84"/>
                <a:gd name="T31" fmla="*/ 2147483646 h 130"/>
                <a:gd name="T32" fmla="*/ 2147483646 w 84"/>
                <a:gd name="T33" fmla="*/ 2147483646 h 130"/>
                <a:gd name="T34" fmla="*/ 2147483646 w 84"/>
                <a:gd name="T35" fmla="*/ 2147483646 h 130"/>
                <a:gd name="T36" fmla="*/ 2147483646 w 84"/>
                <a:gd name="T37" fmla="*/ 2147483646 h 130"/>
                <a:gd name="T38" fmla="*/ 2147483646 w 84"/>
                <a:gd name="T39" fmla="*/ 2147483646 h 130"/>
                <a:gd name="T40" fmla="*/ 2147483646 w 84"/>
                <a:gd name="T41" fmla="*/ 0 h 130"/>
                <a:gd name="T42" fmla="*/ 2147483646 w 84"/>
                <a:gd name="T43" fmla="*/ 2147483646 h 130"/>
                <a:gd name="T44" fmla="*/ 2147483646 w 84"/>
                <a:gd name="T45" fmla="*/ 2147483646 h 130"/>
                <a:gd name="T46" fmla="*/ 2147483646 w 84"/>
                <a:gd name="T47" fmla="*/ 2147483646 h 130"/>
                <a:gd name="T48" fmla="*/ 2147483646 w 84"/>
                <a:gd name="T49" fmla="*/ 2147483646 h 130"/>
                <a:gd name="T50" fmla="*/ 2147483646 w 84"/>
                <a:gd name="T51" fmla="*/ 2147483646 h 130"/>
                <a:gd name="T52" fmla="*/ 2147483646 w 84"/>
                <a:gd name="T53" fmla="*/ 2147483646 h 130"/>
                <a:gd name="T54" fmla="*/ 2147483646 w 84"/>
                <a:gd name="T55" fmla="*/ 2147483646 h 130"/>
                <a:gd name="T56" fmla="*/ 2147483646 w 84"/>
                <a:gd name="T57" fmla="*/ 2147483646 h 130"/>
                <a:gd name="T58" fmla="*/ 2147483646 w 84"/>
                <a:gd name="T59" fmla="*/ 2147483646 h 130"/>
                <a:gd name="T60" fmla="*/ 2147483646 w 84"/>
                <a:gd name="T61" fmla="*/ 2147483646 h 130"/>
                <a:gd name="T62" fmla="*/ 2147483646 w 84"/>
                <a:gd name="T63" fmla="*/ 2147483646 h 130"/>
                <a:gd name="T64" fmla="*/ 2147483646 w 84"/>
                <a:gd name="T65" fmla="*/ 2147483646 h 130"/>
                <a:gd name="T66" fmla="*/ 2147483646 w 84"/>
                <a:gd name="T67" fmla="*/ 2147483646 h 130"/>
                <a:gd name="T68" fmla="*/ 0 w 84"/>
                <a:gd name="T69" fmla="*/ 2147483646 h 130"/>
                <a:gd name="T70" fmla="*/ 2147483646 w 84"/>
                <a:gd name="T71" fmla="*/ 2147483646 h 130"/>
                <a:gd name="T72" fmla="*/ 2147483646 w 84"/>
                <a:gd name="T73" fmla="*/ 2147483646 h 130"/>
                <a:gd name="T74" fmla="*/ 2147483646 w 84"/>
                <a:gd name="T75" fmla="*/ 2147483646 h 130"/>
                <a:gd name="T76" fmla="*/ 2147483646 w 84"/>
                <a:gd name="T77" fmla="*/ 2147483646 h 130"/>
                <a:gd name="T78" fmla="*/ 2147483646 w 84"/>
                <a:gd name="T79" fmla="*/ 2147483646 h 130"/>
                <a:gd name="T80" fmla="*/ 2147483646 w 84"/>
                <a:gd name="T81" fmla="*/ 2147483646 h 1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4"/>
                <a:gd name="T124" fmla="*/ 0 h 130"/>
                <a:gd name="T125" fmla="*/ 84 w 84"/>
                <a:gd name="T126" fmla="*/ 130 h 1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4" h="130">
                  <a:moveTo>
                    <a:pt x="35" y="124"/>
                  </a:moveTo>
                  <a:cubicBezTo>
                    <a:pt x="35" y="124"/>
                    <a:pt x="62" y="125"/>
                    <a:pt x="65" y="125"/>
                  </a:cubicBezTo>
                  <a:cubicBezTo>
                    <a:pt x="69" y="124"/>
                    <a:pt x="81" y="130"/>
                    <a:pt x="81" y="130"/>
                  </a:cubicBezTo>
                  <a:cubicBezTo>
                    <a:pt x="81" y="130"/>
                    <a:pt x="82" y="124"/>
                    <a:pt x="84" y="120"/>
                  </a:cubicBezTo>
                  <a:cubicBezTo>
                    <a:pt x="83" y="120"/>
                    <a:pt x="82" y="119"/>
                    <a:pt x="82" y="118"/>
                  </a:cubicBezTo>
                  <a:cubicBezTo>
                    <a:pt x="82" y="117"/>
                    <a:pt x="77" y="113"/>
                    <a:pt x="75" y="111"/>
                  </a:cubicBezTo>
                  <a:cubicBezTo>
                    <a:pt x="73" y="109"/>
                    <a:pt x="72" y="107"/>
                    <a:pt x="72" y="107"/>
                  </a:cubicBezTo>
                  <a:cubicBezTo>
                    <a:pt x="72" y="107"/>
                    <a:pt x="73" y="104"/>
                    <a:pt x="71" y="101"/>
                  </a:cubicBezTo>
                  <a:cubicBezTo>
                    <a:pt x="68" y="98"/>
                    <a:pt x="67" y="96"/>
                    <a:pt x="67" y="92"/>
                  </a:cubicBezTo>
                  <a:cubicBezTo>
                    <a:pt x="67" y="88"/>
                    <a:pt x="66" y="85"/>
                    <a:pt x="66" y="82"/>
                  </a:cubicBezTo>
                  <a:cubicBezTo>
                    <a:pt x="66" y="80"/>
                    <a:pt x="70" y="76"/>
                    <a:pt x="71" y="71"/>
                  </a:cubicBezTo>
                  <a:cubicBezTo>
                    <a:pt x="72" y="68"/>
                    <a:pt x="75" y="66"/>
                    <a:pt x="77" y="64"/>
                  </a:cubicBezTo>
                  <a:cubicBezTo>
                    <a:pt x="76" y="62"/>
                    <a:pt x="75" y="59"/>
                    <a:pt x="74" y="56"/>
                  </a:cubicBezTo>
                  <a:cubicBezTo>
                    <a:pt x="72" y="52"/>
                    <a:pt x="69" y="50"/>
                    <a:pt x="64" y="46"/>
                  </a:cubicBezTo>
                  <a:cubicBezTo>
                    <a:pt x="60" y="42"/>
                    <a:pt x="62" y="40"/>
                    <a:pt x="62" y="38"/>
                  </a:cubicBezTo>
                  <a:cubicBezTo>
                    <a:pt x="62" y="37"/>
                    <a:pt x="67" y="37"/>
                    <a:pt x="71" y="37"/>
                  </a:cubicBezTo>
                  <a:cubicBezTo>
                    <a:pt x="75" y="37"/>
                    <a:pt x="78" y="36"/>
                    <a:pt x="76" y="35"/>
                  </a:cubicBezTo>
                  <a:cubicBezTo>
                    <a:pt x="74" y="34"/>
                    <a:pt x="71" y="27"/>
                    <a:pt x="71" y="21"/>
                  </a:cubicBezTo>
                  <a:cubicBezTo>
                    <a:pt x="72" y="16"/>
                    <a:pt x="70" y="14"/>
                    <a:pt x="70" y="11"/>
                  </a:cubicBezTo>
                  <a:cubicBezTo>
                    <a:pt x="70" y="8"/>
                    <a:pt x="66" y="1"/>
                    <a:pt x="63" y="1"/>
                  </a:cubicBezTo>
                  <a:cubicBezTo>
                    <a:pt x="63" y="1"/>
                    <a:pt x="63" y="0"/>
                    <a:pt x="62" y="0"/>
                  </a:cubicBezTo>
                  <a:cubicBezTo>
                    <a:pt x="62" y="3"/>
                    <a:pt x="62" y="6"/>
                    <a:pt x="62" y="7"/>
                  </a:cubicBezTo>
                  <a:cubicBezTo>
                    <a:pt x="62" y="8"/>
                    <a:pt x="64" y="11"/>
                    <a:pt x="66" y="11"/>
                  </a:cubicBezTo>
                  <a:cubicBezTo>
                    <a:pt x="68" y="12"/>
                    <a:pt x="67" y="15"/>
                    <a:pt x="67" y="18"/>
                  </a:cubicBezTo>
                  <a:cubicBezTo>
                    <a:pt x="67" y="21"/>
                    <a:pt x="61" y="21"/>
                    <a:pt x="60" y="22"/>
                  </a:cubicBezTo>
                  <a:cubicBezTo>
                    <a:pt x="59" y="23"/>
                    <a:pt x="53" y="33"/>
                    <a:pt x="54" y="34"/>
                  </a:cubicBezTo>
                  <a:cubicBezTo>
                    <a:pt x="54" y="36"/>
                    <a:pt x="53" y="41"/>
                    <a:pt x="51" y="42"/>
                  </a:cubicBezTo>
                  <a:cubicBezTo>
                    <a:pt x="49" y="42"/>
                    <a:pt x="50" y="46"/>
                    <a:pt x="50" y="48"/>
                  </a:cubicBezTo>
                  <a:cubicBezTo>
                    <a:pt x="50" y="49"/>
                    <a:pt x="44" y="52"/>
                    <a:pt x="44" y="54"/>
                  </a:cubicBezTo>
                  <a:cubicBezTo>
                    <a:pt x="44" y="57"/>
                    <a:pt x="38" y="68"/>
                    <a:pt x="36" y="72"/>
                  </a:cubicBezTo>
                  <a:cubicBezTo>
                    <a:pt x="34" y="75"/>
                    <a:pt x="32" y="80"/>
                    <a:pt x="31" y="77"/>
                  </a:cubicBezTo>
                  <a:cubicBezTo>
                    <a:pt x="31" y="73"/>
                    <a:pt x="26" y="69"/>
                    <a:pt x="23" y="71"/>
                  </a:cubicBezTo>
                  <a:cubicBezTo>
                    <a:pt x="21" y="73"/>
                    <a:pt x="18" y="72"/>
                    <a:pt x="17" y="72"/>
                  </a:cubicBezTo>
                  <a:cubicBezTo>
                    <a:pt x="15" y="72"/>
                    <a:pt x="4" y="84"/>
                    <a:pt x="4" y="84"/>
                  </a:cubicBezTo>
                  <a:cubicBezTo>
                    <a:pt x="4" y="84"/>
                    <a:pt x="3" y="90"/>
                    <a:pt x="0" y="96"/>
                  </a:cubicBezTo>
                  <a:cubicBezTo>
                    <a:pt x="2" y="97"/>
                    <a:pt x="4" y="100"/>
                    <a:pt x="5" y="103"/>
                  </a:cubicBezTo>
                  <a:cubicBezTo>
                    <a:pt x="8" y="106"/>
                    <a:pt x="12" y="103"/>
                    <a:pt x="14" y="104"/>
                  </a:cubicBezTo>
                  <a:cubicBezTo>
                    <a:pt x="16" y="105"/>
                    <a:pt x="18" y="113"/>
                    <a:pt x="17" y="115"/>
                  </a:cubicBezTo>
                  <a:cubicBezTo>
                    <a:pt x="16" y="117"/>
                    <a:pt x="14" y="123"/>
                    <a:pt x="15" y="125"/>
                  </a:cubicBezTo>
                  <a:cubicBezTo>
                    <a:pt x="31" y="125"/>
                    <a:pt x="31" y="125"/>
                    <a:pt x="31" y="125"/>
                  </a:cubicBezTo>
                  <a:lnTo>
                    <a:pt x="35" y="124"/>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19" name="Freeform 26"/>
            <p:cNvSpPr>
              <a:spLocks noChangeArrowheads="1"/>
            </p:cNvSpPr>
            <p:nvPr/>
          </p:nvSpPr>
          <p:spPr bwMode="auto">
            <a:xfrm>
              <a:off x="3462338" y="2236787"/>
              <a:ext cx="131763" cy="134938"/>
            </a:xfrm>
            <a:custGeom>
              <a:avLst/>
              <a:gdLst>
                <a:gd name="T0" fmla="*/ 2147483646 w 69"/>
                <a:gd name="T1" fmla="*/ 2147483646 h 71"/>
                <a:gd name="T2" fmla="*/ 2147483646 w 69"/>
                <a:gd name="T3" fmla="*/ 2147483646 h 71"/>
                <a:gd name="T4" fmla="*/ 2147483646 w 69"/>
                <a:gd name="T5" fmla="*/ 2147483646 h 71"/>
                <a:gd name="T6" fmla="*/ 2147483646 w 69"/>
                <a:gd name="T7" fmla="*/ 2147483646 h 71"/>
                <a:gd name="T8" fmla="*/ 2147483646 w 69"/>
                <a:gd name="T9" fmla="*/ 2147483646 h 71"/>
                <a:gd name="T10" fmla="*/ 2147483646 w 69"/>
                <a:gd name="T11" fmla="*/ 2147483646 h 71"/>
                <a:gd name="T12" fmla="*/ 2147483646 w 69"/>
                <a:gd name="T13" fmla="*/ 2147483646 h 71"/>
                <a:gd name="T14" fmla="*/ 2147483646 w 69"/>
                <a:gd name="T15" fmla="*/ 2147483646 h 71"/>
                <a:gd name="T16" fmla="*/ 2147483646 w 69"/>
                <a:gd name="T17" fmla="*/ 2147483646 h 71"/>
                <a:gd name="T18" fmla="*/ 2147483646 w 69"/>
                <a:gd name="T19" fmla="*/ 2147483646 h 71"/>
                <a:gd name="T20" fmla="*/ 2147483646 w 69"/>
                <a:gd name="T21" fmla="*/ 2147483646 h 71"/>
                <a:gd name="T22" fmla="*/ 2147483646 w 69"/>
                <a:gd name="T23" fmla="*/ 2147483646 h 71"/>
                <a:gd name="T24" fmla="*/ 2147483646 w 69"/>
                <a:gd name="T25" fmla="*/ 2147483646 h 71"/>
                <a:gd name="T26" fmla="*/ 2147483646 w 69"/>
                <a:gd name="T27" fmla="*/ 2147483646 h 71"/>
                <a:gd name="T28" fmla="*/ 2147483646 w 69"/>
                <a:gd name="T29" fmla="*/ 2147483646 h 71"/>
                <a:gd name="T30" fmla="*/ 2147483646 w 69"/>
                <a:gd name="T31" fmla="*/ 2147483646 h 71"/>
                <a:gd name="T32" fmla="*/ 2147483646 w 69"/>
                <a:gd name="T33" fmla="*/ 2147483646 h 71"/>
                <a:gd name="T34" fmla="*/ 2147483646 w 69"/>
                <a:gd name="T35" fmla="*/ 2147483646 h 71"/>
                <a:gd name="T36" fmla="*/ 2147483646 w 69"/>
                <a:gd name="T37" fmla="*/ 2147483646 h 71"/>
                <a:gd name="T38" fmla="*/ 2147483646 w 69"/>
                <a:gd name="T39" fmla="*/ 2147483646 h 71"/>
                <a:gd name="T40" fmla="*/ 2147483646 w 69"/>
                <a:gd name="T41" fmla="*/ 2147483646 h 71"/>
                <a:gd name="T42" fmla="*/ 2147483646 w 69"/>
                <a:gd name="T43" fmla="*/ 2147483646 h 71"/>
                <a:gd name="T44" fmla="*/ 2147483646 w 69"/>
                <a:gd name="T45" fmla="*/ 2147483646 h 71"/>
                <a:gd name="T46" fmla="*/ 2147483646 w 69"/>
                <a:gd name="T47" fmla="*/ 2147483646 h 71"/>
                <a:gd name="T48" fmla="*/ 2147483646 w 69"/>
                <a:gd name="T49" fmla="*/ 2147483646 h 71"/>
                <a:gd name="T50" fmla="*/ 2147483646 w 69"/>
                <a:gd name="T51" fmla="*/ 2147483646 h 71"/>
                <a:gd name="T52" fmla="*/ 2147483646 w 69"/>
                <a:gd name="T53" fmla="*/ 2147483646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
                <a:gd name="T82" fmla="*/ 0 h 71"/>
                <a:gd name="T83" fmla="*/ 69 w 69"/>
                <a:gd name="T84" fmla="*/ 71 h 7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 h="71">
                  <a:moveTo>
                    <a:pt x="66" y="60"/>
                  </a:moveTo>
                  <a:cubicBezTo>
                    <a:pt x="64" y="58"/>
                    <a:pt x="61" y="49"/>
                    <a:pt x="61" y="47"/>
                  </a:cubicBezTo>
                  <a:cubicBezTo>
                    <a:pt x="61" y="45"/>
                    <a:pt x="65" y="39"/>
                    <a:pt x="65" y="36"/>
                  </a:cubicBezTo>
                  <a:cubicBezTo>
                    <a:pt x="65" y="33"/>
                    <a:pt x="69" y="31"/>
                    <a:pt x="69" y="29"/>
                  </a:cubicBezTo>
                  <a:cubicBezTo>
                    <a:pt x="69" y="27"/>
                    <a:pt x="68" y="17"/>
                    <a:pt x="65" y="11"/>
                  </a:cubicBezTo>
                  <a:cubicBezTo>
                    <a:pt x="65" y="11"/>
                    <a:pt x="64" y="11"/>
                    <a:pt x="63" y="10"/>
                  </a:cubicBezTo>
                  <a:cubicBezTo>
                    <a:pt x="61" y="8"/>
                    <a:pt x="53" y="9"/>
                    <a:pt x="50" y="12"/>
                  </a:cubicBezTo>
                  <a:cubicBezTo>
                    <a:pt x="47" y="15"/>
                    <a:pt x="41" y="9"/>
                    <a:pt x="40" y="7"/>
                  </a:cubicBezTo>
                  <a:cubicBezTo>
                    <a:pt x="39" y="6"/>
                    <a:pt x="35" y="2"/>
                    <a:pt x="31" y="4"/>
                  </a:cubicBezTo>
                  <a:cubicBezTo>
                    <a:pt x="28" y="7"/>
                    <a:pt x="27" y="6"/>
                    <a:pt x="27" y="3"/>
                  </a:cubicBezTo>
                  <a:cubicBezTo>
                    <a:pt x="28" y="0"/>
                    <a:pt x="22" y="1"/>
                    <a:pt x="22" y="4"/>
                  </a:cubicBezTo>
                  <a:cubicBezTo>
                    <a:pt x="21" y="6"/>
                    <a:pt x="17" y="9"/>
                    <a:pt x="15" y="7"/>
                  </a:cubicBezTo>
                  <a:cubicBezTo>
                    <a:pt x="14" y="5"/>
                    <a:pt x="11" y="2"/>
                    <a:pt x="10" y="5"/>
                  </a:cubicBezTo>
                  <a:cubicBezTo>
                    <a:pt x="9" y="7"/>
                    <a:pt x="7" y="7"/>
                    <a:pt x="6" y="6"/>
                  </a:cubicBezTo>
                  <a:cubicBezTo>
                    <a:pt x="5" y="9"/>
                    <a:pt x="4" y="14"/>
                    <a:pt x="6" y="15"/>
                  </a:cubicBezTo>
                  <a:cubicBezTo>
                    <a:pt x="8" y="16"/>
                    <a:pt x="8" y="19"/>
                    <a:pt x="8" y="20"/>
                  </a:cubicBezTo>
                  <a:cubicBezTo>
                    <a:pt x="7" y="22"/>
                    <a:pt x="12" y="25"/>
                    <a:pt x="10" y="27"/>
                  </a:cubicBezTo>
                  <a:cubicBezTo>
                    <a:pt x="8" y="29"/>
                    <a:pt x="6" y="25"/>
                    <a:pt x="5" y="28"/>
                  </a:cubicBezTo>
                  <a:cubicBezTo>
                    <a:pt x="3" y="30"/>
                    <a:pt x="7" y="33"/>
                    <a:pt x="6" y="35"/>
                  </a:cubicBezTo>
                  <a:cubicBezTo>
                    <a:pt x="4" y="37"/>
                    <a:pt x="2" y="37"/>
                    <a:pt x="2" y="41"/>
                  </a:cubicBezTo>
                  <a:cubicBezTo>
                    <a:pt x="3" y="45"/>
                    <a:pt x="3" y="48"/>
                    <a:pt x="1" y="49"/>
                  </a:cubicBezTo>
                  <a:cubicBezTo>
                    <a:pt x="0" y="50"/>
                    <a:pt x="1" y="50"/>
                    <a:pt x="5" y="52"/>
                  </a:cubicBezTo>
                  <a:cubicBezTo>
                    <a:pt x="8" y="55"/>
                    <a:pt x="14" y="57"/>
                    <a:pt x="14" y="61"/>
                  </a:cubicBezTo>
                  <a:cubicBezTo>
                    <a:pt x="13" y="64"/>
                    <a:pt x="12" y="65"/>
                    <a:pt x="10" y="71"/>
                  </a:cubicBezTo>
                  <a:cubicBezTo>
                    <a:pt x="17" y="71"/>
                    <a:pt x="29" y="66"/>
                    <a:pt x="44" y="64"/>
                  </a:cubicBezTo>
                  <a:cubicBezTo>
                    <a:pt x="52" y="62"/>
                    <a:pt x="60" y="64"/>
                    <a:pt x="65" y="65"/>
                  </a:cubicBezTo>
                  <a:cubicBezTo>
                    <a:pt x="66" y="63"/>
                    <a:pt x="66" y="61"/>
                    <a:pt x="66" y="6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20" name="Freeform 27"/>
            <p:cNvSpPr>
              <a:spLocks noChangeArrowheads="1"/>
            </p:cNvSpPr>
            <p:nvPr/>
          </p:nvSpPr>
          <p:spPr bwMode="auto">
            <a:xfrm>
              <a:off x="3578225" y="2228850"/>
              <a:ext cx="92075" cy="139700"/>
            </a:xfrm>
            <a:custGeom>
              <a:avLst/>
              <a:gdLst>
                <a:gd name="T0" fmla="*/ 2147483646 w 48"/>
                <a:gd name="T1" fmla="*/ 2147483646 h 73"/>
                <a:gd name="T2" fmla="*/ 2147483646 w 48"/>
                <a:gd name="T3" fmla="*/ 2147483646 h 73"/>
                <a:gd name="T4" fmla="*/ 2147483646 w 48"/>
                <a:gd name="T5" fmla="*/ 2147483646 h 73"/>
                <a:gd name="T6" fmla="*/ 2147483646 w 48"/>
                <a:gd name="T7" fmla="*/ 0 h 73"/>
                <a:gd name="T8" fmla="*/ 2147483646 w 48"/>
                <a:gd name="T9" fmla="*/ 2147483646 h 73"/>
                <a:gd name="T10" fmla="*/ 2147483646 w 48"/>
                <a:gd name="T11" fmla="*/ 2147483646 h 73"/>
                <a:gd name="T12" fmla="*/ 2147483646 w 48"/>
                <a:gd name="T13" fmla="*/ 2147483646 h 73"/>
                <a:gd name="T14" fmla="*/ 2147483646 w 48"/>
                <a:gd name="T15" fmla="*/ 2147483646 h 73"/>
                <a:gd name="T16" fmla="*/ 2147483646 w 48"/>
                <a:gd name="T17" fmla="*/ 2147483646 h 73"/>
                <a:gd name="T18" fmla="*/ 2147483646 w 48"/>
                <a:gd name="T19" fmla="*/ 2147483646 h 73"/>
                <a:gd name="T20" fmla="*/ 0 w 48"/>
                <a:gd name="T21" fmla="*/ 2147483646 h 73"/>
                <a:gd name="T22" fmla="*/ 2147483646 w 48"/>
                <a:gd name="T23" fmla="*/ 2147483646 h 73"/>
                <a:gd name="T24" fmla="*/ 2147483646 w 48"/>
                <a:gd name="T25" fmla="*/ 2147483646 h 73"/>
                <a:gd name="T26" fmla="*/ 2147483646 w 48"/>
                <a:gd name="T27" fmla="*/ 2147483646 h 73"/>
                <a:gd name="T28" fmla="*/ 2147483646 w 48"/>
                <a:gd name="T29" fmla="*/ 2147483646 h 73"/>
                <a:gd name="T30" fmla="*/ 2147483646 w 48"/>
                <a:gd name="T31" fmla="*/ 2147483646 h 73"/>
                <a:gd name="T32" fmla="*/ 2147483646 w 48"/>
                <a:gd name="T33" fmla="*/ 2147483646 h 73"/>
                <a:gd name="T34" fmla="*/ 2147483646 w 48"/>
                <a:gd name="T35" fmla="*/ 214748364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73"/>
                <a:gd name="T56" fmla="*/ 48 w 48"/>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73">
                  <a:moveTo>
                    <a:pt x="41" y="30"/>
                  </a:moveTo>
                  <a:cubicBezTo>
                    <a:pt x="39" y="26"/>
                    <a:pt x="40" y="18"/>
                    <a:pt x="40" y="14"/>
                  </a:cubicBezTo>
                  <a:cubicBezTo>
                    <a:pt x="41" y="10"/>
                    <a:pt x="39" y="8"/>
                    <a:pt x="38" y="7"/>
                  </a:cubicBezTo>
                  <a:cubicBezTo>
                    <a:pt x="37" y="6"/>
                    <a:pt x="36" y="3"/>
                    <a:pt x="35" y="0"/>
                  </a:cubicBezTo>
                  <a:cubicBezTo>
                    <a:pt x="33" y="1"/>
                    <a:pt x="33" y="4"/>
                    <a:pt x="32" y="3"/>
                  </a:cubicBezTo>
                  <a:cubicBezTo>
                    <a:pt x="31" y="1"/>
                    <a:pt x="5" y="0"/>
                    <a:pt x="4" y="2"/>
                  </a:cubicBezTo>
                  <a:cubicBezTo>
                    <a:pt x="3" y="4"/>
                    <a:pt x="6" y="11"/>
                    <a:pt x="6" y="13"/>
                  </a:cubicBezTo>
                  <a:cubicBezTo>
                    <a:pt x="6" y="14"/>
                    <a:pt x="5" y="15"/>
                    <a:pt x="4" y="15"/>
                  </a:cubicBezTo>
                  <a:cubicBezTo>
                    <a:pt x="7" y="21"/>
                    <a:pt x="8" y="31"/>
                    <a:pt x="8" y="33"/>
                  </a:cubicBezTo>
                  <a:cubicBezTo>
                    <a:pt x="8" y="35"/>
                    <a:pt x="4" y="37"/>
                    <a:pt x="4" y="40"/>
                  </a:cubicBezTo>
                  <a:cubicBezTo>
                    <a:pt x="4" y="43"/>
                    <a:pt x="0" y="49"/>
                    <a:pt x="0" y="51"/>
                  </a:cubicBezTo>
                  <a:cubicBezTo>
                    <a:pt x="0" y="53"/>
                    <a:pt x="3" y="62"/>
                    <a:pt x="5" y="64"/>
                  </a:cubicBezTo>
                  <a:cubicBezTo>
                    <a:pt x="5" y="65"/>
                    <a:pt x="5" y="67"/>
                    <a:pt x="4" y="69"/>
                  </a:cubicBezTo>
                  <a:cubicBezTo>
                    <a:pt x="9" y="71"/>
                    <a:pt x="12" y="72"/>
                    <a:pt x="13" y="72"/>
                  </a:cubicBezTo>
                  <a:cubicBezTo>
                    <a:pt x="15" y="73"/>
                    <a:pt x="29" y="66"/>
                    <a:pt x="35" y="64"/>
                  </a:cubicBezTo>
                  <a:cubicBezTo>
                    <a:pt x="39" y="61"/>
                    <a:pt x="44" y="60"/>
                    <a:pt x="48" y="58"/>
                  </a:cubicBezTo>
                  <a:cubicBezTo>
                    <a:pt x="46" y="54"/>
                    <a:pt x="44" y="49"/>
                    <a:pt x="44" y="45"/>
                  </a:cubicBezTo>
                  <a:cubicBezTo>
                    <a:pt x="44" y="39"/>
                    <a:pt x="42" y="33"/>
                    <a:pt x="41" y="3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21" name="Freeform 28"/>
            <p:cNvSpPr>
              <a:spLocks noChangeArrowheads="1"/>
            </p:cNvSpPr>
            <p:nvPr/>
          </p:nvSpPr>
          <p:spPr bwMode="auto">
            <a:xfrm>
              <a:off x="3319463" y="2195512"/>
              <a:ext cx="165100" cy="122238"/>
            </a:xfrm>
            <a:custGeom>
              <a:avLst/>
              <a:gdLst>
                <a:gd name="T0" fmla="*/ 2147483646 w 86"/>
                <a:gd name="T1" fmla="*/ 2147483646 h 64"/>
                <a:gd name="T2" fmla="*/ 2147483646 w 86"/>
                <a:gd name="T3" fmla="*/ 2147483646 h 64"/>
                <a:gd name="T4" fmla="*/ 2147483646 w 86"/>
                <a:gd name="T5" fmla="*/ 2147483646 h 64"/>
                <a:gd name="T6" fmla="*/ 2147483646 w 86"/>
                <a:gd name="T7" fmla="*/ 2147483646 h 64"/>
                <a:gd name="T8" fmla="*/ 2147483646 w 86"/>
                <a:gd name="T9" fmla="*/ 2147483646 h 64"/>
                <a:gd name="T10" fmla="*/ 2147483646 w 86"/>
                <a:gd name="T11" fmla="*/ 2147483646 h 64"/>
                <a:gd name="T12" fmla="*/ 2147483646 w 86"/>
                <a:gd name="T13" fmla="*/ 2147483646 h 64"/>
                <a:gd name="T14" fmla="*/ 2147483646 w 86"/>
                <a:gd name="T15" fmla="*/ 2147483646 h 64"/>
                <a:gd name="T16" fmla="*/ 2147483646 w 86"/>
                <a:gd name="T17" fmla="*/ 2147483646 h 64"/>
                <a:gd name="T18" fmla="*/ 2147483646 w 86"/>
                <a:gd name="T19" fmla="*/ 2147483646 h 64"/>
                <a:gd name="T20" fmla="*/ 2147483646 w 86"/>
                <a:gd name="T21" fmla="*/ 2147483646 h 64"/>
                <a:gd name="T22" fmla="*/ 2147483646 w 86"/>
                <a:gd name="T23" fmla="*/ 2147483646 h 64"/>
                <a:gd name="T24" fmla="*/ 2147483646 w 86"/>
                <a:gd name="T25" fmla="*/ 2147483646 h 64"/>
                <a:gd name="T26" fmla="*/ 2147483646 w 86"/>
                <a:gd name="T27" fmla="*/ 2147483646 h 64"/>
                <a:gd name="T28" fmla="*/ 2147483646 w 86"/>
                <a:gd name="T29" fmla="*/ 2147483646 h 64"/>
                <a:gd name="T30" fmla="*/ 2147483646 w 86"/>
                <a:gd name="T31" fmla="*/ 2147483646 h 64"/>
                <a:gd name="T32" fmla="*/ 2147483646 w 86"/>
                <a:gd name="T33" fmla="*/ 2147483646 h 64"/>
                <a:gd name="T34" fmla="*/ 2147483646 w 86"/>
                <a:gd name="T35" fmla="*/ 2147483646 h 64"/>
                <a:gd name="T36" fmla="*/ 2147483646 w 86"/>
                <a:gd name="T37" fmla="*/ 2147483646 h 64"/>
                <a:gd name="T38" fmla="*/ 2147483646 w 86"/>
                <a:gd name="T39" fmla="*/ 2147483646 h 64"/>
                <a:gd name="T40" fmla="*/ 2147483646 w 86"/>
                <a:gd name="T41" fmla="*/ 2147483646 h 64"/>
                <a:gd name="T42" fmla="*/ 2147483646 w 86"/>
                <a:gd name="T43" fmla="*/ 2147483646 h 64"/>
                <a:gd name="T44" fmla="*/ 2147483646 w 86"/>
                <a:gd name="T45" fmla="*/ 2147483646 h 64"/>
                <a:gd name="T46" fmla="*/ 2147483646 w 86"/>
                <a:gd name="T47" fmla="*/ 2147483646 h 64"/>
                <a:gd name="T48" fmla="*/ 2147483646 w 86"/>
                <a:gd name="T49" fmla="*/ 2147483646 h 64"/>
                <a:gd name="T50" fmla="*/ 2147483646 w 86"/>
                <a:gd name="T51" fmla="*/ 2147483646 h 64"/>
                <a:gd name="T52" fmla="*/ 2147483646 w 86"/>
                <a:gd name="T53" fmla="*/ 2147483646 h 64"/>
                <a:gd name="T54" fmla="*/ 2147483646 w 86"/>
                <a:gd name="T55" fmla="*/ 2147483646 h 64"/>
                <a:gd name="T56" fmla="*/ 2147483646 w 86"/>
                <a:gd name="T57" fmla="*/ 2147483646 h 64"/>
                <a:gd name="T58" fmla="*/ 2147483646 w 86"/>
                <a:gd name="T59" fmla="*/ 0 h 64"/>
                <a:gd name="T60" fmla="*/ 2147483646 w 86"/>
                <a:gd name="T61" fmla="*/ 2147483646 h 64"/>
                <a:gd name="T62" fmla="*/ 2147483646 w 86"/>
                <a:gd name="T63" fmla="*/ 2147483646 h 64"/>
                <a:gd name="T64" fmla="*/ 2147483646 w 86"/>
                <a:gd name="T65" fmla="*/ 2147483646 h 64"/>
                <a:gd name="T66" fmla="*/ 2147483646 w 86"/>
                <a:gd name="T67" fmla="*/ 2147483646 h 64"/>
                <a:gd name="T68" fmla="*/ 0 w 86"/>
                <a:gd name="T69" fmla="*/ 2147483646 h 64"/>
                <a:gd name="T70" fmla="*/ 2147483646 w 86"/>
                <a:gd name="T71" fmla="*/ 2147483646 h 64"/>
                <a:gd name="T72" fmla="*/ 2147483646 w 86"/>
                <a:gd name="T73" fmla="*/ 2147483646 h 64"/>
                <a:gd name="T74" fmla="*/ 2147483646 w 86"/>
                <a:gd name="T75" fmla="*/ 2147483646 h 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6"/>
                <a:gd name="T115" fmla="*/ 0 h 64"/>
                <a:gd name="T116" fmla="*/ 86 w 86"/>
                <a:gd name="T117" fmla="*/ 64 h 6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6" h="64">
                  <a:moveTo>
                    <a:pt x="29" y="34"/>
                  </a:moveTo>
                  <a:cubicBezTo>
                    <a:pt x="29" y="31"/>
                    <a:pt x="31" y="32"/>
                    <a:pt x="34" y="33"/>
                  </a:cubicBezTo>
                  <a:cubicBezTo>
                    <a:pt x="37" y="33"/>
                    <a:pt x="40" y="31"/>
                    <a:pt x="42" y="31"/>
                  </a:cubicBezTo>
                  <a:cubicBezTo>
                    <a:pt x="45" y="31"/>
                    <a:pt x="51" y="40"/>
                    <a:pt x="51" y="42"/>
                  </a:cubicBezTo>
                  <a:cubicBezTo>
                    <a:pt x="51" y="45"/>
                    <a:pt x="52" y="47"/>
                    <a:pt x="53" y="49"/>
                  </a:cubicBezTo>
                  <a:cubicBezTo>
                    <a:pt x="53" y="49"/>
                    <a:pt x="53" y="49"/>
                    <a:pt x="53" y="50"/>
                  </a:cubicBezTo>
                  <a:cubicBezTo>
                    <a:pt x="57" y="49"/>
                    <a:pt x="61" y="48"/>
                    <a:pt x="61" y="48"/>
                  </a:cubicBezTo>
                  <a:cubicBezTo>
                    <a:pt x="63" y="48"/>
                    <a:pt x="65" y="54"/>
                    <a:pt x="65" y="58"/>
                  </a:cubicBezTo>
                  <a:cubicBezTo>
                    <a:pt x="64" y="61"/>
                    <a:pt x="68" y="64"/>
                    <a:pt x="70" y="62"/>
                  </a:cubicBezTo>
                  <a:cubicBezTo>
                    <a:pt x="72" y="59"/>
                    <a:pt x="74" y="56"/>
                    <a:pt x="74" y="58"/>
                  </a:cubicBezTo>
                  <a:cubicBezTo>
                    <a:pt x="75" y="59"/>
                    <a:pt x="75" y="59"/>
                    <a:pt x="77" y="60"/>
                  </a:cubicBezTo>
                  <a:cubicBezTo>
                    <a:pt x="77" y="58"/>
                    <a:pt x="79" y="58"/>
                    <a:pt x="80" y="57"/>
                  </a:cubicBezTo>
                  <a:cubicBezTo>
                    <a:pt x="81" y="55"/>
                    <a:pt x="77" y="52"/>
                    <a:pt x="79" y="50"/>
                  </a:cubicBezTo>
                  <a:cubicBezTo>
                    <a:pt x="80" y="47"/>
                    <a:pt x="82" y="51"/>
                    <a:pt x="84" y="49"/>
                  </a:cubicBezTo>
                  <a:cubicBezTo>
                    <a:pt x="86" y="47"/>
                    <a:pt x="81" y="44"/>
                    <a:pt x="82" y="42"/>
                  </a:cubicBezTo>
                  <a:cubicBezTo>
                    <a:pt x="82" y="41"/>
                    <a:pt x="82" y="38"/>
                    <a:pt x="80" y="37"/>
                  </a:cubicBezTo>
                  <a:cubicBezTo>
                    <a:pt x="78" y="36"/>
                    <a:pt x="79" y="31"/>
                    <a:pt x="80" y="28"/>
                  </a:cubicBezTo>
                  <a:cubicBezTo>
                    <a:pt x="79" y="27"/>
                    <a:pt x="79" y="27"/>
                    <a:pt x="78" y="26"/>
                  </a:cubicBezTo>
                  <a:cubicBezTo>
                    <a:pt x="77" y="24"/>
                    <a:pt x="78" y="20"/>
                    <a:pt x="76" y="20"/>
                  </a:cubicBezTo>
                  <a:cubicBezTo>
                    <a:pt x="73" y="20"/>
                    <a:pt x="74" y="17"/>
                    <a:pt x="76" y="16"/>
                  </a:cubicBezTo>
                  <a:cubicBezTo>
                    <a:pt x="78" y="15"/>
                    <a:pt x="72" y="13"/>
                    <a:pt x="72" y="11"/>
                  </a:cubicBezTo>
                  <a:cubicBezTo>
                    <a:pt x="72" y="8"/>
                    <a:pt x="69" y="3"/>
                    <a:pt x="67" y="2"/>
                  </a:cubicBezTo>
                  <a:cubicBezTo>
                    <a:pt x="66" y="2"/>
                    <a:pt x="61" y="8"/>
                    <a:pt x="59" y="8"/>
                  </a:cubicBezTo>
                  <a:cubicBezTo>
                    <a:pt x="57" y="8"/>
                    <a:pt x="53" y="4"/>
                    <a:pt x="52" y="7"/>
                  </a:cubicBezTo>
                  <a:cubicBezTo>
                    <a:pt x="50" y="11"/>
                    <a:pt x="47" y="6"/>
                    <a:pt x="45" y="8"/>
                  </a:cubicBezTo>
                  <a:cubicBezTo>
                    <a:pt x="43" y="11"/>
                    <a:pt x="42" y="5"/>
                    <a:pt x="42" y="5"/>
                  </a:cubicBezTo>
                  <a:cubicBezTo>
                    <a:pt x="42" y="5"/>
                    <a:pt x="42" y="4"/>
                    <a:pt x="42" y="3"/>
                  </a:cubicBezTo>
                  <a:cubicBezTo>
                    <a:pt x="42" y="3"/>
                    <a:pt x="41" y="4"/>
                    <a:pt x="41" y="4"/>
                  </a:cubicBezTo>
                  <a:cubicBezTo>
                    <a:pt x="35" y="6"/>
                    <a:pt x="25" y="5"/>
                    <a:pt x="24" y="3"/>
                  </a:cubicBezTo>
                  <a:cubicBezTo>
                    <a:pt x="24" y="1"/>
                    <a:pt x="16" y="0"/>
                    <a:pt x="16" y="0"/>
                  </a:cubicBezTo>
                  <a:cubicBezTo>
                    <a:pt x="16" y="0"/>
                    <a:pt x="17" y="4"/>
                    <a:pt x="14" y="5"/>
                  </a:cubicBezTo>
                  <a:cubicBezTo>
                    <a:pt x="11" y="6"/>
                    <a:pt x="15" y="9"/>
                    <a:pt x="15" y="10"/>
                  </a:cubicBezTo>
                  <a:cubicBezTo>
                    <a:pt x="15" y="11"/>
                    <a:pt x="12" y="13"/>
                    <a:pt x="11" y="12"/>
                  </a:cubicBezTo>
                  <a:cubicBezTo>
                    <a:pt x="9" y="11"/>
                    <a:pt x="4" y="16"/>
                    <a:pt x="1" y="17"/>
                  </a:cubicBezTo>
                  <a:cubicBezTo>
                    <a:pt x="1" y="17"/>
                    <a:pt x="1" y="18"/>
                    <a:pt x="0" y="18"/>
                  </a:cubicBezTo>
                  <a:cubicBezTo>
                    <a:pt x="4" y="22"/>
                    <a:pt x="4" y="25"/>
                    <a:pt x="8" y="28"/>
                  </a:cubicBezTo>
                  <a:cubicBezTo>
                    <a:pt x="12" y="31"/>
                    <a:pt x="18" y="36"/>
                    <a:pt x="21" y="42"/>
                  </a:cubicBezTo>
                  <a:cubicBezTo>
                    <a:pt x="24" y="39"/>
                    <a:pt x="28" y="36"/>
                    <a:pt x="29" y="3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22" name="Freeform 29"/>
            <p:cNvSpPr>
              <a:spLocks noChangeArrowheads="1"/>
            </p:cNvSpPr>
            <p:nvPr/>
          </p:nvSpPr>
          <p:spPr bwMode="auto">
            <a:xfrm>
              <a:off x="3398838" y="2286000"/>
              <a:ext cx="88900" cy="85725"/>
            </a:xfrm>
            <a:custGeom>
              <a:avLst/>
              <a:gdLst>
                <a:gd name="T0" fmla="*/ 2147483646 w 47"/>
                <a:gd name="T1" fmla="*/ 2147483646 h 45"/>
                <a:gd name="T2" fmla="*/ 2147483646 w 47"/>
                <a:gd name="T3" fmla="*/ 2147483646 h 45"/>
                <a:gd name="T4" fmla="*/ 2147483646 w 47"/>
                <a:gd name="T5" fmla="*/ 2147483646 h 45"/>
                <a:gd name="T6" fmla="*/ 2147483646 w 47"/>
                <a:gd name="T7" fmla="*/ 2147483646 h 45"/>
                <a:gd name="T8" fmla="*/ 2147483646 w 47"/>
                <a:gd name="T9" fmla="*/ 2147483646 h 45"/>
                <a:gd name="T10" fmla="*/ 2147483646 w 47"/>
                <a:gd name="T11" fmla="*/ 2147483646 h 45"/>
                <a:gd name="T12" fmla="*/ 2147483646 w 47"/>
                <a:gd name="T13" fmla="*/ 2147483646 h 45"/>
                <a:gd name="T14" fmla="*/ 2147483646 w 47"/>
                <a:gd name="T15" fmla="*/ 0 h 45"/>
                <a:gd name="T16" fmla="*/ 2147483646 w 47"/>
                <a:gd name="T17" fmla="*/ 2147483646 h 45"/>
                <a:gd name="T18" fmla="*/ 2147483646 w 47"/>
                <a:gd name="T19" fmla="*/ 2147483646 h 45"/>
                <a:gd name="T20" fmla="*/ 2147483646 w 47"/>
                <a:gd name="T21" fmla="*/ 2147483646 h 45"/>
                <a:gd name="T22" fmla="*/ 0 w 47"/>
                <a:gd name="T23" fmla="*/ 2147483646 h 45"/>
                <a:gd name="T24" fmla="*/ 2147483646 w 47"/>
                <a:gd name="T25" fmla="*/ 2147483646 h 45"/>
                <a:gd name="T26" fmla="*/ 2147483646 w 47"/>
                <a:gd name="T27" fmla="*/ 2147483646 h 45"/>
                <a:gd name="T28" fmla="*/ 2147483646 w 47"/>
                <a:gd name="T29" fmla="*/ 2147483646 h 45"/>
                <a:gd name="T30" fmla="*/ 2147483646 w 47"/>
                <a:gd name="T31" fmla="*/ 2147483646 h 45"/>
                <a:gd name="T32" fmla="*/ 2147483646 w 47"/>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45"/>
                <a:gd name="T53" fmla="*/ 47 w 47"/>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45">
                  <a:moveTo>
                    <a:pt x="38" y="26"/>
                  </a:moveTo>
                  <a:cubicBezTo>
                    <a:pt x="34" y="24"/>
                    <a:pt x="33" y="24"/>
                    <a:pt x="34" y="23"/>
                  </a:cubicBezTo>
                  <a:cubicBezTo>
                    <a:pt x="36" y="22"/>
                    <a:pt x="36" y="19"/>
                    <a:pt x="35" y="15"/>
                  </a:cubicBezTo>
                  <a:cubicBezTo>
                    <a:pt x="35" y="13"/>
                    <a:pt x="35" y="13"/>
                    <a:pt x="36" y="12"/>
                  </a:cubicBezTo>
                  <a:cubicBezTo>
                    <a:pt x="34" y="11"/>
                    <a:pt x="34" y="11"/>
                    <a:pt x="33" y="10"/>
                  </a:cubicBezTo>
                  <a:cubicBezTo>
                    <a:pt x="33" y="8"/>
                    <a:pt x="31" y="11"/>
                    <a:pt x="29" y="14"/>
                  </a:cubicBezTo>
                  <a:cubicBezTo>
                    <a:pt x="27" y="16"/>
                    <a:pt x="23" y="13"/>
                    <a:pt x="24" y="10"/>
                  </a:cubicBezTo>
                  <a:cubicBezTo>
                    <a:pt x="24" y="6"/>
                    <a:pt x="22" y="0"/>
                    <a:pt x="20" y="0"/>
                  </a:cubicBezTo>
                  <a:cubicBezTo>
                    <a:pt x="20" y="0"/>
                    <a:pt x="16" y="1"/>
                    <a:pt x="12" y="2"/>
                  </a:cubicBezTo>
                  <a:cubicBezTo>
                    <a:pt x="13" y="3"/>
                    <a:pt x="12" y="5"/>
                    <a:pt x="11" y="7"/>
                  </a:cubicBezTo>
                  <a:cubicBezTo>
                    <a:pt x="11" y="10"/>
                    <a:pt x="5" y="13"/>
                    <a:pt x="2" y="15"/>
                  </a:cubicBezTo>
                  <a:cubicBezTo>
                    <a:pt x="1" y="15"/>
                    <a:pt x="0" y="17"/>
                    <a:pt x="0" y="19"/>
                  </a:cubicBezTo>
                  <a:cubicBezTo>
                    <a:pt x="4" y="22"/>
                    <a:pt x="10" y="25"/>
                    <a:pt x="14" y="28"/>
                  </a:cubicBezTo>
                  <a:cubicBezTo>
                    <a:pt x="22" y="35"/>
                    <a:pt x="35" y="43"/>
                    <a:pt x="41" y="45"/>
                  </a:cubicBezTo>
                  <a:cubicBezTo>
                    <a:pt x="41" y="45"/>
                    <a:pt x="42" y="45"/>
                    <a:pt x="43" y="45"/>
                  </a:cubicBezTo>
                  <a:cubicBezTo>
                    <a:pt x="45" y="39"/>
                    <a:pt x="46" y="38"/>
                    <a:pt x="47" y="35"/>
                  </a:cubicBezTo>
                  <a:cubicBezTo>
                    <a:pt x="47" y="31"/>
                    <a:pt x="41" y="29"/>
                    <a:pt x="38" y="2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23" name="Freeform 30"/>
            <p:cNvSpPr>
              <a:spLocks noChangeArrowheads="1"/>
            </p:cNvSpPr>
            <p:nvPr/>
          </p:nvSpPr>
          <p:spPr bwMode="auto">
            <a:xfrm>
              <a:off x="3360738" y="2254250"/>
              <a:ext cx="63500" cy="68263"/>
            </a:xfrm>
            <a:custGeom>
              <a:avLst/>
              <a:gdLst>
                <a:gd name="T0" fmla="*/ 2147483646 w 33"/>
                <a:gd name="T1" fmla="*/ 2147483646 h 36"/>
                <a:gd name="T2" fmla="*/ 2147483646 w 33"/>
                <a:gd name="T3" fmla="*/ 2147483646 h 36"/>
                <a:gd name="T4" fmla="*/ 2147483646 w 33"/>
                <a:gd name="T5" fmla="*/ 2147483646 h 36"/>
                <a:gd name="T6" fmla="*/ 2147483646 w 33"/>
                <a:gd name="T7" fmla="*/ 0 h 36"/>
                <a:gd name="T8" fmla="*/ 2147483646 w 33"/>
                <a:gd name="T9" fmla="*/ 2147483646 h 36"/>
                <a:gd name="T10" fmla="*/ 2147483646 w 33"/>
                <a:gd name="T11" fmla="*/ 2147483646 h 36"/>
                <a:gd name="T12" fmla="*/ 0 w 33"/>
                <a:gd name="T13" fmla="*/ 2147483646 h 36"/>
                <a:gd name="T14" fmla="*/ 2147483646 w 33"/>
                <a:gd name="T15" fmla="*/ 2147483646 h 36"/>
                <a:gd name="T16" fmla="*/ 2147483646 w 33"/>
                <a:gd name="T17" fmla="*/ 2147483646 h 36"/>
                <a:gd name="T18" fmla="*/ 2147483646 w 33"/>
                <a:gd name="T19" fmla="*/ 2147483646 h 36"/>
                <a:gd name="T20" fmla="*/ 2147483646 w 33"/>
                <a:gd name="T21" fmla="*/ 2147483646 h 36"/>
                <a:gd name="T22" fmla="*/ 2147483646 w 33"/>
                <a:gd name="T23" fmla="*/ 2147483646 h 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3"/>
                <a:gd name="T37" fmla="*/ 0 h 36"/>
                <a:gd name="T38" fmla="*/ 33 w 33"/>
                <a:gd name="T39" fmla="*/ 36 h 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3" h="36">
                  <a:moveTo>
                    <a:pt x="31" y="24"/>
                  </a:moveTo>
                  <a:cubicBezTo>
                    <a:pt x="32" y="22"/>
                    <a:pt x="33" y="20"/>
                    <a:pt x="32" y="18"/>
                  </a:cubicBezTo>
                  <a:cubicBezTo>
                    <a:pt x="31" y="16"/>
                    <a:pt x="30" y="14"/>
                    <a:pt x="30" y="11"/>
                  </a:cubicBezTo>
                  <a:cubicBezTo>
                    <a:pt x="30" y="9"/>
                    <a:pt x="24" y="0"/>
                    <a:pt x="21" y="0"/>
                  </a:cubicBezTo>
                  <a:cubicBezTo>
                    <a:pt x="19" y="0"/>
                    <a:pt x="16" y="2"/>
                    <a:pt x="13" y="2"/>
                  </a:cubicBezTo>
                  <a:cubicBezTo>
                    <a:pt x="10" y="1"/>
                    <a:pt x="8" y="0"/>
                    <a:pt x="8" y="3"/>
                  </a:cubicBezTo>
                  <a:cubicBezTo>
                    <a:pt x="7" y="5"/>
                    <a:pt x="3" y="8"/>
                    <a:pt x="0" y="11"/>
                  </a:cubicBezTo>
                  <a:cubicBezTo>
                    <a:pt x="1" y="12"/>
                    <a:pt x="1" y="14"/>
                    <a:pt x="2" y="15"/>
                  </a:cubicBezTo>
                  <a:cubicBezTo>
                    <a:pt x="4" y="25"/>
                    <a:pt x="7" y="26"/>
                    <a:pt x="11" y="30"/>
                  </a:cubicBezTo>
                  <a:cubicBezTo>
                    <a:pt x="12" y="31"/>
                    <a:pt x="16" y="33"/>
                    <a:pt x="20" y="36"/>
                  </a:cubicBezTo>
                  <a:cubicBezTo>
                    <a:pt x="20" y="34"/>
                    <a:pt x="21" y="32"/>
                    <a:pt x="22" y="32"/>
                  </a:cubicBezTo>
                  <a:cubicBezTo>
                    <a:pt x="25" y="30"/>
                    <a:pt x="31" y="27"/>
                    <a:pt x="31" y="2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24" name="Freeform 31"/>
            <p:cNvSpPr>
              <a:spLocks noChangeArrowheads="1"/>
            </p:cNvSpPr>
            <p:nvPr/>
          </p:nvSpPr>
          <p:spPr bwMode="auto">
            <a:xfrm>
              <a:off x="3279775" y="1854200"/>
              <a:ext cx="179388" cy="147638"/>
            </a:xfrm>
            <a:custGeom>
              <a:avLst/>
              <a:gdLst>
                <a:gd name="T0" fmla="*/ 2147483646 w 94"/>
                <a:gd name="T1" fmla="*/ 2147483646 h 77"/>
                <a:gd name="T2" fmla="*/ 2147483646 w 94"/>
                <a:gd name="T3" fmla="*/ 2147483646 h 77"/>
                <a:gd name="T4" fmla="*/ 2147483646 w 94"/>
                <a:gd name="T5" fmla="*/ 2147483646 h 77"/>
                <a:gd name="T6" fmla="*/ 2147483646 w 94"/>
                <a:gd name="T7" fmla="*/ 2147483646 h 77"/>
                <a:gd name="T8" fmla="*/ 2147483646 w 94"/>
                <a:gd name="T9" fmla="*/ 2147483646 h 77"/>
                <a:gd name="T10" fmla="*/ 2147483646 w 94"/>
                <a:gd name="T11" fmla="*/ 0 h 77"/>
                <a:gd name="T12" fmla="*/ 2147483646 w 94"/>
                <a:gd name="T13" fmla="*/ 0 h 77"/>
                <a:gd name="T14" fmla="*/ 2147483646 w 94"/>
                <a:gd name="T15" fmla="*/ 2147483646 h 77"/>
                <a:gd name="T16" fmla="*/ 2147483646 w 94"/>
                <a:gd name="T17" fmla="*/ 2147483646 h 77"/>
                <a:gd name="T18" fmla="*/ 2147483646 w 94"/>
                <a:gd name="T19" fmla="*/ 2147483646 h 77"/>
                <a:gd name="T20" fmla="*/ 0 w 94"/>
                <a:gd name="T21" fmla="*/ 2147483646 h 77"/>
                <a:gd name="T22" fmla="*/ 2147483646 w 94"/>
                <a:gd name="T23" fmla="*/ 2147483646 h 77"/>
                <a:gd name="T24" fmla="*/ 2147483646 w 94"/>
                <a:gd name="T25" fmla="*/ 2147483646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4"/>
                <a:gd name="T40" fmla="*/ 0 h 77"/>
                <a:gd name="T41" fmla="*/ 94 w 94"/>
                <a:gd name="T42" fmla="*/ 77 h 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4" h="77">
                  <a:moveTo>
                    <a:pt x="44" y="59"/>
                  </a:moveTo>
                  <a:cubicBezTo>
                    <a:pt x="44" y="56"/>
                    <a:pt x="56" y="53"/>
                    <a:pt x="56" y="51"/>
                  </a:cubicBezTo>
                  <a:cubicBezTo>
                    <a:pt x="56" y="48"/>
                    <a:pt x="56" y="20"/>
                    <a:pt x="56" y="20"/>
                  </a:cubicBezTo>
                  <a:cubicBezTo>
                    <a:pt x="56" y="20"/>
                    <a:pt x="93" y="21"/>
                    <a:pt x="94" y="20"/>
                  </a:cubicBezTo>
                  <a:cubicBezTo>
                    <a:pt x="94" y="20"/>
                    <a:pt x="94" y="12"/>
                    <a:pt x="94" y="4"/>
                  </a:cubicBezTo>
                  <a:cubicBezTo>
                    <a:pt x="92" y="2"/>
                    <a:pt x="94" y="0"/>
                    <a:pt x="86" y="0"/>
                  </a:cubicBezTo>
                  <a:cubicBezTo>
                    <a:pt x="79" y="0"/>
                    <a:pt x="58" y="0"/>
                    <a:pt x="44" y="0"/>
                  </a:cubicBezTo>
                  <a:cubicBezTo>
                    <a:pt x="41" y="3"/>
                    <a:pt x="39" y="7"/>
                    <a:pt x="38" y="10"/>
                  </a:cubicBezTo>
                  <a:cubicBezTo>
                    <a:pt x="36" y="16"/>
                    <a:pt x="23" y="23"/>
                    <a:pt x="23" y="31"/>
                  </a:cubicBezTo>
                  <a:cubicBezTo>
                    <a:pt x="22" y="38"/>
                    <a:pt x="11" y="50"/>
                    <a:pt x="3" y="66"/>
                  </a:cubicBezTo>
                  <a:cubicBezTo>
                    <a:pt x="1" y="70"/>
                    <a:pt x="0" y="74"/>
                    <a:pt x="0" y="77"/>
                  </a:cubicBezTo>
                  <a:cubicBezTo>
                    <a:pt x="44" y="77"/>
                    <a:pt x="44" y="77"/>
                    <a:pt x="44" y="77"/>
                  </a:cubicBezTo>
                  <a:cubicBezTo>
                    <a:pt x="44" y="77"/>
                    <a:pt x="44" y="62"/>
                    <a:pt x="44" y="5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25" name="Freeform 32"/>
            <p:cNvSpPr>
              <a:spLocks noChangeArrowheads="1"/>
            </p:cNvSpPr>
            <p:nvPr/>
          </p:nvSpPr>
          <p:spPr bwMode="auto">
            <a:xfrm>
              <a:off x="3278188" y="1862137"/>
              <a:ext cx="261938" cy="287338"/>
            </a:xfrm>
            <a:custGeom>
              <a:avLst/>
              <a:gdLst>
                <a:gd name="T0" fmla="*/ 2147483646 w 137"/>
                <a:gd name="T1" fmla="*/ 2147483646 h 150"/>
                <a:gd name="T2" fmla="*/ 2147483646 w 137"/>
                <a:gd name="T3" fmla="*/ 2147483646 h 150"/>
                <a:gd name="T4" fmla="*/ 2147483646 w 137"/>
                <a:gd name="T5" fmla="*/ 2147483646 h 150"/>
                <a:gd name="T6" fmla="*/ 2147483646 w 137"/>
                <a:gd name="T7" fmla="*/ 2147483646 h 150"/>
                <a:gd name="T8" fmla="*/ 2147483646 w 137"/>
                <a:gd name="T9" fmla="*/ 2147483646 h 150"/>
                <a:gd name="T10" fmla="*/ 2147483646 w 137"/>
                <a:gd name="T11" fmla="*/ 2147483646 h 150"/>
                <a:gd name="T12" fmla="*/ 2147483646 w 137"/>
                <a:gd name="T13" fmla="*/ 2147483646 h 150"/>
                <a:gd name="T14" fmla="*/ 2147483646 w 137"/>
                <a:gd name="T15" fmla="*/ 2147483646 h 150"/>
                <a:gd name="T16" fmla="*/ 2147483646 w 137"/>
                <a:gd name="T17" fmla="*/ 2147483646 h 150"/>
                <a:gd name="T18" fmla="*/ 2147483646 w 137"/>
                <a:gd name="T19" fmla="*/ 2147483646 h 150"/>
                <a:gd name="T20" fmla="*/ 2147483646 w 137"/>
                <a:gd name="T21" fmla="*/ 2147483646 h 150"/>
                <a:gd name="T22" fmla="*/ 2147483646 w 137"/>
                <a:gd name="T23" fmla="*/ 2147483646 h 150"/>
                <a:gd name="T24" fmla="*/ 2147483646 w 137"/>
                <a:gd name="T25" fmla="*/ 2147483646 h 150"/>
                <a:gd name="T26" fmla="*/ 2147483646 w 137"/>
                <a:gd name="T27" fmla="*/ 2147483646 h 150"/>
                <a:gd name="T28" fmla="*/ 2147483646 w 137"/>
                <a:gd name="T29" fmla="*/ 2147483646 h 150"/>
                <a:gd name="T30" fmla="*/ 2147483646 w 137"/>
                <a:gd name="T31" fmla="*/ 2147483646 h 150"/>
                <a:gd name="T32" fmla="*/ 2147483646 w 137"/>
                <a:gd name="T33" fmla="*/ 2147483646 h 150"/>
                <a:gd name="T34" fmla="*/ 2147483646 w 137"/>
                <a:gd name="T35" fmla="*/ 2147483646 h 150"/>
                <a:gd name="T36" fmla="*/ 2147483646 w 137"/>
                <a:gd name="T37" fmla="*/ 0 h 150"/>
                <a:gd name="T38" fmla="*/ 2147483646 w 137"/>
                <a:gd name="T39" fmla="*/ 2147483646 h 150"/>
                <a:gd name="T40" fmla="*/ 2147483646 w 137"/>
                <a:gd name="T41" fmla="*/ 2147483646 h 150"/>
                <a:gd name="T42" fmla="*/ 2147483646 w 137"/>
                <a:gd name="T43" fmla="*/ 2147483646 h 150"/>
                <a:gd name="T44" fmla="*/ 2147483646 w 137"/>
                <a:gd name="T45" fmla="*/ 2147483646 h 150"/>
                <a:gd name="T46" fmla="*/ 2147483646 w 137"/>
                <a:gd name="T47" fmla="*/ 2147483646 h 150"/>
                <a:gd name="T48" fmla="*/ 2147483646 w 137"/>
                <a:gd name="T49" fmla="*/ 2147483646 h 150"/>
                <a:gd name="T50" fmla="*/ 2147483646 w 137"/>
                <a:gd name="T51" fmla="*/ 2147483646 h 150"/>
                <a:gd name="T52" fmla="*/ 2147483646 w 137"/>
                <a:gd name="T53" fmla="*/ 2147483646 h 150"/>
                <a:gd name="T54" fmla="*/ 2147483646 w 137"/>
                <a:gd name="T55" fmla="*/ 2147483646 h 150"/>
                <a:gd name="T56" fmla="*/ 2147483646 w 137"/>
                <a:gd name="T57" fmla="*/ 2147483646 h 150"/>
                <a:gd name="T58" fmla="*/ 2147483646 w 137"/>
                <a:gd name="T59" fmla="*/ 2147483646 h 150"/>
                <a:gd name="T60" fmla="*/ 2147483646 w 137"/>
                <a:gd name="T61" fmla="*/ 2147483646 h 15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7"/>
                <a:gd name="T94" fmla="*/ 0 h 150"/>
                <a:gd name="T95" fmla="*/ 137 w 137"/>
                <a:gd name="T96" fmla="*/ 150 h 15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7" h="150">
                  <a:moveTo>
                    <a:pt x="11" y="130"/>
                  </a:moveTo>
                  <a:cubicBezTo>
                    <a:pt x="15" y="131"/>
                    <a:pt x="21" y="130"/>
                    <a:pt x="21" y="130"/>
                  </a:cubicBezTo>
                  <a:cubicBezTo>
                    <a:pt x="21" y="130"/>
                    <a:pt x="27" y="127"/>
                    <a:pt x="30" y="129"/>
                  </a:cubicBezTo>
                  <a:cubicBezTo>
                    <a:pt x="33" y="131"/>
                    <a:pt x="36" y="135"/>
                    <a:pt x="36" y="135"/>
                  </a:cubicBezTo>
                  <a:cubicBezTo>
                    <a:pt x="40" y="135"/>
                    <a:pt x="40" y="135"/>
                    <a:pt x="40" y="135"/>
                  </a:cubicBezTo>
                  <a:cubicBezTo>
                    <a:pt x="40" y="135"/>
                    <a:pt x="43" y="143"/>
                    <a:pt x="48" y="145"/>
                  </a:cubicBezTo>
                  <a:cubicBezTo>
                    <a:pt x="51" y="146"/>
                    <a:pt x="52" y="148"/>
                    <a:pt x="53" y="150"/>
                  </a:cubicBezTo>
                  <a:cubicBezTo>
                    <a:pt x="57" y="150"/>
                    <a:pt x="59" y="149"/>
                    <a:pt x="59" y="147"/>
                  </a:cubicBezTo>
                  <a:cubicBezTo>
                    <a:pt x="59" y="144"/>
                    <a:pt x="61" y="139"/>
                    <a:pt x="66" y="144"/>
                  </a:cubicBezTo>
                  <a:cubicBezTo>
                    <a:pt x="71" y="149"/>
                    <a:pt x="71" y="145"/>
                    <a:pt x="72" y="143"/>
                  </a:cubicBezTo>
                  <a:cubicBezTo>
                    <a:pt x="73" y="141"/>
                    <a:pt x="76" y="144"/>
                    <a:pt x="80" y="144"/>
                  </a:cubicBezTo>
                  <a:cubicBezTo>
                    <a:pt x="83" y="144"/>
                    <a:pt x="87" y="141"/>
                    <a:pt x="87" y="141"/>
                  </a:cubicBezTo>
                  <a:cubicBezTo>
                    <a:pt x="87" y="141"/>
                    <a:pt x="129" y="142"/>
                    <a:pt x="131" y="141"/>
                  </a:cubicBezTo>
                  <a:cubicBezTo>
                    <a:pt x="133" y="140"/>
                    <a:pt x="132" y="131"/>
                    <a:pt x="132" y="131"/>
                  </a:cubicBezTo>
                  <a:cubicBezTo>
                    <a:pt x="129" y="128"/>
                    <a:pt x="129" y="128"/>
                    <a:pt x="129" y="128"/>
                  </a:cubicBezTo>
                  <a:cubicBezTo>
                    <a:pt x="118" y="28"/>
                    <a:pt x="118" y="28"/>
                    <a:pt x="118" y="28"/>
                  </a:cubicBezTo>
                  <a:cubicBezTo>
                    <a:pt x="137" y="28"/>
                    <a:pt x="137" y="28"/>
                    <a:pt x="137" y="28"/>
                  </a:cubicBezTo>
                  <a:cubicBezTo>
                    <a:pt x="117" y="15"/>
                    <a:pt x="99" y="3"/>
                    <a:pt x="97" y="2"/>
                  </a:cubicBezTo>
                  <a:cubicBezTo>
                    <a:pt x="96" y="2"/>
                    <a:pt x="95" y="1"/>
                    <a:pt x="95" y="0"/>
                  </a:cubicBezTo>
                  <a:cubicBezTo>
                    <a:pt x="95" y="8"/>
                    <a:pt x="95" y="16"/>
                    <a:pt x="95" y="16"/>
                  </a:cubicBezTo>
                  <a:cubicBezTo>
                    <a:pt x="94" y="17"/>
                    <a:pt x="57" y="16"/>
                    <a:pt x="57" y="16"/>
                  </a:cubicBezTo>
                  <a:cubicBezTo>
                    <a:pt x="57" y="16"/>
                    <a:pt x="57" y="44"/>
                    <a:pt x="57" y="47"/>
                  </a:cubicBezTo>
                  <a:cubicBezTo>
                    <a:pt x="57" y="49"/>
                    <a:pt x="45" y="52"/>
                    <a:pt x="45" y="55"/>
                  </a:cubicBezTo>
                  <a:cubicBezTo>
                    <a:pt x="45" y="58"/>
                    <a:pt x="45" y="73"/>
                    <a:pt x="45" y="73"/>
                  </a:cubicBezTo>
                  <a:cubicBezTo>
                    <a:pt x="1" y="73"/>
                    <a:pt x="1" y="73"/>
                    <a:pt x="1" y="73"/>
                  </a:cubicBezTo>
                  <a:cubicBezTo>
                    <a:pt x="0" y="80"/>
                    <a:pt x="4" y="82"/>
                    <a:pt x="7" y="85"/>
                  </a:cubicBezTo>
                  <a:cubicBezTo>
                    <a:pt x="10" y="89"/>
                    <a:pt x="4" y="96"/>
                    <a:pt x="9" y="104"/>
                  </a:cubicBezTo>
                  <a:cubicBezTo>
                    <a:pt x="15" y="111"/>
                    <a:pt x="8" y="122"/>
                    <a:pt x="6" y="126"/>
                  </a:cubicBezTo>
                  <a:cubicBezTo>
                    <a:pt x="4" y="128"/>
                    <a:pt x="4" y="132"/>
                    <a:pt x="4" y="135"/>
                  </a:cubicBezTo>
                  <a:cubicBezTo>
                    <a:pt x="4" y="135"/>
                    <a:pt x="4" y="135"/>
                    <a:pt x="4" y="135"/>
                  </a:cubicBezTo>
                  <a:cubicBezTo>
                    <a:pt x="8" y="135"/>
                    <a:pt x="7" y="129"/>
                    <a:pt x="11" y="13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26" name="Freeform 33"/>
            <p:cNvSpPr>
              <a:spLocks noChangeArrowheads="1"/>
            </p:cNvSpPr>
            <p:nvPr/>
          </p:nvSpPr>
          <p:spPr bwMode="auto">
            <a:xfrm>
              <a:off x="3379788" y="1916112"/>
              <a:ext cx="360363" cy="338138"/>
            </a:xfrm>
            <a:custGeom>
              <a:avLst/>
              <a:gdLst>
                <a:gd name="T0" fmla="*/ 2147483646 w 189"/>
                <a:gd name="T1" fmla="*/ 2147483646 h 177"/>
                <a:gd name="T2" fmla="*/ 2147483646 w 189"/>
                <a:gd name="T3" fmla="*/ 2147483646 h 177"/>
                <a:gd name="T4" fmla="*/ 2147483646 w 189"/>
                <a:gd name="T5" fmla="*/ 2147483646 h 177"/>
                <a:gd name="T6" fmla="*/ 2147483646 w 189"/>
                <a:gd name="T7" fmla="*/ 2147483646 h 177"/>
                <a:gd name="T8" fmla="*/ 2147483646 w 189"/>
                <a:gd name="T9" fmla="*/ 0 h 177"/>
                <a:gd name="T10" fmla="*/ 2147483646 w 189"/>
                <a:gd name="T11" fmla="*/ 0 h 177"/>
                <a:gd name="T12" fmla="*/ 2147483646 w 189"/>
                <a:gd name="T13" fmla="*/ 2147483646 h 177"/>
                <a:gd name="T14" fmla="*/ 2147483646 w 189"/>
                <a:gd name="T15" fmla="*/ 2147483646 h 177"/>
                <a:gd name="T16" fmla="*/ 2147483646 w 189"/>
                <a:gd name="T17" fmla="*/ 2147483646 h 177"/>
                <a:gd name="T18" fmla="*/ 2147483646 w 189"/>
                <a:gd name="T19" fmla="*/ 2147483646 h 177"/>
                <a:gd name="T20" fmla="*/ 2147483646 w 189"/>
                <a:gd name="T21" fmla="*/ 2147483646 h 177"/>
                <a:gd name="T22" fmla="*/ 2147483646 w 189"/>
                <a:gd name="T23" fmla="*/ 2147483646 h 177"/>
                <a:gd name="T24" fmla="*/ 2147483646 w 189"/>
                <a:gd name="T25" fmla="*/ 2147483646 h 177"/>
                <a:gd name="T26" fmla="*/ 2147483646 w 189"/>
                <a:gd name="T27" fmla="*/ 2147483646 h 177"/>
                <a:gd name="T28" fmla="*/ 0 w 189"/>
                <a:gd name="T29" fmla="*/ 2147483646 h 177"/>
                <a:gd name="T30" fmla="*/ 2147483646 w 189"/>
                <a:gd name="T31" fmla="*/ 2147483646 h 177"/>
                <a:gd name="T32" fmla="*/ 2147483646 w 189"/>
                <a:gd name="T33" fmla="*/ 2147483646 h 177"/>
                <a:gd name="T34" fmla="*/ 2147483646 w 189"/>
                <a:gd name="T35" fmla="*/ 2147483646 h 177"/>
                <a:gd name="T36" fmla="*/ 2147483646 w 189"/>
                <a:gd name="T37" fmla="*/ 2147483646 h 177"/>
                <a:gd name="T38" fmla="*/ 2147483646 w 189"/>
                <a:gd name="T39" fmla="*/ 2147483646 h 177"/>
                <a:gd name="T40" fmla="*/ 2147483646 w 189"/>
                <a:gd name="T41" fmla="*/ 2147483646 h 177"/>
                <a:gd name="T42" fmla="*/ 2147483646 w 189"/>
                <a:gd name="T43" fmla="*/ 2147483646 h 177"/>
                <a:gd name="T44" fmla="*/ 2147483646 w 189"/>
                <a:gd name="T45" fmla="*/ 2147483646 h 177"/>
                <a:gd name="T46" fmla="*/ 2147483646 w 189"/>
                <a:gd name="T47" fmla="*/ 2147483646 h 177"/>
                <a:gd name="T48" fmla="*/ 2147483646 w 189"/>
                <a:gd name="T49" fmla="*/ 2147483646 h 177"/>
                <a:gd name="T50" fmla="*/ 2147483646 w 189"/>
                <a:gd name="T51" fmla="*/ 2147483646 h 177"/>
                <a:gd name="T52" fmla="*/ 2147483646 w 189"/>
                <a:gd name="T53" fmla="*/ 2147483646 h 177"/>
                <a:gd name="T54" fmla="*/ 2147483646 w 189"/>
                <a:gd name="T55" fmla="*/ 2147483646 h 177"/>
                <a:gd name="T56" fmla="*/ 2147483646 w 189"/>
                <a:gd name="T57" fmla="*/ 2147483646 h 177"/>
                <a:gd name="T58" fmla="*/ 2147483646 w 189"/>
                <a:gd name="T59" fmla="*/ 2147483646 h 177"/>
                <a:gd name="T60" fmla="*/ 2147483646 w 189"/>
                <a:gd name="T61" fmla="*/ 2147483646 h 177"/>
                <a:gd name="T62" fmla="*/ 2147483646 w 189"/>
                <a:gd name="T63" fmla="*/ 2147483646 h 177"/>
                <a:gd name="T64" fmla="*/ 2147483646 w 189"/>
                <a:gd name="T65" fmla="*/ 2147483646 h 177"/>
                <a:gd name="T66" fmla="*/ 2147483646 w 189"/>
                <a:gd name="T67" fmla="*/ 2147483646 h 177"/>
                <a:gd name="T68" fmla="*/ 2147483646 w 189"/>
                <a:gd name="T69" fmla="*/ 2147483646 h 177"/>
                <a:gd name="T70" fmla="*/ 2147483646 w 189"/>
                <a:gd name="T71" fmla="*/ 2147483646 h 177"/>
                <a:gd name="T72" fmla="*/ 2147483646 w 189"/>
                <a:gd name="T73" fmla="*/ 2147483646 h 177"/>
                <a:gd name="T74" fmla="*/ 2147483646 w 189"/>
                <a:gd name="T75" fmla="*/ 2147483646 h 177"/>
                <a:gd name="T76" fmla="*/ 2147483646 w 189"/>
                <a:gd name="T77" fmla="*/ 2147483646 h 177"/>
                <a:gd name="T78" fmla="*/ 2147483646 w 189"/>
                <a:gd name="T79" fmla="*/ 2147483646 h 177"/>
                <a:gd name="T80" fmla="*/ 2147483646 w 189"/>
                <a:gd name="T81" fmla="*/ 2147483646 h 177"/>
                <a:gd name="T82" fmla="*/ 2147483646 w 189"/>
                <a:gd name="T83" fmla="*/ 2147483646 h 177"/>
                <a:gd name="T84" fmla="*/ 2147483646 w 189"/>
                <a:gd name="T85" fmla="*/ 2147483646 h 177"/>
                <a:gd name="T86" fmla="*/ 2147483646 w 189"/>
                <a:gd name="T87" fmla="*/ 2147483646 h 177"/>
                <a:gd name="T88" fmla="*/ 2147483646 w 189"/>
                <a:gd name="T89" fmla="*/ 2147483646 h 177"/>
                <a:gd name="T90" fmla="*/ 2147483646 w 189"/>
                <a:gd name="T91" fmla="*/ 2147483646 h 177"/>
                <a:gd name="T92" fmla="*/ 2147483646 w 189"/>
                <a:gd name="T93" fmla="*/ 2147483646 h 177"/>
                <a:gd name="T94" fmla="*/ 2147483646 w 189"/>
                <a:gd name="T95" fmla="*/ 2147483646 h 177"/>
                <a:gd name="T96" fmla="*/ 2147483646 w 189"/>
                <a:gd name="T97" fmla="*/ 2147483646 h 177"/>
                <a:gd name="T98" fmla="*/ 2147483646 w 189"/>
                <a:gd name="T99" fmla="*/ 2147483646 h 177"/>
                <a:gd name="T100" fmla="*/ 2147483646 w 189"/>
                <a:gd name="T101" fmla="*/ 2147483646 h 177"/>
                <a:gd name="T102" fmla="*/ 2147483646 w 189"/>
                <a:gd name="T103" fmla="*/ 2147483646 h 17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9"/>
                <a:gd name="T157" fmla="*/ 0 h 177"/>
                <a:gd name="T158" fmla="*/ 189 w 189"/>
                <a:gd name="T159" fmla="*/ 177 h 17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9" h="177">
                  <a:moveTo>
                    <a:pt x="179" y="73"/>
                  </a:moveTo>
                  <a:cubicBezTo>
                    <a:pt x="179" y="73"/>
                    <a:pt x="179" y="65"/>
                    <a:pt x="173" y="61"/>
                  </a:cubicBezTo>
                  <a:cubicBezTo>
                    <a:pt x="168" y="58"/>
                    <a:pt x="161" y="57"/>
                    <a:pt x="161" y="57"/>
                  </a:cubicBezTo>
                  <a:cubicBezTo>
                    <a:pt x="161" y="57"/>
                    <a:pt x="157" y="50"/>
                    <a:pt x="153" y="47"/>
                  </a:cubicBezTo>
                  <a:cubicBezTo>
                    <a:pt x="152" y="45"/>
                    <a:pt x="114" y="20"/>
                    <a:pt x="84" y="0"/>
                  </a:cubicBezTo>
                  <a:cubicBezTo>
                    <a:pt x="65" y="0"/>
                    <a:pt x="65" y="0"/>
                    <a:pt x="65" y="0"/>
                  </a:cubicBezTo>
                  <a:cubicBezTo>
                    <a:pt x="76" y="100"/>
                    <a:pt x="76" y="100"/>
                    <a:pt x="76" y="100"/>
                  </a:cubicBezTo>
                  <a:cubicBezTo>
                    <a:pt x="79" y="103"/>
                    <a:pt x="79" y="103"/>
                    <a:pt x="79" y="103"/>
                  </a:cubicBezTo>
                  <a:cubicBezTo>
                    <a:pt x="79" y="103"/>
                    <a:pt x="80" y="112"/>
                    <a:pt x="78" y="113"/>
                  </a:cubicBezTo>
                  <a:cubicBezTo>
                    <a:pt x="76" y="114"/>
                    <a:pt x="34" y="113"/>
                    <a:pt x="34" y="113"/>
                  </a:cubicBezTo>
                  <a:cubicBezTo>
                    <a:pt x="34" y="113"/>
                    <a:pt x="30" y="116"/>
                    <a:pt x="27" y="116"/>
                  </a:cubicBezTo>
                  <a:cubicBezTo>
                    <a:pt x="23" y="116"/>
                    <a:pt x="20" y="113"/>
                    <a:pt x="19" y="115"/>
                  </a:cubicBezTo>
                  <a:cubicBezTo>
                    <a:pt x="18" y="117"/>
                    <a:pt x="18" y="121"/>
                    <a:pt x="13" y="116"/>
                  </a:cubicBezTo>
                  <a:cubicBezTo>
                    <a:pt x="8" y="111"/>
                    <a:pt x="6" y="116"/>
                    <a:pt x="6" y="119"/>
                  </a:cubicBezTo>
                  <a:cubicBezTo>
                    <a:pt x="6" y="121"/>
                    <a:pt x="4" y="122"/>
                    <a:pt x="0" y="122"/>
                  </a:cubicBezTo>
                  <a:cubicBezTo>
                    <a:pt x="1" y="124"/>
                    <a:pt x="1" y="125"/>
                    <a:pt x="1" y="125"/>
                  </a:cubicBezTo>
                  <a:cubicBezTo>
                    <a:pt x="3" y="128"/>
                    <a:pt x="3" y="128"/>
                    <a:pt x="3" y="128"/>
                  </a:cubicBezTo>
                  <a:cubicBezTo>
                    <a:pt x="3" y="128"/>
                    <a:pt x="3" y="133"/>
                    <a:pt x="5" y="135"/>
                  </a:cubicBezTo>
                  <a:cubicBezTo>
                    <a:pt x="7" y="137"/>
                    <a:pt x="11" y="141"/>
                    <a:pt x="11" y="142"/>
                  </a:cubicBezTo>
                  <a:cubicBezTo>
                    <a:pt x="11" y="144"/>
                    <a:pt x="11" y="151"/>
                    <a:pt x="11" y="151"/>
                  </a:cubicBezTo>
                  <a:cubicBezTo>
                    <a:pt x="11" y="151"/>
                    <a:pt x="12" y="157"/>
                    <a:pt x="14" y="154"/>
                  </a:cubicBezTo>
                  <a:cubicBezTo>
                    <a:pt x="16" y="152"/>
                    <a:pt x="19" y="157"/>
                    <a:pt x="21" y="153"/>
                  </a:cubicBezTo>
                  <a:cubicBezTo>
                    <a:pt x="22" y="150"/>
                    <a:pt x="26" y="154"/>
                    <a:pt x="28" y="154"/>
                  </a:cubicBezTo>
                  <a:cubicBezTo>
                    <a:pt x="30" y="154"/>
                    <a:pt x="35" y="148"/>
                    <a:pt x="36" y="148"/>
                  </a:cubicBezTo>
                  <a:cubicBezTo>
                    <a:pt x="38" y="149"/>
                    <a:pt x="41" y="154"/>
                    <a:pt x="41" y="157"/>
                  </a:cubicBezTo>
                  <a:cubicBezTo>
                    <a:pt x="41" y="159"/>
                    <a:pt x="47" y="161"/>
                    <a:pt x="45" y="162"/>
                  </a:cubicBezTo>
                  <a:cubicBezTo>
                    <a:pt x="43" y="163"/>
                    <a:pt x="42" y="166"/>
                    <a:pt x="45" y="166"/>
                  </a:cubicBezTo>
                  <a:cubicBezTo>
                    <a:pt x="47" y="166"/>
                    <a:pt x="46" y="170"/>
                    <a:pt x="47" y="172"/>
                  </a:cubicBezTo>
                  <a:cubicBezTo>
                    <a:pt x="49" y="174"/>
                    <a:pt x="51" y="176"/>
                    <a:pt x="53" y="173"/>
                  </a:cubicBezTo>
                  <a:cubicBezTo>
                    <a:pt x="54" y="170"/>
                    <a:pt x="57" y="173"/>
                    <a:pt x="58" y="175"/>
                  </a:cubicBezTo>
                  <a:cubicBezTo>
                    <a:pt x="60" y="177"/>
                    <a:pt x="64" y="174"/>
                    <a:pt x="65" y="172"/>
                  </a:cubicBezTo>
                  <a:cubicBezTo>
                    <a:pt x="65" y="169"/>
                    <a:pt x="71" y="168"/>
                    <a:pt x="70" y="171"/>
                  </a:cubicBezTo>
                  <a:cubicBezTo>
                    <a:pt x="70" y="174"/>
                    <a:pt x="71" y="175"/>
                    <a:pt x="74" y="172"/>
                  </a:cubicBezTo>
                  <a:cubicBezTo>
                    <a:pt x="75" y="171"/>
                    <a:pt x="76" y="171"/>
                    <a:pt x="78" y="172"/>
                  </a:cubicBezTo>
                  <a:cubicBezTo>
                    <a:pt x="79" y="168"/>
                    <a:pt x="80" y="164"/>
                    <a:pt x="81" y="163"/>
                  </a:cubicBezTo>
                  <a:cubicBezTo>
                    <a:pt x="82" y="161"/>
                    <a:pt x="78" y="156"/>
                    <a:pt x="80" y="156"/>
                  </a:cubicBezTo>
                  <a:cubicBezTo>
                    <a:pt x="82" y="155"/>
                    <a:pt x="87" y="156"/>
                    <a:pt x="89" y="152"/>
                  </a:cubicBezTo>
                  <a:cubicBezTo>
                    <a:pt x="91" y="147"/>
                    <a:pt x="93" y="145"/>
                    <a:pt x="93" y="145"/>
                  </a:cubicBezTo>
                  <a:cubicBezTo>
                    <a:pt x="93" y="145"/>
                    <a:pt x="93" y="135"/>
                    <a:pt x="96" y="136"/>
                  </a:cubicBezTo>
                  <a:cubicBezTo>
                    <a:pt x="99" y="138"/>
                    <a:pt x="103" y="141"/>
                    <a:pt x="103" y="137"/>
                  </a:cubicBezTo>
                  <a:cubicBezTo>
                    <a:pt x="104" y="133"/>
                    <a:pt x="107" y="135"/>
                    <a:pt x="108" y="131"/>
                  </a:cubicBezTo>
                  <a:cubicBezTo>
                    <a:pt x="109" y="128"/>
                    <a:pt x="111" y="128"/>
                    <a:pt x="114" y="129"/>
                  </a:cubicBezTo>
                  <a:cubicBezTo>
                    <a:pt x="116" y="129"/>
                    <a:pt x="118" y="128"/>
                    <a:pt x="118" y="126"/>
                  </a:cubicBezTo>
                  <a:cubicBezTo>
                    <a:pt x="118" y="124"/>
                    <a:pt x="123" y="125"/>
                    <a:pt x="128" y="122"/>
                  </a:cubicBezTo>
                  <a:cubicBezTo>
                    <a:pt x="132" y="119"/>
                    <a:pt x="134" y="117"/>
                    <a:pt x="136" y="119"/>
                  </a:cubicBezTo>
                  <a:cubicBezTo>
                    <a:pt x="138" y="120"/>
                    <a:pt x="149" y="120"/>
                    <a:pt x="150" y="119"/>
                  </a:cubicBezTo>
                  <a:cubicBezTo>
                    <a:pt x="152" y="119"/>
                    <a:pt x="155" y="116"/>
                    <a:pt x="159" y="116"/>
                  </a:cubicBezTo>
                  <a:cubicBezTo>
                    <a:pt x="163" y="117"/>
                    <a:pt x="173" y="115"/>
                    <a:pt x="177" y="115"/>
                  </a:cubicBezTo>
                  <a:cubicBezTo>
                    <a:pt x="181" y="115"/>
                    <a:pt x="183" y="111"/>
                    <a:pt x="184" y="110"/>
                  </a:cubicBezTo>
                  <a:cubicBezTo>
                    <a:pt x="185" y="108"/>
                    <a:pt x="186" y="102"/>
                    <a:pt x="188" y="101"/>
                  </a:cubicBezTo>
                  <a:cubicBezTo>
                    <a:pt x="189" y="100"/>
                    <a:pt x="189" y="79"/>
                    <a:pt x="188" y="71"/>
                  </a:cubicBezTo>
                  <a:cubicBezTo>
                    <a:pt x="184" y="72"/>
                    <a:pt x="179" y="73"/>
                    <a:pt x="179" y="7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27" name="Freeform 34"/>
            <p:cNvSpPr>
              <a:spLocks noChangeArrowheads="1"/>
            </p:cNvSpPr>
            <p:nvPr/>
          </p:nvSpPr>
          <p:spPr bwMode="auto">
            <a:xfrm>
              <a:off x="3529013" y="2139950"/>
              <a:ext cx="176213" cy="125413"/>
            </a:xfrm>
            <a:custGeom>
              <a:avLst/>
              <a:gdLst>
                <a:gd name="T0" fmla="*/ 2147483646 w 92"/>
                <a:gd name="T1" fmla="*/ 2147483646 h 66"/>
                <a:gd name="T2" fmla="*/ 2147483646 w 92"/>
                <a:gd name="T3" fmla="*/ 2147483646 h 66"/>
                <a:gd name="T4" fmla="*/ 2147483646 w 92"/>
                <a:gd name="T5" fmla="*/ 2147483646 h 66"/>
                <a:gd name="T6" fmla="*/ 2147483646 w 92"/>
                <a:gd name="T7" fmla="*/ 2147483646 h 66"/>
                <a:gd name="T8" fmla="*/ 2147483646 w 92"/>
                <a:gd name="T9" fmla="*/ 2147483646 h 66"/>
                <a:gd name="T10" fmla="*/ 2147483646 w 92"/>
                <a:gd name="T11" fmla="*/ 2147483646 h 66"/>
                <a:gd name="T12" fmla="*/ 2147483646 w 92"/>
                <a:gd name="T13" fmla="*/ 2147483646 h 66"/>
                <a:gd name="T14" fmla="*/ 2147483646 w 92"/>
                <a:gd name="T15" fmla="*/ 2147483646 h 66"/>
                <a:gd name="T16" fmla="*/ 2147483646 w 92"/>
                <a:gd name="T17" fmla="*/ 2147483646 h 66"/>
                <a:gd name="T18" fmla="*/ 2147483646 w 92"/>
                <a:gd name="T19" fmla="*/ 2147483646 h 66"/>
                <a:gd name="T20" fmla="*/ 2147483646 w 92"/>
                <a:gd name="T21" fmla="*/ 2147483646 h 66"/>
                <a:gd name="T22" fmla="*/ 2147483646 w 92"/>
                <a:gd name="T23" fmla="*/ 2147483646 h 66"/>
                <a:gd name="T24" fmla="*/ 2147483646 w 92"/>
                <a:gd name="T25" fmla="*/ 2147483646 h 66"/>
                <a:gd name="T26" fmla="*/ 2147483646 w 92"/>
                <a:gd name="T27" fmla="*/ 2147483646 h 66"/>
                <a:gd name="T28" fmla="*/ 2147483646 w 92"/>
                <a:gd name="T29" fmla="*/ 2147483646 h 66"/>
                <a:gd name="T30" fmla="*/ 2147483646 w 92"/>
                <a:gd name="T31" fmla="*/ 2147483646 h 66"/>
                <a:gd name="T32" fmla="*/ 2147483646 w 92"/>
                <a:gd name="T33" fmla="*/ 2147483646 h 66"/>
                <a:gd name="T34" fmla="*/ 2147483646 w 92"/>
                <a:gd name="T35" fmla="*/ 2147483646 h 66"/>
                <a:gd name="T36" fmla="*/ 2147483646 w 92"/>
                <a:gd name="T37" fmla="*/ 2147483646 h 66"/>
                <a:gd name="T38" fmla="*/ 2147483646 w 92"/>
                <a:gd name="T39" fmla="*/ 2147483646 h 66"/>
                <a:gd name="T40" fmla="*/ 0 w 92"/>
                <a:gd name="T41" fmla="*/ 2147483646 h 66"/>
                <a:gd name="T42" fmla="*/ 2147483646 w 92"/>
                <a:gd name="T43" fmla="*/ 2147483646 h 66"/>
                <a:gd name="T44" fmla="*/ 2147483646 w 92"/>
                <a:gd name="T45" fmla="*/ 2147483646 h 66"/>
                <a:gd name="T46" fmla="*/ 2147483646 w 92"/>
                <a:gd name="T47" fmla="*/ 2147483646 h 66"/>
                <a:gd name="T48" fmla="*/ 2147483646 w 92"/>
                <a:gd name="T49" fmla="*/ 2147483646 h 66"/>
                <a:gd name="T50" fmla="*/ 2147483646 w 92"/>
                <a:gd name="T51" fmla="*/ 2147483646 h 66"/>
                <a:gd name="T52" fmla="*/ 2147483646 w 92"/>
                <a:gd name="T53" fmla="*/ 2147483646 h 66"/>
                <a:gd name="T54" fmla="*/ 2147483646 w 92"/>
                <a:gd name="T55" fmla="*/ 2147483646 h 66"/>
                <a:gd name="T56" fmla="*/ 2147483646 w 92"/>
                <a:gd name="T57" fmla="*/ 2147483646 h 66"/>
                <a:gd name="T58" fmla="*/ 2147483646 w 92"/>
                <a:gd name="T59" fmla="*/ 2147483646 h 66"/>
                <a:gd name="T60" fmla="*/ 2147483646 w 92"/>
                <a:gd name="T61" fmla="*/ 2147483646 h 66"/>
                <a:gd name="T62" fmla="*/ 2147483646 w 92"/>
                <a:gd name="T63" fmla="*/ 2147483646 h 66"/>
                <a:gd name="T64" fmla="*/ 2147483646 w 92"/>
                <a:gd name="T65" fmla="*/ 2147483646 h 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66"/>
                <a:gd name="T101" fmla="*/ 92 w 92"/>
                <a:gd name="T102" fmla="*/ 66 h 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66">
                  <a:moveTo>
                    <a:pt x="92" y="37"/>
                  </a:moveTo>
                  <a:cubicBezTo>
                    <a:pt x="90" y="35"/>
                    <a:pt x="88" y="35"/>
                    <a:pt x="87" y="35"/>
                  </a:cubicBezTo>
                  <a:cubicBezTo>
                    <a:pt x="86" y="35"/>
                    <a:pt x="87" y="30"/>
                    <a:pt x="86" y="29"/>
                  </a:cubicBezTo>
                  <a:cubicBezTo>
                    <a:pt x="86" y="28"/>
                    <a:pt x="83" y="30"/>
                    <a:pt x="81" y="30"/>
                  </a:cubicBezTo>
                  <a:cubicBezTo>
                    <a:pt x="79" y="29"/>
                    <a:pt x="78" y="26"/>
                    <a:pt x="76" y="26"/>
                  </a:cubicBezTo>
                  <a:cubicBezTo>
                    <a:pt x="74" y="26"/>
                    <a:pt x="74" y="24"/>
                    <a:pt x="74" y="21"/>
                  </a:cubicBezTo>
                  <a:cubicBezTo>
                    <a:pt x="74" y="19"/>
                    <a:pt x="71" y="17"/>
                    <a:pt x="69" y="15"/>
                  </a:cubicBezTo>
                  <a:cubicBezTo>
                    <a:pt x="67" y="14"/>
                    <a:pt x="66" y="10"/>
                    <a:pt x="65" y="9"/>
                  </a:cubicBezTo>
                  <a:cubicBezTo>
                    <a:pt x="64" y="8"/>
                    <a:pt x="65" y="5"/>
                    <a:pt x="65" y="3"/>
                  </a:cubicBezTo>
                  <a:cubicBezTo>
                    <a:pt x="62" y="3"/>
                    <a:pt x="59" y="2"/>
                    <a:pt x="58" y="2"/>
                  </a:cubicBezTo>
                  <a:cubicBezTo>
                    <a:pt x="56" y="0"/>
                    <a:pt x="54" y="2"/>
                    <a:pt x="50" y="5"/>
                  </a:cubicBezTo>
                  <a:cubicBezTo>
                    <a:pt x="45" y="8"/>
                    <a:pt x="40" y="7"/>
                    <a:pt x="40" y="9"/>
                  </a:cubicBezTo>
                  <a:cubicBezTo>
                    <a:pt x="40" y="11"/>
                    <a:pt x="38" y="12"/>
                    <a:pt x="36" y="12"/>
                  </a:cubicBezTo>
                  <a:cubicBezTo>
                    <a:pt x="33" y="11"/>
                    <a:pt x="31" y="11"/>
                    <a:pt x="30" y="14"/>
                  </a:cubicBezTo>
                  <a:cubicBezTo>
                    <a:pt x="29" y="18"/>
                    <a:pt x="26" y="16"/>
                    <a:pt x="25" y="20"/>
                  </a:cubicBezTo>
                  <a:cubicBezTo>
                    <a:pt x="25" y="24"/>
                    <a:pt x="21" y="21"/>
                    <a:pt x="18" y="19"/>
                  </a:cubicBezTo>
                  <a:cubicBezTo>
                    <a:pt x="15" y="18"/>
                    <a:pt x="15" y="28"/>
                    <a:pt x="15" y="28"/>
                  </a:cubicBezTo>
                  <a:cubicBezTo>
                    <a:pt x="15" y="28"/>
                    <a:pt x="13" y="30"/>
                    <a:pt x="11" y="35"/>
                  </a:cubicBezTo>
                  <a:cubicBezTo>
                    <a:pt x="9" y="39"/>
                    <a:pt x="4" y="38"/>
                    <a:pt x="2" y="39"/>
                  </a:cubicBezTo>
                  <a:cubicBezTo>
                    <a:pt x="0" y="39"/>
                    <a:pt x="4" y="44"/>
                    <a:pt x="3" y="46"/>
                  </a:cubicBezTo>
                  <a:cubicBezTo>
                    <a:pt x="2" y="47"/>
                    <a:pt x="1" y="51"/>
                    <a:pt x="0" y="55"/>
                  </a:cubicBezTo>
                  <a:cubicBezTo>
                    <a:pt x="2" y="55"/>
                    <a:pt x="4" y="57"/>
                    <a:pt x="5" y="58"/>
                  </a:cubicBezTo>
                  <a:cubicBezTo>
                    <a:pt x="6" y="60"/>
                    <a:pt x="12" y="66"/>
                    <a:pt x="15" y="63"/>
                  </a:cubicBezTo>
                  <a:cubicBezTo>
                    <a:pt x="18" y="60"/>
                    <a:pt x="26" y="59"/>
                    <a:pt x="28" y="61"/>
                  </a:cubicBezTo>
                  <a:cubicBezTo>
                    <a:pt x="30" y="63"/>
                    <a:pt x="32" y="62"/>
                    <a:pt x="32" y="60"/>
                  </a:cubicBezTo>
                  <a:cubicBezTo>
                    <a:pt x="32" y="58"/>
                    <a:pt x="29" y="51"/>
                    <a:pt x="30" y="49"/>
                  </a:cubicBezTo>
                  <a:cubicBezTo>
                    <a:pt x="31" y="47"/>
                    <a:pt x="57" y="48"/>
                    <a:pt x="58" y="50"/>
                  </a:cubicBezTo>
                  <a:cubicBezTo>
                    <a:pt x="59" y="51"/>
                    <a:pt x="59" y="46"/>
                    <a:pt x="63" y="47"/>
                  </a:cubicBezTo>
                  <a:cubicBezTo>
                    <a:pt x="66" y="47"/>
                    <a:pt x="71" y="49"/>
                    <a:pt x="73" y="48"/>
                  </a:cubicBezTo>
                  <a:cubicBezTo>
                    <a:pt x="75" y="47"/>
                    <a:pt x="77" y="44"/>
                    <a:pt x="79" y="44"/>
                  </a:cubicBezTo>
                  <a:cubicBezTo>
                    <a:pt x="81" y="44"/>
                    <a:pt x="87" y="43"/>
                    <a:pt x="89" y="42"/>
                  </a:cubicBezTo>
                  <a:cubicBezTo>
                    <a:pt x="90" y="40"/>
                    <a:pt x="92" y="40"/>
                    <a:pt x="92" y="37"/>
                  </a:cubicBezTo>
                  <a:cubicBezTo>
                    <a:pt x="92" y="37"/>
                    <a:pt x="92" y="37"/>
                    <a:pt x="92" y="3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28" name="Freeform 35"/>
            <p:cNvSpPr>
              <a:spLocks noChangeArrowheads="1"/>
            </p:cNvSpPr>
            <p:nvPr/>
          </p:nvSpPr>
          <p:spPr bwMode="auto">
            <a:xfrm>
              <a:off x="3651250" y="1952625"/>
              <a:ext cx="336550" cy="261938"/>
            </a:xfrm>
            <a:custGeom>
              <a:avLst/>
              <a:gdLst>
                <a:gd name="T0" fmla="*/ 2147483646 w 176"/>
                <a:gd name="T1" fmla="*/ 2147483646 h 137"/>
                <a:gd name="T2" fmla="*/ 2147483646 w 176"/>
                <a:gd name="T3" fmla="*/ 2147483646 h 137"/>
                <a:gd name="T4" fmla="*/ 2147483646 w 176"/>
                <a:gd name="T5" fmla="*/ 2147483646 h 137"/>
                <a:gd name="T6" fmla="*/ 2147483646 w 176"/>
                <a:gd name="T7" fmla="*/ 2147483646 h 137"/>
                <a:gd name="T8" fmla="*/ 2147483646 w 176"/>
                <a:gd name="T9" fmla="*/ 0 h 137"/>
                <a:gd name="T10" fmla="*/ 2147483646 w 176"/>
                <a:gd name="T11" fmla="*/ 2147483646 h 137"/>
                <a:gd name="T12" fmla="*/ 2147483646 w 176"/>
                <a:gd name="T13" fmla="*/ 2147483646 h 137"/>
                <a:gd name="T14" fmla="*/ 2147483646 w 176"/>
                <a:gd name="T15" fmla="*/ 2147483646 h 137"/>
                <a:gd name="T16" fmla="*/ 2147483646 w 176"/>
                <a:gd name="T17" fmla="*/ 2147483646 h 137"/>
                <a:gd name="T18" fmla="*/ 2147483646 w 176"/>
                <a:gd name="T19" fmla="*/ 2147483646 h 137"/>
                <a:gd name="T20" fmla="*/ 2147483646 w 176"/>
                <a:gd name="T21" fmla="*/ 2147483646 h 137"/>
                <a:gd name="T22" fmla="*/ 2147483646 w 176"/>
                <a:gd name="T23" fmla="*/ 2147483646 h 137"/>
                <a:gd name="T24" fmla="*/ 2147483646 w 176"/>
                <a:gd name="T25" fmla="*/ 2147483646 h 137"/>
                <a:gd name="T26" fmla="*/ 2147483646 w 176"/>
                <a:gd name="T27" fmla="*/ 2147483646 h 137"/>
                <a:gd name="T28" fmla="*/ 2147483646 w 176"/>
                <a:gd name="T29" fmla="*/ 2147483646 h 137"/>
                <a:gd name="T30" fmla="*/ 2147483646 w 176"/>
                <a:gd name="T31" fmla="*/ 2147483646 h 137"/>
                <a:gd name="T32" fmla="*/ 2147483646 w 176"/>
                <a:gd name="T33" fmla="*/ 2147483646 h 137"/>
                <a:gd name="T34" fmla="*/ 2147483646 w 176"/>
                <a:gd name="T35" fmla="*/ 2147483646 h 137"/>
                <a:gd name="T36" fmla="*/ 2147483646 w 176"/>
                <a:gd name="T37" fmla="*/ 2147483646 h 137"/>
                <a:gd name="T38" fmla="*/ 2147483646 w 176"/>
                <a:gd name="T39" fmla="*/ 2147483646 h 137"/>
                <a:gd name="T40" fmla="*/ 2147483646 w 176"/>
                <a:gd name="T41" fmla="*/ 2147483646 h 137"/>
                <a:gd name="T42" fmla="*/ 2147483646 w 176"/>
                <a:gd name="T43" fmla="*/ 2147483646 h 137"/>
                <a:gd name="T44" fmla="*/ 2147483646 w 176"/>
                <a:gd name="T45" fmla="*/ 2147483646 h 137"/>
                <a:gd name="T46" fmla="*/ 2147483646 w 176"/>
                <a:gd name="T47" fmla="*/ 2147483646 h 137"/>
                <a:gd name="T48" fmla="*/ 2147483646 w 176"/>
                <a:gd name="T49" fmla="*/ 2147483646 h 137"/>
                <a:gd name="T50" fmla="*/ 2147483646 w 176"/>
                <a:gd name="T51" fmla="*/ 2147483646 h 137"/>
                <a:gd name="T52" fmla="*/ 2147483646 w 176"/>
                <a:gd name="T53" fmla="*/ 2147483646 h 137"/>
                <a:gd name="T54" fmla="*/ 2147483646 w 176"/>
                <a:gd name="T55" fmla="*/ 2147483646 h 137"/>
                <a:gd name="T56" fmla="*/ 2147483646 w 176"/>
                <a:gd name="T57" fmla="*/ 2147483646 h 137"/>
                <a:gd name="T58" fmla="*/ 2147483646 w 176"/>
                <a:gd name="T59" fmla="*/ 2147483646 h 137"/>
                <a:gd name="T60" fmla="*/ 2147483646 w 176"/>
                <a:gd name="T61" fmla="*/ 2147483646 h 137"/>
                <a:gd name="T62" fmla="*/ 2147483646 w 176"/>
                <a:gd name="T63" fmla="*/ 2147483646 h 137"/>
                <a:gd name="T64" fmla="*/ 2147483646 w 176"/>
                <a:gd name="T65" fmla="*/ 2147483646 h 137"/>
                <a:gd name="T66" fmla="*/ 2147483646 w 176"/>
                <a:gd name="T67" fmla="*/ 2147483646 h 137"/>
                <a:gd name="T68" fmla="*/ 2147483646 w 176"/>
                <a:gd name="T69" fmla="*/ 2147483646 h 137"/>
                <a:gd name="T70" fmla="*/ 2147483646 w 176"/>
                <a:gd name="T71" fmla="*/ 2147483646 h 137"/>
                <a:gd name="T72" fmla="*/ 2147483646 w 176"/>
                <a:gd name="T73" fmla="*/ 2147483646 h 137"/>
                <a:gd name="T74" fmla="*/ 2147483646 w 176"/>
                <a:gd name="T75" fmla="*/ 2147483646 h 137"/>
                <a:gd name="T76" fmla="*/ 2147483646 w 176"/>
                <a:gd name="T77" fmla="*/ 2147483646 h 137"/>
                <a:gd name="T78" fmla="*/ 2147483646 w 176"/>
                <a:gd name="T79" fmla="*/ 2147483646 h 137"/>
                <a:gd name="T80" fmla="*/ 2147483646 w 176"/>
                <a:gd name="T81" fmla="*/ 2147483646 h 137"/>
                <a:gd name="T82" fmla="*/ 2147483646 w 176"/>
                <a:gd name="T83" fmla="*/ 2147483646 h 137"/>
                <a:gd name="T84" fmla="*/ 2147483646 w 176"/>
                <a:gd name="T85" fmla="*/ 2147483646 h 137"/>
                <a:gd name="T86" fmla="*/ 2147483646 w 176"/>
                <a:gd name="T87" fmla="*/ 2147483646 h 137"/>
                <a:gd name="T88" fmla="*/ 2147483646 w 176"/>
                <a:gd name="T89" fmla="*/ 2147483646 h 137"/>
                <a:gd name="T90" fmla="*/ 2147483646 w 176"/>
                <a:gd name="T91" fmla="*/ 2147483646 h 137"/>
                <a:gd name="T92" fmla="*/ 2147483646 w 176"/>
                <a:gd name="T93" fmla="*/ 2147483646 h 13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6"/>
                <a:gd name="T142" fmla="*/ 0 h 137"/>
                <a:gd name="T143" fmla="*/ 176 w 176"/>
                <a:gd name="T144" fmla="*/ 137 h 13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6" h="137">
                  <a:moveTo>
                    <a:pt x="168" y="20"/>
                  </a:moveTo>
                  <a:cubicBezTo>
                    <a:pt x="168" y="18"/>
                    <a:pt x="167" y="11"/>
                    <a:pt x="167" y="5"/>
                  </a:cubicBezTo>
                  <a:cubicBezTo>
                    <a:pt x="158" y="10"/>
                    <a:pt x="158" y="10"/>
                    <a:pt x="158" y="10"/>
                  </a:cubicBezTo>
                  <a:cubicBezTo>
                    <a:pt x="158" y="10"/>
                    <a:pt x="156" y="6"/>
                    <a:pt x="151" y="3"/>
                  </a:cubicBezTo>
                  <a:cubicBezTo>
                    <a:pt x="146" y="0"/>
                    <a:pt x="134" y="0"/>
                    <a:pt x="134" y="0"/>
                  </a:cubicBezTo>
                  <a:cubicBezTo>
                    <a:pt x="86" y="30"/>
                    <a:pt x="86" y="30"/>
                    <a:pt x="86" y="30"/>
                  </a:cubicBezTo>
                  <a:cubicBezTo>
                    <a:pt x="65" y="46"/>
                    <a:pt x="65" y="46"/>
                    <a:pt x="65" y="46"/>
                  </a:cubicBezTo>
                  <a:cubicBezTo>
                    <a:pt x="65" y="46"/>
                    <a:pt x="52" y="51"/>
                    <a:pt x="48" y="52"/>
                  </a:cubicBezTo>
                  <a:cubicBezTo>
                    <a:pt x="47" y="52"/>
                    <a:pt x="47" y="52"/>
                    <a:pt x="46" y="52"/>
                  </a:cubicBezTo>
                  <a:cubicBezTo>
                    <a:pt x="47" y="60"/>
                    <a:pt x="47" y="81"/>
                    <a:pt x="46" y="82"/>
                  </a:cubicBezTo>
                  <a:cubicBezTo>
                    <a:pt x="44" y="83"/>
                    <a:pt x="43" y="89"/>
                    <a:pt x="42" y="91"/>
                  </a:cubicBezTo>
                  <a:cubicBezTo>
                    <a:pt x="41" y="92"/>
                    <a:pt x="39" y="96"/>
                    <a:pt x="35" y="96"/>
                  </a:cubicBezTo>
                  <a:cubicBezTo>
                    <a:pt x="31" y="96"/>
                    <a:pt x="21" y="98"/>
                    <a:pt x="17" y="97"/>
                  </a:cubicBezTo>
                  <a:cubicBezTo>
                    <a:pt x="13" y="97"/>
                    <a:pt x="10" y="100"/>
                    <a:pt x="8" y="100"/>
                  </a:cubicBezTo>
                  <a:cubicBezTo>
                    <a:pt x="8" y="101"/>
                    <a:pt x="4" y="101"/>
                    <a:pt x="1" y="101"/>
                  </a:cubicBezTo>
                  <a:cubicBezTo>
                    <a:pt x="1" y="103"/>
                    <a:pt x="0" y="106"/>
                    <a:pt x="1" y="107"/>
                  </a:cubicBezTo>
                  <a:cubicBezTo>
                    <a:pt x="2" y="108"/>
                    <a:pt x="3" y="112"/>
                    <a:pt x="5" y="113"/>
                  </a:cubicBezTo>
                  <a:cubicBezTo>
                    <a:pt x="7" y="115"/>
                    <a:pt x="10" y="117"/>
                    <a:pt x="10" y="119"/>
                  </a:cubicBezTo>
                  <a:cubicBezTo>
                    <a:pt x="10" y="122"/>
                    <a:pt x="10" y="124"/>
                    <a:pt x="12" y="124"/>
                  </a:cubicBezTo>
                  <a:cubicBezTo>
                    <a:pt x="14" y="124"/>
                    <a:pt x="15" y="127"/>
                    <a:pt x="17" y="128"/>
                  </a:cubicBezTo>
                  <a:cubicBezTo>
                    <a:pt x="19" y="128"/>
                    <a:pt x="22" y="126"/>
                    <a:pt x="22" y="127"/>
                  </a:cubicBezTo>
                  <a:cubicBezTo>
                    <a:pt x="23" y="128"/>
                    <a:pt x="22" y="133"/>
                    <a:pt x="23" y="133"/>
                  </a:cubicBezTo>
                  <a:cubicBezTo>
                    <a:pt x="24" y="133"/>
                    <a:pt x="26" y="133"/>
                    <a:pt x="28" y="135"/>
                  </a:cubicBezTo>
                  <a:cubicBezTo>
                    <a:pt x="27" y="132"/>
                    <a:pt x="28" y="129"/>
                    <a:pt x="32" y="130"/>
                  </a:cubicBezTo>
                  <a:cubicBezTo>
                    <a:pt x="35" y="131"/>
                    <a:pt x="32" y="134"/>
                    <a:pt x="35" y="135"/>
                  </a:cubicBezTo>
                  <a:cubicBezTo>
                    <a:pt x="38" y="137"/>
                    <a:pt x="40" y="136"/>
                    <a:pt x="40" y="133"/>
                  </a:cubicBezTo>
                  <a:cubicBezTo>
                    <a:pt x="40" y="131"/>
                    <a:pt x="44" y="126"/>
                    <a:pt x="45" y="125"/>
                  </a:cubicBezTo>
                  <a:cubicBezTo>
                    <a:pt x="46" y="124"/>
                    <a:pt x="46" y="118"/>
                    <a:pt x="48" y="116"/>
                  </a:cubicBezTo>
                  <a:cubicBezTo>
                    <a:pt x="50" y="115"/>
                    <a:pt x="56" y="116"/>
                    <a:pt x="58" y="116"/>
                  </a:cubicBezTo>
                  <a:cubicBezTo>
                    <a:pt x="60" y="117"/>
                    <a:pt x="62" y="112"/>
                    <a:pt x="65" y="114"/>
                  </a:cubicBezTo>
                  <a:cubicBezTo>
                    <a:pt x="67" y="116"/>
                    <a:pt x="72" y="114"/>
                    <a:pt x="74" y="117"/>
                  </a:cubicBezTo>
                  <a:cubicBezTo>
                    <a:pt x="76" y="119"/>
                    <a:pt x="77" y="125"/>
                    <a:pt x="80" y="123"/>
                  </a:cubicBezTo>
                  <a:cubicBezTo>
                    <a:pt x="83" y="121"/>
                    <a:pt x="87" y="120"/>
                    <a:pt x="89" y="120"/>
                  </a:cubicBezTo>
                  <a:cubicBezTo>
                    <a:pt x="91" y="120"/>
                    <a:pt x="96" y="124"/>
                    <a:pt x="98" y="125"/>
                  </a:cubicBezTo>
                  <a:cubicBezTo>
                    <a:pt x="100" y="125"/>
                    <a:pt x="107" y="126"/>
                    <a:pt x="109" y="125"/>
                  </a:cubicBezTo>
                  <a:cubicBezTo>
                    <a:pt x="111" y="123"/>
                    <a:pt x="114" y="119"/>
                    <a:pt x="117" y="119"/>
                  </a:cubicBezTo>
                  <a:cubicBezTo>
                    <a:pt x="120" y="120"/>
                    <a:pt x="130" y="119"/>
                    <a:pt x="132" y="120"/>
                  </a:cubicBezTo>
                  <a:cubicBezTo>
                    <a:pt x="134" y="121"/>
                    <a:pt x="138" y="123"/>
                    <a:pt x="141" y="122"/>
                  </a:cubicBezTo>
                  <a:cubicBezTo>
                    <a:pt x="144" y="121"/>
                    <a:pt x="147" y="115"/>
                    <a:pt x="149" y="115"/>
                  </a:cubicBezTo>
                  <a:cubicBezTo>
                    <a:pt x="150" y="114"/>
                    <a:pt x="150" y="114"/>
                    <a:pt x="151" y="114"/>
                  </a:cubicBezTo>
                  <a:cubicBezTo>
                    <a:pt x="151" y="113"/>
                    <a:pt x="151" y="112"/>
                    <a:pt x="151" y="111"/>
                  </a:cubicBezTo>
                  <a:cubicBezTo>
                    <a:pt x="151" y="105"/>
                    <a:pt x="152" y="107"/>
                    <a:pt x="153" y="101"/>
                  </a:cubicBezTo>
                  <a:cubicBezTo>
                    <a:pt x="154" y="95"/>
                    <a:pt x="170" y="80"/>
                    <a:pt x="171" y="79"/>
                  </a:cubicBezTo>
                  <a:cubicBezTo>
                    <a:pt x="172" y="78"/>
                    <a:pt x="172" y="54"/>
                    <a:pt x="172" y="51"/>
                  </a:cubicBezTo>
                  <a:cubicBezTo>
                    <a:pt x="172" y="47"/>
                    <a:pt x="173" y="43"/>
                    <a:pt x="174" y="39"/>
                  </a:cubicBezTo>
                  <a:cubicBezTo>
                    <a:pt x="176" y="34"/>
                    <a:pt x="172" y="34"/>
                    <a:pt x="172" y="30"/>
                  </a:cubicBezTo>
                  <a:cubicBezTo>
                    <a:pt x="173" y="26"/>
                    <a:pt x="168" y="22"/>
                    <a:pt x="168" y="2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29" name="Freeform 36"/>
            <p:cNvSpPr>
              <a:spLocks noChangeArrowheads="1"/>
            </p:cNvSpPr>
            <p:nvPr/>
          </p:nvSpPr>
          <p:spPr bwMode="auto">
            <a:xfrm>
              <a:off x="3940175" y="1952625"/>
              <a:ext cx="215900" cy="357188"/>
            </a:xfrm>
            <a:custGeom>
              <a:avLst/>
              <a:gdLst>
                <a:gd name="T0" fmla="*/ 2147483646 w 113"/>
                <a:gd name="T1" fmla="*/ 2147483646 h 187"/>
                <a:gd name="T2" fmla="*/ 2147483646 w 113"/>
                <a:gd name="T3" fmla="*/ 0 h 187"/>
                <a:gd name="T4" fmla="*/ 2147483646 w 113"/>
                <a:gd name="T5" fmla="*/ 2147483646 h 187"/>
                <a:gd name="T6" fmla="*/ 2147483646 w 113"/>
                <a:gd name="T7" fmla="*/ 2147483646 h 187"/>
                <a:gd name="T8" fmla="*/ 2147483646 w 113"/>
                <a:gd name="T9" fmla="*/ 2147483646 h 187"/>
                <a:gd name="T10" fmla="*/ 2147483646 w 113"/>
                <a:gd name="T11" fmla="*/ 2147483646 h 187"/>
                <a:gd name="T12" fmla="*/ 2147483646 w 113"/>
                <a:gd name="T13" fmla="*/ 2147483646 h 187"/>
                <a:gd name="T14" fmla="*/ 2147483646 w 113"/>
                <a:gd name="T15" fmla="*/ 2147483646 h 187"/>
                <a:gd name="T16" fmla="*/ 2147483646 w 113"/>
                <a:gd name="T17" fmla="*/ 2147483646 h 187"/>
                <a:gd name="T18" fmla="*/ 0 w 113"/>
                <a:gd name="T19" fmla="*/ 2147483646 h 187"/>
                <a:gd name="T20" fmla="*/ 0 w 113"/>
                <a:gd name="T21" fmla="*/ 2147483646 h 187"/>
                <a:gd name="T22" fmla="*/ 2147483646 w 113"/>
                <a:gd name="T23" fmla="*/ 2147483646 h 187"/>
                <a:gd name="T24" fmla="*/ 2147483646 w 113"/>
                <a:gd name="T25" fmla="*/ 2147483646 h 187"/>
                <a:gd name="T26" fmla="*/ 2147483646 w 113"/>
                <a:gd name="T27" fmla="*/ 2147483646 h 187"/>
                <a:gd name="T28" fmla="*/ 2147483646 w 113"/>
                <a:gd name="T29" fmla="*/ 2147483646 h 187"/>
                <a:gd name="T30" fmla="*/ 2147483646 w 113"/>
                <a:gd name="T31" fmla="*/ 2147483646 h 187"/>
                <a:gd name="T32" fmla="*/ 2147483646 w 113"/>
                <a:gd name="T33" fmla="*/ 2147483646 h 187"/>
                <a:gd name="T34" fmla="*/ 2147483646 w 113"/>
                <a:gd name="T35" fmla="*/ 2147483646 h 187"/>
                <a:gd name="T36" fmla="*/ 2147483646 w 113"/>
                <a:gd name="T37" fmla="*/ 2147483646 h 187"/>
                <a:gd name="T38" fmla="*/ 2147483646 w 113"/>
                <a:gd name="T39" fmla="*/ 2147483646 h 187"/>
                <a:gd name="T40" fmla="*/ 2147483646 w 113"/>
                <a:gd name="T41" fmla="*/ 2147483646 h 187"/>
                <a:gd name="T42" fmla="*/ 2147483646 w 113"/>
                <a:gd name="T43" fmla="*/ 2147483646 h 187"/>
                <a:gd name="T44" fmla="*/ 2147483646 w 113"/>
                <a:gd name="T45" fmla="*/ 2147483646 h 187"/>
                <a:gd name="T46" fmla="*/ 2147483646 w 113"/>
                <a:gd name="T47" fmla="*/ 2147483646 h 187"/>
                <a:gd name="T48" fmla="*/ 2147483646 w 113"/>
                <a:gd name="T49" fmla="*/ 2147483646 h 187"/>
                <a:gd name="T50" fmla="*/ 2147483646 w 113"/>
                <a:gd name="T51" fmla="*/ 2147483646 h 187"/>
                <a:gd name="T52" fmla="*/ 2147483646 w 113"/>
                <a:gd name="T53" fmla="*/ 2147483646 h 187"/>
                <a:gd name="T54" fmla="*/ 2147483646 w 113"/>
                <a:gd name="T55" fmla="*/ 2147483646 h 187"/>
                <a:gd name="T56" fmla="*/ 2147483646 w 113"/>
                <a:gd name="T57" fmla="*/ 2147483646 h 187"/>
                <a:gd name="T58" fmla="*/ 2147483646 w 113"/>
                <a:gd name="T59" fmla="*/ 2147483646 h 187"/>
                <a:gd name="T60" fmla="*/ 2147483646 w 113"/>
                <a:gd name="T61" fmla="*/ 2147483646 h 187"/>
                <a:gd name="T62" fmla="*/ 2147483646 w 113"/>
                <a:gd name="T63" fmla="*/ 2147483646 h 187"/>
                <a:gd name="T64" fmla="*/ 2147483646 w 113"/>
                <a:gd name="T65" fmla="*/ 2147483646 h 187"/>
                <a:gd name="T66" fmla="*/ 2147483646 w 113"/>
                <a:gd name="T67" fmla="*/ 2147483646 h 187"/>
                <a:gd name="T68" fmla="*/ 2147483646 w 113"/>
                <a:gd name="T69" fmla="*/ 2147483646 h 187"/>
                <a:gd name="T70" fmla="*/ 2147483646 w 113"/>
                <a:gd name="T71" fmla="*/ 2147483646 h 187"/>
                <a:gd name="T72" fmla="*/ 2147483646 w 113"/>
                <a:gd name="T73" fmla="*/ 2147483646 h 187"/>
                <a:gd name="T74" fmla="*/ 2147483646 w 113"/>
                <a:gd name="T75" fmla="*/ 2147483646 h 187"/>
                <a:gd name="T76" fmla="*/ 2147483646 w 113"/>
                <a:gd name="T77" fmla="*/ 2147483646 h 187"/>
                <a:gd name="T78" fmla="*/ 2147483646 w 113"/>
                <a:gd name="T79" fmla="*/ 2147483646 h 187"/>
                <a:gd name="T80" fmla="*/ 2147483646 w 113"/>
                <a:gd name="T81" fmla="*/ 2147483646 h 187"/>
                <a:gd name="T82" fmla="*/ 2147483646 w 113"/>
                <a:gd name="T83" fmla="*/ 2147483646 h 18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87"/>
                <a:gd name="T128" fmla="*/ 113 w 113"/>
                <a:gd name="T129" fmla="*/ 187 h 18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87">
                  <a:moveTo>
                    <a:pt x="112" y="46"/>
                  </a:moveTo>
                  <a:cubicBezTo>
                    <a:pt x="26" y="0"/>
                    <a:pt x="26" y="0"/>
                    <a:pt x="26" y="0"/>
                  </a:cubicBezTo>
                  <a:cubicBezTo>
                    <a:pt x="16" y="5"/>
                    <a:pt x="16" y="5"/>
                    <a:pt x="16" y="5"/>
                  </a:cubicBezTo>
                  <a:cubicBezTo>
                    <a:pt x="16" y="11"/>
                    <a:pt x="17" y="18"/>
                    <a:pt x="17" y="20"/>
                  </a:cubicBezTo>
                  <a:cubicBezTo>
                    <a:pt x="17" y="22"/>
                    <a:pt x="22" y="26"/>
                    <a:pt x="21" y="30"/>
                  </a:cubicBezTo>
                  <a:cubicBezTo>
                    <a:pt x="21" y="34"/>
                    <a:pt x="25" y="34"/>
                    <a:pt x="23" y="39"/>
                  </a:cubicBezTo>
                  <a:cubicBezTo>
                    <a:pt x="22" y="43"/>
                    <a:pt x="21" y="47"/>
                    <a:pt x="21" y="51"/>
                  </a:cubicBezTo>
                  <a:cubicBezTo>
                    <a:pt x="21" y="54"/>
                    <a:pt x="21" y="78"/>
                    <a:pt x="20" y="79"/>
                  </a:cubicBezTo>
                  <a:cubicBezTo>
                    <a:pt x="19" y="80"/>
                    <a:pt x="3" y="95"/>
                    <a:pt x="2" y="101"/>
                  </a:cubicBezTo>
                  <a:cubicBezTo>
                    <a:pt x="1" y="107"/>
                    <a:pt x="0" y="105"/>
                    <a:pt x="0" y="111"/>
                  </a:cubicBezTo>
                  <a:cubicBezTo>
                    <a:pt x="0" y="112"/>
                    <a:pt x="0" y="113"/>
                    <a:pt x="0" y="114"/>
                  </a:cubicBezTo>
                  <a:cubicBezTo>
                    <a:pt x="0" y="115"/>
                    <a:pt x="1" y="116"/>
                    <a:pt x="2" y="117"/>
                  </a:cubicBezTo>
                  <a:cubicBezTo>
                    <a:pt x="4" y="119"/>
                    <a:pt x="4" y="122"/>
                    <a:pt x="7" y="122"/>
                  </a:cubicBezTo>
                  <a:cubicBezTo>
                    <a:pt x="10" y="122"/>
                    <a:pt x="14" y="129"/>
                    <a:pt x="14" y="132"/>
                  </a:cubicBezTo>
                  <a:cubicBezTo>
                    <a:pt x="14" y="135"/>
                    <a:pt x="16" y="137"/>
                    <a:pt x="15" y="142"/>
                  </a:cubicBezTo>
                  <a:cubicBezTo>
                    <a:pt x="15" y="148"/>
                    <a:pt x="18" y="155"/>
                    <a:pt x="20" y="156"/>
                  </a:cubicBezTo>
                  <a:cubicBezTo>
                    <a:pt x="22" y="157"/>
                    <a:pt x="19" y="158"/>
                    <a:pt x="15" y="158"/>
                  </a:cubicBezTo>
                  <a:cubicBezTo>
                    <a:pt x="11" y="158"/>
                    <a:pt x="6" y="158"/>
                    <a:pt x="6" y="159"/>
                  </a:cubicBezTo>
                  <a:cubicBezTo>
                    <a:pt x="6" y="161"/>
                    <a:pt x="4" y="163"/>
                    <a:pt x="8" y="167"/>
                  </a:cubicBezTo>
                  <a:cubicBezTo>
                    <a:pt x="13" y="171"/>
                    <a:pt x="16" y="173"/>
                    <a:pt x="18" y="177"/>
                  </a:cubicBezTo>
                  <a:cubicBezTo>
                    <a:pt x="19" y="181"/>
                    <a:pt x="21" y="185"/>
                    <a:pt x="22" y="186"/>
                  </a:cubicBezTo>
                  <a:cubicBezTo>
                    <a:pt x="23" y="187"/>
                    <a:pt x="26" y="187"/>
                    <a:pt x="28" y="184"/>
                  </a:cubicBezTo>
                  <a:cubicBezTo>
                    <a:pt x="31" y="180"/>
                    <a:pt x="33" y="187"/>
                    <a:pt x="36" y="184"/>
                  </a:cubicBezTo>
                  <a:cubicBezTo>
                    <a:pt x="38" y="181"/>
                    <a:pt x="46" y="181"/>
                    <a:pt x="48" y="180"/>
                  </a:cubicBezTo>
                  <a:cubicBezTo>
                    <a:pt x="50" y="179"/>
                    <a:pt x="56" y="176"/>
                    <a:pt x="58" y="175"/>
                  </a:cubicBezTo>
                  <a:cubicBezTo>
                    <a:pt x="60" y="173"/>
                    <a:pt x="56" y="170"/>
                    <a:pt x="59" y="169"/>
                  </a:cubicBezTo>
                  <a:cubicBezTo>
                    <a:pt x="62" y="167"/>
                    <a:pt x="71" y="170"/>
                    <a:pt x="75" y="165"/>
                  </a:cubicBezTo>
                  <a:cubicBezTo>
                    <a:pt x="78" y="161"/>
                    <a:pt x="84" y="156"/>
                    <a:pt x="86" y="154"/>
                  </a:cubicBezTo>
                  <a:cubicBezTo>
                    <a:pt x="87" y="152"/>
                    <a:pt x="86" y="151"/>
                    <a:pt x="88" y="149"/>
                  </a:cubicBezTo>
                  <a:cubicBezTo>
                    <a:pt x="90" y="146"/>
                    <a:pt x="95" y="144"/>
                    <a:pt x="97" y="145"/>
                  </a:cubicBezTo>
                  <a:cubicBezTo>
                    <a:pt x="98" y="145"/>
                    <a:pt x="99" y="145"/>
                    <a:pt x="99" y="145"/>
                  </a:cubicBezTo>
                  <a:cubicBezTo>
                    <a:pt x="99" y="145"/>
                    <a:pt x="99" y="145"/>
                    <a:pt x="99" y="145"/>
                  </a:cubicBezTo>
                  <a:cubicBezTo>
                    <a:pt x="100" y="140"/>
                    <a:pt x="100" y="140"/>
                    <a:pt x="100" y="140"/>
                  </a:cubicBezTo>
                  <a:cubicBezTo>
                    <a:pt x="100" y="140"/>
                    <a:pt x="95" y="137"/>
                    <a:pt x="95" y="133"/>
                  </a:cubicBezTo>
                  <a:cubicBezTo>
                    <a:pt x="95" y="129"/>
                    <a:pt x="96" y="125"/>
                    <a:pt x="93" y="125"/>
                  </a:cubicBezTo>
                  <a:cubicBezTo>
                    <a:pt x="89" y="125"/>
                    <a:pt x="89" y="121"/>
                    <a:pt x="91" y="118"/>
                  </a:cubicBezTo>
                  <a:cubicBezTo>
                    <a:pt x="94" y="116"/>
                    <a:pt x="87" y="110"/>
                    <a:pt x="92" y="110"/>
                  </a:cubicBezTo>
                  <a:cubicBezTo>
                    <a:pt x="97" y="110"/>
                    <a:pt x="93" y="102"/>
                    <a:pt x="97" y="102"/>
                  </a:cubicBezTo>
                  <a:cubicBezTo>
                    <a:pt x="100" y="101"/>
                    <a:pt x="101" y="98"/>
                    <a:pt x="101" y="95"/>
                  </a:cubicBezTo>
                  <a:cubicBezTo>
                    <a:pt x="101" y="91"/>
                    <a:pt x="109" y="89"/>
                    <a:pt x="111" y="89"/>
                  </a:cubicBezTo>
                  <a:cubicBezTo>
                    <a:pt x="113" y="88"/>
                    <a:pt x="112" y="77"/>
                    <a:pt x="112" y="77"/>
                  </a:cubicBezTo>
                  <a:lnTo>
                    <a:pt x="112" y="46"/>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30" name="Freeform 37"/>
            <p:cNvSpPr>
              <a:spLocks noChangeArrowheads="1"/>
            </p:cNvSpPr>
            <p:nvPr/>
          </p:nvSpPr>
          <p:spPr bwMode="auto">
            <a:xfrm>
              <a:off x="4167188" y="1754187"/>
              <a:ext cx="236538" cy="234950"/>
            </a:xfrm>
            <a:custGeom>
              <a:avLst/>
              <a:gdLst>
                <a:gd name="T0" fmla="*/ 2147483646 w 124"/>
                <a:gd name="T1" fmla="*/ 2147483646 h 123"/>
                <a:gd name="T2" fmla="*/ 2147483646 w 124"/>
                <a:gd name="T3" fmla="*/ 2147483646 h 123"/>
                <a:gd name="T4" fmla="*/ 2147483646 w 124"/>
                <a:gd name="T5" fmla="*/ 2147483646 h 123"/>
                <a:gd name="T6" fmla="*/ 2147483646 w 124"/>
                <a:gd name="T7" fmla="*/ 2147483646 h 123"/>
                <a:gd name="T8" fmla="*/ 2147483646 w 124"/>
                <a:gd name="T9" fmla="*/ 2147483646 h 123"/>
                <a:gd name="T10" fmla="*/ 2147483646 w 124"/>
                <a:gd name="T11" fmla="*/ 2147483646 h 123"/>
                <a:gd name="T12" fmla="*/ 2147483646 w 124"/>
                <a:gd name="T13" fmla="*/ 2147483646 h 123"/>
                <a:gd name="T14" fmla="*/ 2147483646 w 124"/>
                <a:gd name="T15" fmla="*/ 2147483646 h 123"/>
                <a:gd name="T16" fmla="*/ 2147483646 w 124"/>
                <a:gd name="T17" fmla="*/ 0 h 123"/>
                <a:gd name="T18" fmla="*/ 2147483646 w 124"/>
                <a:gd name="T19" fmla="*/ 2147483646 h 123"/>
                <a:gd name="T20" fmla="*/ 2147483646 w 124"/>
                <a:gd name="T21" fmla="*/ 2147483646 h 123"/>
                <a:gd name="T22" fmla="*/ 2147483646 w 124"/>
                <a:gd name="T23" fmla="*/ 2147483646 h 123"/>
                <a:gd name="T24" fmla="*/ 2147483646 w 124"/>
                <a:gd name="T25" fmla="*/ 2147483646 h 123"/>
                <a:gd name="T26" fmla="*/ 2147483646 w 124"/>
                <a:gd name="T27" fmla="*/ 2147483646 h 123"/>
                <a:gd name="T28" fmla="*/ 2147483646 w 124"/>
                <a:gd name="T29" fmla="*/ 2147483646 h 123"/>
                <a:gd name="T30" fmla="*/ 2147483646 w 124"/>
                <a:gd name="T31" fmla="*/ 2147483646 h 123"/>
                <a:gd name="T32" fmla="*/ 2147483646 w 124"/>
                <a:gd name="T33" fmla="*/ 2147483646 h 123"/>
                <a:gd name="T34" fmla="*/ 2147483646 w 124"/>
                <a:gd name="T35" fmla="*/ 2147483646 h 123"/>
                <a:gd name="T36" fmla="*/ 2147483646 w 124"/>
                <a:gd name="T37" fmla="*/ 2147483646 h 123"/>
                <a:gd name="T38" fmla="*/ 2147483646 w 124"/>
                <a:gd name="T39" fmla="*/ 2147483646 h 123"/>
                <a:gd name="T40" fmla="*/ 2147483646 w 124"/>
                <a:gd name="T41" fmla="*/ 2147483646 h 123"/>
                <a:gd name="T42" fmla="*/ 2147483646 w 124"/>
                <a:gd name="T43" fmla="*/ 2147483646 h 123"/>
                <a:gd name="T44" fmla="*/ 2147483646 w 124"/>
                <a:gd name="T45" fmla="*/ 2147483646 h 123"/>
                <a:gd name="T46" fmla="*/ 2147483646 w 124"/>
                <a:gd name="T47" fmla="*/ 2147483646 h 123"/>
                <a:gd name="T48" fmla="*/ 2147483646 w 124"/>
                <a:gd name="T49" fmla="*/ 2147483646 h 123"/>
                <a:gd name="T50" fmla="*/ 2147483646 w 124"/>
                <a:gd name="T51" fmla="*/ 2147483646 h 123"/>
                <a:gd name="T52" fmla="*/ 2147483646 w 124"/>
                <a:gd name="T53" fmla="*/ 2147483646 h 123"/>
                <a:gd name="T54" fmla="*/ 2147483646 w 124"/>
                <a:gd name="T55" fmla="*/ 2147483646 h 123"/>
                <a:gd name="T56" fmla="*/ 2147483646 w 124"/>
                <a:gd name="T57" fmla="*/ 2147483646 h 123"/>
                <a:gd name="T58" fmla="*/ 2147483646 w 124"/>
                <a:gd name="T59" fmla="*/ 2147483646 h 123"/>
                <a:gd name="T60" fmla="*/ 2147483646 w 124"/>
                <a:gd name="T61" fmla="*/ 2147483646 h 123"/>
                <a:gd name="T62" fmla="*/ 2147483646 w 124"/>
                <a:gd name="T63" fmla="*/ 2147483646 h 123"/>
                <a:gd name="T64" fmla="*/ 2147483646 w 124"/>
                <a:gd name="T65" fmla="*/ 2147483646 h 123"/>
                <a:gd name="T66" fmla="*/ 2147483646 w 124"/>
                <a:gd name="T67" fmla="*/ 2147483646 h 1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4"/>
                <a:gd name="T103" fmla="*/ 0 h 123"/>
                <a:gd name="T104" fmla="*/ 124 w 124"/>
                <a:gd name="T105" fmla="*/ 123 h 1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4" h="123">
                  <a:moveTo>
                    <a:pt x="115" y="27"/>
                  </a:moveTo>
                  <a:cubicBezTo>
                    <a:pt x="107" y="7"/>
                    <a:pt x="107" y="7"/>
                    <a:pt x="107" y="7"/>
                  </a:cubicBezTo>
                  <a:cubicBezTo>
                    <a:pt x="107" y="8"/>
                    <a:pt x="106" y="8"/>
                    <a:pt x="106" y="9"/>
                  </a:cubicBezTo>
                  <a:cubicBezTo>
                    <a:pt x="105" y="10"/>
                    <a:pt x="99" y="7"/>
                    <a:pt x="94" y="8"/>
                  </a:cubicBezTo>
                  <a:cubicBezTo>
                    <a:pt x="89" y="9"/>
                    <a:pt x="85" y="7"/>
                    <a:pt x="80" y="5"/>
                  </a:cubicBezTo>
                  <a:cubicBezTo>
                    <a:pt x="75" y="2"/>
                    <a:pt x="59" y="6"/>
                    <a:pt x="56" y="9"/>
                  </a:cubicBezTo>
                  <a:cubicBezTo>
                    <a:pt x="54" y="12"/>
                    <a:pt x="49" y="12"/>
                    <a:pt x="44" y="10"/>
                  </a:cubicBezTo>
                  <a:cubicBezTo>
                    <a:pt x="39" y="8"/>
                    <a:pt x="32" y="5"/>
                    <a:pt x="23" y="4"/>
                  </a:cubicBezTo>
                  <a:cubicBezTo>
                    <a:pt x="14" y="3"/>
                    <a:pt x="8" y="2"/>
                    <a:pt x="6" y="0"/>
                  </a:cubicBezTo>
                  <a:cubicBezTo>
                    <a:pt x="6" y="1"/>
                    <a:pt x="5" y="2"/>
                    <a:pt x="5" y="3"/>
                  </a:cubicBezTo>
                  <a:cubicBezTo>
                    <a:pt x="2" y="10"/>
                    <a:pt x="7" y="12"/>
                    <a:pt x="4" y="17"/>
                  </a:cubicBezTo>
                  <a:cubicBezTo>
                    <a:pt x="0" y="21"/>
                    <a:pt x="4" y="26"/>
                    <a:pt x="4" y="33"/>
                  </a:cubicBezTo>
                  <a:cubicBezTo>
                    <a:pt x="4" y="39"/>
                    <a:pt x="4" y="89"/>
                    <a:pt x="4" y="120"/>
                  </a:cubicBezTo>
                  <a:cubicBezTo>
                    <a:pt x="72" y="120"/>
                    <a:pt x="72" y="120"/>
                    <a:pt x="72" y="120"/>
                  </a:cubicBezTo>
                  <a:cubicBezTo>
                    <a:pt x="72" y="120"/>
                    <a:pt x="74" y="119"/>
                    <a:pt x="76" y="118"/>
                  </a:cubicBezTo>
                  <a:cubicBezTo>
                    <a:pt x="78" y="116"/>
                    <a:pt x="82" y="120"/>
                    <a:pt x="82" y="120"/>
                  </a:cubicBezTo>
                  <a:cubicBezTo>
                    <a:pt x="96" y="120"/>
                    <a:pt x="96" y="120"/>
                    <a:pt x="96" y="120"/>
                  </a:cubicBezTo>
                  <a:cubicBezTo>
                    <a:pt x="96" y="120"/>
                    <a:pt x="99" y="123"/>
                    <a:pt x="102" y="123"/>
                  </a:cubicBezTo>
                  <a:cubicBezTo>
                    <a:pt x="106" y="123"/>
                    <a:pt x="104" y="118"/>
                    <a:pt x="109" y="118"/>
                  </a:cubicBezTo>
                  <a:cubicBezTo>
                    <a:pt x="114" y="118"/>
                    <a:pt x="113" y="110"/>
                    <a:pt x="116" y="110"/>
                  </a:cubicBezTo>
                  <a:cubicBezTo>
                    <a:pt x="120" y="110"/>
                    <a:pt x="119" y="110"/>
                    <a:pt x="122" y="106"/>
                  </a:cubicBezTo>
                  <a:cubicBezTo>
                    <a:pt x="122" y="105"/>
                    <a:pt x="123" y="105"/>
                    <a:pt x="123" y="105"/>
                  </a:cubicBezTo>
                  <a:cubicBezTo>
                    <a:pt x="122" y="104"/>
                    <a:pt x="122" y="102"/>
                    <a:pt x="123" y="101"/>
                  </a:cubicBezTo>
                  <a:cubicBezTo>
                    <a:pt x="124" y="95"/>
                    <a:pt x="120" y="96"/>
                    <a:pt x="118" y="88"/>
                  </a:cubicBezTo>
                  <a:cubicBezTo>
                    <a:pt x="115" y="81"/>
                    <a:pt x="106" y="69"/>
                    <a:pt x="106" y="65"/>
                  </a:cubicBezTo>
                  <a:cubicBezTo>
                    <a:pt x="105" y="61"/>
                    <a:pt x="100" y="58"/>
                    <a:pt x="100" y="54"/>
                  </a:cubicBezTo>
                  <a:cubicBezTo>
                    <a:pt x="100" y="49"/>
                    <a:pt x="98" y="48"/>
                    <a:pt x="93" y="41"/>
                  </a:cubicBezTo>
                  <a:cubicBezTo>
                    <a:pt x="87" y="34"/>
                    <a:pt x="86" y="21"/>
                    <a:pt x="87" y="20"/>
                  </a:cubicBezTo>
                  <a:cubicBezTo>
                    <a:pt x="89" y="20"/>
                    <a:pt x="93" y="31"/>
                    <a:pt x="95" y="35"/>
                  </a:cubicBezTo>
                  <a:cubicBezTo>
                    <a:pt x="97" y="39"/>
                    <a:pt x="102" y="50"/>
                    <a:pt x="106" y="50"/>
                  </a:cubicBezTo>
                  <a:cubicBezTo>
                    <a:pt x="110" y="50"/>
                    <a:pt x="112" y="33"/>
                    <a:pt x="113" y="34"/>
                  </a:cubicBezTo>
                  <a:cubicBezTo>
                    <a:pt x="113" y="34"/>
                    <a:pt x="113" y="34"/>
                    <a:pt x="113" y="34"/>
                  </a:cubicBezTo>
                  <a:cubicBezTo>
                    <a:pt x="114" y="31"/>
                    <a:pt x="114" y="31"/>
                    <a:pt x="114" y="31"/>
                  </a:cubicBezTo>
                  <a:lnTo>
                    <a:pt x="115" y="27"/>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31" name="Freeform 38"/>
            <p:cNvSpPr>
              <a:spLocks noChangeArrowheads="1"/>
            </p:cNvSpPr>
            <p:nvPr/>
          </p:nvSpPr>
          <p:spPr bwMode="auto">
            <a:xfrm>
              <a:off x="3836988" y="2420937"/>
              <a:ext cx="122238" cy="134938"/>
            </a:xfrm>
            <a:custGeom>
              <a:avLst/>
              <a:gdLst>
                <a:gd name="T0" fmla="*/ 2147483646 w 64"/>
                <a:gd name="T1" fmla="*/ 2147483646 h 71"/>
                <a:gd name="T2" fmla="*/ 2147483646 w 64"/>
                <a:gd name="T3" fmla="*/ 2147483646 h 71"/>
                <a:gd name="T4" fmla="*/ 2147483646 w 64"/>
                <a:gd name="T5" fmla="*/ 2147483646 h 71"/>
                <a:gd name="T6" fmla="*/ 2147483646 w 64"/>
                <a:gd name="T7" fmla="*/ 2147483646 h 71"/>
                <a:gd name="T8" fmla="*/ 2147483646 w 64"/>
                <a:gd name="T9" fmla="*/ 2147483646 h 71"/>
                <a:gd name="T10" fmla="*/ 2147483646 w 64"/>
                <a:gd name="T11" fmla="*/ 2147483646 h 71"/>
                <a:gd name="T12" fmla="*/ 2147483646 w 64"/>
                <a:gd name="T13" fmla="*/ 2147483646 h 71"/>
                <a:gd name="T14" fmla="*/ 2147483646 w 64"/>
                <a:gd name="T15" fmla="*/ 2147483646 h 71"/>
                <a:gd name="T16" fmla="*/ 2147483646 w 64"/>
                <a:gd name="T17" fmla="*/ 2147483646 h 71"/>
                <a:gd name="T18" fmla="*/ 2147483646 w 64"/>
                <a:gd name="T19" fmla="*/ 2147483646 h 71"/>
                <a:gd name="T20" fmla="*/ 2147483646 w 64"/>
                <a:gd name="T21" fmla="*/ 2147483646 h 71"/>
                <a:gd name="T22" fmla="*/ 2147483646 w 64"/>
                <a:gd name="T23" fmla="*/ 2147483646 h 71"/>
                <a:gd name="T24" fmla="*/ 2147483646 w 64"/>
                <a:gd name="T25" fmla="*/ 0 h 71"/>
                <a:gd name="T26" fmla="*/ 2147483646 w 64"/>
                <a:gd name="T27" fmla="*/ 2147483646 h 71"/>
                <a:gd name="T28" fmla="*/ 2147483646 w 64"/>
                <a:gd name="T29" fmla="*/ 2147483646 h 71"/>
                <a:gd name="T30" fmla="*/ 2147483646 w 64"/>
                <a:gd name="T31" fmla="*/ 2147483646 h 71"/>
                <a:gd name="T32" fmla="*/ 2147483646 w 64"/>
                <a:gd name="T33" fmla="*/ 2147483646 h 71"/>
                <a:gd name="T34" fmla="*/ 2147483646 w 64"/>
                <a:gd name="T35" fmla="*/ 2147483646 h 71"/>
                <a:gd name="T36" fmla="*/ 2147483646 w 64"/>
                <a:gd name="T37" fmla="*/ 2147483646 h 71"/>
                <a:gd name="T38" fmla="*/ 2147483646 w 64"/>
                <a:gd name="T39" fmla="*/ 2147483646 h 71"/>
                <a:gd name="T40" fmla="*/ 2147483646 w 64"/>
                <a:gd name="T41" fmla="*/ 2147483646 h 71"/>
                <a:gd name="T42" fmla="*/ 2147483646 w 64"/>
                <a:gd name="T43" fmla="*/ 2147483646 h 71"/>
                <a:gd name="T44" fmla="*/ 2147483646 w 64"/>
                <a:gd name="T45" fmla="*/ 2147483646 h 71"/>
                <a:gd name="T46" fmla="*/ 2147483646 w 64"/>
                <a:gd name="T47" fmla="*/ 2147483646 h 71"/>
                <a:gd name="T48" fmla="*/ 2147483646 w 64"/>
                <a:gd name="T49" fmla="*/ 2147483646 h 7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71"/>
                <a:gd name="T77" fmla="*/ 64 w 64"/>
                <a:gd name="T78" fmla="*/ 71 h 7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71">
                  <a:moveTo>
                    <a:pt x="32" y="67"/>
                  </a:moveTo>
                  <a:cubicBezTo>
                    <a:pt x="38" y="67"/>
                    <a:pt x="36" y="64"/>
                    <a:pt x="34" y="58"/>
                  </a:cubicBezTo>
                  <a:cubicBezTo>
                    <a:pt x="32" y="53"/>
                    <a:pt x="37" y="53"/>
                    <a:pt x="41" y="53"/>
                  </a:cubicBezTo>
                  <a:cubicBezTo>
                    <a:pt x="44" y="53"/>
                    <a:pt x="43" y="47"/>
                    <a:pt x="45" y="47"/>
                  </a:cubicBezTo>
                  <a:cubicBezTo>
                    <a:pt x="48" y="47"/>
                    <a:pt x="49" y="55"/>
                    <a:pt x="52" y="54"/>
                  </a:cubicBezTo>
                  <a:cubicBezTo>
                    <a:pt x="55" y="53"/>
                    <a:pt x="57" y="56"/>
                    <a:pt x="60" y="56"/>
                  </a:cubicBezTo>
                  <a:cubicBezTo>
                    <a:pt x="64" y="55"/>
                    <a:pt x="64" y="48"/>
                    <a:pt x="64" y="42"/>
                  </a:cubicBezTo>
                  <a:cubicBezTo>
                    <a:pt x="64" y="37"/>
                    <a:pt x="64" y="33"/>
                    <a:pt x="61" y="30"/>
                  </a:cubicBezTo>
                  <a:cubicBezTo>
                    <a:pt x="57" y="28"/>
                    <a:pt x="55" y="23"/>
                    <a:pt x="59" y="21"/>
                  </a:cubicBezTo>
                  <a:cubicBezTo>
                    <a:pt x="63" y="19"/>
                    <a:pt x="64" y="15"/>
                    <a:pt x="60" y="12"/>
                  </a:cubicBezTo>
                  <a:cubicBezTo>
                    <a:pt x="57" y="10"/>
                    <a:pt x="49" y="15"/>
                    <a:pt x="49" y="12"/>
                  </a:cubicBezTo>
                  <a:cubicBezTo>
                    <a:pt x="49" y="11"/>
                    <a:pt x="50" y="5"/>
                    <a:pt x="50" y="1"/>
                  </a:cubicBezTo>
                  <a:cubicBezTo>
                    <a:pt x="42" y="0"/>
                    <a:pt x="33" y="0"/>
                    <a:pt x="33" y="0"/>
                  </a:cubicBezTo>
                  <a:cubicBezTo>
                    <a:pt x="31" y="1"/>
                    <a:pt x="31" y="1"/>
                    <a:pt x="31" y="1"/>
                  </a:cubicBezTo>
                  <a:cubicBezTo>
                    <a:pt x="32" y="9"/>
                    <a:pt x="31" y="15"/>
                    <a:pt x="31" y="15"/>
                  </a:cubicBezTo>
                  <a:cubicBezTo>
                    <a:pt x="31" y="15"/>
                    <a:pt x="18" y="16"/>
                    <a:pt x="15" y="16"/>
                  </a:cubicBezTo>
                  <a:cubicBezTo>
                    <a:pt x="15" y="16"/>
                    <a:pt x="13" y="16"/>
                    <a:pt x="10" y="16"/>
                  </a:cubicBezTo>
                  <a:cubicBezTo>
                    <a:pt x="10" y="17"/>
                    <a:pt x="9" y="18"/>
                    <a:pt x="8" y="19"/>
                  </a:cubicBezTo>
                  <a:cubicBezTo>
                    <a:pt x="7" y="20"/>
                    <a:pt x="12" y="22"/>
                    <a:pt x="13" y="25"/>
                  </a:cubicBezTo>
                  <a:cubicBezTo>
                    <a:pt x="14" y="27"/>
                    <a:pt x="6" y="26"/>
                    <a:pt x="7" y="29"/>
                  </a:cubicBezTo>
                  <a:cubicBezTo>
                    <a:pt x="7" y="32"/>
                    <a:pt x="4" y="35"/>
                    <a:pt x="2" y="36"/>
                  </a:cubicBezTo>
                  <a:cubicBezTo>
                    <a:pt x="0" y="38"/>
                    <a:pt x="7" y="44"/>
                    <a:pt x="8" y="46"/>
                  </a:cubicBezTo>
                  <a:cubicBezTo>
                    <a:pt x="8" y="49"/>
                    <a:pt x="9" y="51"/>
                    <a:pt x="16" y="57"/>
                  </a:cubicBezTo>
                  <a:cubicBezTo>
                    <a:pt x="22" y="63"/>
                    <a:pt x="19" y="64"/>
                    <a:pt x="27" y="71"/>
                  </a:cubicBezTo>
                  <a:cubicBezTo>
                    <a:pt x="28" y="69"/>
                    <a:pt x="30" y="67"/>
                    <a:pt x="32" y="6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32" name="Freeform 39"/>
            <p:cNvSpPr>
              <a:spLocks noChangeArrowheads="1"/>
            </p:cNvSpPr>
            <p:nvPr/>
          </p:nvSpPr>
          <p:spPr bwMode="auto">
            <a:xfrm>
              <a:off x="3849688" y="2422525"/>
              <a:ext cx="47625" cy="28575"/>
            </a:xfrm>
            <a:custGeom>
              <a:avLst/>
              <a:gdLst>
                <a:gd name="T0" fmla="*/ 2147483646 w 25"/>
                <a:gd name="T1" fmla="*/ 2147483646 h 15"/>
                <a:gd name="T2" fmla="*/ 2147483646 w 25"/>
                <a:gd name="T3" fmla="*/ 0 h 15"/>
                <a:gd name="T4" fmla="*/ 2147483646 w 25"/>
                <a:gd name="T5" fmla="*/ 0 h 15"/>
                <a:gd name="T6" fmla="*/ 2147483646 w 25"/>
                <a:gd name="T7" fmla="*/ 0 h 15"/>
                <a:gd name="T8" fmla="*/ 2147483646 w 25"/>
                <a:gd name="T9" fmla="*/ 2147483646 h 15"/>
                <a:gd name="T10" fmla="*/ 2147483646 w 25"/>
                <a:gd name="T11" fmla="*/ 2147483646 h 15"/>
                <a:gd name="T12" fmla="*/ 2147483646 w 25"/>
                <a:gd name="T13" fmla="*/ 2147483646 h 15"/>
                <a:gd name="T14" fmla="*/ 2147483646 w 25"/>
                <a:gd name="T15" fmla="*/ 2147483646 h 15"/>
                <a:gd name="T16" fmla="*/ 2147483646 w 25"/>
                <a:gd name="T17" fmla="*/ 2147483646 h 15"/>
                <a:gd name="T18" fmla="*/ 2147483646 w 25"/>
                <a:gd name="T19" fmla="*/ 2147483646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15"/>
                <a:gd name="T32" fmla="*/ 25 w 25"/>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15">
                  <a:moveTo>
                    <a:pt x="24" y="14"/>
                  </a:moveTo>
                  <a:cubicBezTo>
                    <a:pt x="24" y="14"/>
                    <a:pt x="25" y="8"/>
                    <a:pt x="24" y="0"/>
                  </a:cubicBezTo>
                  <a:cubicBezTo>
                    <a:pt x="22" y="0"/>
                    <a:pt x="22" y="0"/>
                    <a:pt x="22" y="0"/>
                  </a:cubicBezTo>
                  <a:cubicBezTo>
                    <a:pt x="6" y="0"/>
                    <a:pt x="6" y="0"/>
                    <a:pt x="6" y="0"/>
                  </a:cubicBezTo>
                  <a:cubicBezTo>
                    <a:pt x="6" y="0"/>
                    <a:pt x="6" y="1"/>
                    <a:pt x="6" y="1"/>
                  </a:cubicBezTo>
                  <a:cubicBezTo>
                    <a:pt x="8" y="3"/>
                    <a:pt x="7" y="7"/>
                    <a:pt x="3" y="8"/>
                  </a:cubicBezTo>
                  <a:cubicBezTo>
                    <a:pt x="0" y="9"/>
                    <a:pt x="0" y="12"/>
                    <a:pt x="3" y="13"/>
                  </a:cubicBezTo>
                  <a:cubicBezTo>
                    <a:pt x="5" y="13"/>
                    <a:pt x="4" y="14"/>
                    <a:pt x="3" y="15"/>
                  </a:cubicBezTo>
                  <a:cubicBezTo>
                    <a:pt x="6" y="15"/>
                    <a:pt x="8" y="15"/>
                    <a:pt x="8" y="15"/>
                  </a:cubicBezTo>
                  <a:cubicBezTo>
                    <a:pt x="11" y="15"/>
                    <a:pt x="24" y="14"/>
                    <a:pt x="24" y="1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33" name="Freeform 40"/>
            <p:cNvSpPr>
              <a:spLocks noChangeArrowheads="1"/>
            </p:cNvSpPr>
            <p:nvPr/>
          </p:nvSpPr>
          <p:spPr bwMode="auto">
            <a:xfrm>
              <a:off x="3887788" y="2389187"/>
              <a:ext cx="153988" cy="188913"/>
            </a:xfrm>
            <a:custGeom>
              <a:avLst/>
              <a:gdLst>
                <a:gd name="T0" fmla="*/ 2147483646 w 80"/>
                <a:gd name="T1" fmla="*/ 2147483646 h 99"/>
                <a:gd name="T2" fmla="*/ 2147483646 w 80"/>
                <a:gd name="T3" fmla="*/ 2147483646 h 99"/>
                <a:gd name="T4" fmla="*/ 2147483646 w 80"/>
                <a:gd name="T5" fmla="*/ 2147483646 h 99"/>
                <a:gd name="T6" fmla="*/ 2147483646 w 80"/>
                <a:gd name="T7" fmla="*/ 2147483646 h 99"/>
                <a:gd name="T8" fmla="*/ 2147483646 w 80"/>
                <a:gd name="T9" fmla="*/ 2147483646 h 99"/>
                <a:gd name="T10" fmla="*/ 2147483646 w 80"/>
                <a:gd name="T11" fmla="*/ 2147483646 h 99"/>
                <a:gd name="T12" fmla="*/ 2147483646 w 80"/>
                <a:gd name="T13" fmla="*/ 2147483646 h 99"/>
                <a:gd name="T14" fmla="*/ 2147483646 w 80"/>
                <a:gd name="T15" fmla="*/ 2147483646 h 99"/>
                <a:gd name="T16" fmla="*/ 2147483646 w 80"/>
                <a:gd name="T17" fmla="*/ 2147483646 h 99"/>
                <a:gd name="T18" fmla="*/ 2147483646 w 80"/>
                <a:gd name="T19" fmla="*/ 2147483646 h 99"/>
                <a:gd name="T20" fmla="*/ 2147483646 w 80"/>
                <a:gd name="T21" fmla="*/ 2147483646 h 99"/>
                <a:gd name="T22" fmla="*/ 2147483646 w 80"/>
                <a:gd name="T23" fmla="*/ 2147483646 h 99"/>
                <a:gd name="T24" fmla="*/ 2147483646 w 80"/>
                <a:gd name="T25" fmla="*/ 0 h 99"/>
                <a:gd name="T26" fmla="*/ 2147483646 w 80"/>
                <a:gd name="T27" fmla="*/ 2147483646 h 99"/>
                <a:gd name="T28" fmla="*/ 2147483646 w 80"/>
                <a:gd name="T29" fmla="*/ 2147483646 h 99"/>
                <a:gd name="T30" fmla="*/ 2147483646 w 80"/>
                <a:gd name="T31" fmla="*/ 2147483646 h 99"/>
                <a:gd name="T32" fmla="*/ 2147483646 w 80"/>
                <a:gd name="T33" fmla="*/ 2147483646 h 99"/>
                <a:gd name="T34" fmla="*/ 2147483646 w 80"/>
                <a:gd name="T35" fmla="*/ 2147483646 h 99"/>
                <a:gd name="T36" fmla="*/ 2147483646 w 80"/>
                <a:gd name="T37" fmla="*/ 2147483646 h 99"/>
                <a:gd name="T38" fmla="*/ 2147483646 w 80"/>
                <a:gd name="T39" fmla="*/ 2147483646 h 99"/>
                <a:gd name="T40" fmla="*/ 2147483646 w 80"/>
                <a:gd name="T41" fmla="*/ 2147483646 h 99"/>
                <a:gd name="T42" fmla="*/ 2147483646 w 80"/>
                <a:gd name="T43" fmla="*/ 2147483646 h 99"/>
                <a:gd name="T44" fmla="*/ 2147483646 w 80"/>
                <a:gd name="T45" fmla="*/ 2147483646 h 99"/>
                <a:gd name="T46" fmla="*/ 2147483646 w 80"/>
                <a:gd name="T47" fmla="*/ 2147483646 h 99"/>
                <a:gd name="T48" fmla="*/ 2147483646 w 80"/>
                <a:gd name="T49" fmla="*/ 2147483646 h 99"/>
                <a:gd name="T50" fmla="*/ 2147483646 w 80"/>
                <a:gd name="T51" fmla="*/ 2147483646 h 99"/>
                <a:gd name="T52" fmla="*/ 2147483646 w 80"/>
                <a:gd name="T53" fmla="*/ 2147483646 h 99"/>
                <a:gd name="T54" fmla="*/ 2147483646 w 80"/>
                <a:gd name="T55" fmla="*/ 2147483646 h 99"/>
                <a:gd name="T56" fmla="*/ 2147483646 w 80"/>
                <a:gd name="T57" fmla="*/ 2147483646 h 99"/>
                <a:gd name="T58" fmla="*/ 2147483646 w 80"/>
                <a:gd name="T59" fmla="*/ 2147483646 h 99"/>
                <a:gd name="T60" fmla="*/ 0 w 80"/>
                <a:gd name="T61" fmla="*/ 2147483646 h 99"/>
                <a:gd name="T62" fmla="*/ 2147483646 w 80"/>
                <a:gd name="T63" fmla="*/ 2147483646 h 99"/>
                <a:gd name="T64" fmla="*/ 2147483646 w 80"/>
                <a:gd name="T65" fmla="*/ 2147483646 h 99"/>
                <a:gd name="T66" fmla="*/ 2147483646 w 80"/>
                <a:gd name="T67" fmla="*/ 2147483646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99"/>
                <a:gd name="T104" fmla="*/ 80 w 80"/>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99">
                  <a:moveTo>
                    <a:pt x="21" y="94"/>
                  </a:moveTo>
                  <a:cubicBezTo>
                    <a:pt x="23" y="95"/>
                    <a:pt x="25" y="98"/>
                    <a:pt x="29" y="95"/>
                  </a:cubicBezTo>
                  <a:cubicBezTo>
                    <a:pt x="33" y="91"/>
                    <a:pt x="38" y="92"/>
                    <a:pt x="38" y="95"/>
                  </a:cubicBezTo>
                  <a:cubicBezTo>
                    <a:pt x="38" y="99"/>
                    <a:pt x="39" y="98"/>
                    <a:pt x="43" y="95"/>
                  </a:cubicBezTo>
                  <a:cubicBezTo>
                    <a:pt x="46" y="91"/>
                    <a:pt x="50" y="95"/>
                    <a:pt x="50" y="88"/>
                  </a:cubicBezTo>
                  <a:cubicBezTo>
                    <a:pt x="50" y="81"/>
                    <a:pt x="54" y="88"/>
                    <a:pt x="54" y="80"/>
                  </a:cubicBezTo>
                  <a:cubicBezTo>
                    <a:pt x="54" y="72"/>
                    <a:pt x="55" y="65"/>
                    <a:pt x="55" y="61"/>
                  </a:cubicBezTo>
                  <a:cubicBezTo>
                    <a:pt x="55" y="58"/>
                    <a:pt x="64" y="54"/>
                    <a:pt x="64" y="49"/>
                  </a:cubicBezTo>
                  <a:cubicBezTo>
                    <a:pt x="64" y="43"/>
                    <a:pt x="73" y="32"/>
                    <a:pt x="73" y="25"/>
                  </a:cubicBezTo>
                  <a:cubicBezTo>
                    <a:pt x="73" y="18"/>
                    <a:pt x="75" y="16"/>
                    <a:pt x="77" y="13"/>
                  </a:cubicBezTo>
                  <a:cubicBezTo>
                    <a:pt x="78" y="11"/>
                    <a:pt x="80" y="6"/>
                    <a:pt x="79" y="1"/>
                  </a:cubicBezTo>
                  <a:cubicBezTo>
                    <a:pt x="79" y="1"/>
                    <a:pt x="79" y="1"/>
                    <a:pt x="79" y="1"/>
                  </a:cubicBezTo>
                  <a:cubicBezTo>
                    <a:pt x="69" y="0"/>
                    <a:pt x="69" y="0"/>
                    <a:pt x="69" y="0"/>
                  </a:cubicBezTo>
                  <a:cubicBezTo>
                    <a:pt x="64" y="1"/>
                    <a:pt x="64" y="1"/>
                    <a:pt x="64" y="1"/>
                  </a:cubicBezTo>
                  <a:cubicBezTo>
                    <a:pt x="58" y="3"/>
                    <a:pt x="58" y="3"/>
                    <a:pt x="58" y="3"/>
                  </a:cubicBezTo>
                  <a:cubicBezTo>
                    <a:pt x="58" y="3"/>
                    <a:pt x="59" y="8"/>
                    <a:pt x="56" y="11"/>
                  </a:cubicBezTo>
                  <a:cubicBezTo>
                    <a:pt x="53" y="15"/>
                    <a:pt x="52" y="22"/>
                    <a:pt x="52" y="22"/>
                  </a:cubicBezTo>
                  <a:cubicBezTo>
                    <a:pt x="52" y="22"/>
                    <a:pt x="40" y="16"/>
                    <a:pt x="36" y="17"/>
                  </a:cubicBezTo>
                  <a:cubicBezTo>
                    <a:pt x="35" y="17"/>
                    <a:pt x="29" y="17"/>
                    <a:pt x="23" y="17"/>
                  </a:cubicBezTo>
                  <a:cubicBezTo>
                    <a:pt x="23" y="21"/>
                    <a:pt x="22" y="27"/>
                    <a:pt x="22" y="28"/>
                  </a:cubicBezTo>
                  <a:cubicBezTo>
                    <a:pt x="22" y="31"/>
                    <a:pt x="30" y="26"/>
                    <a:pt x="33" y="28"/>
                  </a:cubicBezTo>
                  <a:cubicBezTo>
                    <a:pt x="37" y="31"/>
                    <a:pt x="36" y="35"/>
                    <a:pt x="32" y="37"/>
                  </a:cubicBezTo>
                  <a:cubicBezTo>
                    <a:pt x="28" y="39"/>
                    <a:pt x="30" y="44"/>
                    <a:pt x="34" y="46"/>
                  </a:cubicBezTo>
                  <a:cubicBezTo>
                    <a:pt x="37" y="49"/>
                    <a:pt x="37" y="53"/>
                    <a:pt x="37" y="58"/>
                  </a:cubicBezTo>
                  <a:cubicBezTo>
                    <a:pt x="37" y="64"/>
                    <a:pt x="37" y="71"/>
                    <a:pt x="33" y="72"/>
                  </a:cubicBezTo>
                  <a:cubicBezTo>
                    <a:pt x="30" y="72"/>
                    <a:pt x="28" y="69"/>
                    <a:pt x="25" y="70"/>
                  </a:cubicBezTo>
                  <a:cubicBezTo>
                    <a:pt x="22" y="71"/>
                    <a:pt x="21" y="63"/>
                    <a:pt x="18" y="63"/>
                  </a:cubicBezTo>
                  <a:cubicBezTo>
                    <a:pt x="16" y="63"/>
                    <a:pt x="17" y="69"/>
                    <a:pt x="14" y="69"/>
                  </a:cubicBezTo>
                  <a:cubicBezTo>
                    <a:pt x="10" y="69"/>
                    <a:pt x="5" y="69"/>
                    <a:pt x="7" y="74"/>
                  </a:cubicBezTo>
                  <a:cubicBezTo>
                    <a:pt x="9" y="80"/>
                    <a:pt x="11" y="83"/>
                    <a:pt x="5" y="83"/>
                  </a:cubicBezTo>
                  <a:cubicBezTo>
                    <a:pt x="3" y="83"/>
                    <a:pt x="1" y="85"/>
                    <a:pt x="0" y="87"/>
                  </a:cubicBezTo>
                  <a:cubicBezTo>
                    <a:pt x="0" y="87"/>
                    <a:pt x="1" y="87"/>
                    <a:pt x="1" y="88"/>
                  </a:cubicBezTo>
                  <a:cubicBezTo>
                    <a:pt x="6" y="91"/>
                    <a:pt x="9" y="95"/>
                    <a:pt x="11" y="99"/>
                  </a:cubicBezTo>
                  <a:cubicBezTo>
                    <a:pt x="15" y="96"/>
                    <a:pt x="20" y="93"/>
                    <a:pt x="21" y="9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34" name="Freeform 41"/>
            <p:cNvSpPr>
              <a:spLocks noChangeArrowheads="1"/>
            </p:cNvSpPr>
            <p:nvPr/>
          </p:nvSpPr>
          <p:spPr bwMode="auto">
            <a:xfrm>
              <a:off x="4105275" y="1954212"/>
              <a:ext cx="358775" cy="441325"/>
            </a:xfrm>
            <a:custGeom>
              <a:avLst/>
              <a:gdLst>
                <a:gd name="T0" fmla="*/ 2147483646 w 187"/>
                <a:gd name="T1" fmla="*/ 2147483646 h 231"/>
                <a:gd name="T2" fmla="*/ 2147483646 w 187"/>
                <a:gd name="T3" fmla="*/ 2147483646 h 231"/>
                <a:gd name="T4" fmla="*/ 2147483646 w 187"/>
                <a:gd name="T5" fmla="*/ 2147483646 h 231"/>
                <a:gd name="T6" fmla="*/ 2147483646 w 187"/>
                <a:gd name="T7" fmla="*/ 2147483646 h 231"/>
                <a:gd name="T8" fmla="*/ 2147483646 w 187"/>
                <a:gd name="T9" fmla="*/ 2147483646 h 231"/>
                <a:gd name="T10" fmla="*/ 2147483646 w 187"/>
                <a:gd name="T11" fmla="*/ 2147483646 h 231"/>
                <a:gd name="T12" fmla="*/ 2147483646 w 187"/>
                <a:gd name="T13" fmla="*/ 2147483646 h 231"/>
                <a:gd name="T14" fmla="*/ 2147483646 w 187"/>
                <a:gd name="T15" fmla="*/ 2147483646 h 231"/>
                <a:gd name="T16" fmla="*/ 2147483646 w 187"/>
                <a:gd name="T17" fmla="*/ 2147483646 h 231"/>
                <a:gd name="T18" fmla="*/ 2147483646 w 187"/>
                <a:gd name="T19" fmla="*/ 2147483646 h 231"/>
                <a:gd name="T20" fmla="*/ 2147483646 w 187"/>
                <a:gd name="T21" fmla="*/ 2147483646 h 231"/>
                <a:gd name="T22" fmla="*/ 2147483646 w 187"/>
                <a:gd name="T23" fmla="*/ 2147483646 h 231"/>
                <a:gd name="T24" fmla="*/ 2147483646 w 187"/>
                <a:gd name="T25" fmla="*/ 2147483646 h 231"/>
                <a:gd name="T26" fmla="*/ 2147483646 w 187"/>
                <a:gd name="T27" fmla="*/ 2147483646 h 231"/>
                <a:gd name="T28" fmla="*/ 2147483646 w 187"/>
                <a:gd name="T29" fmla="*/ 2147483646 h 231"/>
                <a:gd name="T30" fmla="*/ 2147483646 w 187"/>
                <a:gd name="T31" fmla="*/ 2147483646 h 231"/>
                <a:gd name="T32" fmla="*/ 2147483646 w 187"/>
                <a:gd name="T33" fmla="*/ 2147483646 h 231"/>
                <a:gd name="T34" fmla="*/ 2147483646 w 187"/>
                <a:gd name="T35" fmla="*/ 2147483646 h 231"/>
                <a:gd name="T36" fmla="*/ 2147483646 w 187"/>
                <a:gd name="T37" fmla="*/ 2147483646 h 231"/>
                <a:gd name="T38" fmla="*/ 2147483646 w 187"/>
                <a:gd name="T39" fmla="*/ 2147483646 h 231"/>
                <a:gd name="T40" fmla="*/ 2147483646 w 187"/>
                <a:gd name="T41" fmla="*/ 2147483646 h 231"/>
                <a:gd name="T42" fmla="*/ 2147483646 w 187"/>
                <a:gd name="T43" fmla="*/ 2147483646 h 231"/>
                <a:gd name="T44" fmla="*/ 2147483646 w 187"/>
                <a:gd name="T45" fmla="*/ 2147483646 h 231"/>
                <a:gd name="T46" fmla="*/ 2147483646 w 187"/>
                <a:gd name="T47" fmla="*/ 2147483646 h 231"/>
                <a:gd name="T48" fmla="*/ 2147483646 w 187"/>
                <a:gd name="T49" fmla="*/ 2147483646 h 231"/>
                <a:gd name="T50" fmla="*/ 2147483646 w 187"/>
                <a:gd name="T51" fmla="*/ 2147483646 h 231"/>
                <a:gd name="T52" fmla="*/ 2147483646 w 187"/>
                <a:gd name="T53" fmla="*/ 2147483646 h 231"/>
                <a:gd name="T54" fmla="*/ 2147483646 w 187"/>
                <a:gd name="T55" fmla="*/ 2147483646 h 231"/>
                <a:gd name="T56" fmla="*/ 2147483646 w 187"/>
                <a:gd name="T57" fmla="*/ 2147483646 h 231"/>
                <a:gd name="T58" fmla="*/ 2147483646 w 187"/>
                <a:gd name="T59" fmla="*/ 2147483646 h 231"/>
                <a:gd name="T60" fmla="*/ 2147483646 w 187"/>
                <a:gd name="T61" fmla="*/ 2147483646 h 231"/>
                <a:gd name="T62" fmla="*/ 2147483646 w 187"/>
                <a:gd name="T63" fmla="*/ 2147483646 h 231"/>
                <a:gd name="T64" fmla="*/ 2147483646 w 187"/>
                <a:gd name="T65" fmla="*/ 2147483646 h 231"/>
                <a:gd name="T66" fmla="*/ 2147483646 w 187"/>
                <a:gd name="T67" fmla="*/ 0 h 231"/>
                <a:gd name="T68" fmla="*/ 2147483646 w 187"/>
                <a:gd name="T69" fmla="*/ 2147483646 h 23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7"/>
                <a:gd name="T106" fmla="*/ 0 h 231"/>
                <a:gd name="T107" fmla="*/ 187 w 187"/>
                <a:gd name="T108" fmla="*/ 231 h 23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7" h="231">
                  <a:moveTo>
                    <a:pt x="148" y="5"/>
                  </a:moveTo>
                  <a:cubicBezTo>
                    <a:pt x="145" y="5"/>
                    <a:pt x="146" y="13"/>
                    <a:pt x="141" y="13"/>
                  </a:cubicBezTo>
                  <a:cubicBezTo>
                    <a:pt x="136" y="13"/>
                    <a:pt x="138" y="18"/>
                    <a:pt x="134" y="18"/>
                  </a:cubicBezTo>
                  <a:cubicBezTo>
                    <a:pt x="131" y="18"/>
                    <a:pt x="128" y="15"/>
                    <a:pt x="128" y="15"/>
                  </a:cubicBezTo>
                  <a:cubicBezTo>
                    <a:pt x="114" y="15"/>
                    <a:pt x="114" y="15"/>
                    <a:pt x="114" y="15"/>
                  </a:cubicBezTo>
                  <a:cubicBezTo>
                    <a:pt x="114" y="15"/>
                    <a:pt x="110" y="11"/>
                    <a:pt x="108" y="13"/>
                  </a:cubicBezTo>
                  <a:cubicBezTo>
                    <a:pt x="106" y="14"/>
                    <a:pt x="104" y="15"/>
                    <a:pt x="104" y="15"/>
                  </a:cubicBezTo>
                  <a:cubicBezTo>
                    <a:pt x="36" y="15"/>
                    <a:pt x="36" y="15"/>
                    <a:pt x="36" y="15"/>
                  </a:cubicBezTo>
                  <a:cubicBezTo>
                    <a:pt x="36" y="29"/>
                    <a:pt x="36" y="39"/>
                    <a:pt x="36" y="39"/>
                  </a:cubicBezTo>
                  <a:cubicBezTo>
                    <a:pt x="25" y="39"/>
                    <a:pt x="25" y="39"/>
                    <a:pt x="25" y="39"/>
                  </a:cubicBezTo>
                  <a:cubicBezTo>
                    <a:pt x="25" y="76"/>
                    <a:pt x="25" y="76"/>
                    <a:pt x="25" y="76"/>
                  </a:cubicBezTo>
                  <a:cubicBezTo>
                    <a:pt x="25" y="76"/>
                    <a:pt x="26" y="87"/>
                    <a:pt x="24" y="88"/>
                  </a:cubicBezTo>
                  <a:cubicBezTo>
                    <a:pt x="22" y="88"/>
                    <a:pt x="14" y="90"/>
                    <a:pt x="14" y="94"/>
                  </a:cubicBezTo>
                  <a:cubicBezTo>
                    <a:pt x="14" y="97"/>
                    <a:pt x="13" y="100"/>
                    <a:pt x="10" y="101"/>
                  </a:cubicBezTo>
                  <a:cubicBezTo>
                    <a:pt x="6" y="101"/>
                    <a:pt x="10" y="109"/>
                    <a:pt x="5" y="109"/>
                  </a:cubicBezTo>
                  <a:cubicBezTo>
                    <a:pt x="0" y="109"/>
                    <a:pt x="7" y="115"/>
                    <a:pt x="4" y="117"/>
                  </a:cubicBezTo>
                  <a:cubicBezTo>
                    <a:pt x="2" y="120"/>
                    <a:pt x="2" y="124"/>
                    <a:pt x="6" y="124"/>
                  </a:cubicBezTo>
                  <a:cubicBezTo>
                    <a:pt x="9" y="124"/>
                    <a:pt x="8" y="128"/>
                    <a:pt x="8" y="132"/>
                  </a:cubicBezTo>
                  <a:cubicBezTo>
                    <a:pt x="8" y="136"/>
                    <a:pt x="13" y="139"/>
                    <a:pt x="13" y="139"/>
                  </a:cubicBezTo>
                  <a:cubicBezTo>
                    <a:pt x="12" y="144"/>
                    <a:pt x="12" y="144"/>
                    <a:pt x="12" y="144"/>
                  </a:cubicBezTo>
                  <a:cubicBezTo>
                    <a:pt x="12" y="144"/>
                    <a:pt x="20" y="153"/>
                    <a:pt x="20" y="155"/>
                  </a:cubicBezTo>
                  <a:cubicBezTo>
                    <a:pt x="21" y="157"/>
                    <a:pt x="25" y="163"/>
                    <a:pt x="21" y="165"/>
                  </a:cubicBezTo>
                  <a:cubicBezTo>
                    <a:pt x="17" y="167"/>
                    <a:pt x="20" y="169"/>
                    <a:pt x="20" y="169"/>
                  </a:cubicBezTo>
                  <a:cubicBezTo>
                    <a:pt x="24" y="170"/>
                    <a:pt x="24" y="170"/>
                    <a:pt x="24" y="170"/>
                  </a:cubicBezTo>
                  <a:cubicBezTo>
                    <a:pt x="26" y="173"/>
                    <a:pt x="26" y="173"/>
                    <a:pt x="26" y="173"/>
                  </a:cubicBezTo>
                  <a:cubicBezTo>
                    <a:pt x="26" y="173"/>
                    <a:pt x="31" y="173"/>
                    <a:pt x="35" y="177"/>
                  </a:cubicBezTo>
                  <a:cubicBezTo>
                    <a:pt x="38" y="181"/>
                    <a:pt x="40" y="182"/>
                    <a:pt x="40" y="184"/>
                  </a:cubicBezTo>
                  <a:cubicBezTo>
                    <a:pt x="40" y="186"/>
                    <a:pt x="43" y="187"/>
                    <a:pt x="47" y="190"/>
                  </a:cubicBezTo>
                  <a:cubicBezTo>
                    <a:pt x="51" y="194"/>
                    <a:pt x="51" y="196"/>
                    <a:pt x="51" y="198"/>
                  </a:cubicBezTo>
                  <a:cubicBezTo>
                    <a:pt x="51" y="200"/>
                    <a:pt x="59" y="204"/>
                    <a:pt x="59" y="204"/>
                  </a:cubicBezTo>
                  <a:cubicBezTo>
                    <a:pt x="61" y="210"/>
                    <a:pt x="61" y="210"/>
                    <a:pt x="61" y="210"/>
                  </a:cubicBezTo>
                  <a:cubicBezTo>
                    <a:pt x="62" y="211"/>
                    <a:pt x="63" y="212"/>
                    <a:pt x="64" y="213"/>
                  </a:cubicBezTo>
                  <a:cubicBezTo>
                    <a:pt x="65" y="217"/>
                    <a:pt x="69" y="219"/>
                    <a:pt x="69" y="219"/>
                  </a:cubicBezTo>
                  <a:cubicBezTo>
                    <a:pt x="69" y="219"/>
                    <a:pt x="73" y="221"/>
                    <a:pt x="76" y="219"/>
                  </a:cubicBezTo>
                  <a:cubicBezTo>
                    <a:pt x="79" y="216"/>
                    <a:pt x="82" y="219"/>
                    <a:pt x="82" y="219"/>
                  </a:cubicBezTo>
                  <a:cubicBezTo>
                    <a:pt x="82" y="219"/>
                    <a:pt x="86" y="217"/>
                    <a:pt x="88" y="218"/>
                  </a:cubicBezTo>
                  <a:cubicBezTo>
                    <a:pt x="89" y="219"/>
                    <a:pt x="95" y="224"/>
                    <a:pt x="101" y="229"/>
                  </a:cubicBezTo>
                  <a:cubicBezTo>
                    <a:pt x="102" y="229"/>
                    <a:pt x="107" y="227"/>
                    <a:pt x="109" y="227"/>
                  </a:cubicBezTo>
                  <a:cubicBezTo>
                    <a:pt x="112" y="226"/>
                    <a:pt x="115" y="231"/>
                    <a:pt x="116" y="229"/>
                  </a:cubicBezTo>
                  <a:cubicBezTo>
                    <a:pt x="117" y="228"/>
                    <a:pt x="122" y="225"/>
                    <a:pt x="124" y="226"/>
                  </a:cubicBezTo>
                  <a:cubicBezTo>
                    <a:pt x="126" y="227"/>
                    <a:pt x="131" y="228"/>
                    <a:pt x="131" y="226"/>
                  </a:cubicBezTo>
                  <a:cubicBezTo>
                    <a:pt x="132" y="225"/>
                    <a:pt x="134" y="223"/>
                    <a:pt x="135" y="222"/>
                  </a:cubicBezTo>
                  <a:cubicBezTo>
                    <a:pt x="136" y="222"/>
                    <a:pt x="136" y="221"/>
                    <a:pt x="137" y="220"/>
                  </a:cubicBezTo>
                  <a:cubicBezTo>
                    <a:pt x="137" y="218"/>
                    <a:pt x="143" y="215"/>
                    <a:pt x="146" y="214"/>
                  </a:cubicBezTo>
                  <a:cubicBezTo>
                    <a:pt x="148" y="214"/>
                    <a:pt x="151" y="214"/>
                    <a:pt x="152" y="215"/>
                  </a:cubicBezTo>
                  <a:cubicBezTo>
                    <a:pt x="153" y="216"/>
                    <a:pt x="154" y="216"/>
                    <a:pt x="155" y="217"/>
                  </a:cubicBezTo>
                  <a:cubicBezTo>
                    <a:pt x="156" y="210"/>
                    <a:pt x="157" y="207"/>
                    <a:pt x="155" y="207"/>
                  </a:cubicBezTo>
                  <a:cubicBezTo>
                    <a:pt x="153" y="207"/>
                    <a:pt x="147" y="204"/>
                    <a:pt x="145" y="198"/>
                  </a:cubicBezTo>
                  <a:cubicBezTo>
                    <a:pt x="143" y="193"/>
                    <a:pt x="137" y="189"/>
                    <a:pt x="135" y="186"/>
                  </a:cubicBezTo>
                  <a:cubicBezTo>
                    <a:pt x="134" y="182"/>
                    <a:pt x="126" y="183"/>
                    <a:pt x="125" y="180"/>
                  </a:cubicBezTo>
                  <a:cubicBezTo>
                    <a:pt x="123" y="178"/>
                    <a:pt x="127" y="178"/>
                    <a:pt x="127" y="174"/>
                  </a:cubicBezTo>
                  <a:cubicBezTo>
                    <a:pt x="127" y="171"/>
                    <a:pt x="135" y="173"/>
                    <a:pt x="136" y="172"/>
                  </a:cubicBezTo>
                  <a:cubicBezTo>
                    <a:pt x="137" y="171"/>
                    <a:pt x="137" y="164"/>
                    <a:pt x="137" y="159"/>
                  </a:cubicBezTo>
                  <a:cubicBezTo>
                    <a:pt x="137" y="155"/>
                    <a:pt x="143" y="151"/>
                    <a:pt x="141" y="149"/>
                  </a:cubicBezTo>
                  <a:cubicBezTo>
                    <a:pt x="139" y="147"/>
                    <a:pt x="143" y="146"/>
                    <a:pt x="146" y="144"/>
                  </a:cubicBezTo>
                  <a:cubicBezTo>
                    <a:pt x="148" y="142"/>
                    <a:pt x="146" y="136"/>
                    <a:pt x="149" y="133"/>
                  </a:cubicBezTo>
                  <a:cubicBezTo>
                    <a:pt x="152" y="130"/>
                    <a:pt x="154" y="125"/>
                    <a:pt x="156" y="125"/>
                  </a:cubicBezTo>
                  <a:cubicBezTo>
                    <a:pt x="158" y="125"/>
                    <a:pt x="161" y="122"/>
                    <a:pt x="161" y="119"/>
                  </a:cubicBezTo>
                  <a:cubicBezTo>
                    <a:pt x="161" y="116"/>
                    <a:pt x="166" y="111"/>
                    <a:pt x="165" y="106"/>
                  </a:cubicBezTo>
                  <a:cubicBezTo>
                    <a:pt x="164" y="101"/>
                    <a:pt x="162" y="95"/>
                    <a:pt x="166" y="90"/>
                  </a:cubicBezTo>
                  <a:cubicBezTo>
                    <a:pt x="169" y="86"/>
                    <a:pt x="171" y="83"/>
                    <a:pt x="170" y="79"/>
                  </a:cubicBezTo>
                  <a:cubicBezTo>
                    <a:pt x="169" y="76"/>
                    <a:pt x="174" y="75"/>
                    <a:pt x="176" y="73"/>
                  </a:cubicBezTo>
                  <a:cubicBezTo>
                    <a:pt x="178" y="72"/>
                    <a:pt x="183" y="69"/>
                    <a:pt x="187" y="63"/>
                  </a:cubicBezTo>
                  <a:cubicBezTo>
                    <a:pt x="184" y="60"/>
                    <a:pt x="182" y="57"/>
                    <a:pt x="180" y="57"/>
                  </a:cubicBezTo>
                  <a:cubicBezTo>
                    <a:pt x="176" y="55"/>
                    <a:pt x="173" y="48"/>
                    <a:pt x="173" y="39"/>
                  </a:cubicBezTo>
                  <a:cubicBezTo>
                    <a:pt x="173" y="30"/>
                    <a:pt x="171" y="23"/>
                    <a:pt x="171" y="20"/>
                  </a:cubicBezTo>
                  <a:cubicBezTo>
                    <a:pt x="171" y="17"/>
                    <a:pt x="166" y="11"/>
                    <a:pt x="161" y="9"/>
                  </a:cubicBezTo>
                  <a:cubicBezTo>
                    <a:pt x="157" y="7"/>
                    <a:pt x="155" y="4"/>
                    <a:pt x="155" y="0"/>
                  </a:cubicBezTo>
                  <a:cubicBezTo>
                    <a:pt x="155" y="0"/>
                    <a:pt x="154" y="0"/>
                    <a:pt x="154" y="1"/>
                  </a:cubicBezTo>
                  <a:cubicBezTo>
                    <a:pt x="151" y="5"/>
                    <a:pt x="152" y="5"/>
                    <a:pt x="148" y="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35" name="Freeform 42"/>
            <p:cNvSpPr>
              <a:spLocks noChangeArrowheads="1"/>
            </p:cNvSpPr>
            <p:nvPr/>
          </p:nvSpPr>
          <p:spPr bwMode="auto">
            <a:xfrm>
              <a:off x="4530725" y="2192337"/>
              <a:ext cx="41275" cy="41275"/>
            </a:xfrm>
            <a:custGeom>
              <a:avLst/>
              <a:gdLst>
                <a:gd name="T0" fmla="*/ 2147483646 w 22"/>
                <a:gd name="T1" fmla="*/ 2147483646 h 21"/>
                <a:gd name="T2" fmla="*/ 2147483646 w 22"/>
                <a:gd name="T3" fmla="*/ 2147483646 h 21"/>
                <a:gd name="T4" fmla="*/ 2147483646 w 22"/>
                <a:gd name="T5" fmla="*/ 2147483646 h 21"/>
                <a:gd name="T6" fmla="*/ 2147483646 w 22"/>
                <a:gd name="T7" fmla="*/ 2147483646 h 21"/>
                <a:gd name="T8" fmla="*/ 2147483646 w 22"/>
                <a:gd name="T9" fmla="*/ 2147483646 h 21"/>
                <a:gd name="T10" fmla="*/ 2147483646 w 22"/>
                <a:gd name="T11" fmla="*/ 2147483646 h 21"/>
                <a:gd name="T12" fmla="*/ 2147483646 w 22"/>
                <a:gd name="T13" fmla="*/ 2147483646 h 21"/>
                <a:gd name="T14" fmla="*/ 2147483646 w 22"/>
                <a:gd name="T15" fmla="*/ 2147483646 h 21"/>
                <a:gd name="T16" fmla="*/ 2147483646 w 22"/>
                <a:gd name="T17" fmla="*/ 2147483646 h 21"/>
                <a:gd name="T18" fmla="*/ 2147483646 w 22"/>
                <a:gd name="T19" fmla="*/ 0 h 21"/>
                <a:gd name="T20" fmla="*/ 2147483646 w 22"/>
                <a:gd name="T21" fmla="*/ 2147483646 h 21"/>
                <a:gd name="T22" fmla="*/ 2147483646 w 22"/>
                <a:gd name="T23" fmla="*/ 2147483646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21"/>
                <a:gd name="T38" fmla="*/ 22 w 22"/>
                <a:gd name="T39" fmla="*/ 21 h 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21">
                  <a:moveTo>
                    <a:pt x="8" y="3"/>
                  </a:moveTo>
                  <a:cubicBezTo>
                    <a:pt x="8" y="4"/>
                    <a:pt x="5" y="8"/>
                    <a:pt x="3" y="10"/>
                  </a:cubicBezTo>
                  <a:cubicBezTo>
                    <a:pt x="0" y="13"/>
                    <a:pt x="2" y="18"/>
                    <a:pt x="2" y="20"/>
                  </a:cubicBezTo>
                  <a:cubicBezTo>
                    <a:pt x="3" y="21"/>
                    <a:pt x="7" y="21"/>
                    <a:pt x="9" y="19"/>
                  </a:cubicBezTo>
                  <a:cubicBezTo>
                    <a:pt x="10" y="18"/>
                    <a:pt x="12" y="19"/>
                    <a:pt x="14" y="21"/>
                  </a:cubicBezTo>
                  <a:cubicBezTo>
                    <a:pt x="15" y="19"/>
                    <a:pt x="17" y="17"/>
                    <a:pt x="19" y="16"/>
                  </a:cubicBezTo>
                  <a:cubicBezTo>
                    <a:pt x="16" y="14"/>
                    <a:pt x="13" y="14"/>
                    <a:pt x="13" y="13"/>
                  </a:cubicBezTo>
                  <a:cubicBezTo>
                    <a:pt x="12" y="12"/>
                    <a:pt x="16" y="9"/>
                    <a:pt x="19" y="8"/>
                  </a:cubicBezTo>
                  <a:cubicBezTo>
                    <a:pt x="22" y="7"/>
                    <a:pt x="21" y="4"/>
                    <a:pt x="18" y="1"/>
                  </a:cubicBezTo>
                  <a:cubicBezTo>
                    <a:pt x="18" y="1"/>
                    <a:pt x="17" y="0"/>
                    <a:pt x="17" y="0"/>
                  </a:cubicBezTo>
                  <a:cubicBezTo>
                    <a:pt x="15" y="1"/>
                    <a:pt x="14" y="2"/>
                    <a:pt x="14" y="2"/>
                  </a:cubicBezTo>
                  <a:cubicBezTo>
                    <a:pt x="13" y="3"/>
                    <a:pt x="11" y="3"/>
                    <a:pt x="8" y="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36" name="Freeform 43"/>
            <p:cNvSpPr>
              <a:spLocks noChangeArrowheads="1"/>
            </p:cNvSpPr>
            <p:nvPr/>
          </p:nvSpPr>
          <p:spPr bwMode="auto">
            <a:xfrm>
              <a:off x="4416425" y="2074862"/>
              <a:ext cx="146050" cy="123825"/>
            </a:xfrm>
            <a:custGeom>
              <a:avLst/>
              <a:gdLst>
                <a:gd name="T0" fmla="*/ 2147483646 w 77"/>
                <a:gd name="T1" fmla="*/ 2147483646 h 65"/>
                <a:gd name="T2" fmla="*/ 2147483646 w 77"/>
                <a:gd name="T3" fmla="*/ 2147483646 h 65"/>
                <a:gd name="T4" fmla="*/ 2147483646 w 77"/>
                <a:gd name="T5" fmla="*/ 2147483646 h 65"/>
                <a:gd name="T6" fmla="*/ 2147483646 w 77"/>
                <a:gd name="T7" fmla="*/ 2147483646 h 65"/>
                <a:gd name="T8" fmla="*/ 2147483646 w 77"/>
                <a:gd name="T9" fmla="*/ 2147483646 h 65"/>
                <a:gd name="T10" fmla="*/ 2147483646 w 77"/>
                <a:gd name="T11" fmla="*/ 2147483646 h 65"/>
                <a:gd name="T12" fmla="*/ 2147483646 w 77"/>
                <a:gd name="T13" fmla="*/ 2147483646 h 65"/>
                <a:gd name="T14" fmla="*/ 2147483646 w 77"/>
                <a:gd name="T15" fmla="*/ 2147483646 h 65"/>
                <a:gd name="T16" fmla="*/ 2147483646 w 77"/>
                <a:gd name="T17" fmla="*/ 2147483646 h 65"/>
                <a:gd name="T18" fmla="*/ 2147483646 w 77"/>
                <a:gd name="T19" fmla="*/ 2147483646 h 65"/>
                <a:gd name="T20" fmla="*/ 2147483646 w 77"/>
                <a:gd name="T21" fmla="*/ 2147483646 h 65"/>
                <a:gd name="T22" fmla="*/ 2147483646 w 77"/>
                <a:gd name="T23" fmla="*/ 2147483646 h 65"/>
                <a:gd name="T24" fmla="*/ 2147483646 w 77"/>
                <a:gd name="T25" fmla="*/ 2147483646 h 65"/>
                <a:gd name="T26" fmla="*/ 2147483646 w 77"/>
                <a:gd name="T27" fmla="*/ 2147483646 h 65"/>
                <a:gd name="T28" fmla="*/ 2147483646 w 77"/>
                <a:gd name="T29" fmla="*/ 2147483646 h 65"/>
                <a:gd name="T30" fmla="*/ 2147483646 w 77"/>
                <a:gd name="T31" fmla="*/ 2147483646 h 65"/>
                <a:gd name="T32" fmla="*/ 2147483646 w 77"/>
                <a:gd name="T33" fmla="*/ 2147483646 h 65"/>
                <a:gd name="T34" fmla="*/ 2147483646 w 77"/>
                <a:gd name="T35" fmla="*/ 2147483646 h 65"/>
                <a:gd name="T36" fmla="*/ 2147483646 w 77"/>
                <a:gd name="T37" fmla="*/ 0 h 65"/>
                <a:gd name="T38" fmla="*/ 2147483646 w 77"/>
                <a:gd name="T39" fmla="*/ 2147483646 h 6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7"/>
                <a:gd name="T61" fmla="*/ 0 h 65"/>
                <a:gd name="T62" fmla="*/ 77 w 77"/>
                <a:gd name="T63" fmla="*/ 65 h 6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7" h="65">
                  <a:moveTo>
                    <a:pt x="14" y="10"/>
                  </a:moveTo>
                  <a:cubicBezTo>
                    <a:pt x="12" y="12"/>
                    <a:pt x="7" y="13"/>
                    <a:pt x="8" y="16"/>
                  </a:cubicBezTo>
                  <a:cubicBezTo>
                    <a:pt x="9" y="20"/>
                    <a:pt x="7" y="23"/>
                    <a:pt x="4" y="27"/>
                  </a:cubicBezTo>
                  <a:cubicBezTo>
                    <a:pt x="0" y="32"/>
                    <a:pt x="2" y="38"/>
                    <a:pt x="3" y="43"/>
                  </a:cubicBezTo>
                  <a:cubicBezTo>
                    <a:pt x="7" y="42"/>
                    <a:pt x="12" y="42"/>
                    <a:pt x="13" y="43"/>
                  </a:cubicBezTo>
                  <a:cubicBezTo>
                    <a:pt x="14" y="45"/>
                    <a:pt x="15" y="43"/>
                    <a:pt x="16" y="40"/>
                  </a:cubicBezTo>
                  <a:cubicBezTo>
                    <a:pt x="17" y="36"/>
                    <a:pt x="19" y="36"/>
                    <a:pt x="21" y="38"/>
                  </a:cubicBezTo>
                  <a:cubicBezTo>
                    <a:pt x="23" y="40"/>
                    <a:pt x="25" y="43"/>
                    <a:pt x="28" y="41"/>
                  </a:cubicBezTo>
                  <a:cubicBezTo>
                    <a:pt x="32" y="39"/>
                    <a:pt x="32" y="40"/>
                    <a:pt x="33" y="41"/>
                  </a:cubicBezTo>
                  <a:cubicBezTo>
                    <a:pt x="35" y="42"/>
                    <a:pt x="42" y="41"/>
                    <a:pt x="45" y="41"/>
                  </a:cubicBezTo>
                  <a:cubicBezTo>
                    <a:pt x="47" y="41"/>
                    <a:pt x="68" y="64"/>
                    <a:pt x="68" y="64"/>
                  </a:cubicBezTo>
                  <a:cubicBezTo>
                    <a:pt x="68" y="64"/>
                    <a:pt x="68" y="64"/>
                    <a:pt x="68" y="65"/>
                  </a:cubicBezTo>
                  <a:cubicBezTo>
                    <a:pt x="71" y="65"/>
                    <a:pt x="73" y="65"/>
                    <a:pt x="74" y="64"/>
                  </a:cubicBezTo>
                  <a:cubicBezTo>
                    <a:pt x="74" y="64"/>
                    <a:pt x="75" y="63"/>
                    <a:pt x="77" y="62"/>
                  </a:cubicBezTo>
                  <a:cubicBezTo>
                    <a:pt x="74" y="59"/>
                    <a:pt x="70" y="55"/>
                    <a:pt x="65" y="49"/>
                  </a:cubicBezTo>
                  <a:cubicBezTo>
                    <a:pt x="58" y="41"/>
                    <a:pt x="51" y="36"/>
                    <a:pt x="47" y="36"/>
                  </a:cubicBezTo>
                  <a:cubicBezTo>
                    <a:pt x="43" y="36"/>
                    <a:pt x="42" y="29"/>
                    <a:pt x="40" y="29"/>
                  </a:cubicBezTo>
                  <a:cubicBezTo>
                    <a:pt x="37" y="29"/>
                    <a:pt x="32" y="19"/>
                    <a:pt x="31" y="13"/>
                  </a:cubicBezTo>
                  <a:cubicBezTo>
                    <a:pt x="31" y="9"/>
                    <a:pt x="28" y="4"/>
                    <a:pt x="25" y="0"/>
                  </a:cubicBezTo>
                  <a:cubicBezTo>
                    <a:pt x="21" y="6"/>
                    <a:pt x="16" y="9"/>
                    <a:pt x="14" y="1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37" name="Freeform 44"/>
            <p:cNvSpPr>
              <a:spLocks noChangeArrowheads="1"/>
            </p:cNvSpPr>
            <p:nvPr/>
          </p:nvSpPr>
          <p:spPr bwMode="auto">
            <a:xfrm>
              <a:off x="4341813" y="2143125"/>
              <a:ext cx="323850" cy="252413"/>
            </a:xfrm>
            <a:custGeom>
              <a:avLst/>
              <a:gdLst>
                <a:gd name="T0" fmla="*/ 2147483646 w 170"/>
                <a:gd name="T1" fmla="*/ 2147483646 h 132"/>
                <a:gd name="T2" fmla="*/ 2147483646 w 170"/>
                <a:gd name="T3" fmla="*/ 2147483646 h 132"/>
                <a:gd name="T4" fmla="*/ 2147483646 w 170"/>
                <a:gd name="T5" fmla="*/ 2147483646 h 132"/>
                <a:gd name="T6" fmla="*/ 2147483646 w 170"/>
                <a:gd name="T7" fmla="*/ 2147483646 h 132"/>
                <a:gd name="T8" fmla="*/ 2147483646 w 170"/>
                <a:gd name="T9" fmla="*/ 2147483646 h 132"/>
                <a:gd name="T10" fmla="*/ 2147483646 w 170"/>
                <a:gd name="T11" fmla="*/ 2147483646 h 132"/>
                <a:gd name="T12" fmla="*/ 2147483646 w 170"/>
                <a:gd name="T13" fmla="*/ 2147483646 h 132"/>
                <a:gd name="T14" fmla="*/ 2147483646 w 170"/>
                <a:gd name="T15" fmla="*/ 2147483646 h 132"/>
                <a:gd name="T16" fmla="*/ 2147483646 w 170"/>
                <a:gd name="T17" fmla="*/ 2147483646 h 132"/>
                <a:gd name="T18" fmla="*/ 2147483646 w 170"/>
                <a:gd name="T19" fmla="*/ 2147483646 h 132"/>
                <a:gd name="T20" fmla="*/ 2147483646 w 170"/>
                <a:gd name="T21" fmla="*/ 2147483646 h 132"/>
                <a:gd name="T22" fmla="*/ 2147483646 w 170"/>
                <a:gd name="T23" fmla="*/ 2147483646 h 132"/>
                <a:gd name="T24" fmla="*/ 2147483646 w 170"/>
                <a:gd name="T25" fmla="*/ 2147483646 h 132"/>
                <a:gd name="T26" fmla="*/ 2147483646 w 170"/>
                <a:gd name="T27" fmla="*/ 2147483646 h 132"/>
                <a:gd name="T28" fmla="*/ 2147483646 w 170"/>
                <a:gd name="T29" fmla="*/ 2147483646 h 132"/>
                <a:gd name="T30" fmla="*/ 2147483646 w 170"/>
                <a:gd name="T31" fmla="*/ 2147483646 h 132"/>
                <a:gd name="T32" fmla="*/ 2147483646 w 170"/>
                <a:gd name="T33" fmla="*/ 2147483646 h 132"/>
                <a:gd name="T34" fmla="*/ 2147483646 w 170"/>
                <a:gd name="T35" fmla="*/ 2147483646 h 132"/>
                <a:gd name="T36" fmla="*/ 2147483646 w 170"/>
                <a:gd name="T37" fmla="*/ 2147483646 h 132"/>
                <a:gd name="T38" fmla="*/ 2147483646 w 170"/>
                <a:gd name="T39" fmla="*/ 2147483646 h 132"/>
                <a:gd name="T40" fmla="*/ 2147483646 w 170"/>
                <a:gd name="T41" fmla="*/ 2147483646 h 132"/>
                <a:gd name="T42" fmla="*/ 2147483646 w 170"/>
                <a:gd name="T43" fmla="*/ 2147483646 h 132"/>
                <a:gd name="T44" fmla="*/ 2147483646 w 170"/>
                <a:gd name="T45" fmla="*/ 2147483646 h 132"/>
                <a:gd name="T46" fmla="*/ 2147483646 w 170"/>
                <a:gd name="T47" fmla="*/ 2147483646 h 132"/>
                <a:gd name="T48" fmla="*/ 2147483646 w 170"/>
                <a:gd name="T49" fmla="*/ 2147483646 h 132"/>
                <a:gd name="T50" fmla="*/ 2147483646 w 170"/>
                <a:gd name="T51" fmla="*/ 2147483646 h 132"/>
                <a:gd name="T52" fmla="*/ 2147483646 w 170"/>
                <a:gd name="T53" fmla="*/ 2147483646 h 132"/>
                <a:gd name="T54" fmla="*/ 2147483646 w 170"/>
                <a:gd name="T55" fmla="*/ 2147483646 h 132"/>
                <a:gd name="T56" fmla="*/ 2147483646 w 170"/>
                <a:gd name="T57" fmla="*/ 2147483646 h 132"/>
                <a:gd name="T58" fmla="*/ 2147483646 w 170"/>
                <a:gd name="T59" fmla="*/ 2147483646 h 132"/>
                <a:gd name="T60" fmla="*/ 2147483646 w 170"/>
                <a:gd name="T61" fmla="*/ 2147483646 h 132"/>
                <a:gd name="T62" fmla="*/ 2147483646 w 170"/>
                <a:gd name="T63" fmla="*/ 2147483646 h 132"/>
                <a:gd name="T64" fmla="*/ 2147483646 w 170"/>
                <a:gd name="T65" fmla="*/ 2147483646 h 132"/>
                <a:gd name="T66" fmla="*/ 2147483646 w 170"/>
                <a:gd name="T67" fmla="*/ 2147483646 h 132"/>
                <a:gd name="T68" fmla="*/ 2147483646 w 170"/>
                <a:gd name="T69" fmla="*/ 2147483646 h 132"/>
                <a:gd name="T70" fmla="*/ 2147483646 w 170"/>
                <a:gd name="T71" fmla="*/ 2147483646 h 132"/>
                <a:gd name="T72" fmla="*/ 2147483646 w 170"/>
                <a:gd name="T73" fmla="*/ 2147483646 h 132"/>
                <a:gd name="T74" fmla="*/ 2147483646 w 170"/>
                <a:gd name="T75" fmla="*/ 2147483646 h 132"/>
                <a:gd name="T76" fmla="*/ 2147483646 w 170"/>
                <a:gd name="T77" fmla="*/ 2147483646 h 132"/>
                <a:gd name="T78" fmla="*/ 2147483646 w 170"/>
                <a:gd name="T79" fmla="*/ 2147483646 h 132"/>
                <a:gd name="T80" fmla="*/ 2147483646 w 170"/>
                <a:gd name="T81" fmla="*/ 2147483646 h 132"/>
                <a:gd name="T82" fmla="*/ 2147483646 w 170"/>
                <a:gd name="T83" fmla="*/ 2147483646 h 132"/>
                <a:gd name="T84" fmla="*/ 2147483646 w 170"/>
                <a:gd name="T85" fmla="*/ 2147483646 h 132"/>
                <a:gd name="T86" fmla="*/ 2147483646 w 170"/>
                <a:gd name="T87" fmla="*/ 2147483646 h 1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0"/>
                <a:gd name="T133" fmla="*/ 0 h 132"/>
                <a:gd name="T134" fmla="*/ 170 w 170"/>
                <a:gd name="T135" fmla="*/ 132 h 13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0" h="132">
                  <a:moveTo>
                    <a:pt x="12" y="87"/>
                  </a:moveTo>
                  <a:cubicBezTo>
                    <a:pt x="14" y="90"/>
                    <a:pt x="20" y="94"/>
                    <a:pt x="22" y="99"/>
                  </a:cubicBezTo>
                  <a:cubicBezTo>
                    <a:pt x="24" y="105"/>
                    <a:pt x="30" y="108"/>
                    <a:pt x="32" y="108"/>
                  </a:cubicBezTo>
                  <a:cubicBezTo>
                    <a:pt x="34" y="108"/>
                    <a:pt x="33" y="111"/>
                    <a:pt x="32" y="118"/>
                  </a:cubicBezTo>
                  <a:cubicBezTo>
                    <a:pt x="33" y="118"/>
                    <a:pt x="35" y="119"/>
                    <a:pt x="36" y="119"/>
                  </a:cubicBezTo>
                  <a:cubicBezTo>
                    <a:pt x="38" y="120"/>
                    <a:pt x="45" y="119"/>
                    <a:pt x="47" y="122"/>
                  </a:cubicBezTo>
                  <a:cubicBezTo>
                    <a:pt x="50" y="124"/>
                    <a:pt x="58" y="129"/>
                    <a:pt x="60" y="129"/>
                  </a:cubicBezTo>
                  <a:cubicBezTo>
                    <a:pt x="63" y="129"/>
                    <a:pt x="72" y="130"/>
                    <a:pt x="73" y="131"/>
                  </a:cubicBezTo>
                  <a:cubicBezTo>
                    <a:pt x="75" y="132"/>
                    <a:pt x="77" y="128"/>
                    <a:pt x="81" y="125"/>
                  </a:cubicBezTo>
                  <a:cubicBezTo>
                    <a:pt x="85" y="123"/>
                    <a:pt x="90" y="122"/>
                    <a:pt x="91" y="123"/>
                  </a:cubicBezTo>
                  <a:cubicBezTo>
                    <a:pt x="91" y="125"/>
                    <a:pt x="94" y="127"/>
                    <a:pt x="96" y="126"/>
                  </a:cubicBezTo>
                  <a:cubicBezTo>
                    <a:pt x="97" y="125"/>
                    <a:pt x="99" y="125"/>
                    <a:pt x="102" y="124"/>
                  </a:cubicBezTo>
                  <a:cubicBezTo>
                    <a:pt x="105" y="123"/>
                    <a:pt x="110" y="122"/>
                    <a:pt x="111" y="123"/>
                  </a:cubicBezTo>
                  <a:cubicBezTo>
                    <a:pt x="113" y="123"/>
                    <a:pt x="118" y="115"/>
                    <a:pt x="126" y="115"/>
                  </a:cubicBezTo>
                  <a:cubicBezTo>
                    <a:pt x="133" y="115"/>
                    <a:pt x="135" y="116"/>
                    <a:pt x="138" y="113"/>
                  </a:cubicBezTo>
                  <a:cubicBezTo>
                    <a:pt x="141" y="109"/>
                    <a:pt x="166" y="84"/>
                    <a:pt x="168" y="83"/>
                  </a:cubicBezTo>
                  <a:cubicBezTo>
                    <a:pt x="170" y="81"/>
                    <a:pt x="167" y="80"/>
                    <a:pt x="164" y="80"/>
                  </a:cubicBezTo>
                  <a:cubicBezTo>
                    <a:pt x="162" y="80"/>
                    <a:pt x="157" y="80"/>
                    <a:pt x="149" y="77"/>
                  </a:cubicBezTo>
                  <a:cubicBezTo>
                    <a:pt x="141" y="73"/>
                    <a:pt x="128" y="69"/>
                    <a:pt x="126" y="69"/>
                  </a:cubicBezTo>
                  <a:cubicBezTo>
                    <a:pt x="124" y="68"/>
                    <a:pt x="120" y="63"/>
                    <a:pt x="118" y="62"/>
                  </a:cubicBezTo>
                  <a:cubicBezTo>
                    <a:pt x="116" y="61"/>
                    <a:pt x="112" y="54"/>
                    <a:pt x="111" y="52"/>
                  </a:cubicBezTo>
                  <a:cubicBezTo>
                    <a:pt x="111" y="51"/>
                    <a:pt x="112" y="49"/>
                    <a:pt x="113" y="47"/>
                  </a:cubicBezTo>
                  <a:cubicBezTo>
                    <a:pt x="111" y="45"/>
                    <a:pt x="109" y="44"/>
                    <a:pt x="108" y="45"/>
                  </a:cubicBezTo>
                  <a:cubicBezTo>
                    <a:pt x="106" y="47"/>
                    <a:pt x="102" y="47"/>
                    <a:pt x="101" y="46"/>
                  </a:cubicBezTo>
                  <a:cubicBezTo>
                    <a:pt x="101" y="44"/>
                    <a:pt x="99" y="39"/>
                    <a:pt x="102" y="36"/>
                  </a:cubicBezTo>
                  <a:cubicBezTo>
                    <a:pt x="104" y="34"/>
                    <a:pt x="107" y="28"/>
                    <a:pt x="107" y="28"/>
                  </a:cubicBezTo>
                  <a:cubicBezTo>
                    <a:pt x="107" y="28"/>
                    <a:pt x="86" y="5"/>
                    <a:pt x="84" y="5"/>
                  </a:cubicBezTo>
                  <a:cubicBezTo>
                    <a:pt x="81" y="5"/>
                    <a:pt x="74" y="6"/>
                    <a:pt x="72" y="5"/>
                  </a:cubicBezTo>
                  <a:cubicBezTo>
                    <a:pt x="71" y="4"/>
                    <a:pt x="71" y="3"/>
                    <a:pt x="67" y="5"/>
                  </a:cubicBezTo>
                  <a:cubicBezTo>
                    <a:pt x="64" y="7"/>
                    <a:pt x="62" y="4"/>
                    <a:pt x="60" y="2"/>
                  </a:cubicBezTo>
                  <a:cubicBezTo>
                    <a:pt x="58" y="0"/>
                    <a:pt x="56" y="0"/>
                    <a:pt x="55" y="4"/>
                  </a:cubicBezTo>
                  <a:cubicBezTo>
                    <a:pt x="54" y="7"/>
                    <a:pt x="53" y="9"/>
                    <a:pt x="52" y="7"/>
                  </a:cubicBezTo>
                  <a:cubicBezTo>
                    <a:pt x="51" y="6"/>
                    <a:pt x="46" y="6"/>
                    <a:pt x="42" y="7"/>
                  </a:cubicBezTo>
                  <a:cubicBezTo>
                    <a:pt x="42" y="7"/>
                    <a:pt x="42" y="7"/>
                    <a:pt x="42" y="7"/>
                  </a:cubicBezTo>
                  <a:cubicBezTo>
                    <a:pt x="43" y="12"/>
                    <a:pt x="38" y="17"/>
                    <a:pt x="38" y="20"/>
                  </a:cubicBezTo>
                  <a:cubicBezTo>
                    <a:pt x="38" y="23"/>
                    <a:pt x="35" y="26"/>
                    <a:pt x="33" y="26"/>
                  </a:cubicBezTo>
                  <a:cubicBezTo>
                    <a:pt x="31" y="26"/>
                    <a:pt x="29" y="31"/>
                    <a:pt x="26" y="34"/>
                  </a:cubicBezTo>
                  <a:cubicBezTo>
                    <a:pt x="23" y="37"/>
                    <a:pt x="25" y="43"/>
                    <a:pt x="23" y="45"/>
                  </a:cubicBezTo>
                  <a:cubicBezTo>
                    <a:pt x="20" y="47"/>
                    <a:pt x="16" y="48"/>
                    <a:pt x="18" y="50"/>
                  </a:cubicBezTo>
                  <a:cubicBezTo>
                    <a:pt x="20" y="52"/>
                    <a:pt x="14" y="56"/>
                    <a:pt x="14" y="60"/>
                  </a:cubicBezTo>
                  <a:cubicBezTo>
                    <a:pt x="14" y="65"/>
                    <a:pt x="14" y="72"/>
                    <a:pt x="13" y="73"/>
                  </a:cubicBezTo>
                  <a:cubicBezTo>
                    <a:pt x="12" y="74"/>
                    <a:pt x="4" y="72"/>
                    <a:pt x="4" y="75"/>
                  </a:cubicBezTo>
                  <a:cubicBezTo>
                    <a:pt x="4" y="79"/>
                    <a:pt x="0" y="79"/>
                    <a:pt x="2" y="81"/>
                  </a:cubicBezTo>
                  <a:cubicBezTo>
                    <a:pt x="3" y="84"/>
                    <a:pt x="11" y="83"/>
                    <a:pt x="12" y="8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38" name="Freeform 45"/>
            <p:cNvSpPr>
              <a:spLocks noChangeArrowheads="1"/>
            </p:cNvSpPr>
            <p:nvPr/>
          </p:nvSpPr>
          <p:spPr bwMode="auto">
            <a:xfrm>
              <a:off x="4392613" y="1682750"/>
              <a:ext cx="33338" cy="39688"/>
            </a:xfrm>
            <a:custGeom>
              <a:avLst/>
              <a:gdLst>
                <a:gd name="T0" fmla="*/ 2147483646 w 17"/>
                <a:gd name="T1" fmla="*/ 2147483646 h 21"/>
                <a:gd name="T2" fmla="*/ 2147483646 w 17"/>
                <a:gd name="T3" fmla="*/ 0 h 21"/>
                <a:gd name="T4" fmla="*/ 2147483646 w 17"/>
                <a:gd name="T5" fmla="*/ 2147483646 h 21"/>
                <a:gd name="T6" fmla="*/ 0 w 17"/>
                <a:gd name="T7" fmla="*/ 2147483646 h 21"/>
                <a:gd name="T8" fmla="*/ 2147483646 w 17"/>
                <a:gd name="T9" fmla="*/ 2147483646 h 21"/>
                <a:gd name="T10" fmla="*/ 2147483646 w 17"/>
                <a:gd name="T11" fmla="*/ 2147483646 h 21"/>
                <a:gd name="T12" fmla="*/ 0 60000 65536"/>
                <a:gd name="T13" fmla="*/ 0 60000 65536"/>
                <a:gd name="T14" fmla="*/ 0 60000 65536"/>
                <a:gd name="T15" fmla="*/ 0 60000 65536"/>
                <a:gd name="T16" fmla="*/ 0 60000 65536"/>
                <a:gd name="T17" fmla="*/ 0 60000 65536"/>
                <a:gd name="T18" fmla="*/ 0 w 17"/>
                <a:gd name="T19" fmla="*/ 0 h 21"/>
                <a:gd name="T20" fmla="*/ 17 w 17"/>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7" h="21">
                  <a:moveTo>
                    <a:pt x="14" y="9"/>
                  </a:moveTo>
                  <a:cubicBezTo>
                    <a:pt x="16" y="7"/>
                    <a:pt x="17" y="0"/>
                    <a:pt x="8" y="0"/>
                  </a:cubicBezTo>
                  <a:cubicBezTo>
                    <a:pt x="8" y="1"/>
                    <a:pt x="8" y="1"/>
                    <a:pt x="8" y="2"/>
                  </a:cubicBezTo>
                  <a:cubicBezTo>
                    <a:pt x="8" y="5"/>
                    <a:pt x="3" y="12"/>
                    <a:pt x="0" y="18"/>
                  </a:cubicBezTo>
                  <a:cubicBezTo>
                    <a:pt x="5" y="21"/>
                    <a:pt x="5" y="21"/>
                    <a:pt x="5" y="21"/>
                  </a:cubicBezTo>
                  <a:cubicBezTo>
                    <a:pt x="8" y="16"/>
                    <a:pt x="12" y="10"/>
                    <a:pt x="14" y="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39" name="Freeform 46"/>
            <p:cNvSpPr>
              <a:spLocks noChangeArrowheads="1"/>
            </p:cNvSpPr>
            <p:nvPr/>
          </p:nvSpPr>
          <p:spPr bwMode="auto">
            <a:xfrm>
              <a:off x="4402138" y="1620837"/>
              <a:ext cx="149225" cy="119063"/>
            </a:xfrm>
            <a:custGeom>
              <a:avLst/>
              <a:gdLst>
                <a:gd name="T0" fmla="*/ 2147483646 w 78"/>
                <a:gd name="T1" fmla="*/ 2147483646 h 62"/>
                <a:gd name="T2" fmla="*/ 0 w 78"/>
                <a:gd name="T3" fmla="*/ 2147483646 h 62"/>
                <a:gd name="T4" fmla="*/ 2147483646 w 78"/>
                <a:gd name="T5" fmla="*/ 2147483646 h 62"/>
                <a:gd name="T6" fmla="*/ 2147483646 w 78"/>
                <a:gd name="T7" fmla="*/ 2147483646 h 62"/>
                <a:gd name="T8" fmla="*/ 2147483646 w 78"/>
                <a:gd name="T9" fmla="*/ 2147483646 h 62"/>
                <a:gd name="T10" fmla="*/ 2147483646 w 78"/>
                <a:gd name="T11" fmla="*/ 2147483646 h 62"/>
                <a:gd name="T12" fmla="*/ 2147483646 w 78"/>
                <a:gd name="T13" fmla="*/ 2147483646 h 62"/>
                <a:gd name="T14" fmla="*/ 2147483646 w 78"/>
                <a:gd name="T15" fmla="*/ 2147483646 h 62"/>
                <a:gd name="T16" fmla="*/ 2147483646 w 78"/>
                <a:gd name="T17" fmla="*/ 2147483646 h 62"/>
                <a:gd name="T18" fmla="*/ 2147483646 w 78"/>
                <a:gd name="T19" fmla="*/ 2147483646 h 62"/>
                <a:gd name="T20" fmla="*/ 2147483646 w 78"/>
                <a:gd name="T21" fmla="*/ 2147483646 h 62"/>
                <a:gd name="T22" fmla="*/ 2147483646 w 78"/>
                <a:gd name="T23" fmla="*/ 2147483646 h 62"/>
                <a:gd name="T24" fmla="*/ 2147483646 w 78"/>
                <a:gd name="T25" fmla="*/ 0 h 62"/>
                <a:gd name="T26" fmla="*/ 2147483646 w 78"/>
                <a:gd name="T27" fmla="*/ 2147483646 h 62"/>
                <a:gd name="T28" fmla="*/ 2147483646 w 78"/>
                <a:gd name="T29" fmla="*/ 2147483646 h 62"/>
                <a:gd name="T30" fmla="*/ 2147483646 w 78"/>
                <a:gd name="T31" fmla="*/ 2147483646 h 62"/>
                <a:gd name="T32" fmla="*/ 2147483646 w 78"/>
                <a:gd name="T33" fmla="*/ 2147483646 h 62"/>
                <a:gd name="T34" fmla="*/ 2147483646 w 78"/>
                <a:gd name="T35" fmla="*/ 2147483646 h 62"/>
                <a:gd name="T36" fmla="*/ 2147483646 w 78"/>
                <a:gd name="T37" fmla="*/ 2147483646 h 62"/>
                <a:gd name="T38" fmla="*/ 2147483646 w 78"/>
                <a:gd name="T39" fmla="*/ 2147483646 h 62"/>
                <a:gd name="T40" fmla="*/ 2147483646 w 78"/>
                <a:gd name="T41" fmla="*/ 2147483646 h 62"/>
                <a:gd name="T42" fmla="*/ 2147483646 w 78"/>
                <a:gd name="T43" fmla="*/ 2147483646 h 62"/>
                <a:gd name="T44" fmla="*/ 2147483646 w 78"/>
                <a:gd name="T45" fmla="*/ 2147483646 h 6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8"/>
                <a:gd name="T70" fmla="*/ 0 h 62"/>
                <a:gd name="T71" fmla="*/ 78 w 78"/>
                <a:gd name="T72" fmla="*/ 62 h 6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8" h="62">
                  <a:moveTo>
                    <a:pt x="9" y="41"/>
                  </a:moveTo>
                  <a:cubicBezTo>
                    <a:pt x="7" y="42"/>
                    <a:pt x="3" y="48"/>
                    <a:pt x="0" y="53"/>
                  </a:cubicBezTo>
                  <a:cubicBezTo>
                    <a:pt x="1" y="53"/>
                    <a:pt x="1" y="53"/>
                    <a:pt x="1" y="53"/>
                  </a:cubicBezTo>
                  <a:cubicBezTo>
                    <a:pt x="2" y="57"/>
                    <a:pt x="2" y="57"/>
                    <a:pt x="2" y="57"/>
                  </a:cubicBezTo>
                  <a:cubicBezTo>
                    <a:pt x="12" y="62"/>
                    <a:pt x="12" y="62"/>
                    <a:pt x="12" y="62"/>
                  </a:cubicBezTo>
                  <a:cubicBezTo>
                    <a:pt x="12" y="62"/>
                    <a:pt x="20" y="57"/>
                    <a:pt x="23" y="56"/>
                  </a:cubicBezTo>
                  <a:cubicBezTo>
                    <a:pt x="26" y="56"/>
                    <a:pt x="61" y="37"/>
                    <a:pt x="61" y="37"/>
                  </a:cubicBezTo>
                  <a:cubicBezTo>
                    <a:pt x="61" y="37"/>
                    <a:pt x="65" y="32"/>
                    <a:pt x="64" y="30"/>
                  </a:cubicBezTo>
                  <a:cubicBezTo>
                    <a:pt x="64" y="28"/>
                    <a:pt x="63" y="24"/>
                    <a:pt x="65" y="21"/>
                  </a:cubicBezTo>
                  <a:cubicBezTo>
                    <a:pt x="67" y="19"/>
                    <a:pt x="63" y="16"/>
                    <a:pt x="64" y="12"/>
                  </a:cubicBezTo>
                  <a:cubicBezTo>
                    <a:pt x="65" y="8"/>
                    <a:pt x="71" y="7"/>
                    <a:pt x="71" y="7"/>
                  </a:cubicBezTo>
                  <a:cubicBezTo>
                    <a:pt x="78" y="2"/>
                    <a:pt x="78" y="2"/>
                    <a:pt x="78" y="2"/>
                  </a:cubicBezTo>
                  <a:cubicBezTo>
                    <a:pt x="73" y="0"/>
                    <a:pt x="73" y="0"/>
                    <a:pt x="73" y="0"/>
                  </a:cubicBezTo>
                  <a:cubicBezTo>
                    <a:pt x="73" y="0"/>
                    <a:pt x="68" y="3"/>
                    <a:pt x="61" y="2"/>
                  </a:cubicBezTo>
                  <a:cubicBezTo>
                    <a:pt x="54" y="2"/>
                    <a:pt x="53" y="7"/>
                    <a:pt x="46" y="7"/>
                  </a:cubicBezTo>
                  <a:cubicBezTo>
                    <a:pt x="39" y="7"/>
                    <a:pt x="35" y="8"/>
                    <a:pt x="33" y="6"/>
                  </a:cubicBezTo>
                  <a:cubicBezTo>
                    <a:pt x="31" y="4"/>
                    <a:pt x="31" y="5"/>
                    <a:pt x="26" y="8"/>
                  </a:cubicBezTo>
                  <a:cubicBezTo>
                    <a:pt x="21" y="10"/>
                    <a:pt x="18" y="9"/>
                    <a:pt x="16" y="8"/>
                  </a:cubicBezTo>
                  <a:cubicBezTo>
                    <a:pt x="13" y="6"/>
                    <a:pt x="12" y="8"/>
                    <a:pt x="11" y="10"/>
                  </a:cubicBezTo>
                  <a:cubicBezTo>
                    <a:pt x="11" y="12"/>
                    <a:pt x="11" y="17"/>
                    <a:pt x="4" y="18"/>
                  </a:cubicBezTo>
                  <a:cubicBezTo>
                    <a:pt x="4" y="20"/>
                    <a:pt x="3" y="22"/>
                    <a:pt x="4" y="24"/>
                  </a:cubicBezTo>
                  <a:cubicBezTo>
                    <a:pt x="6" y="26"/>
                    <a:pt x="4" y="28"/>
                    <a:pt x="3" y="32"/>
                  </a:cubicBezTo>
                  <a:cubicBezTo>
                    <a:pt x="12" y="32"/>
                    <a:pt x="11" y="39"/>
                    <a:pt x="9" y="4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40" name="Freeform 47"/>
            <p:cNvSpPr>
              <a:spLocks noChangeArrowheads="1"/>
            </p:cNvSpPr>
            <p:nvPr/>
          </p:nvSpPr>
          <p:spPr bwMode="auto">
            <a:xfrm>
              <a:off x="6343650" y="1597025"/>
              <a:ext cx="80963" cy="101600"/>
            </a:xfrm>
            <a:custGeom>
              <a:avLst/>
              <a:gdLst>
                <a:gd name="T0" fmla="*/ 2147483646 w 43"/>
                <a:gd name="T1" fmla="*/ 2147483646 h 53"/>
                <a:gd name="T2" fmla="*/ 2147483646 w 43"/>
                <a:gd name="T3" fmla="*/ 2147483646 h 53"/>
                <a:gd name="T4" fmla="*/ 2147483646 w 43"/>
                <a:gd name="T5" fmla="*/ 2147483646 h 53"/>
                <a:gd name="T6" fmla="*/ 2147483646 w 43"/>
                <a:gd name="T7" fmla="*/ 2147483646 h 53"/>
                <a:gd name="T8" fmla="*/ 2147483646 w 43"/>
                <a:gd name="T9" fmla="*/ 2147483646 h 53"/>
                <a:gd name="T10" fmla="*/ 2147483646 w 43"/>
                <a:gd name="T11" fmla="*/ 2147483646 h 53"/>
                <a:gd name="T12" fmla="*/ 2147483646 w 43"/>
                <a:gd name="T13" fmla="*/ 2147483646 h 53"/>
                <a:gd name="T14" fmla="*/ 2147483646 w 43"/>
                <a:gd name="T15" fmla="*/ 2147483646 h 53"/>
                <a:gd name="T16" fmla="*/ 2147483646 w 43"/>
                <a:gd name="T17" fmla="*/ 2147483646 h 53"/>
                <a:gd name="T18" fmla="*/ 2147483646 w 43"/>
                <a:gd name="T19" fmla="*/ 2147483646 h 53"/>
                <a:gd name="T20" fmla="*/ 2147483646 w 43"/>
                <a:gd name="T21" fmla="*/ 2147483646 h 53"/>
                <a:gd name="T22" fmla="*/ 2147483646 w 43"/>
                <a:gd name="T23" fmla="*/ 0 h 53"/>
                <a:gd name="T24" fmla="*/ 2147483646 w 43"/>
                <a:gd name="T25" fmla="*/ 2147483646 h 53"/>
                <a:gd name="T26" fmla="*/ 2147483646 w 43"/>
                <a:gd name="T27" fmla="*/ 2147483646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3"/>
                <a:gd name="T43" fmla="*/ 0 h 53"/>
                <a:gd name="T44" fmla="*/ 43 w 43"/>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3" h="53">
                  <a:moveTo>
                    <a:pt x="10" y="4"/>
                  </a:moveTo>
                  <a:cubicBezTo>
                    <a:pt x="9" y="5"/>
                    <a:pt x="6" y="7"/>
                    <a:pt x="4" y="9"/>
                  </a:cubicBezTo>
                  <a:cubicBezTo>
                    <a:pt x="5" y="11"/>
                    <a:pt x="5" y="15"/>
                    <a:pt x="7" y="15"/>
                  </a:cubicBezTo>
                  <a:cubicBezTo>
                    <a:pt x="11" y="15"/>
                    <a:pt x="11" y="21"/>
                    <a:pt x="7" y="20"/>
                  </a:cubicBezTo>
                  <a:cubicBezTo>
                    <a:pt x="3" y="19"/>
                    <a:pt x="3" y="25"/>
                    <a:pt x="6" y="30"/>
                  </a:cubicBezTo>
                  <a:cubicBezTo>
                    <a:pt x="10" y="35"/>
                    <a:pt x="0" y="41"/>
                    <a:pt x="3" y="44"/>
                  </a:cubicBezTo>
                  <a:cubicBezTo>
                    <a:pt x="5" y="47"/>
                    <a:pt x="3" y="50"/>
                    <a:pt x="4" y="51"/>
                  </a:cubicBezTo>
                  <a:cubicBezTo>
                    <a:pt x="5" y="53"/>
                    <a:pt x="20" y="51"/>
                    <a:pt x="26" y="44"/>
                  </a:cubicBezTo>
                  <a:cubicBezTo>
                    <a:pt x="32" y="38"/>
                    <a:pt x="34" y="39"/>
                    <a:pt x="37" y="40"/>
                  </a:cubicBezTo>
                  <a:cubicBezTo>
                    <a:pt x="40" y="41"/>
                    <a:pt x="43" y="37"/>
                    <a:pt x="41" y="35"/>
                  </a:cubicBezTo>
                  <a:cubicBezTo>
                    <a:pt x="40" y="32"/>
                    <a:pt x="38" y="26"/>
                    <a:pt x="38" y="19"/>
                  </a:cubicBezTo>
                  <a:cubicBezTo>
                    <a:pt x="39" y="14"/>
                    <a:pt x="33" y="6"/>
                    <a:pt x="27" y="0"/>
                  </a:cubicBezTo>
                  <a:cubicBezTo>
                    <a:pt x="25" y="1"/>
                    <a:pt x="23" y="2"/>
                    <a:pt x="21" y="2"/>
                  </a:cubicBezTo>
                  <a:cubicBezTo>
                    <a:pt x="17" y="2"/>
                    <a:pt x="12" y="2"/>
                    <a:pt x="10" y="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41" name="Freeform 48"/>
            <p:cNvSpPr>
              <a:spLocks noChangeArrowheads="1"/>
            </p:cNvSpPr>
            <p:nvPr/>
          </p:nvSpPr>
          <p:spPr bwMode="auto">
            <a:xfrm>
              <a:off x="5532438" y="1882775"/>
              <a:ext cx="95250" cy="128588"/>
            </a:xfrm>
            <a:custGeom>
              <a:avLst/>
              <a:gdLst>
                <a:gd name="T0" fmla="*/ 2147483646 w 50"/>
                <a:gd name="T1" fmla="*/ 2147483646 h 67"/>
                <a:gd name="T2" fmla="*/ 2147483646 w 50"/>
                <a:gd name="T3" fmla="*/ 2147483646 h 67"/>
                <a:gd name="T4" fmla="*/ 2147483646 w 50"/>
                <a:gd name="T5" fmla="*/ 2147483646 h 67"/>
                <a:gd name="T6" fmla="*/ 2147483646 w 50"/>
                <a:gd name="T7" fmla="*/ 2147483646 h 67"/>
                <a:gd name="T8" fmla="*/ 2147483646 w 50"/>
                <a:gd name="T9" fmla="*/ 2147483646 h 67"/>
                <a:gd name="T10" fmla="*/ 2147483646 w 50"/>
                <a:gd name="T11" fmla="*/ 2147483646 h 67"/>
                <a:gd name="T12" fmla="*/ 2147483646 w 50"/>
                <a:gd name="T13" fmla="*/ 2147483646 h 67"/>
                <a:gd name="T14" fmla="*/ 2147483646 w 50"/>
                <a:gd name="T15" fmla="*/ 2147483646 h 67"/>
                <a:gd name="T16" fmla="*/ 2147483646 w 50"/>
                <a:gd name="T17" fmla="*/ 2147483646 h 67"/>
                <a:gd name="T18" fmla="*/ 2147483646 w 50"/>
                <a:gd name="T19" fmla="*/ 2147483646 h 67"/>
                <a:gd name="T20" fmla="*/ 2147483646 w 50"/>
                <a:gd name="T21" fmla="*/ 2147483646 h 67"/>
                <a:gd name="T22" fmla="*/ 2147483646 w 50"/>
                <a:gd name="T23" fmla="*/ 2147483646 h 67"/>
                <a:gd name="T24" fmla="*/ 2147483646 w 50"/>
                <a:gd name="T25" fmla="*/ 2147483646 h 67"/>
                <a:gd name="T26" fmla="*/ 2147483646 w 50"/>
                <a:gd name="T27" fmla="*/ 2147483646 h 67"/>
                <a:gd name="T28" fmla="*/ 2147483646 w 50"/>
                <a:gd name="T29" fmla="*/ 2147483646 h 67"/>
                <a:gd name="T30" fmla="*/ 2147483646 w 50"/>
                <a:gd name="T31" fmla="*/ 2147483646 h 67"/>
                <a:gd name="T32" fmla="*/ 2147483646 w 50"/>
                <a:gd name="T33" fmla="*/ 2147483646 h 67"/>
                <a:gd name="T34" fmla="*/ 2147483646 w 50"/>
                <a:gd name="T35" fmla="*/ 2147483646 h 67"/>
                <a:gd name="T36" fmla="*/ 2147483646 w 50"/>
                <a:gd name="T37" fmla="*/ 2147483646 h 67"/>
                <a:gd name="T38" fmla="*/ 2147483646 w 50"/>
                <a:gd name="T39" fmla="*/ 2147483646 h 67"/>
                <a:gd name="T40" fmla="*/ 2147483646 w 50"/>
                <a:gd name="T41" fmla="*/ 2147483646 h 6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67"/>
                <a:gd name="T65" fmla="*/ 50 w 50"/>
                <a:gd name="T66" fmla="*/ 67 h 6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67">
                  <a:moveTo>
                    <a:pt x="50" y="56"/>
                  </a:moveTo>
                  <a:cubicBezTo>
                    <a:pt x="48" y="45"/>
                    <a:pt x="47" y="34"/>
                    <a:pt x="46" y="34"/>
                  </a:cubicBezTo>
                  <a:cubicBezTo>
                    <a:pt x="43" y="34"/>
                    <a:pt x="41" y="44"/>
                    <a:pt x="37" y="43"/>
                  </a:cubicBezTo>
                  <a:cubicBezTo>
                    <a:pt x="34" y="42"/>
                    <a:pt x="34" y="31"/>
                    <a:pt x="38" y="31"/>
                  </a:cubicBezTo>
                  <a:cubicBezTo>
                    <a:pt x="42" y="31"/>
                    <a:pt x="47" y="22"/>
                    <a:pt x="47" y="19"/>
                  </a:cubicBezTo>
                  <a:cubicBezTo>
                    <a:pt x="47" y="17"/>
                    <a:pt x="43" y="17"/>
                    <a:pt x="39" y="17"/>
                  </a:cubicBezTo>
                  <a:cubicBezTo>
                    <a:pt x="35" y="17"/>
                    <a:pt x="26" y="17"/>
                    <a:pt x="26" y="17"/>
                  </a:cubicBezTo>
                  <a:cubicBezTo>
                    <a:pt x="26" y="17"/>
                    <a:pt x="21" y="15"/>
                    <a:pt x="21" y="12"/>
                  </a:cubicBezTo>
                  <a:cubicBezTo>
                    <a:pt x="21" y="8"/>
                    <a:pt x="18" y="6"/>
                    <a:pt x="13" y="6"/>
                  </a:cubicBezTo>
                  <a:cubicBezTo>
                    <a:pt x="8" y="6"/>
                    <a:pt x="8" y="0"/>
                    <a:pt x="4" y="6"/>
                  </a:cubicBezTo>
                  <a:cubicBezTo>
                    <a:pt x="0" y="11"/>
                    <a:pt x="12" y="11"/>
                    <a:pt x="11" y="15"/>
                  </a:cubicBezTo>
                  <a:cubicBezTo>
                    <a:pt x="10" y="19"/>
                    <a:pt x="6" y="17"/>
                    <a:pt x="5" y="20"/>
                  </a:cubicBezTo>
                  <a:cubicBezTo>
                    <a:pt x="4" y="23"/>
                    <a:pt x="6" y="32"/>
                    <a:pt x="8" y="37"/>
                  </a:cubicBezTo>
                  <a:cubicBezTo>
                    <a:pt x="9" y="40"/>
                    <a:pt x="12" y="50"/>
                    <a:pt x="12" y="57"/>
                  </a:cubicBezTo>
                  <a:cubicBezTo>
                    <a:pt x="15" y="57"/>
                    <a:pt x="16" y="55"/>
                    <a:pt x="19" y="55"/>
                  </a:cubicBezTo>
                  <a:cubicBezTo>
                    <a:pt x="23" y="55"/>
                    <a:pt x="28" y="55"/>
                    <a:pt x="28" y="51"/>
                  </a:cubicBezTo>
                  <a:cubicBezTo>
                    <a:pt x="29" y="47"/>
                    <a:pt x="33" y="44"/>
                    <a:pt x="35" y="46"/>
                  </a:cubicBezTo>
                  <a:cubicBezTo>
                    <a:pt x="37" y="47"/>
                    <a:pt x="41" y="56"/>
                    <a:pt x="41" y="61"/>
                  </a:cubicBezTo>
                  <a:cubicBezTo>
                    <a:pt x="41" y="62"/>
                    <a:pt x="42" y="64"/>
                    <a:pt x="43" y="67"/>
                  </a:cubicBezTo>
                  <a:cubicBezTo>
                    <a:pt x="45" y="65"/>
                    <a:pt x="47" y="63"/>
                    <a:pt x="47" y="63"/>
                  </a:cubicBezTo>
                  <a:cubicBezTo>
                    <a:pt x="47" y="63"/>
                    <a:pt x="48" y="58"/>
                    <a:pt x="50" y="5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42" name="Freeform 49"/>
            <p:cNvSpPr>
              <a:spLocks noChangeArrowheads="1"/>
            </p:cNvSpPr>
            <p:nvPr/>
          </p:nvSpPr>
          <p:spPr bwMode="auto">
            <a:xfrm>
              <a:off x="5118100" y="1666875"/>
              <a:ext cx="601663" cy="635000"/>
            </a:xfrm>
            <a:custGeom>
              <a:avLst/>
              <a:gdLst>
                <a:gd name="T0" fmla="*/ 2147483646 w 315"/>
                <a:gd name="T1" fmla="*/ 2147483646 h 332"/>
                <a:gd name="T2" fmla="*/ 2147483646 w 315"/>
                <a:gd name="T3" fmla="*/ 2147483646 h 332"/>
                <a:gd name="T4" fmla="*/ 2147483646 w 315"/>
                <a:gd name="T5" fmla="*/ 2147483646 h 332"/>
                <a:gd name="T6" fmla="*/ 2147483646 w 315"/>
                <a:gd name="T7" fmla="*/ 2147483646 h 332"/>
                <a:gd name="T8" fmla="*/ 2147483646 w 315"/>
                <a:gd name="T9" fmla="*/ 2147483646 h 332"/>
                <a:gd name="T10" fmla="*/ 2147483646 w 315"/>
                <a:gd name="T11" fmla="*/ 2147483646 h 332"/>
                <a:gd name="T12" fmla="*/ 2147483646 w 315"/>
                <a:gd name="T13" fmla="*/ 2147483646 h 332"/>
                <a:gd name="T14" fmla="*/ 2147483646 w 315"/>
                <a:gd name="T15" fmla="*/ 2147483646 h 332"/>
                <a:gd name="T16" fmla="*/ 2147483646 w 315"/>
                <a:gd name="T17" fmla="*/ 2147483646 h 332"/>
                <a:gd name="T18" fmla="*/ 2147483646 w 315"/>
                <a:gd name="T19" fmla="*/ 2147483646 h 332"/>
                <a:gd name="T20" fmla="*/ 2147483646 w 315"/>
                <a:gd name="T21" fmla="*/ 2147483646 h 332"/>
                <a:gd name="T22" fmla="*/ 2147483646 w 315"/>
                <a:gd name="T23" fmla="*/ 2147483646 h 332"/>
                <a:gd name="T24" fmla="*/ 2147483646 w 315"/>
                <a:gd name="T25" fmla="*/ 2147483646 h 332"/>
                <a:gd name="T26" fmla="*/ 2147483646 w 315"/>
                <a:gd name="T27" fmla="*/ 2147483646 h 332"/>
                <a:gd name="T28" fmla="*/ 2147483646 w 315"/>
                <a:gd name="T29" fmla="*/ 2147483646 h 332"/>
                <a:gd name="T30" fmla="*/ 2147483646 w 315"/>
                <a:gd name="T31" fmla="*/ 2147483646 h 332"/>
                <a:gd name="T32" fmla="*/ 2147483646 w 315"/>
                <a:gd name="T33" fmla="*/ 2147483646 h 332"/>
                <a:gd name="T34" fmla="*/ 2147483646 w 315"/>
                <a:gd name="T35" fmla="*/ 2147483646 h 332"/>
                <a:gd name="T36" fmla="*/ 2147483646 w 315"/>
                <a:gd name="T37" fmla="*/ 2147483646 h 332"/>
                <a:gd name="T38" fmla="*/ 2147483646 w 315"/>
                <a:gd name="T39" fmla="*/ 2147483646 h 332"/>
                <a:gd name="T40" fmla="*/ 2147483646 w 315"/>
                <a:gd name="T41" fmla="*/ 2147483646 h 332"/>
                <a:gd name="T42" fmla="*/ 2147483646 w 315"/>
                <a:gd name="T43" fmla="*/ 2147483646 h 332"/>
                <a:gd name="T44" fmla="*/ 2147483646 w 315"/>
                <a:gd name="T45" fmla="*/ 2147483646 h 332"/>
                <a:gd name="T46" fmla="*/ 2147483646 w 315"/>
                <a:gd name="T47" fmla="*/ 2147483646 h 332"/>
                <a:gd name="T48" fmla="*/ 2147483646 w 315"/>
                <a:gd name="T49" fmla="*/ 2147483646 h 332"/>
                <a:gd name="T50" fmla="*/ 2147483646 w 315"/>
                <a:gd name="T51" fmla="*/ 2147483646 h 332"/>
                <a:gd name="T52" fmla="*/ 2147483646 w 315"/>
                <a:gd name="T53" fmla="*/ 2147483646 h 332"/>
                <a:gd name="T54" fmla="*/ 2147483646 w 315"/>
                <a:gd name="T55" fmla="*/ 2147483646 h 332"/>
                <a:gd name="T56" fmla="*/ 2147483646 w 315"/>
                <a:gd name="T57" fmla="*/ 2147483646 h 332"/>
                <a:gd name="T58" fmla="*/ 2147483646 w 315"/>
                <a:gd name="T59" fmla="*/ 0 h 332"/>
                <a:gd name="T60" fmla="*/ 2147483646 w 315"/>
                <a:gd name="T61" fmla="*/ 2147483646 h 332"/>
                <a:gd name="T62" fmla="*/ 2147483646 w 315"/>
                <a:gd name="T63" fmla="*/ 2147483646 h 332"/>
                <a:gd name="T64" fmla="*/ 2147483646 w 315"/>
                <a:gd name="T65" fmla="*/ 2147483646 h 332"/>
                <a:gd name="T66" fmla="*/ 2147483646 w 315"/>
                <a:gd name="T67" fmla="*/ 2147483646 h 332"/>
                <a:gd name="T68" fmla="*/ 2147483646 w 315"/>
                <a:gd name="T69" fmla="*/ 2147483646 h 332"/>
                <a:gd name="T70" fmla="*/ 2147483646 w 315"/>
                <a:gd name="T71" fmla="*/ 2147483646 h 332"/>
                <a:gd name="T72" fmla="*/ 2147483646 w 315"/>
                <a:gd name="T73" fmla="*/ 2147483646 h 332"/>
                <a:gd name="T74" fmla="*/ 2147483646 w 315"/>
                <a:gd name="T75" fmla="*/ 2147483646 h 332"/>
                <a:gd name="T76" fmla="*/ 2147483646 w 315"/>
                <a:gd name="T77" fmla="*/ 2147483646 h 332"/>
                <a:gd name="T78" fmla="*/ 2147483646 w 315"/>
                <a:gd name="T79" fmla="*/ 2147483646 h 332"/>
                <a:gd name="T80" fmla="*/ 2147483646 w 315"/>
                <a:gd name="T81" fmla="*/ 2147483646 h 332"/>
                <a:gd name="T82" fmla="*/ 2147483646 w 315"/>
                <a:gd name="T83" fmla="*/ 2147483646 h 332"/>
                <a:gd name="T84" fmla="*/ 2147483646 w 315"/>
                <a:gd name="T85" fmla="*/ 2147483646 h 332"/>
                <a:gd name="T86" fmla="*/ 2147483646 w 315"/>
                <a:gd name="T87" fmla="*/ 2147483646 h 332"/>
                <a:gd name="T88" fmla="*/ 2147483646 w 315"/>
                <a:gd name="T89" fmla="*/ 2147483646 h 332"/>
                <a:gd name="T90" fmla="*/ 2147483646 w 315"/>
                <a:gd name="T91" fmla="*/ 2147483646 h 332"/>
                <a:gd name="T92" fmla="*/ 2147483646 w 315"/>
                <a:gd name="T93" fmla="*/ 2147483646 h 332"/>
                <a:gd name="T94" fmla="*/ 2147483646 w 315"/>
                <a:gd name="T95" fmla="*/ 2147483646 h 332"/>
                <a:gd name="T96" fmla="*/ 2147483646 w 315"/>
                <a:gd name="T97" fmla="*/ 2147483646 h 332"/>
                <a:gd name="T98" fmla="*/ 2147483646 w 315"/>
                <a:gd name="T99" fmla="*/ 2147483646 h 332"/>
                <a:gd name="T100" fmla="*/ 2147483646 w 315"/>
                <a:gd name="T101" fmla="*/ 2147483646 h 332"/>
                <a:gd name="T102" fmla="*/ 2147483646 w 315"/>
                <a:gd name="T103" fmla="*/ 2147483646 h 332"/>
                <a:gd name="T104" fmla="*/ 2147483646 w 315"/>
                <a:gd name="T105" fmla="*/ 2147483646 h 332"/>
                <a:gd name="T106" fmla="*/ 2147483646 w 315"/>
                <a:gd name="T107" fmla="*/ 2147483646 h 332"/>
                <a:gd name="T108" fmla="*/ 2147483646 w 315"/>
                <a:gd name="T109" fmla="*/ 2147483646 h 332"/>
                <a:gd name="T110" fmla="*/ 2147483646 w 315"/>
                <a:gd name="T111" fmla="*/ 2147483646 h 332"/>
                <a:gd name="T112" fmla="*/ 2147483646 w 315"/>
                <a:gd name="T113" fmla="*/ 2147483646 h 3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15"/>
                <a:gd name="T172" fmla="*/ 0 h 332"/>
                <a:gd name="T173" fmla="*/ 315 w 315"/>
                <a:gd name="T174" fmla="*/ 332 h 3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15" h="332">
                  <a:moveTo>
                    <a:pt x="225" y="150"/>
                  </a:moveTo>
                  <a:cubicBezTo>
                    <a:pt x="223" y="145"/>
                    <a:pt x="221" y="136"/>
                    <a:pt x="222" y="133"/>
                  </a:cubicBezTo>
                  <a:cubicBezTo>
                    <a:pt x="223" y="130"/>
                    <a:pt x="227" y="132"/>
                    <a:pt x="228" y="128"/>
                  </a:cubicBezTo>
                  <a:cubicBezTo>
                    <a:pt x="229" y="124"/>
                    <a:pt x="217" y="124"/>
                    <a:pt x="221" y="119"/>
                  </a:cubicBezTo>
                  <a:cubicBezTo>
                    <a:pt x="225" y="113"/>
                    <a:pt x="225" y="119"/>
                    <a:pt x="230" y="119"/>
                  </a:cubicBezTo>
                  <a:cubicBezTo>
                    <a:pt x="235" y="119"/>
                    <a:pt x="238" y="121"/>
                    <a:pt x="238" y="125"/>
                  </a:cubicBezTo>
                  <a:cubicBezTo>
                    <a:pt x="238" y="128"/>
                    <a:pt x="243" y="130"/>
                    <a:pt x="243" y="130"/>
                  </a:cubicBezTo>
                  <a:cubicBezTo>
                    <a:pt x="243" y="130"/>
                    <a:pt x="252" y="130"/>
                    <a:pt x="256" y="130"/>
                  </a:cubicBezTo>
                  <a:cubicBezTo>
                    <a:pt x="260" y="130"/>
                    <a:pt x="264" y="130"/>
                    <a:pt x="264" y="132"/>
                  </a:cubicBezTo>
                  <a:cubicBezTo>
                    <a:pt x="264" y="135"/>
                    <a:pt x="259" y="144"/>
                    <a:pt x="255" y="144"/>
                  </a:cubicBezTo>
                  <a:cubicBezTo>
                    <a:pt x="251" y="144"/>
                    <a:pt x="251" y="155"/>
                    <a:pt x="254" y="156"/>
                  </a:cubicBezTo>
                  <a:cubicBezTo>
                    <a:pt x="258" y="157"/>
                    <a:pt x="260" y="147"/>
                    <a:pt x="263" y="147"/>
                  </a:cubicBezTo>
                  <a:cubicBezTo>
                    <a:pt x="264" y="147"/>
                    <a:pt x="265" y="158"/>
                    <a:pt x="267" y="169"/>
                  </a:cubicBezTo>
                  <a:cubicBezTo>
                    <a:pt x="268" y="168"/>
                    <a:pt x="268" y="168"/>
                    <a:pt x="269" y="168"/>
                  </a:cubicBezTo>
                  <a:cubicBezTo>
                    <a:pt x="271" y="168"/>
                    <a:pt x="270" y="158"/>
                    <a:pt x="272" y="156"/>
                  </a:cubicBezTo>
                  <a:cubicBezTo>
                    <a:pt x="274" y="153"/>
                    <a:pt x="273" y="145"/>
                    <a:pt x="274" y="145"/>
                  </a:cubicBezTo>
                  <a:cubicBezTo>
                    <a:pt x="275" y="145"/>
                    <a:pt x="283" y="147"/>
                    <a:pt x="283" y="145"/>
                  </a:cubicBezTo>
                  <a:cubicBezTo>
                    <a:pt x="283" y="143"/>
                    <a:pt x="288" y="135"/>
                    <a:pt x="287" y="131"/>
                  </a:cubicBezTo>
                  <a:cubicBezTo>
                    <a:pt x="286" y="127"/>
                    <a:pt x="290" y="122"/>
                    <a:pt x="290" y="117"/>
                  </a:cubicBezTo>
                  <a:cubicBezTo>
                    <a:pt x="290" y="113"/>
                    <a:pt x="295" y="111"/>
                    <a:pt x="298" y="109"/>
                  </a:cubicBezTo>
                  <a:cubicBezTo>
                    <a:pt x="301" y="106"/>
                    <a:pt x="306" y="102"/>
                    <a:pt x="307" y="105"/>
                  </a:cubicBezTo>
                  <a:cubicBezTo>
                    <a:pt x="308" y="107"/>
                    <a:pt x="315" y="109"/>
                    <a:pt x="312" y="105"/>
                  </a:cubicBezTo>
                  <a:cubicBezTo>
                    <a:pt x="309" y="101"/>
                    <a:pt x="309" y="98"/>
                    <a:pt x="311" y="97"/>
                  </a:cubicBezTo>
                  <a:cubicBezTo>
                    <a:pt x="313" y="96"/>
                    <a:pt x="314" y="92"/>
                    <a:pt x="314" y="92"/>
                  </a:cubicBezTo>
                  <a:cubicBezTo>
                    <a:pt x="314" y="92"/>
                    <a:pt x="308" y="91"/>
                    <a:pt x="307" y="88"/>
                  </a:cubicBezTo>
                  <a:cubicBezTo>
                    <a:pt x="306" y="85"/>
                    <a:pt x="303" y="83"/>
                    <a:pt x="303" y="81"/>
                  </a:cubicBezTo>
                  <a:cubicBezTo>
                    <a:pt x="303" y="78"/>
                    <a:pt x="299" y="79"/>
                    <a:pt x="297" y="81"/>
                  </a:cubicBezTo>
                  <a:cubicBezTo>
                    <a:pt x="294" y="84"/>
                    <a:pt x="289" y="79"/>
                    <a:pt x="283" y="82"/>
                  </a:cubicBezTo>
                  <a:cubicBezTo>
                    <a:pt x="278" y="85"/>
                    <a:pt x="276" y="89"/>
                    <a:pt x="274" y="88"/>
                  </a:cubicBezTo>
                  <a:cubicBezTo>
                    <a:pt x="271" y="88"/>
                    <a:pt x="271" y="90"/>
                    <a:pt x="269" y="93"/>
                  </a:cubicBezTo>
                  <a:cubicBezTo>
                    <a:pt x="267" y="95"/>
                    <a:pt x="265" y="97"/>
                    <a:pt x="264" y="97"/>
                  </a:cubicBezTo>
                  <a:cubicBezTo>
                    <a:pt x="262" y="97"/>
                    <a:pt x="258" y="100"/>
                    <a:pt x="258" y="100"/>
                  </a:cubicBezTo>
                  <a:cubicBezTo>
                    <a:pt x="258" y="100"/>
                    <a:pt x="261" y="106"/>
                    <a:pt x="259" y="109"/>
                  </a:cubicBezTo>
                  <a:cubicBezTo>
                    <a:pt x="258" y="113"/>
                    <a:pt x="253" y="109"/>
                    <a:pt x="248" y="111"/>
                  </a:cubicBezTo>
                  <a:cubicBezTo>
                    <a:pt x="243" y="112"/>
                    <a:pt x="241" y="109"/>
                    <a:pt x="238" y="110"/>
                  </a:cubicBezTo>
                  <a:cubicBezTo>
                    <a:pt x="234" y="111"/>
                    <a:pt x="232" y="108"/>
                    <a:pt x="230" y="108"/>
                  </a:cubicBezTo>
                  <a:cubicBezTo>
                    <a:pt x="228" y="109"/>
                    <a:pt x="226" y="104"/>
                    <a:pt x="226" y="101"/>
                  </a:cubicBezTo>
                  <a:cubicBezTo>
                    <a:pt x="227" y="97"/>
                    <a:pt x="225" y="92"/>
                    <a:pt x="223" y="95"/>
                  </a:cubicBezTo>
                  <a:cubicBezTo>
                    <a:pt x="221" y="97"/>
                    <a:pt x="218" y="96"/>
                    <a:pt x="218" y="100"/>
                  </a:cubicBezTo>
                  <a:cubicBezTo>
                    <a:pt x="218" y="104"/>
                    <a:pt x="221" y="109"/>
                    <a:pt x="218" y="112"/>
                  </a:cubicBezTo>
                  <a:cubicBezTo>
                    <a:pt x="215" y="114"/>
                    <a:pt x="201" y="116"/>
                    <a:pt x="198" y="113"/>
                  </a:cubicBezTo>
                  <a:cubicBezTo>
                    <a:pt x="196" y="111"/>
                    <a:pt x="184" y="110"/>
                    <a:pt x="184" y="108"/>
                  </a:cubicBezTo>
                  <a:cubicBezTo>
                    <a:pt x="183" y="105"/>
                    <a:pt x="180" y="101"/>
                    <a:pt x="177" y="101"/>
                  </a:cubicBezTo>
                  <a:cubicBezTo>
                    <a:pt x="175" y="101"/>
                    <a:pt x="169" y="105"/>
                    <a:pt x="167" y="103"/>
                  </a:cubicBezTo>
                  <a:cubicBezTo>
                    <a:pt x="165" y="102"/>
                    <a:pt x="161" y="98"/>
                    <a:pt x="157" y="98"/>
                  </a:cubicBezTo>
                  <a:cubicBezTo>
                    <a:pt x="154" y="97"/>
                    <a:pt x="149" y="95"/>
                    <a:pt x="149" y="93"/>
                  </a:cubicBezTo>
                  <a:cubicBezTo>
                    <a:pt x="149" y="92"/>
                    <a:pt x="141" y="91"/>
                    <a:pt x="140" y="89"/>
                  </a:cubicBezTo>
                  <a:cubicBezTo>
                    <a:pt x="139" y="87"/>
                    <a:pt x="134" y="87"/>
                    <a:pt x="134" y="85"/>
                  </a:cubicBezTo>
                  <a:cubicBezTo>
                    <a:pt x="134" y="82"/>
                    <a:pt x="136" y="79"/>
                    <a:pt x="136" y="76"/>
                  </a:cubicBezTo>
                  <a:cubicBezTo>
                    <a:pt x="136" y="73"/>
                    <a:pt x="141" y="71"/>
                    <a:pt x="141" y="69"/>
                  </a:cubicBezTo>
                  <a:cubicBezTo>
                    <a:pt x="141" y="67"/>
                    <a:pt x="137" y="64"/>
                    <a:pt x="137" y="64"/>
                  </a:cubicBezTo>
                  <a:cubicBezTo>
                    <a:pt x="137" y="64"/>
                    <a:pt x="133" y="58"/>
                    <a:pt x="130" y="58"/>
                  </a:cubicBezTo>
                  <a:cubicBezTo>
                    <a:pt x="126" y="58"/>
                    <a:pt x="124" y="52"/>
                    <a:pt x="120" y="52"/>
                  </a:cubicBezTo>
                  <a:cubicBezTo>
                    <a:pt x="117" y="51"/>
                    <a:pt x="118" y="45"/>
                    <a:pt x="116" y="43"/>
                  </a:cubicBezTo>
                  <a:cubicBezTo>
                    <a:pt x="115" y="40"/>
                    <a:pt x="116" y="35"/>
                    <a:pt x="119" y="38"/>
                  </a:cubicBezTo>
                  <a:cubicBezTo>
                    <a:pt x="122" y="40"/>
                    <a:pt x="128" y="38"/>
                    <a:pt x="126" y="34"/>
                  </a:cubicBezTo>
                  <a:cubicBezTo>
                    <a:pt x="124" y="30"/>
                    <a:pt x="120" y="26"/>
                    <a:pt x="120" y="24"/>
                  </a:cubicBezTo>
                  <a:cubicBezTo>
                    <a:pt x="120" y="22"/>
                    <a:pt x="122" y="15"/>
                    <a:pt x="119" y="13"/>
                  </a:cubicBezTo>
                  <a:cubicBezTo>
                    <a:pt x="116" y="12"/>
                    <a:pt x="113" y="9"/>
                    <a:pt x="112" y="6"/>
                  </a:cubicBezTo>
                  <a:cubicBezTo>
                    <a:pt x="112" y="3"/>
                    <a:pt x="108" y="0"/>
                    <a:pt x="108" y="0"/>
                  </a:cubicBezTo>
                  <a:cubicBezTo>
                    <a:pt x="104" y="1"/>
                    <a:pt x="104" y="1"/>
                    <a:pt x="104" y="1"/>
                  </a:cubicBezTo>
                  <a:cubicBezTo>
                    <a:pt x="104" y="1"/>
                    <a:pt x="101" y="8"/>
                    <a:pt x="99" y="9"/>
                  </a:cubicBezTo>
                  <a:cubicBezTo>
                    <a:pt x="97" y="10"/>
                    <a:pt x="91" y="11"/>
                    <a:pt x="88" y="13"/>
                  </a:cubicBezTo>
                  <a:cubicBezTo>
                    <a:pt x="85" y="16"/>
                    <a:pt x="76" y="10"/>
                    <a:pt x="71" y="10"/>
                  </a:cubicBezTo>
                  <a:cubicBezTo>
                    <a:pt x="66" y="10"/>
                    <a:pt x="63" y="15"/>
                    <a:pt x="65" y="16"/>
                  </a:cubicBezTo>
                  <a:cubicBezTo>
                    <a:pt x="68" y="18"/>
                    <a:pt x="67" y="27"/>
                    <a:pt x="67" y="27"/>
                  </a:cubicBezTo>
                  <a:cubicBezTo>
                    <a:pt x="67" y="27"/>
                    <a:pt x="70" y="39"/>
                    <a:pt x="74" y="38"/>
                  </a:cubicBezTo>
                  <a:cubicBezTo>
                    <a:pt x="78" y="37"/>
                    <a:pt x="83" y="42"/>
                    <a:pt x="79" y="43"/>
                  </a:cubicBezTo>
                  <a:cubicBezTo>
                    <a:pt x="76" y="44"/>
                    <a:pt x="74" y="48"/>
                    <a:pt x="73" y="51"/>
                  </a:cubicBezTo>
                  <a:cubicBezTo>
                    <a:pt x="73" y="55"/>
                    <a:pt x="74" y="59"/>
                    <a:pt x="71" y="60"/>
                  </a:cubicBezTo>
                  <a:cubicBezTo>
                    <a:pt x="68" y="60"/>
                    <a:pt x="66" y="61"/>
                    <a:pt x="66" y="66"/>
                  </a:cubicBezTo>
                  <a:cubicBezTo>
                    <a:pt x="66" y="71"/>
                    <a:pt x="60" y="69"/>
                    <a:pt x="59" y="71"/>
                  </a:cubicBezTo>
                  <a:cubicBezTo>
                    <a:pt x="58" y="73"/>
                    <a:pt x="56" y="82"/>
                    <a:pt x="55" y="83"/>
                  </a:cubicBezTo>
                  <a:cubicBezTo>
                    <a:pt x="53" y="85"/>
                    <a:pt x="46" y="85"/>
                    <a:pt x="45" y="89"/>
                  </a:cubicBezTo>
                  <a:cubicBezTo>
                    <a:pt x="45" y="93"/>
                    <a:pt x="41" y="98"/>
                    <a:pt x="39" y="97"/>
                  </a:cubicBezTo>
                  <a:cubicBezTo>
                    <a:pt x="37" y="97"/>
                    <a:pt x="33" y="95"/>
                    <a:pt x="31" y="98"/>
                  </a:cubicBezTo>
                  <a:cubicBezTo>
                    <a:pt x="30" y="101"/>
                    <a:pt x="24" y="96"/>
                    <a:pt x="23" y="97"/>
                  </a:cubicBezTo>
                  <a:cubicBezTo>
                    <a:pt x="22" y="98"/>
                    <a:pt x="15" y="104"/>
                    <a:pt x="15" y="108"/>
                  </a:cubicBezTo>
                  <a:cubicBezTo>
                    <a:pt x="15" y="111"/>
                    <a:pt x="22" y="111"/>
                    <a:pt x="22" y="116"/>
                  </a:cubicBezTo>
                  <a:cubicBezTo>
                    <a:pt x="21" y="120"/>
                    <a:pt x="24" y="125"/>
                    <a:pt x="27" y="127"/>
                  </a:cubicBezTo>
                  <a:cubicBezTo>
                    <a:pt x="29" y="130"/>
                    <a:pt x="32" y="135"/>
                    <a:pt x="31" y="138"/>
                  </a:cubicBezTo>
                  <a:cubicBezTo>
                    <a:pt x="29" y="140"/>
                    <a:pt x="26" y="141"/>
                    <a:pt x="22" y="140"/>
                  </a:cubicBezTo>
                  <a:cubicBezTo>
                    <a:pt x="18" y="139"/>
                    <a:pt x="19" y="142"/>
                    <a:pt x="11" y="140"/>
                  </a:cubicBezTo>
                  <a:cubicBezTo>
                    <a:pt x="4" y="139"/>
                    <a:pt x="4" y="144"/>
                    <a:pt x="1" y="147"/>
                  </a:cubicBezTo>
                  <a:cubicBezTo>
                    <a:pt x="1" y="148"/>
                    <a:pt x="1" y="148"/>
                    <a:pt x="0" y="148"/>
                  </a:cubicBezTo>
                  <a:cubicBezTo>
                    <a:pt x="4" y="151"/>
                    <a:pt x="5" y="156"/>
                    <a:pt x="11" y="158"/>
                  </a:cubicBezTo>
                  <a:cubicBezTo>
                    <a:pt x="17" y="160"/>
                    <a:pt x="23" y="154"/>
                    <a:pt x="23" y="158"/>
                  </a:cubicBezTo>
                  <a:cubicBezTo>
                    <a:pt x="23" y="163"/>
                    <a:pt x="8" y="162"/>
                    <a:pt x="8" y="164"/>
                  </a:cubicBezTo>
                  <a:cubicBezTo>
                    <a:pt x="7" y="165"/>
                    <a:pt x="23" y="185"/>
                    <a:pt x="32" y="183"/>
                  </a:cubicBezTo>
                  <a:cubicBezTo>
                    <a:pt x="40" y="182"/>
                    <a:pt x="46" y="173"/>
                    <a:pt x="43" y="172"/>
                  </a:cubicBezTo>
                  <a:cubicBezTo>
                    <a:pt x="41" y="170"/>
                    <a:pt x="45" y="165"/>
                    <a:pt x="47" y="166"/>
                  </a:cubicBezTo>
                  <a:cubicBezTo>
                    <a:pt x="49" y="167"/>
                    <a:pt x="47" y="175"/>
                    <a:pt x="50" y="177"/>
                  </a:cubicBezTo>
                  <a:cubicBezTo>
                    <a:pt x="52" y="179"/>
                    <a:pt x="51" y="183"/>
                    <a:pt x="50" y="188"/>
                  </a:cubicBezTo>
                  <a:cubicBezTo>
                    <a:pt x="48" y="192"/>
                    <a:pt x="51" y="202"/>
                    <a:pt x="52" y="207"/>
                  </a:cubicBezTo>
                  <a:cubicBezTo>
                    <a:pt x="52" y="212"/>
                    <a:pt x="56" y="219"/>
                    <a:pt x="57" y="227"/>
                  </a:cubicBezTo>
                  <a:cubicBezTo>
                    <a:pt x="58" y="235"/>
                    <a:pt x="63" y="249"/>
                    <a:pt x="68" y="257"/>
                  </a:cubicBezTo>
                  <a:cubicBezTo>
                    <a:pt x="72" y="266"/>
                    <a:pt x="76" y="282"/>
                    <a:pt x="79" y="286"/>
                  </a:cubicBezTo>
                  <a:cubicBezTo>
                    <a:pt x="82" y="290"/>
                    <a:pt x="89" y="303"/>
                    <a:pt x="89" y="310"/>
                  </a:cubicBezTo>
                  <a:cubicBezTo>
                    <a:pt x="89" y="318"/>
                    <a:pt x="97" y="328"/>
                    <a:pt x="100" y="330"/>
                  </a:cubicBezTo>
                  <a:cubicBezTo>
                    <a:pt x="103" y="332"/>
                    <a:pt x="109" y="328"/>
                    <a:pt x="111" y="323"/>
                  </a:cubicBezTo>
                  <a:cubicBezTo>
                    <a:pt x="112" y="318"/>
                    <a:pt x="121" y="317"/>
                    <a:pt x="121" y="313"/>
                  </a:cubicBezTo>
                  <a:cubicBezTo>
                    <a:pt x="122" y="309"/>
                    <a:pt x="123" y="305"/>
                    <a:pt x="126" y="305"/>
                  </a:cubicBezTo>
                  <a:cubicBezTo>
                    <a:pt x="129" y="304"/>
                    <a:pt x="129" y="301"/>
                    <a:pt x="129" y="297"/>
                  </a:cubicBezTo>
                  <a:cubicBezTo>
                    <a:pt x="129" y="293"/>
                    <a:pt x="129" y="286"/>
                    <a:pt x="132" y="283"/>
                  </a:cubicBezTo>
                  <a:cubicBezTo>
                    <a:pt x="135" y="279"/>
                    <a:pt x="135" y="268"/>
                    <a:pt x="134" y="264"/>
                  </a:cubicBezTo>
                  <a:cubicBezTo>
                    <a:pt x="132" y="260"/>
                    <a:pt x="133" y="254"/>
                    <a:pt x="134" y="250"/>
                  </a:cubicBezTo>
                  <a:cubicBezTo>
                    <a:pt x="136" y="246"/>
                    <a:pt x="135" y="241"/>
                    <a:pt x="139" y="241"/>
                  </a:cubicBezTo>
                  <a:cubicBezTo>
                    <a:pt x="142" y="240"/>
                    <a:pt x="146" y="238"/>
                    <a:pt x="150" y="233"/>
                  </a:cubicBezTo>
                  <a:cubicBezTo>
                    <a:pt x="153" y="229"/>
                    <a:pt x="163" y="222"/>
                    <a:pt x="167" y="219"/>
                  </a:cubicBezTo>
                  <a:cubicBezTo>
                    <a:pt x="171" y="216"/>
                    <a:pt x="182" y="207"/>
                    <a:pt x="185" y="201"/>
                  </a:cubicBezTo>
                  <a:cubicBezTo>
                    <a:pt x="188" y="196"/>
                    <a:pt x="198" y="194"/>
                    <a:pt x="202" y="189"/>
                  </a:cubicBezTo>
                  <a:cubicBezTo>
                    <a:pt x="207" y="185"/>
                    <a:pt x="205" y="182"/>
                    <a:pt x="206" y="178"/>
                  </a:cubicBezTo>
                  <a:cubicBezTo>
                    <a:pt x="207" y="173"/>
                    <a:pt x="221" y="171"/>
                    <a:pt x="226" y="171"/>
                  </a:cubicBezTo>
                  <a:cubicBezTo>
                    <a:pt x="227" y="171"/>
                    <a:pt x="228" y="171"/>
                    <a:pt x="229" y="170"/>
                  </a:cubicBezTo>
                  <a:cubicBezTo>
                    <a:pt x="229" y="163"/>
                    <a:pt x="226" y="153"/>
                    <a:pt x="225" y="15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43" name="Freeform 50"/>
            <p:cNvSpPr>
              <a:spLocks noChangeArrowheads="1"/>
            </p:cNvSpPr>
            <p:nvPr/>
          </p:nvSpPr>
          <p:spPr bwMode="auto">
            <a:xfrm>
              <a:off x="5532438" y="1225550"/>
              <a:ext cx="677863" cy="293688"/>
            </a:xfrm>
            <a:custGeom>
              <a:avLst/>
              <a:gdLst>
                <a:gd name="T0" fmla="*/ 2147483646 w 355"/>
                <a:gd name="T1" fmla="*/ 2147483646 h 153"/>
                <a:gd name="T2" fmla="*/ 2147483646 w 355"/>
                <a:gd name="T3" fmla="*/ 2147483646 h 153"/>
                <a:gd name="T4" fmla="*/ 2147483646 w 355"/>
                <a:gd name="T5" fmla="*/ 2147483646 h 153"/>
                <a:gd name="T6" fmla="*/ 2147483646 w 355"/>
                <a:gd name="T7" fmla="*/ 2147483646 h 153"/>
                <a:gd name="T8" fmla="*/ 2147483646 w 355"/>
                <a:gd name="T9" fmla="*/ 2147483646 h 153"/>
                <a:gd name="T10" fmla="*/ 2147483646 w 355"/>
                <a:gd name="T11" fmla="*/ 2147483646 h 153"/>
                <a:gd name="T12" fmla="*/ 2147483646 w 355"/>
                <a:gd name="T13" fmla="*/ 2147483646 h 153"/>
                <a:gd name="T14" fmla="*/ 2147483646 w 355"/>
                <a:gd name="T15" fmla="*/ 2147483646 h 153"/>
                <a:gd name="T16" fmla="*/ 2147483646 w 355"/>
                <a:gd name="T17" fmla="*/ 2147483646 h 153"/>
                <a:gd name="T18" fmla="*/ 2147483646 w 355"/>
                <a:gd name="T19" fmla="*/ 2147483646 h 153"/>
                <a:gd name="T20" fmla="*/ 2147483646 w 355"/>
                <a:gd name="T21" fmla="*/ 2147483646 h 153"/>
                <a:gd name="T22" fmla="*/ 2147483646 w 355"/>
                <a:gd name="T23" fmla="*/ 2147483646 h 153"/>
                <a:gd name="T24" fmla="*/ 2147483646 w 355"/>
                <a:gd name="T25" fmla="*/ 2147483646 h 153"/>
                <a:gd name="T26" fmla="*/ 2147483646 w 355"/>
                <a:gd name="T27" fmla="*/ 2147483646 h 153"/>
                <a:gd name="T28" fmla="*/ 2147483646 w 355"/>
                <a:gd name="T29" fmla="*/ 2147483646 h 153"/>
                <a:gd name="T30" fmla="*/ 2147483646 w 355"/>
                <a:gd name="T31" fmla="*/ 2147483646 h 153"/>
                <a:gd name="T32" fmla="*/ 2147483646 w 355"/>
                <a:gd name="T33" fmla="*/ 2147483646 h 153"/>
                <a:gd name="T34" fmla="*/ 2147483646 w 355"/>
                <a:gd name="T35" fmla="*/ 2147483646 h 153"/>
                <a:gd name="T36" fmla="*/ 2147483646 w 355"/>
                <a:gd name="T37" fmla="*/ 2147483646 h 153"/>
                <a:gd name="T38" fmla="*/ 2147483646 w 355"/>
                <a:gd name="T39" fmla="*/ 2147483646 h 153"/>
                <a:gd name="T40" fmla="*/ 2147483646 w 355"/>
                <a:gd name="T41" fmla="*/ 2147483646 h 153"/>
                <a:gd name="T42" fmla="*/ 2147483646 w 355"/>
                <a:gd name="T43" fmla="*/ 2147483646 h 153"/>
                <a:gd name="T44" fmla="*/ 0 w 355"/>
                <a:gd name="T45" fmla="*/ 2147483646 h 153"/>
                <a:gd name="T46" fmla="*/ 2147483646 w 355"/>
                <a:gd name="T47" fmla="*/ 2147483646 h 153"/>
                <a:gd name="T48" fmla="*/ 2147483646 w 355"/>
                <a:gd name="T49" fmla="*/ 2147483646 h 153"/>
                <a:gd name="T50" fmla="*/ 2147483646 w 355"/>
                <a:gd name="T51" fmla="*/ 2147483646 h 153"/>
                <a:gd name="T52" fmla="*/ 2147483646 w 355"/>
                <a:gd name="T53" fmla="*/ 2147483646 h 153"/>
                <a:gd name="T54" fmla="*/ 2147483646 w 355"/>
                <a:gd name="T55" fmla="*/ 2147483646 h 153"/>
                <a:gd name="T56" fmla="*/ 2147483646 w 355"/>
                <a:gd name="T57" fmla="*/ 2147483646 h 153"/>
                <a:gd name="T58" fmla="*/ 2147483646 w 355"/>
                <a:gd name="T59" fmla="*/ 2147483646 h 153"/>
                <a:gd name="T60" fmla="*/ 2147483646 w 355"/>
                <a:gd name="T61" fmla="*/ 2147483646 h 153"/>
                <a:gd name="T62" fmla="*/ 2147483646 w 355"/>
                <a:gd name="T63" fmla="*/ 2147483646 h 153"/>
                <a:gd name="T64" fmla="*/ 2147483646 w 355"/>
                <a:gd name="T65" fmla="*/ 2147483646 h 153"/>
                <a:gd name="T66" fmla="*/ 2147483646 w 355"/>
                <a:gd name="T67" fmla="*/ 2147483646 h 153"/>
                <a:gd name="T68" fmla="*/ 2147483646 w 355"/>
                <a:gd name="T69" fmla="*/ 2147483646 h 153"/>
                <a:gd name="T70" fmla="*/ 2147483646 w 355"/>
                <a:gd name="T71" fmla="*/ 2147483646 h 153"/>
                <a:gd name="T72" fmla="*/ 2147483646 w 355"/>
                <a:gd name="T73" fmla="*/ 2147483646 h 153"/>
                <a:gd name="T74" fmla="*/ 2147483646 w 355"/>
                <a:gd name="T75" fmla="*/ 2147483646 h 15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55"/>
                <a:gd name="T115" fmla="*/ 0 h 153"/>
                <a:gd name="T116" fmla="*/ 355 w 355"/>
                <a:gd name="T117" fmla="*/ 153 h 15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55" h="153">
                  <a:moveTo>
                    <a:pt x="340" y="64"/>
                  </a:moveTo>
                  <a:cubicBezTo>
                    <a:pt x="336" y="60"/>
                    <a:pt x="330" y="62"/>
                    <a:pt x="329" y="65"/>
                  </a:cubicBezTo>
                  <a:cubicBezTo>
                    <a:pt x="327" y="69"/>
                    <a:pt x="324" y="64"/>
                    <a:pt x="318" y="64"/>
                  </a:cubicBezTo>
                  <a:cubicBezTo>
                    <a:pt x="311" y="64"/>
                    <a:pt x="311" y="68"/>
                    <a:pt x="306" y="63"/>
                  </a:cubicBezTo>
                  <a:cubicBezTo>
                    <a:pt x="302" y="59"/>
                    <a:pt x="308" y="57"/>
                    <a:pt x="308" y="57"/>
                  </a:cubicBezTo>
                  <a:cubicBezTo>
                    <a:pt x="308" y="52"/>
                    <a:pt x="308" y="52"/>
                    <a:pt x="308" y="52"/>
                  </a:cubicBezTo>
                  <a:cubicBezTo>
                    <a:pt x="318" y="34"/>
                    <a:pt x="318" y="34"/>
                    <a:pt x="318" y="34"/>
                  </a:cubicBezTo>
                  <a:cubicBezTo>
                    <a:pt x="315" y="33"/>
                    <a:pt x="311" y="32"/>
                    <a:pt x="309" y="33"/>
                  </a:cubicBezTo>
                  <a:cubicBezTo>
                    <a:pt x="307" y="34"/>
                    <a:pt x="300" y="33"/>
                    <a:pt x="300" y="31"/>
                  </a:cubicBezTo>
                  <a:cubicBezTo>
                    <a:pt x="299" y="29"/>
                    <a:pt x="288" y="28"/>
                    <a:pt x="286" y="30"/>
                  </a:cubicBezTo>
                  <a:cubicBezTo>
                    <a:pt x="283" y="32"/>
                    <a:pt x="277" y="34"/>
                    <a:pt x="277" y="36"/>
                  </a:cubicBezTo>
                  <a:cubicBezTo>
                    <a:pt x="276" y="39"/>
                    <a:pt x="270" y="38"/>
                    <a:pt x="268" y="40"/>
                  </a:cubicBezTo>
                  <a:cubicBezTo>
                    <a:pt x="265" y="41"/>
                    <a:pt x="253" y="42"/>
                    <a:pt x="253" y="43"/>
                  </a:cubicBezTo>
                  <a:cubicBezTo>
                    <a:pt x="253" y="45"/>
                    <a:pt x="240" y="45"/>
                    <a:pt x="238" y="43"/>
                  </a:cubicBezTo>
                  <a:cubicBezTo>
                    <a:pt x="236" y="42"/>
                    <a:pt x="225" y="43"/>
                    <a:pt x="224" y="41"/>
                  </a:cubicBezTo>
                  <a:cubicBezTo>
                    <a:pt x="222" y="38"/>
                    <a:pt x="218" y="37"/>
                    <a:pt x="218" y="34"/>
                  </a:cubicBezTo>
                  <a:cubicBezTo>
                    <a:pt x="218" y="32"/>
                    <a:pt x="209" y="32"/>
                    <a:pt x="208" y="30"/>
                  </a:cubicBezTo>
                  <a:cubicBezTo>
                    <a:pt x="207" y="28"/>
                    <a:pt x="201" y="27"/>
                    <a:pt x="200" y="28"/>
                  </a:cubicBezTo>
                  <a:cubicBezTo>
                    <a:pt x="199" y="28"/>
                    <a:pt x="191" y="26"/>
                    <a:pt x="189" y="25"/>
                  </a:cubicBezTo>
                  <a:cubicBezTo>
                    <a:pt x="187" y="25"/>
                    <a:pt x="181" y="27"/>
                    <a:pt x="179" y="27"/>
                  </a:cubicBezTo>
                  <a:cubicBezTo>
                    <a:pt x="177" y="27"/>
                    <a:pt x="173" y="30"/>
                    <a:pt x="171" y="31"/>
                  </a:cubicBezTo>
                  <a:cubicBezTo>
                    <a:pt x="169" y="31"/>
                    <a:pt x="162" y="27"/>
                    <a:pt x="161" y="28"/>
                  </a:cubicBezTo>
                  <a:cubicBezTo>
                    <a:pt x="160" y="29"/>
                    <a:pt x="156" y="24"/>
                    <a:pt x="154" y="22"/>
                  </a:cubicBezTo>
                  <a:cubicBezTo>
                    <a:pt x="152" y="20"/>
                    <a:pt x="154" y="15"/>
                    <a:pt x="153" y="13"/>
                  </a:cubicBezTo>
                  <a:cubicBezTo>
                    <a:pt x="151" y="11"/>
                    <a:pt x="144" y="11"/>
                    <a:pt x="142" y="9"/>
                  </a:cubicBezTo>
                  <a:cubicBezTo>
                    <a:pt x="139" y="8"/>
                    <a:pt x="136" y="6"/>
                    <a:pt x="133" y="6"/>
                  </a:cubicBezTo>
                  <a:cubicBezTo>
                    <a:pt x="131" y="6"/>
                    <a:pt x="127" y="5"/>
                    <a:pt x="126" y="4"/>
                  </a:cubicBezTo>
                  <a:cubicBezTo>
                    <a:pt x="125" y="3"/>
                    <a:pt x="120" y="2"/>
                    <a:pt x="118" y="1"/>
                  </a:cubicBezTo>
                  <a:cubicBezTo>
                    <a:pt x="116" y="0"/>
                    <a:pt x="115" y="3"/>
                    <a:pt x="114" y="5"/>
                  </a:cubicBezTo>
                  <a:cubicBezTo>
                    <a:pt x="113" y="6"/>
                    <a:pt x="109" y="6"/>
                    <a:pt x="108" y="9"/>
                  </a:cubicBezTo>
                  <a:cubicBezTo>
                    <a:pt x="107" y="11"/>
                    <a:pt x="103" y="12"/>
                    <a:pt x="103" y="14"/>
                  </a:cubicBezTo>
                  <a:cubicBezTo>
                    <a:pt x="104" y="17"/>
                    <a:pt x="106" y="22"/>
                    <a:pt x="107" y="24"/>
                  </a:cubicBezTo>
                  <a:cubicBezTo>
                    <a:pt x="109" y="25"/>
                    <a:pt x="108" y="29"/>
                    <a:pt x="107" y="30"/>
                  </a:cubicBezTo>
                  <a:cubicBezTo>
                    <a:pt x="106" y="32"/>
                    <a:pt x="99" y="33"/>
                    <a:pt x="98" y="35"/>
                  </a:cubicBezTo>
                  <a:cubicBezTo>
                    <a:pt x="96" y="37"/>
                    <a:pt x="93" y="35"/>
                    <a:pt x="90" y="33"/>
                  </a:cubicBezTo>
                  <a:cubicBezTo>
                    <a:pt x="86" y="31"/>
                    <a:pt x="82" y="32"/>
                    <a:pt x="81" y="33"/>
                  </a:cubicBezTo>
                  <a:cubicBezTo>
                    <a:pt x="79" y="35"/>
                    <a:pt x="73" y="30"/>
                    <a:pt x="71" y="30"/>
                  </a:cubicBezTo>
                  <a:cubicBezTo>
                    <a:pt x="70" y="29"/>
                    <a:pt x="69" y="23"/>
                    <a:pt x="68" y="23"/>
                  </a:cubicBezTo>
                  <a:cubicBezTo>
                    <a:pt x="66" y="24"/>
                    <a:pt x="54" y="21"/>
                    <a:pt x="52" y="21"/>
                  </a:cubicBezTo>
                  <a:cubicBezTo>
                    <a:pt x="50" y="20"/>
                    <a:pt x="45" y="20"/>
                    <a:pt x="44" y="22"/>
                  </a:cubicBezTo>
                  <a:cubicBezTo>
                    <a:pt x="43" y="24"/>
                    <a:pt x="37" y="23"/>
                    <a:pt x="36" y="25"/>
                  </a:cubicBezTo>
                  <a:cubicBezTo>
                    <a:pt x="35" y="27"/>
                    <a:pt x="31" y="28"/>
                    <a:pt x="29" y="30"/>
                  </a:cubicBezTo>
                  <a:cubicBezTo>
                    <a:pt x="27" y="32"/>
                    <a:pt x="22" y="32"/>
                    <a:pt x="20" y="35"/>
                  </a:cubicBezTo>
                  <a:cubicBezTo>
                    <a:pt x="19" y="38"/>
                    <a:pt x="12" y="40"/>
                    <a:pt x="10" y="40"/>
                  </a:cubicBezTo>
                  <a:cubicBezTo>
                    <a:pt x="8" y="40"/>
                    <a:pt x="3" y="41"/>
                    <a:pt x="2" y="43"/>
                  </a:cubicBezTo>
                  <a:cubicBezTo>
                    <a:pt x="2" y="44"/>
                    <a:pt x="1" y="44"/>
                    <a:pt x="0" y="44"/>
                  </a:cubicBezTo>
                  <a:cubicBezTo>
                    <a:pt x="0" y="44"/>
                    <a:pt x="1" y="44"/>
                    <a:pt x="1" y="45"/>
                  </a:cubicBezTo>
                  <a:cubicBezTo>
                    <a:pt x="2" y="52"/>
                    <a:pt x="5" y="52"/>
                    <a:pt x="9" y="55"/>
                  </a:cubicBezTo>
                  <a:cubicBezTo>
                    <a:pt x="12" y="58"/>
                    <a:pt x="15" y="61"/>
                    <a:pt x="19" y="61"/>
                  </a:cubicBezTo>
                  <a:cubicBezTo>
                    <a:pt x="23" y="61"/>
                    <a:pt x="28" y="65"/>
                    <a:pt x="29" y="69"/>
                  </a:cubicBezTo>
                  <a:cubicBezTo>
                    <a:pt x="29" y="72"/>
                    <a:pt x="33" y="76"/>
                    <a:pt x="35" y="77"/>
                  </a:cubicBezTo>
                  <a:cubicBezTo>
                    <a:pt x="37" y="79"/>
                    <a:pt x="34" y="84"/>
                    <a:pt x="34" y="88"/>
                  </a:cubicBezTo>
                  <a:cubicBezTo>
                    <a:pt x="34" y="93"/>
                    <a:pt x="29" y="94"/>
                    <a:pt x="31" y="98"/>
                  </a:cubicBezTo>
                  <a:cubicBezTo>
                    <a:pt x="34" y="102"/>
                    <a:pt x="52" y="104"/>
                    <a:pt x="57" y="104"/>
                  </a:cubicBezTo>
                  <a:cubicBezTo>
                    <a:pt x="62" y="104"/>
                    <a:pt x="64" y="109"/>
                    <a:pt x="65" y="109"/>
                  </a:cubicBezTo>
                  <a:cubicBezTo>
                    <a:pt x="68" y="110"/>
                    <a:pt x="69" y="113"/>
                    <a:pt x="72" y="114"/>
                  </a:cubicBezTo>
                  <a:cubicBezTo>
                    <a:pt x="76" y="115"/>
                    <a:pt x="80" y="117"/>
                    <a:pt x="81" y="124"/>
                  </a:cubicBezTo>
                  <a:cubicBezTo>
                    <a:pt x="83" y="130"/>
                    <a:pt x="87" y="132"/>
                    <a:pt x="88" y="135"/>
                  </a:cubicBezTo>
                  <a:cubicBezTo>
                    <a:pt x="88" y="138"/>
                    <a:pt x="96" y="136"/>
                    <a:pt x="102" y="137"/>
                  </a:cubicBezTo>
                  <a:cubicBezTo>
                    <a:pt x="108" y="137"/>
                    <a:pt x="125" y="137"/>
                    <a:pt x="129" y="137"/>
                  </a:cubicBezTo>
                  <a:cubicBezTo>
                    <a:pt x="133" y="138"/>
                    <a:pt x="144" y="137"/>
                    <a:pt x="149" y="142"/>
                  </a:cubicBezTo>
                  <a:cubicBezTo>
                    <a:pt x="155" y="146"/>
                    <a:pt x="158" y="142"/>
                    <a:pt x="162" y="145"/>
                  </a:cubicBezTo>
                  <a:cubicBezTo>
                    <a:pt x="165" y="147"/>
                    <a:pt x="168" y="148"/>
                    <a:pt x="173" y="148"/>
                  </a:cubicBezTo>
                  <a:cubicBezTo>
                    <a:pt x="179" y="147"/>
                    <a:pt x="179" y="151"/>
                    <a:pt x="182" y="152"/>
                  </a:cubicBezTo>
                  <a:cubicBezTo>
                    <a:pt x="186" y="153"/>
                    <a:pt x="192" y="146"/>
                    <a:pt x="202" y="142"/>
                  </a:cubicBezTo>
                  <a:cubicBezTo>
                    <a:pt x="211" y="137"/>
                    <a:pt x="222" y="140"/>
                    <a:pt x="227" y="141"/>
                  </a:cubicBezTo>
                  <a:cubicBezTo>
                    <a:pt x="232" y="142"/>
                    <a:pt x="242" y="139"/>
                    <a:pt x="247" y="132"/>
                  </a:cubicBezTo>
                  <a:cubicBezTo>
                    <a:pt x="253" y="126"/>
                    <a:pt x="261" y="127"/>
                    <a:pt x="261" y="121"/>
                  </a:cubicBezTo>
                  <a:cubicBezTo>
                    <a:pt x="262" y="116"/>
                    <a:pt x="255" y="113"/>
                    <a:pt x="258" y="108"/>
                  </a:cubicBezTo>
                  <a:cubicBezTo>
                    <a:pt x="261" y="103"/>
                    <a:pt x="266" y="104"/>
                    <a:pt x="269" y="105"/>
                  </a:cubicBezTo>
                  <a:cubicBezTo>
                    <a:pt x="272" y="107"/>
                    <a:pt x="280" y="109"/>
                    <a:pt x="287" y="104"/>
                  </a:cubicBezTo>
                  <a:cubicBezTo>
                    <a:pt x="295" y="99"/>
                    <a:pt x="298" y="100"/>
                    <a:pt x="304" y="99"/>
                  </a:cubicBezTo>
                  <a:cubicBezTo>
                    <a:pt x="311" y="98"/>
                    <a:pt x="310" y="94"/>
                    <a:pt x="314" y="89"/>
                  </a:cubicBezTo>
                  <a:cubicBezTo>
                    <a:pt x="319" y="85"/>
                    <a:pt x="324" y="84"/>
                    <a:pt x="328" y="84"/>
                  </a:cubicBezTo>
                  <a:cubicBezTo>
                    <a:pt x="332" y="84"/>
                    <a:pt x="338" y="79"/>
                    <a:pt x="343" y="81"/>
                  </a:cubicBezTo>
                  <a:cubicBezTo>
                    <a:pt x="347" y="82"/>
                    <a:pt x="354" y="83"/>
                    <a:pt x="354" y="79"/>
                  </a:cubicBezTo>
                  <a:cubicBezTo>
                    <a:pt x="355" y="76"/>
                    <a:pt x="343" y="68"/>
                    <a:pt x="340" y="6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44" name="Freeform 51"/>
            <p:cNvSpPr>
              <a:spLocks noChangeArrowheads="1"/>
            </p:cNvSpPr>
            <p:nvPr/>
          </p:nvSpPr>
          <p:spPr bwMode="auto">
            <a:xfrm>
              <a:off x="4391025" y="1736725"/>
              <a:ext cx="11113" cy="30163"/>
            </a:xfrm>
            <a:custGeom>
              <a:avLst/>
              <a:gdLst>
                <a:gd name="T0" fmla="*/ 2147483646 w 6"/>
                <a:gd name="T1" fmla="*/ 0 h 16"/>
                <a:gd name="T2" fmla="*/ 0 w 6"/>
                <a:gd name="T3" fmla="*/ 2147483646 h 16"/>
                <a:gd name="T4" fmla="*/ 2147483646 w 6"/>
                <a:gd name="T5" fmla="*/ 2147483646 h 16"/>
                <a:gd name="T6" fmla="*/ 2147483646 w 6"/>
                <a:gd name="T7" fmla="*/ 2147483646 h 16"/>
                <a:gd name="T8" fmla="*/ 2147483646 w 6"/>
                <a:gd name="T9" fmla="*/ 0 h 16"/>
                <a:gd name="T10" fmla="*/ 2147483646 w 6"/>
                <a:gd name="T11" fmla="*/ 0 h 16"/>
                <a:gd name="T12" fmla="*/ 0 60000 65536"/>
                <a:gd name="T13" fmla="*/ 0 60000 65536"/>
                <a:gd name="T14" fmla="*/ 0 60000 65536"/>
                <a:gd name="T15" fmla="*/ 0 60000 65536"/>
                <a:gd name="T16" fmla="*/ 0 60000 65536"/>
                <a:gd name="T17" fmla="*/ 0 60000 65536"/>
                <a:gd name="T18" fmla="*/ 0 w 6"/>
                <a:gd name="T19" fmla="*/ 0 h 16"/>
                <a:gd name="T20" fmla="*/ 6 w 6"/>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6" h="16">
                  <a:moveTo>
                    <a:pt x="2" y="0"/>
                  </a:moveTo>
                  <a:cubicBezTo>
                    <a:pt x="1" y="1"/>
                    <a:pt x="0" y="8"/>
                    <a:pt x="0" y="9"/>
                  </a:cubicBezTo>
                  <a:cubicBezTo>
                    <a:pt x="0" y="9"/>
                    <a:pt x="1" y="13"/>
                    <a:pt x="4" y="16"/>
                  </a:cubicBezTo>
                  <a:cubicBezTo>
                    <a:pt x="5" y="11"/>
                    <a:pt x="5" y="4"/>
                    <a:pt x="5" y="3"/>
                  </a:cubicBezTo>
                  <a:cubicBezTo>
                    <a:pt x="5" y="2"/>
                    <a:pt x="6" y="1"/>
                    <a:pt x="6" y="0"/>
                  </a:cubicBezTo>
                  <a:cubicBezTo>
                    <a:pt x="4" y="0"/>
                    <a:pt x="3" y="0"/>
                    <a:pt x="2" y="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45" name="Freeform 52"/>
            <p:cNvSpPr>
              <a:spLocks noChangeArrowheads="1"/>
            </p:cNvSpPr>
            <p:nvPr/>
          </p:nvSpPr>
          <p:spPr bwMode="auto">
            <a:xfrm>
              <a:off x="4371975" y="1717675"/>
              <a:ext cx="31750" cy="90488"/>
            </a:xfrm>
            <a:custGeom>
              <a:avLst/>
              <a:gdLst>
                <a:gd name="T0" fmla="*/ 2147483646 w 17"/>
                <a:gd name="T1" fmla="*/ 2147483646 h 48"/>
                <a:gd name="T2" fmla="*/ 2147483646 w 17"/>
                <a:gd name="T3" fmla="*/ 2147483646 h 48"/>
                <a:gd name="T4" fmla="*/ 2147483646 w 17"/>
                <a:gd name="T5" fmla="*/ 2147483646 h 48"/>
                <a:gd name="T6" fmla="*/ 2147483646 w 17"/>
                <a:gd name="T7" fmla="*/ 2147483646 h 48"/>
                <a:gd name="T8" fmla="*/ 2147483646 w 17"/>
                <a:gd name="T9" fmla="*/ 2147483646 h 48"/>
                <a:gd name="T10" fmla="*/ 2147483646 w 17"/>
                <a:gd name="T11" fmla="*/ 2147483646 h 48"/>
                <a:gd name="T12" fmla="*/ 2147483646 w 17"/>
                <a:gd name="T13" fmla="*/ 2147483646 h 48"/>
                <a:gd name="T14" fmla="*/ 2147483646 w 17"/>
                <a:gd name="T15" fmla="*/ 2147483646 h 48"/>
                <a:gd name="T16" fmla="*/ 2147483646 w 17"/>
                <a:gd name="T17" fmla="*/ 0 h 48"/>
                <a:gd name="T18" fmla="*/ 2147483646 w 17"/>
                <a:gd name="T19" fmla="*/ 2147483646 h 48"/>
                <a:gd name="T20" fmla="*/ 0 w 17"/>
                <a:gd name="T21" fmla="*/ 2147483646 h 48"/>
                <a:gd name="T22" fmla="*/ 2147483646 w 17"/>
                <a:gd name="T23" fmla="*/ 2147483646 h 48"/>
                <a:gd name="T24" fmla="*/ 2147483646 w 17"/>
                <a:gd name="T25" fmla="*/ 2147483646 h 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48"/>
                <a:gd name="T41" fmla="*/ 17 w 17"/>
                <a:gd name="T42" fmla="*/ 48 h 4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48">
                  <a:moveTo>
                    <a:pt x="8" y="47"/>
                  </a:moveTo>
                  <a:cubicBezTo>
                    <a:pt x="8" y="47"/>
                    <a:pt x="9" y="47"/>
                    <a:pt x="9" y="48"/>
                  </a:cubicBezTo>
                  <a:cubicBezTo>
                    <a:pt x="10" y="41"/>
                    <a:pt x="11" y="33"/>
                    <a:pt x="13" y="31"/>
                  </a:cubicBezTo>
                  <a:cubicBezTo>
                    <a:pt x="13" y="30"/>
                    <a:pt x="14" y="28"/>
                    <a:pt x="14" y="26"/>
                  </a:cubicBezTo>
                  <a:cubicBezTo>
                    <a:pt x="11" y="23"/>
                    <a:pt x="10" y="19"/>
                    <a:pt x="10" y="19"/>
                  </a:cubicBezTo>
                  <a:cubicBezTo>
                    <a:pt x="10" y="18"/>
                    <a:pt x="11" y="11"/>
                    <a:pt x="12" y="10"/>
                  </a:cubicBezTo>
                  <a:cubicBezTo>
                    <a:pt x="13" y="10"/>
                    <a:pt x="14" y="10"/>
                    <a:pt x="16" y="10"/>
                  </a:cubicBezTo>
                  <a:cubicBezTo>
                    <a:pt x="16" y="8"/>
                    <a:pt x="16" y="5"/>
                    <a:pt x="17" y="3"/>
                  </a:cubicBezTo>
                  <a:cubicBezTo>
                    <a:pt x="11" y="0"/>
                    <a:pt x="11" y="0"/>
                    <a:pt x="11" y="0"/>
                  </a:cubicBezTo>
                  <a:cubicBezTo>
                    <a:pt x="10" y="2"/>
                    <a:pt x="9" y="4"/>
                    <a:pt x="9" y="6"/>
                  </a:cubicBezTo>
                  <a:cubicBezTo>
                    <a:pt x="8" y="12"/>
                    <a:pt x="3" y="22"/>
                    <a:pt x="0" y="26"/>
                  </a:cubicBezTo>
                  <a:cubicBezTo>
                    <a:pt x="8" y="46"/>
                    <a:pt x="8" y="46"/>
                    <a:pt x="8" y="46"/>
                  </a:cubicBezTo>
                  <a:lnTo>
                    <a:pt x="8" y="47"/>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46" name="Freeform 53"/>
            <p:cNvSpPr>
              <a:spLocks noChangeArrowheads="1"/>
            </p:cNvSpPr>
            <p:nvPr/>
          </p:nvSpPr>
          <p:spPr bwMode="auto">
            <a:xfrm>
              <a:off x="4389438" y="1717675"/>
              <a:ext cx="92075" cy="98425"/>
            </a:xfrm>
            <a:custGeom>
              <a:avLst/>
              <a:gdLst>
                <a:gd name="T0" fmla="*/ 2147483646 w 48"/>
                <a:gd name="T1" fmla="*/ 0 h 52"/>
                <a:gd name="T2" fmla="*/ 2147483646 w 48"/>
                <a:gd name="T3" fmla="*/ 2147483646 h 52"/>
                <a:gd name="T4" fmla="*/ 2147483646 w 48"/>
                <a:gd name="T5" fmla="*/ 2147483646 h 52"/>
                <a:gd name="T6" fmla="*/ 2147483646 w 48"/>
                <a:gd name="T7" fmla="*/ 2147483646 h 52"/>
                <a:gd name="T8" fmla="*/ 2147483646 w 48"/>
                <a:gd name="T9" fmla="*/ 2147483646 h 52"/>
                <a:gd name="T10" fmla="*/ 2147483646 w 48"/>
                <a:gd name="T11" fmla="*/ 2147483646 h 52"/>
                <a:gd name="T12" fmla="*/ 2147483646 w 48"/>
                <a:gd name="T13" fmla="*/ 2147483646 h 52"/>
                <a:gd name="T14" fmla="*/ 2147483646 w 48"/>
                <a:gd name="T15" fmla="*/ 2147483646 h 52"/>
                <a:gd name="T16" fmla="*/ 0 w 48"/>
                <a:gd name="T17" fmla="*/ 2147483646 h 52"/>
                <a:gd name="T18" fmla="*/ 2147483646 w 48"/>
                <a:gd name="T19" fmla="*/ 2147483646 h 52"/>
                <a:gd name="T20" fmla="*/ 2147483646 w 48"/>
                <a:gd name="T21" fmla="*/ 2147483646 h 52"/>
                <a:gd name="T22" fmla="*/ 2147483646 w 48"/>
                <a:gd name="T23" fmla="*/ 2147483646 h 52"/>
                <a:gd name="T24" fmla="*/ 2147483646 w 48"/>
                <a:gd name="T25" fmla="*/ 2147483646 h 52"/>
                <a:gd name="T26" fmla="*/ 2147483646 w 48"/>
                <a:gd name="T27" fmla="*/ 2147483646 h 52"/>
                <a:gd name="T28" fmla="*/ 2147483646 w 48"/>
                <a:gd name="T29" fmla="*/ 2147483646 h 52"/>
                <a:gd name="T30" fmla="*/ 2147483646 w 48"/>
                <a:gd name="T31" fmla="*/ 2147483646 h 52"/>
                <a:gd name="T32" fmla="*/ 2147483646 w 48"/>
                <a:gd name="T33" fmla="*/ 2147483646 h 52"/>
                <a:gd name="T34" fmla="*/ 2147483646 w 48"/>
                <a:gd name="T35" fmla="*/ 2147483646 h 52"/>
                <a:gd name="T36" fmla="*/ 2147483646 w 48"/>
                <a:gd name="T37" fmla="*/ 0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2"/>
                <a:gd name="T59" fmla="*/ 48 w 48"/>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2">
                  <a:moveTo>
                    <a:pt x="44" y="0"/>
                  </a:moveTo>
                  <a:cubicBezTo>
                    <a:pt x="37" y="3"/>
                    <a:pt x="31" y="6"/>
                    <a:pt x="30" y="6"/>
                  </a:cubicBezTo>
                  <a:cubicBezTo>
                    <a:pt x="27" y="7"/>
                    <a:pt x="19" y="12"/>
                    <a:pt x="19" y="12"/>
                  </a:cubicBezTo>
                  <a:cubicBezTo>
                    <a:pt x="9" y="7"/>
                    <a:pt x="9" y="7"/>
                    <a:pt x="9" y="7"/>
                  </a:cubicBezTo>
                  <a:cubicBezTo>
                    <a:pt x="8" y="3"/>
                    <a:pt x="8" y="3"/>
                    <a:pt x="8" y="3"/>
                  </a:cubicBezTo>
                  <a:cubicBezTo>
                    <a:pt x="8" y="3"/>
                    <a:pt x="8" y="3"/>
                    <a:pt x="8" y="3"/>
                  </a:cubicBezTo>
                  <a:cubicBezTo>
                    <a:pt x="7" y="7"/>
                    <a:pt x="7" y="11"/>
                    <a:pt x="6" y="13"/>
                  </a:cubicBezTo>
                  <a:cubicBezTo>
                    <a:pt x="6" y="15"/>
                    <a:pt x="6" y="29"/>
                    <a:pt x="4" y="31"/>
                  </a:cubicBezTo>
                  <a:cubicBezTo>
                    <a:pt x="2" y="33"/>
                    <a:pt x="1" y="41"/>
                    <a:pt x="0" y="48"/>
                  </a:cubicBezTo>
                  <a:cubicBezTo>
                    <a:pt x="4" y="50"/>
                    <a:pt x="8" y="52"/>
                    <a:pt x="10" y="52"/>
                  </a:cubicBezTo>
                  <a:cubicBezTo>
                    <a:pt x="14" y="52"/>
                    <a:pt x="19" y="48"/>
                    <a:pt x="19" y="45"/>
                  </a:cubicBezTo>
                  <a:cubicBezTo>
                    <a:pt x="19" y="43"/>
                    <a:pt x="23" y="42"/>
                    <a:pt x="26" y="42"/>
                  </a:cubicBezTo>
                  <a:cubicBezTo>
                    <a:pt x="30" y="42"/>
                    <a:pt x="30" y="38"/>
                    <a:pt x="33" y="37"/>
                  </a:cubicBezTo>
                  <a:cubicBezTo>
                    <a:pt x="35" y="35"/>
                    <a:pt x="27" y="28"/>
                    <a:pt x="24" y="27"/>
                  </a:cubicBezTo>
                  <a:cubicBezTo>
                    <a:pt x="22" y="26"/>
                    <a:pt x="27" y="20"/>
                    <a:pt x="35" y="20"/>
                  </a:cubicBezTo>
                  <a:cubicBezTo>
                    <a:pt x="44" y="19"/>
                    <a:pt x="42" y="16"/>
                    <a:pt x="47" y="16"/>
                  </a:cubicBezTo>
                  <a:cubicBezTo>
                    <a:pt x="47" y="16"/>
                    <a:pt x="47" y="16"/>
                    <a:pt x="48" y="16"/>
                  </a:cubicBezTo>
                  <a:cubicBezTo>
                    <a:pt x="47" y="12"/>
                    <a:pt x="46" y="8"/>
                    <a:pt x="45" y="5"/>
                  </a:cubicBezTo>
                  <a:cubicBezTo>
                    <a:pt x="45" y="4"/>
                    <a:pt x="44" y="2"/>
                    <a:pt x="44" y="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47" name="Freeform 54"/>
            <p:cNvSpPr>
              <a:spLocks noChangeArrowheads="1"/>
            </p:cNvSpPr>
            <p:nvPr/>
          </p:nvSpPr>
          <p:spPr bwMode="auto">
            <a:xfrm>
              <a:off x="5141913" y="1470025"/>
              <a:ext cx="234950" cy="103188"/>
            </a:xfrm>
            <a:custGeom>
              <a:avLst/>
              <a:gdLst>
                <a:gd name="T0" fmla="*/ 2147483646 w 123"/>
                <a:gd name="T1" fmla="*/ 2147483646 h 54"/>
                <a:gd name="T2" fmla="*/ 2147483646 w 123"/>
                <a:gd name="T3" fmla="*/ 2147483646 h 54"/>
                <a:gd name="T4" fmla="*/ 2147483646 w 123"/>
                <a:gd name="T5" fmla="*/ 2147483646 h 54"/>
                <a:gd name="T6" fmla="*/ 2147483646 w 123"/>
                <a:gd name="T7" fmla="*/ 2147483646 h 54"/>
                <a:gd name="T8" fmla="*/ 2147483646 w 123"/>
                <a:gd name="T9" fmla="*/ 2147483646 h 54"/>
                <a:gd name="T10" fmla="*/ 2147483646 w 123"/>
                <a:gd name="T11" fmla="*/ 2147483646 h 54"/>
                <a:gd name="T12" fmla="*/ 2147483646 w 123"/>
                <a:gd name="T13" fmla="*/ 2147483646 h 54"/>
                <a:gd name="T14" fmla="*/ 2147483646 w 123"/>
                <a:gd name="T15" fmla="*/ 2147483646 h 54"/>
                <a:gd name="T16" fmla="*/ 2147483646 w 123"/>
                <a:gd name="T17" fmla="*/ 2147483646 h 54"/>
                <a:gd name="T18" fmla="*/ 2147483646 w 123"/>
                <a:gd name="T19" fmla="*/ 2147483646 h 54"/>
                <a:gd name="T20" fmla="*/ 2147483646 w 123"/>
                <a:gd name="T21" fmla="*/ 2147483646 h 54"/>
                <a:gd name="T22" fmla="*/ 2147483646 w 123"/>
                <a:gd name="T23" fmla="*/ 2147483646 h 54"/>
                <a:gd name="T24" fmla="*/ 2147483646 w 123"/>
                <a:gd name="T25" fmla="*/ 2147483646 h 54"/>
                <a:gd name="T26" fmla="*/ 2147483646 w 123"/>
                <a:gd name="T27" fmla="*/ 2147483646 h 54"/>
                <a:gd name="T28" fmla="*/ 2147483646 w 123"/>
                <a:gd name="T29" fmla="*/ 2147483646 h 54"/>
                <a:gd name="T30" fmla="*/ 0 w 123"/>
                <a:gd name="T31" fmla="*/ 2147483646 h 54"/>
                <a:gd name="T32" fmla="*/ 2147483646 w 123"/>
                <a:gd name="T33" fmla="*/ 2147483646 h 54"/>
                <a:gd name="T34" fmla="*/ 2147483646 w 123"/>
                <a:gd name="T35" fmla="*/ 2147483646 h 54"/>
                <a:gd name="T36" fmla="*/ 2147483646 w 123"/>
                <a:gd name="T37" fmla="*/ 2147483646 h 54"/>
                <a:gd name="T38" fmla="*/ 2147483646 w 123"/>
                <a:gd name="T39" fmla="*/ 2147483646 h 54"/>
                <a:gd name="T40" fmla="*/ 2147483646 w 123"/>
                <a:gd name="T41" fmla="*/ 2147483646 h 54"/>
                <a:gd name="T42" fmla="*/ 2147483646 w 123"/>
                <a:gd name="T43" fmla="*/ 2147483646 h 54"/>
                <a:gd name="T44" fmla="*/ 2147483646 w 123"/>
                <a:gd name="T45" fmla="*/ 2147483646 h 54"/>
                <a:gd name="T46" fmla="*/ 2147483646 w 123"/>
                <a:gd name="T47" fmla="*/ 2147483646 h 54"/>
                <a:gd name="T48" fmla="*/ 2147483646 w 123"/>
                <a:gd name="T49" fmla="*/ 2147483646 h 54"/>
                <a:gd name="T50" fmla="*/ 2147483646 w 123"/>
                <a:gd name="T51" fmla="*/ 2147483646 h 54"/>
                <a:gd name="T52" fmla="*/ 2147483646 w 123"/>
                <a:gd name="T53" fmla="*/ 2147483646 h 54"/>
                <a:gd name="T54" fmla="*/ 2147483646 w 123"/>
                <a:gd name="T55" fmla="*/ 2147483646 h 54"/>
                <a:gd name="T56" fmla="*/ 2147483646 w 123"/>
                <a:gd name="T57" fmla="*/ 2147483646 h 54"/>
                <a:gd name="T58" fmla="*/ 2147483646 w 123"/>
                <a:gd name="T59" fmla="*/ 2147483646 h 54"/>
                <a:gd name="T60" fmla="*/ 2147483646 w 123"/>
                <a:gd name="T61" fmla="*/ 2147483646 h 54"/>
                <a:gd name="T62" fmla="*/ 2147483646 w 123"/>
                <a:gd name="T63" fmla="*/ 2147483646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3"/>
                <a:gd name="T97" fmla="*/ 0 h 54"/>
                <a:gd name="T98" fmla="*/ 123 w 123"/>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3" h="54">
                  <a:moveTo>
                    <a:pt x="114" y="10"/>
                  </a:moveTo>
                  <a:cubicBezTo>
                    <a:pt x="109" y="5"/>
                    <a:pt x="108" y="9"/>
                    <a:pt x="103" y="7"/>
                  </a:cubicBezTo>
                  <a:cubicBezTo>
                    <a:pt x="98" y="6"/>
                    <a:pt x="78" y="4"/>
                    <a:pt x="74" y="6"/>
                  </a:cubicBezTo>
                  <a:cubicBezTo>
                    <a:pt x="70" y="7"/>
                    <a:pt x="62" y="3"/>
                    <a:pt x="59" y="1"/>
                  </a:cubicBezTo>
                  <a:cubicBezTo>
                    <a:pt x="56" y="0"/>
                    <a:pt x="48" y="1"/>
                    <a:pt x="47" y="6"/>
                  </a:cubicBezTo>
                  <a:cubicBezTo>
                    <a:pt x="47" y="11"/>
                    <a:pt x="43" y="11"/>
                    <a:pt x="37" y="8"/>
                  </a:cubicBezTo>
                  <a:cubicBezTo>
                    <a:pt x="31" y="5"/>
                    <a:pt x="22" y="5"/>
                    <a:pt x="22" y="8"/>
                  </a:cubicBezTo>
                  <a:cubicBezTo>
                    <a:pt x="22" y="11"/>
                    <a:pt x="17" y="15"/>
                    <a:pt x="15" y="16"/>
                  </a:cubicBezTo>
                  <a:cubicBezTo>
                    <a:pt x="14" y="16"/>
                    <a:pt x="13" y="19"/>
                    <a:pt x="12" y="22"/>
                  </a:cubicBezTo>
                  <a:cubicBezTo>
                    <a:pt x="13" y="22"/>
                    <a:pt x="15" y="24"/>
                    <a:pt x="16" y="26"/>
                  </a:cubicBezTo>
                  <a:cubicBezTo>
                    <a:pt x="18" y="28"/>
                    <a:pt x="24" y="28"/>
                    <a:pt x="25" y="25"/>
                  </a:cubicBezTo>
                  <a:cubicBezTo>
                    <a:pt x="26" y="22"/>
                    <a:pt x="35" y="28"/>
                    <a:pt x="40" y="32"/>
                  </a:cubicBezTo>
                  <a:cubicBezTo>
                    <a:pt x="46" y="37"/>
                    <a:pt x="38" y="34"/>
                    <a:pt x="35" y="38"/>
                  </a:cubicBezTo>
                  <a:cubicBezTo>
                    <a:pt x="33" y="42"/>
                    <a:pt x="26" y="38"/>
                    <a:pt x="25" y="40"/>
                  </a:cubicBezTo>
                  <a:cubicBezTo>
                    <a:pt x="23" y="42"/>
                    <a:pt x="11" y="42"/>
                    <a:pt x="8" y="42"/>
                  </a:cubicBezTo>
                  <a:cubicBezTo>
                    <a:pt x="5" y="42"/>
                    <a:pt x="0" y="46"/>
                    <a:pt x="0" y="49"/>
                  </a:cubicBezTo>
                  <a:cubicBezTo>
                    <a:pt x="1" y="51"/>
                    <a:pt x="12" y="47"/>
                    <a:pt x="16" y="50"/>
                  </a:cubicBezTo>
                  <a:cubicBezTo>
                    <a:pt x="20" y="53"/>
                    <a:pt x="24" y="47"/>
                    <a:pt x="26" y="50"/>
                  </a:cubicBezTo>
                  <a:cubicBezTo>
                    <a:pt x="29" y="54"/>
                    <a:pt x="34" y="51"/>
                    <a:pt x="36" y="52"/>
                  </a:cubicBezTo>
                  <a:cubicBezTo>
                    <a:pt x="38" y="53"/>
                    <a:pt x="50" y="51"/>
                    <a:pt x="51" y="51"/>
                  </a:cubicBezTo>
                  <a:cubicBezTo>
                    <a:pt x="52" y="50"/>
                    <a:pt x="52" y="48"/>
                    <a:pt x="52" y="46"/>
                  </a:cubicBezTo>
                  <a:cubicBezTo>
                    <a:pt x="52" y="43"/>
                    <a:pt x="55" y="44"/>
                    <a:pt x="57" y="43"/>
                  </a:cubicBezTo>
                  <a:cubicBezTo>
                    <a:pt x="60" y="42"/>
                    <a:pt x="62" y="39"/>
                    <a:pt x="64" y="39"/>
                  </a:cubicBezTo>
                  <a:cubicBezTo>
                    <a:pt x="66" y="39"/>
                    <a:pt x="68" y="36"/>
                    <a:pt x="70" y="37"/>
                  </a:cubicBezTo>
                  <a:cubicBezTo>
                    <a:pt x="72" y="37"/>
                    <a:pt x="75" y="41"/>
                    <a:pt x="77" y="39"/>
                  </a:cubicBezTo>
                  <a:cubicBezTo>
                    <a:pt x="80" y="37"/>
                    <a:pt x="81" y="39"/>
                    <a:pt x="84" y="34"/>
                  </a:cubicBezTo>
                  <a:cubicBezTo>
                    <a:pt x="88" y="30"/>
                    <a:pt x="90" y="31"/>
                    <a:pt x="94" y="31"/>
                  </a:cubicBezTo>
                  <a:cubicBezTo>
                    <a:pt x="100" y="32"/>
                    <a:pt x="102" y="29"/>
                    <a:pt x="103" y="26"/>
                  </a:cubicBezTo>
                  <a:cubicBezTo>
                    <a:pt x="105" y="23"/>
                    <a:pt x="109" y="23"/>
                    <a:pt x="112" y="21"/>
                  </a:cubicBezTo>
                  <a:cubicBezTo>
                    <a:pt x="115" y="19"/>
                    <a:pt x="120" y="17"/>
                    <a:pt x="122" y="16"/>
                  </a:cubicBezTo>
                  <a:cubicBezTo>
                    <a:pt x="123" y="16"/>
                    <a:pt x="123" y="15"/>
                    <a:pt x="123" y="14"/>
                  </a:cubicBezTo>
                  <a:cubicBezTo>
                    <a:pt x="119" y="11"/>
                    <a:pt x="117" y="14"/>
                    <a:pt x="114" y="1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48" name="Freeform 55"/>
            <p:cNvSpPr>
              <a:spLocks noChangeArrowheads="1"/>
            </p:cNvSpPr>
            <p:nvPr/>
          </p:nvSpPr>
          <p:spPr bwMode="auto">
            <a:xfrm>
              <a:off x="4495800" y="1458912"/>
              <a:ext cx="149225" cy="66675"/>
            </a:xfrm>
            <a:custGeom>
              <a:avLst/>
              <a:gdLst>
                <a:gd name="T0" fmla="*/ 2147483646 w 78"/>
                <a:gd name="T1" fmla="*/ 2147483646 h 35"/>
                <a:gd name="T2" fmla="*/ 2147483646 w 78"/>
                <a:gd name="T3" fmla="*/ 2147483646 h 35"/>
                <a:gd name="T4" fmla="*/ 2147483646 w 78"/>
                <a:gd name="T5" fmla="*/ 2147483646 h 35"/>
                <a:gd name="T6" fmla="*/ 2147483646 w 78"/>
                <a:gd name="T7" fmla="*/ 2147483646 h 35"/>
                <a:gd name="T8" fmla="*/ 2147483646 w 78"/>
                <a:gd name="T9" fmla="*/ 2147483646 h 35"/>
                <a:gd name="T10" fmla="*/ 2147483646 w 78"/>
                <a:gd name="T11" fmla="*/ 2147483646 h 35"/>
                <a:gd name="T12" fmla="*/ 2147483646 w 78"/>
                <a:gd name="T13" fmla="*/ 2147483646 h 35"/>
                <a:gd name="T14" fmla="*/ 2147483646 w 78"/>
                <a:gd name="T15" fmla="*/ 2147483646 h 35"/>
                <a:gd name="T16" fmla="*/ 2147483646 w 78"/>
                <a:gd name="T17" fmla="*/ 2147483646 h 35"/>
                <a:gd name="T18" fmla="*/ 2147483646 w 78"/>
                <a:gd name="T19" fmla="*/ 2147483646 h 35"/>
                <a:gd name="T20" fmla="*/ 2147483646 w 78"/>
                <a:gd name="T21" fmla="*/ 2147483646 h 35"/>
                <a:gd name="T22" fmla="*/ 2147483646 w 78"/>
                <a:gd name="T23" fmla="*/ 2147483646 h 35"/>
                <a:gd name="T24" fmla="*/ 2147483646 w 78"/>
                <a:gd name="T25" fmla="*/ 2147483646 h 35"/>
                <a:gd name="T26" fmla="*/ 2147483646 w 78"/>
                <a:gd name="T27" fmla="*/ 2147483646 h 35"/>
                <a:gd name="T28" fmla="*/ 2147483646 w 78"/>
                <a:gd name="T29" fmla="*/ 2147483646 h 35"/>
                <a:gd name="T30" fmla="*/ 2147483646 w 78"/>
                <a:gd name="T31" fmla="*/ 2147483646 h 35"/>
                <a:gd name="T32" fmla="*/ 2147483646 w 78"/>
                <a:gd name="T33" fmla="*/ 2147483646 h 35"/>
                <a:gd name="T34" fmla="*/ 2147483646 w 78"/>
                <a:gd name="T35" fmla="*/ 0 h 35"/>
                <a:gd name="T36" fmla="*/ 0 w 78"/>
                <a:gd name="T37" fmla="*/ 2147483646 h 35"/>
                <a:gd name="T38" fmla="*/ 2147483646 w 78"/>
                <a:gd name="T39" fmla="*/ 2147483646 h 35"/>
                <a:gd name="T40" fmla="*/ 2147483646 w 78"/>
                <a:gd name="T41" fmla="*/ 2147483646 h 35"/>
                <a:gd name="T42" fmla="*/ 2147483646 w 78"/>
                <a:gd name="T43" fmla="*/ 2147483646 h 35"/>
                <a:gd name="T44" fmla="*/ 2147483646 w 78"/>
                <a:gd name="T45" fmla="*/ 2147483646 h 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8"/>
                <a:gd name="T70" fmla="*/ 0 h 35"/>
                <a:gd name="T71" fmla="*/ 78 w 78"/>
                <a:gd name="T72" fmla="*/ 35 h 3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8" h="35">
                  <a:moveTo>
                    <a:pt x="31" y="27"/>
                  </a:moveTo>
                  <a:cubicBezTo>
                    <a:pt x="35" y="25"/>
                    <a:pt x="36" y="29"/>
                    <a:pt x="39" y="33"/>
                  </a:cubicBezTo>
                  <a:cubicBezTo>
                    <a:pt x="39" y="33"/>
                    <a:pt x="39" y="34"/>
                    <a:pt x="40" y="34"/>
                  </a:cubicBezTo>
                  <a:cubicBezTo>
                    <a:pt x="44" y="33"/>
                    <a:pt x="47" y="32"/>
                    <a:pt x="51" y="32"/>
                  </a:cubicBezTo>
                  <a:cubicBezTo>
                    <a:pt x="54" y="31"/>
                    <a:pt x="58" y="32"/>
                    <a:pt x="61" y="33"/>
                  </a:cubicBezTo>
                  <a:cubicBezTo>
                    <a:pt x="60" y="32"/>
                    <a:pt x="60" y="31"/>
                    <a:pt x="60" y="30"/>
                  </a:cubicBezTo>
                  <a:cubicBezTo>
                    <a:pt x="61" y="28"/>
                    <a:pt x="66" y="31"/>
                    <a:pt x="68" y="33"/>
                  </a:cubicBezTo>
                  <a:cubicBezTo>
                    <a:pt x="70" y="34"/>
                    <a:pt x="75" y="35"/>
                    <a:pt x="77" y="33"/>
                  </a:cubicBezTo>
                  <a:cubicBezTo>
                    <a:pt x="78" y="32"/>
                    <a:pt x="74" y="30"/>
                    <a:pt x="73" y="28"/>
                  </a:cubicBezTo>
                  <a:cubicBezTo>
                    <a:pt x="73" y="27"/>
                    <a:pt x="74" y="26"/>
                    <a:pt x="75" y="24"/>
                  </a:cubicBezTo>
                  <a:cubicBezTo>
                    <a:pt x="72" y="22"/>
                    <a:pt x="69" y="20"/>
                    <a:pt x="68" y="21"/>
                  </a:cubicBezTo>
                  <a:cubicBezTo>
                    <a:pt x="67" y="21"/>
                    <a:pt x="67" y="14"/>
                    <a:pt x="65" y="14"/>
                  </a:cubicBezTo>
                  <a:cubicBezTo>
                    <a:pt x="63" y="14"/>
                    <a:pt x="63" y="12"/>
                    <a:pt x="61" y="12"/>
                  </a:cubicBezTo>
                  <a:cubicBezTo>
                    <a:pt x="59" y="12"/>
                    <a:pt x="51" y="12"/>
                    <a:pt x="49" y="14"/>
                  </a:cubicBezTo>
                  <a:cubicBezTo>
                    <a:pt x="47" y="15"/>
                    <a:pt x="45" y="10"/>
                    <a:pt x="42" y="10"/>
                  </a:cubicBezTo>
                  <a:cubicBezTo>
                    <a:pt x="40" y="10"/>
                    <a:pt x="37" y="8"/>
                    <a:pt x="35" y="6"/>
                  </a:cubicBezTo>
                  <a:cubicBezTo>
                    <a:pt x="34" y="4"/>
                    <a:pt x="21" y="7"/>
                    <a:pt x="18" y="4"/>
                  </a:cubicBezTo>
                  <a:cubicBezTo>
                    <a:pt x="14" y="2"/>
                    <a:pt x="8" y="0"/>
                    <a:pt x="4" y="0"/>
                  </a:cubicBezTo>
                  <a:cubicBezTo>
                    <a:pt x="3" y="0"/>
                    <a:pt x="2" y="1"/>
                    <a:pt x="0" y="2"/>
                  </a:cubicBezTo>
                  <a:cubicBezTo>
                    <a:pt x="7" y="6"/>
                    <a:pt x="16" y="5"/>
                    <a:pt x="18" y="12"/>
                  </a:cubicBezTo>
                  <a:cubicBezTo>
                    <a:pt x="19" y="20"/>
                    <a:pt x="24" y="17"/>
                    <a:pt x="22" y="23"/>
                  </a:cubicBezTo>
                  <a:cubicBezTo>
                    <a:pt x="22" y="25"/>
                    <a:pt x="21" y="26"/>
                    <a:pt x="19" y="27"/>
                  </a:cubicBezTo>
                  <a:cubicBezTo>
                    <a:pt x="24" y="28"/>
                    <a:pt x="29" y="28"/>
                    <a:pt x="31" y="2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49" name="Freeform 56"/>
            <p:cNvSpPr>
              <a:spLocks noEditPoints="1" noChangeArrowheads="1"/>
            </p:cNvSpPr>
            <p:nvPr/>
          </p:nvSpPr>
          <p:spPr bwMode="auto">
            <a:xfrm>
              <a:off x="4197350" y="1495425"/>
              <a:ext cx="406400" cy="160338"/>
            </a:xfrm>
            <a:custGeom>
              <a:avLst/>
              <a:gdLst>
                <a:gd name="T0" fmla="*/ 2147483646 w 212"/>
                <a:gd name="T1" fmla="*/ 2147483646 h 84"/>
                <a:gd name="T2" fmla="*/ 2147483646 w 212"/>
                <a:gd name="T3" fmla="*/ 2147483646 h 84"/>
                <a:gd name="T4" fmla="*/ 2147483646 w 212"/>
                <a:gd name="T5" fmla="*/ 2147483646 h 84"/>
                <a:gd name="T6" fmla="*/ 2147483646 w 212"/>
                <a:gd name="T7" fmla="*/ 2147483646 h 84"/>
                <a:gd name="T8" fmla="*/ 2147483646 w 212"/>
                <a:gd name="T9" fmla="*/ 2147483646 h 84"/>
                <a:gd name="T10" fmla="*/ 2147483646 w 212"/>
                <a:gd name="T11" fmla="*/ 2147483646 h 84"/>
                <a:gd name="T12" fmla="*/ 2147483646 w 212"/>
                <a:gd name="T13" fmla="*/ 2147483646 h 84"/>
                <a:gd name="T14" fmla="*/ 2147483646 w 212"/>
                <a:gd name="T15" fmla="*/ 2147483646 h 84"/>
                <a:gd name="T16" fmla="*/ 2147483646 w 212"/>
                <a:gd name="T17" fmla="*/ 2147483646 h 84"/>
                <a:gd name="T18" fmla="*/ 2147483646 w 212"/>
                <a:gd name="T19" fmla="*/ 2147483646 h 84"/>
                <a:gd name="T20" fmla="*/ 2147483646 w 212"/>
                <a:gd name="T21" fmla="*/ 2147483646 h 84"/>
                <a:gd name="T22" fmla="*/ 2147483646 w 212"/>
                <a:gd name="T23" fmla="*/ 2147483646 h 84"/>
                <a:gd name="T24" fmla="*/ 2147483646 w 212"/>
                <a:gd name="T25" fmla="*/ 2147483646 h 84"/>
                <a:gd name="T26" fmla="*/ 2147483646 w 212"/>
                <a:gd name="T27" fmla="*/ 2147483646 h 84"/>
                <a:gd name="T28" fmla="*/ 2147483646 w 212"/>
                <a:gd name="T29" fmla="*/ 2147483646 h 84"/>
                <a:gd name="T30" fmla="*/ 2147483646 w 212"/>
                <a:gd name="T31" fmla="*/ 2147483646 h 84"/>
                <a:gd name="T32" fmla="*/ 2147483646 w 212"/>
                <a:gd name="T33" fmla="*/ 2147483646 h 84"/>
                <a:gd name="T34" fmla="*/ 2147483646 w 212"/>
                <a:gd name="T35" fmla="*/ 2147483646 h 84"/>
                <a:gd name="T36" fmla="*/ 2147483646 w 212"/>
                <a:gd name="T37" fmla="*/ 2147483646 h 84"/>
                <a:gd name="T38" fmla="*/ 2147483646 w 212"/>
                <a:gd name="T39" fmla="*/ 2147483646 h 84"/>
                <a:gd name="T40" fmla="*/ 2147483646 w 212"/>
                <a:gd name="T41" fmla="*/ 2147483646 h 84"/>
                <a:gd name="T42" fmla="*/ 2147483646 w 212"/>
                <a:gd name="T43" fmla="*/ 2147483646 h 84"/>
                <a:gd name="T44" fmla="*/ 2147483646 w 212"/>
                <a:gd name="T45" fmla="*/ 2147483646 h 84"/>
                <a:gd name="T46" fmla="*/ 2147483646 w 212"/>
                <a:gd name="T47" fmla="*/ 2147483646 h 84"/>
                <a:gd name="T48" fmla="*/ 2147483646 w 212"/>
                <a:gd name="T49" fmla="*/ 2147483646 h 84"/>
                <a:gd name="T50" fmla="*/ 2147483646 w 212"/>
                <a:gd name="T51" fmla="*/ 2147483646 h 84"/>
                <a:gd name="T52" fmla="*/ 2147483646 w 212"/>
                <a:gd name="T53" fmla="*/ 2147483646 h 84"/>
                <a:gd name="T54" fmla="*/ 2147483646 w 212"/>
                <a:gd name="T55" fmla="*/ 2147483646 h 84"/>
                <a:gd name="T56" fmla="*/ 2147483646 w 212"/>
                <a:gd name="T57" fmla="*/ 2147483646 h 84"/>
                <a:gd name="T58" fmla="*/ 2147483646 w 212"/>
                <a:gd name="T59" fmla="*/ 2147483646 h 84"/>
                <a:gd name="T60" fmla="*/ 2147483646 w 212"/>
                <a:gd name="T61" fmla="*/ 2147483646 h 84"/>
                <a:gd name="T62" fmla="*/ 2147483646 w 212"/>
                <a:gd name="T63" fmla="*/ 2147483646 h 84"/>
                <a:gd name="T64" fmla="*/ 2147483646 w 212"/>
                <a:gd name="T65" fmla="*/ 2147483646 h 84"/>
                <a:gd name="T66" fmla="*/ 2147483646 w 212"/>
                <a:gd name="T67" fmla="*/ 2147483646 h 84"/>
                <a:gd name="T68" fmla="*/ 2147483646 w 212"/>
                <a:gd name="T69" fmla="*/ 2147483646 h 84"/>
                <a:gd name="T70" fmla="*/ 2147483646 w 212"/>
                <a:gd name="T71" fmla="*/ 2147483646 h 84"/>
                <a:gd name="T72" fmla="*/ 2147483646 w 212"/>
                <a:gd name="T73" fmla="*/ 2147483646 h 84"/>
                <a:gd name="T74" fmla="*/ 2147483646 w 212"/>
                <a:gd name="T75" fmla="*/ 2147483646 h 84"/>
                <a:gd name="T76" fmla="*/ 2147483646 w 212"/>
                <a:gd name="T77" fmla="*/ 2147483646 h 84"/>
                <a:gd name="T78" fmla="*/ 2147483646 w 212"/>
                <a:gd name="T79" fmla="*/ 2147483646 h 84"/>
                <a:gd name="T80" fmla="*/ 2147483646 w 212"/>
                <a:gd name="T81" fmla="*/ 2147483646 h 84"/>
                <a:gd name="T82" fmla="*/ 2147483646 w 212"/>
                <a:gd name="T83" fmla="*/ 2147483646 h 84"/>
                <a:gd name="T84" fmla="*/ 2147483646 w 212"/>
                <a:gd name="T85" fmla="*/ 2147483646 h 84"/>
                <a:gd name="T86" fmla="*/ 2147483646 w 212"/>
                <a:gd name="T87" fmla="*/ 2147483646 h 84"/>
                <a:gd name="T88" fmla="*/ 2147483646 w 212"/>
                <a:gd name="T89" fmla="*/ 2147483646 h 84"/>
                <a:gd name="T90" fmla="*/ 2147483646 w 212"/>
                <a:gd name="T91" fmla="*/ 2147483646 h 84"/>
                <a:gd name="T92" fmla="*/ 2147483646 w 212"/>
                <a:gd name="T93" fmla="*/ 2147483646 h 84"/>
                <a:gd name="T94" fmla="*/ 2147483646 w 212"/>
                <a:gd name="T95" fmla="*/ 2147483646 h 84"/>
                <a:gd name="T96" fmla="*/ 2147483646 w 212"/>
                <a:gd name="T97" fmla="*/ 2147483646 h 84"/>
                <a:gd name="T98" fmla="*/ 2147483646 w 212"/>
                <a:gd name="T99" fmla="*/ 2147483646 h 84"/>
                <a:gd name="T100" fmla="*/ 2147483646 w 212"/>
                <a:gd name="T101" fmla="*/ 2147483646 h 84"/>
                <a:gd name="T102" fmla="*/ 2147483646 w 212"/>
                <a:gd name="T103" fmla="*/ 2147483646 h 84"/>
                <a:gd name="T104" fmla="*/ 2147483646 w 212"/>
                <a:gd name="T105" fmla="*/ 2147483646 h 84"/>
                <a:gd name="T106" fmla="*/ 2147483646 w 212"/>
                <a:gd name="T107" fmla="*/ 2147483646 h 84"/>
                <a:gd name="T108" fmla="*/ 2147483646 w 212"/>
                <a:gd name="T109" fmla="*/ 2147483646 h 84"/>
                <a:gd name="T110" fmla="*/ 2147483646 w 212"/>
                <a:gd name="T111" fmla="*/ 2147483646 h 84"/>
                <a:gd name="T112" fmla="*/ 2147483646 w 212"/>
                <a:gd name="T113" fmla="*/ 2147483646 h 84"/>
                <a:gd name="T114" fmla="*/ 2147483646 w 212"/>
                <a:gd name="T115" fmla="*/ 2147483646 h 84"/>
                <a:gd name="T116" fmla="*/ 2147483646 w 212"/>
                <a:gd name="T117" fmla="*/ 2147483646 h 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2"/>
                <a:gd name="T178" fmla="*/ 0 h 84"/>
                <a:gd name="T179" fmla="*/ 212 w 212"/>
                <a:gd name="T180" fmla="*/ 84 h 8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2" h="84">
                  <a:moveTo>
                    <a:pt x="206" y="59"/>
                  </a:moveTo>
                  <a:cubicBezTo>
                    <a:pt x="204" y="58"/>
                    <a:pt x="207" y="49"/>
                    <a:pt x="206" y="47"/>
                  </a:cubicBezTo>
                  <a:cubicBezTo>
                    <a:pt x="205" y="45"/>
                    <a:pt x="203" y="37"/>
                    <a:pt x="206" y="37"/>
                  </a:cubicBezTo>
                  <a:cubicBezTo>
                    <a:pt x="208" y="37"/>
                    <a:pt x="206" y="32"/>
                    <a:pt x="209" y="32"/>
                  </a:cubicBezTo>
                  <a:cubicBezTo>
                    <a:pt x="208" y="30"/>
                    <a:pt x="207" y="28"/>
                    <a:pt x="207" y="28"/>
                  </a:cubicBezTo>
                  <a:cubicBezTo>
                    <a:pt x="205" y="26"/>
                    <a:pt x="200" y="29"/>
                    <a:pt x="198" y="24"/>
                  </a:cubicBezTo>
                  <a:cubicBezTo>
                    <a:pt x="196" y="19"/>
                    <a:pt x="198" y="18"/>
                    <a:pt x="195" y="14"/>
                  </a:cubicBezTo>
                  <a:cubicBezTo>
                    <a:pt x="192" y="10"/>
                    <a:pt x="191" y="6"/>
                    <a:pt x="187" y="8"/>
                  </a:cubicBezTo>
                  <a:cubicBezTo>
                    <a:pt x="185" y="9"/>
                    <a:pt x="180" y="9"/>
                    <a:pt x="175" y="8"/>
                  </a:cubicBezTo>
                  <a:cubicBezTo>
                    <a:pt x="170" y="13"/>
                    <a:pt x="158" y="17"/>
                    <a:pt x="154" y="15"/>
                  </a:cubicBezTo>
                  <a:cubicBezTo>
                    <a:pt x="150" y="14"/>
                    <a:pt x="141" y="16"/>
                    <a:pt x="135" y="16"/>
                  </a:cubicBezTo>
                  <a:cubicBezTo>
                    <a:pt x="128" y="16"/>
                    <a:pt x="126" y="11"/>
                    <a:pt x="121" y="11"/>
                  </a:cubicBezTo>
                  <a:cubicBezTo>
                    <a:pt x="116" y="12"/>
                    <a:pt x="116" y="7"/>
                    <a:pt x="111" y="7"/>
                  </a:cubicBezTo>
                  <a:cubicBezTo>
                    <a:pt x="106" y="7"/>
                    <a:pt x="110" y="4"/>
                    <a:pt x="95" y="2"/>
                  </a:cubicBezTo>
                  <a:cubicBezTo>
                    <a:pt x="79" y="0"/>
                    <a:pt x="65" y="9"/>
                    <a:pt x="60" y="13"/>
                  </a:cubicBezTo>
                  <a:cubicBezTo>
                    <a:pt x="55" y="17"/>
                    <a:pt x="37" y="13"/>
                    <a:pt x="36" y="14"/>
                  </a:cubicBezTo>
                  <a:cubicBezTo>
                    <a:pt x="34" y="15"/>
                    <a:pt x="36" y="21"/>
                    <a:pt x="30" y="23"/>
                  </a:cubicBezTo>
                  <a:cubicBezTo>
                    <a:pt x="24" y="25"/>
                    <a:pt x="11" y="23"/>
                    <a:pt x="6" y="25"/>
                  </a:cubicBezTo>
                  <a:cubicBezTo>
                    <a:pt x="2" y="27"/>
                    <a:pt x="0" y="34"/>
                    <a:pt x="4" y="33"/>
                  </a:cubicBezTo>
                  <a:cubicBezTo>
                    <a:pt x="8" y="33"/>
                    <a:pt x="10" y="35"/>
                    <a:pt x="9" y="36"/>
                  </a:cubicBezTo>
                  <a:cubicBezTo>
                    <a:pt x="8" y="38"/>
                    <a:pt x="12" y="43"/>
                    <a:pt x="10" y="45"/>
                  </a:cubicBezTo>
                  <a:cubicBezTo>
                    <a:pt x="8" y="47"/>
                    <a:pt x="7" y="51"/>
                    <a:pt x="10" y="53"/>
                  </a:cubicBezTo>
                  <a:cubicBezTo>
                    <a:pt x="13" y="55"/>
                    <a:pt x="13" y="58"/>
                    <a:pt x="10" y="59"/>
                  </a:cubicBezTo>
                  <a:cubicBezTo>
                    <a:pt x="7" y="59"/>
                    <a:pt x="16" y="63"/>
                    <a:pt x="16" y="65"/>
                  </a:cubicBezTo>
                  <a:cubicBezTo>
                    <a:pt x="16" y="66"/>
                    <a:pt x="23" y="67"/>
                    <a:pt x="23" y="69"/>
                  </a:cubicBezTo>
                  <a:cubicBezTo>
                    <a:pt x="23" y="71"/>
                    <a:pt x="25" y="72"/>
                    <a:pt x="29" y="71"/>
                  </a:cubicBezTo>
                  <a:cubicBezTo>
                    <a:pt x="32" y="70"/>
                    <a:pt x="34" y="75"/>
                    <a:pt x="36" y="78"/>
                  </a:cubicBezTo>
                  <a:cubicBezTo>
                    <a:pt x="38" y="81"/>
                    <a:pt x="50" y="79"/>
                    <a:pt x="50" y="75"/>
                  </a:cubicBezTo>
                  <a:cubicBezTo>
                    <a:pt x="50" y="72"/>
                    <a:pt x="54" y="71"/>
                    <a:pt x="59" y="71"/>
                  </a:cubicBezTo>
                  <a:cubicBezTo>
                    <a:pt x="65" y="72"/>
                    <a:pt x="72" y="79"/>
                    <a:pt x="75" y="80"/>
                  </a:cubicBezTo>
                  <a:cubicBezTo>
                    <a:pt x="77" y="81"/>
                    <a:pt x="83" y="78"/>
                    <a:pt x="86" y="78"/>
                  </a:cubicBezTo>
                  <a:cubicBezTo>
                    <a:pt x="90" y="78"/>
                    <a:pt x="95" y="73"/>
                    <a:pt x="97" y="71"/>
                  </a:cubicBezTo>
                  <a:cubicBezTo>
                    <a:pt x="99" y="70"/>
                    <a:pt x="102" y="75"/>
                    <a:pt x="106" y="74"/>
                  </a:cubicBezTo>
                  <a:cubicBezTo>
                    <a:pt x="109" y="72"/>
                    <a:pt x="112" y="70"/>
                    <a:pt x="114" y="71"/>
                  </a:cubicBezTo>
                  <a:cubicBezTo>
                    <a:pt x="116" y="72"/>
                    <a:pt x="109" y="78"/>
                    <a:pt x="111" y="80"/>
                  </a:cubicBezTo>
                  <a:cubicBezTo>
                    <a:pt x="112" y="81"/>
                    <a:pt x="112" y="83"/>
                    <a:pt x="111" y="84"/>
                  </a:cubicBezTo>
                  <a:cubicBezTo>
                    <a:pt x="118" y="83"/>
                    <a:pt x="118" y="78"/>
                    <a:pt x="118" y="76"/>
                  </a:cubicBezTo>
                  <a:cubicBezTo>
                    <a:pt x="119" y="74"/>
                    <a:pt x="120" y="72"/>
                    <a:pt x="123" y="74"/>
                  </a:cubicBezTo>
                  <a:cubicBezTo>
                    <a:pt x="125" y="75"/>
                    <a:pt x="128" y="76"/>
                    <a:pt x="133" y="74"/>
                  </a:cubicBezTo>
                  <a:cubicBezTo>
                    <a:pt x="138" y="71"/>
                    <a:pt x="138" y="70"/>
                    <a:pt x="140" y="72"/>
                  </a:cubicBezTo>
                  <a:cubicBezTo>
                    <a:pt x="142" y="74"/>
                    <a:pt x="146" y="73"/>
                    <a:pt x="153" y="73"/>
                  </a:cubicBezTo>
                  <a:cubicBezTo>
                    <a:pt x="160" y="73"/>
                    <a:pt x="161" y="68"/>
                    <a:pt x="168" y="68"/>
                  </a:cubicBezTo>
                  <a:cubicBezTo>
                    <a:pt x="175" y="69"/>
                    <a:pt x="180" y="66"/>
                    <a:pt x="180" y="66"/>
                  </a:cubicBezTo>
                  <a:cubicBezTo>
                    <a:pt x="185" y="68"/>
                    <a:pt x="185" y="68"/>
                    <a:pt x="185" y="68"/>
                  </a:cubicBezTo>
                  <a:cubicBezTo>
                    <a:pt x="186" y="66"/>
                    <a:pt x="186" y="64"/>
                    <a:pt x="190" y="64"/>
                  </a:cubicBezTo>
                  <a:cubicBezTo>
                    <a:pt x="195" y="63"/>
                    <a:pt x="197" y="67"/>
                    <a:pt x="200" y="66"/>
                  </a:cubicBezTo>
                  <a:cubicBezTo>
                    <a:pt x="202" y="65"/>
                    <a:pt x="211" y="74"/>
                    <a:pt x="212" y="68"/>
                  </a:cubicBezTo>
                  <a:cubicBezTo>
                    <a:pt x="212" y="66"/>
                    <a:pt x="208" y="59"/>
                    <a:pt x="206" y="59"/>
                  </a:cubicBezTo>
                  <a:close/>
                  <a:moveTo>
                    <a:pt x="19" y="16"/>
                  </a:moveTo>
                  <a:cubicBezTo>
                    <a:pt x="23" y="14"/>
                    <a:pt x="32" y="16"/>
                    <a:pt x="34" y="14"/>
                  </a:cubicBezTo>
                  <a:cubicBezTo>
                    <a:pt x="36" y="12"/>
                    <a:pt x="28" y="10"/>
                    <a:pt x="25" y="8"/>
                  </a:cubicBezTo>
                  <a:cubicBezTo>
                    <a:pt x="24" y="6"/>
                    <a:pt x="23" y="4"/>
                    <a:pt x="22" y="2"/>
                  </a:cubicBezTo>
                  <a:cubicBezTo>
                    <a:pt x="21" y="3"/>
                    <a:pt x="19" y="3"/>
                    <a:pt x="18" y="3"/>
                  </a:cubicBezTo>
                  <a:cubicBezTo>
                    <a:pt x="15" y="1"/>
                    <a:pt x="8" y="2"/>
                    <a:pt x="6" y="3"/>
                  </a:cubicBezTo>
                  <a:cubicBezTo>
                    <a:pt x="5" y="3"/>
                    <a:pt x="7" y="7"/>
                    <a:pt x="7" y="10"/>
                  </a:cubicBezTo>
                  <a:cubicBezTo>
                    <a:pt x="7" y="13"/>
                    <a:pt x="4" y="14"/>
                    <a:pt x="4" y="15"/>
                  </a:cubicBezTo>
                  <a:cubicBezTo>
                    <a:pt x="4" y="17"/>
                    <a:pt x="3" y="18"/>
                    <a:pt x="1" y="19"/>
                  </a:cubicBezTo>
                  <a:cubicBezTo>
                    <a:pt x="4" y="21"/>
                    <a:pt x="6" y="22"/>
                    <a:pt x="8" y="22"/>
                  </a:cubicBezTo>
                  <a:cubicBezTo>
                    <a:pt x="13" y="22"/>
                    <a:pt x="15" y="17"/>
                    <a:pt x="19" y="1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50" name="Freeform 57"/>
            <p:cNvSpPr>
              <a:spLocks noChangeArrowheads="1"/>
            </p:cNvSpPr>
            <p:nvPr/>
          </p:nvSpPr>
          <p:spPr bwMode="auto">
            <a:xfrm>
              <a:off x="5329238" y="1657350"/>
              <a:ext cx="50800" cy="47625"/>
            </a:xfrm>
            <a:custGeom>
              <a:avLst/>
              <a:gdLst>
                <a:gd name="T0" fmla="*/ 2147483646 w 26"/>
                <a:gd name="T1" fmla="*/ 0 h 25"/>
                <a:gd name="T2" fmla="*/ 0 w 26"/>
                <a:gd name="T3" fmla="*/ 2147483646 h 25"/>
                <a:gd name="T4" fmla="*/ 2147483646 w 26"/>
                <a:gd name="T5" fmla="*/ 2147483646 h 25"/>
                <a:gd name="T6" fmla="*/ 2147483646 w 26"/>
                <a:gd name="T7" fmla="*/ 2147483646 h 25"/>
                <a:gd name="T8" fmla="*/ 2147483646 w 26"/>
                <a:gd name="T9" fmla="*/ 2147483646 h 25"/>
                <a:gd name="T10" fmla="*/ 2147483646 w 26"/>
                <a:gd name="T11" fmla="*/ 2147483646 h 25"/>
                <a:gd name="T12" fmla="*/ 2147483646 w 26"/>
                <a:gd name="T13" fmla="*/ 2147483646 h 25"/>
                <a:gd name="T14" fmla="*/ 2147483646 w 26"/>
                <a:gd name="T15" fmla="*/ 0 h 25"/>
                <a:gd name="T16" fmla="*/ 0 60000 65536"/>
                <a:gd name="T17" fmla="*/ 0 60000 65536"/>
                <a:gd name="T18" fmla="*/ 0 60000 65536"/>
                <a:gd name="T19" fmla="*/ 0 60000 65536"/>
                <a:gd name="T20" fmla="*/ 0 60000 65536"/>
                <a:gd name="T21" fmla="*/ 0 60000 65536"/>
                <a:gd name="T22" fmla="*/ 0 60000 65536"/>
                <a:gd name="T23" fmla="*/ 0 60000 65536"/>
                <a:gd name="T24" fmla="*/ 0 w 26"/>
                <a:gd name="T25" fmla="*/ 0 h 25"/>
                <a:gd name="T26" fmla="*/ 26 w 26"/>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 h="25">
                  <a:moveTo>
                    <a:pt x="12" y="0"/>
                  </a:moveTo>
                  <a:cubicBezTo>
                    <a:pt x="8" y="0"/>
                    <a:pt x="1" y="4"/>
                    <a:pt x="0" y="8"/>
                  </a:cubicBezTo>
                  <a:cubicBezTo>
                    <a:pt x="0" y="8"/>
                    <a:pt x="1" y="10"/>
                    <a:pt x="1" y="11"/>
                  </a:cubicBezTo>
                  <a:cubicBezTo>
                    <a:pt x="2" y="14"/>
                    <a:pt x="5" y="17"/>
                    <a:pt x="8" y="18"/>
                  </a:cubicBezTo>
                  <a:cubicBezTo>
                    <a:pt x="10" y="19"/>
                    <a:pt x="10" y="22"/>
                    <a:pt x="9" y="25"/>
                  </a:cubicBezTo>
                  <a:cubicBezTo>
                    <a:pt x="11" y="25"/>
                    <a:pt x="13" y="25"/>
                    <a:pt x="14" y="25"/>
                  </a:cubicBezTo>
                  <a:cubicBezTo>
                    <a:pt x="17" y="24"/>
                    <a:pt x="24" y="14"/>
                    <a:pt x="25" y="11"/>
                  </a:cubicBezTo>
                  <a:cubicBezTo>
                    <a:pt x="26" y="8"/>
                    <a:pt x="17" y="1"/>
                    <a:pt x="12" y="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51" name="Freeform 58"/>
            <p:cNvSpPr>
              <a:spLocks noChangeArrowheads="1"/>
            </p:cNvSpPr>
            <p:nvPr/>
          </p:nvSpPr>
          <p:spPr bwMode="auto">
            <a:xfrm>
              <a:off x="6302375" y="1477962"/>
              <a:ext cx="147638" cy="141288"/>
            </a:xfrm>
            <a:custGeom>
              <a:avLst/>
              <a:gdLst>
                <a:gd name="T0" fmla="*/ 2147483646 w 77"/>
                <a:gd name="T1" fmla="*/ 2147483646 h 74"/>
                <a:gd name="T2" fmla="*/ 2147483646 w 77"/>
                <a:gd name="T3" fmla="*/ 0 h 74"/>
                <a:gd name="T4" fmla="*/ 2147483646 w 77"/>
                <a:gd name="T5" fmla="*/ 2147483646 h 74"/>
                <a:gd name="T6" fmla="*/ 2147483646 w 77"/>
                <a:gd name="T7" fmla="*/ 2147483646 h 74"/>
                <a:gd name="T8" fmla="*/ 2147483646 w 77"/>
                <a:gd name="T9" fmla="*/ 2147483646 h 74"/>
                <a:gd name="T10" fmla="*/ 2147483646 w 77"/>
                <a:gd name="T11" fmla="*/ 2147483646 h 74"/>
                <a:gd name="T12" fmla="*/ 2147483646 w 77"/>
                <a:gd name="T13" fmla="*/ 2147483646 h 74"/>
                <a:gd name="T14" fmla="*/ 2147483646 w 77"/>
                <a:gd name="T15" fmla="*/ 2147483646 h 74"/>
                <a:gd name="T16" fmla="*/ 2147483646 w 77"/>
                <a:gd name="T17" fmla="*/ 2147483646 h 74"/>
                <a:gd name="T18" fmla="*/ 0 w 77"/>
                <a:gd name="T19" fmla="*/ 2147483646 h 74"/>
                <a:gd name="T20" fmla="*/ 2147483646 w 77"/>
                <a:gd name="T21" fmla="*/ 2147483646 h 74"/>
                <a:gd name="T22" fmla="*/ 2147483646 w 77"/>
                <a:gd name="T23" fmla="*/ 2147483646 h 74"/>
                <a:gd name="T24" fmla="*/ 2147483646 w 77"/>
                <a:gd name="T25" fmla="*/ 2147483646 h 74"/>
                <a:gd name="T26" fmla="*/ 2147483646 w 77"/>
                <a:gd name="T27" fmla="*/ 2147483646 h 74"/>
                <a:gd name="T28" fmla="*/ 2147483646 w 77"/>
                <a:gd name="T29" fmla="*/ 2147483646 h 74"/>
                <a:gd name="T30" fmla="*/ 2147483646 w 77"/>
                <a:gd name="T31" fmla="*/ 2147483646 h 74"/>
                <a:gd name="T32" fmla="*/ 2147483646 w 77"/>
                <a:gd name="T33" fmla="*/ 2147483646 h 74"/>
                <a:gd name="T34" fmla="*/ 2147483646 w 77"/>
                <a:gd name="T35" fmla="*/ 2147483646 h 74"/>
                <a:gd name="T36" fmla="*/ 2147483646 w 77"/>
                <a:gd name="T37" fmla="*/ 2147483646 h 74"/>
                <a:gd name="T38" fmla="*/ 2147483646 w 77"/>
                <a:gd name="T39" fmla="*/ 2147483646 h 74"/>
                <a:gd name="T40" fmla="*/ 2147483646 w 77"/>
                <a:gd name="T41" fmla="*/ 2147483646 h 74"/>
                <a:gd name="T42" fmla="*/ 2147483646 w 77"/>
                <a:gd name="T43" fmla="*/ 2147483646 h 74"/>
                <a:gd name="T44" fmla="*/ 2147483646 w 77"/>
                <a:gd name="T45" fmla="*/ 2147483646 h 74"/>
                <a:gd name="T46" fmla="*/ 2147483646 w 77"/>
                <a:gd name="T47" fmla="*/ 2147483646 h 74"/>
                <a:gd name="T48" fmla="*/ 2147483646 w 77"/>
                <a:gd name="T49" fmla="*/ 2147483646 h 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7"/>
                <a:gd name="T76" fmla="*/ 0 h 74"/>
                <a:gd name="T77" fmla="*/ 77 w 77"/>
                <a:gd name="T78" fmla="*/ 74 h 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7" h="74">
                  <a:moveTo>
                    <a:pt x="74" y="4"/>
                  </a:moveTo>
                  <a:cubicBezTo>
                    <a:pt x="70" y="5"/>
                    <a:pt x="68" y="0"/>
                    <a:pt x="65" y="0"/>
                  </a:cubicBezTo>
                  <a:cubicBezTo>
                    <a:pt x="61" y="0"/>
                    <a:pt x="62" y="9"/>
                    <a:pt x="58" y="9"/>
                  </a:cubicBezTo>
                  <a:cubicBezTo>
                    <a:pt x="54" y="9"/>
                    <a:pt x="55" y="14"/>
                    <a:pt x="50" y="15"/>
                  </a:cubicBezTo>
                  <a:cubicBezTo>
                    <a:pt x="45" y="16"/>
                    <a:pt x="43" y="16"/>
                    <a:pt x="46" y="19"/>
                  </a:cubicBezTo>
                  <a:cubicBezTo>
                    <a:pt x="48" y="23"/>
                    <a:pt x="43" y="21"/>
                    <a:pt x="38" y="21"/>
                  </a:cubicBezTo>
                  <a:cubicBezTo>
                    <a:pt x="34" y="21"/>
                    <a:pt x="34" y="18"/>
                    <a:pt x="31" y="18"/>
                  </a:cubicBezTo>
                  <a:cubicBezTo>
                    <a:pt x="28" y="18"/>
                    <a:pt x="26" y="24"/>
                    <a:pt x="24" y="26"/>
                  </a:cubicBezTo>
                  <a:cubicBezTo>
                    <a:pt x="22" y="29"/>
                    <a:pt x="7" y="36"/>
                    <a:pt x="3" y="38"/>
                  </a:cubicBezTo>
                  <a:cubicBezTo>
                    <a:pt x="2" y="39"/>
                    <a:pt x="1" y="41"/>
                    <a:pt x="0" y="43"/>
                  </a:cubicBezTo>
                  <a:cubicBezTo>
                    <a:pt x="5" y="43"/>
                    <a:pt x="10" y="46"/>
                    <a:pt x="13" y="49"/>
                  </a:cubicBezTo>
                  <a:cubicBezTo>
                    <a:pt x="16" y="53"/>
                    <a:pt x="9" y="58"/>
                    <a:pt x="6" y="62"/>
                  </a:cubicBezTo>
                  <a:cubicBezTo>
                    <a:pt x="3" y="65"/>
                    <a:pt x="8" y="65"/>
                    <a:pt x="8" y="68"/>
                  </a:cubicBezTo>
                  <a:cubicBezTo>
                    <a:pt x="8" y="71"/>
                    <a:pt x="12" y="74"/>
                    <a:pt x="14" y="71"/>
                  </a:cubicBezTo>
                  <a:cubicBezTo>
                    <a:pt x="15" y="69"/>
                    <a:pt x="18" y="70"/>
                    <a:pt x="22" y="70"/>
                  </a:cubicBezTo>
                  <a:cubicBezTo>
                    <a:pt x="24" y="70"/>
                    <a:pt x="24" y="70"/>
                    <a:pt x="25" y="71"/>
                  </a:cubicBezTo>
                  <a:cubicBezTo>
                    <a:pt x="27" y="69"/>
                    <a:pt x="30" y="67"/>
                    <a:pt x="31" y="66"/>
                  </a:cubicBezTo>
                  <a:cubicBezTo>
                    <a:pt x="33" y="64"/>
                    <a:pt x="38" y="64"/>
                    <a:pt x="42" y="64"/>
                  </a:cubicBezTo>
                  <a:cubicBezTo>
                    <a:pt x="44" y="64"/>
                    <a:pt x="46" y="63"/>
                    <a:pt x="48" y="62"/>
                  </a:cubicBezTo>
                  <a:cubicBezTo>
                    <a:pt x="43" y="57"/>
                    <a:pt x="39" y="53"/>
                    <a:pt x="38" y="52"/>
                  </a:cubicBezTo>
                  <a:cubicBezTo>
                    <a:pt x="34" y="50"/>
                    <a:pt x="36" y="43"/>
                    <a:pt x="41" y="42"/>
                  </a:cubicBezTo>
                  <a:cubicBezTo>
                    <a:pt x="46" y="41"/>
                    <a:pt x="57" y="32"/>
                    <a:pt x="61" y="30"/>
                  </a:cubicBezTo>
                  <a:cubicBezTo>
                    <a:pt x="64" y="28"/>
                    <a:pt x="62" y="22"/>
                    <a:pt x="65" y="17"/>
                  </a:cubicBezTo>
                  <a:cubicBezTo>
                    <a:pt x="66" y="14"/>
                    <a:pt x="72" y="9"/>
                    <a:pt x="77" y="4"/>
                  </a:cubicBezTo>
                  <a:cubicBezTo>
                    <a:pt x="76" y="4"/>
                    <a:pt x="75" y="4"/>
                    <a:pt x="74" y="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52" name="Freeform 59"/>
            <p:cNvSpPr>
              <a:spLocks noChangeArrowheads="1"/>
            </p:cNvSpPr>
            <p:nvPr/>
          </p:nvSpPr>
          <p:spPr bwMode="auto">
            <a:xfrm>
              <a:off x="5373688" y="1793875"/>
              <a:ext cx="166688" cy="95250"/>
            </a:xfrm>
            <a:custGeom>
              <a:avLst/>
              <a:gdLst>
                <a:gd name="T0" fmla="*/ 2147483646 w 87"/>
                <a:gd name="T1" fmla="*/ 2147483646 h 50"/>
                <a:gd name="T2" fmla="*/ 2147483646 w 87"/>
                <a:gd name="T3" fmla="*/ 2147483646 h 50"/>
                <a:gd name="T4" fmla="*/ 2147483646 w 87"/>
                <a:gd name="T5" fmla="*/ 2147483646 h 50"/>
                <a:gd name="T6" fmla="*/ 2147483646 w 87"/>
                <a:gd name="T7" fmla="*/ 2147483646 h 50"/>
                <a:gd name="T8" fmla="*/ 2147483646 w 87"/>
                <a:gd name="T9" fmla="*/ 2147483646 h 50"/>
                <a:gd name="T10" fmla="*/ 2147483646 w 87"/>
                <a:gd name="T11" fmla="*/ 2147483646 h 50"/>
                <a:gd name="T12" fmla="*/ 2147483646 w 87"/>
                <a:gd name="T13" fmla="*/ 2147483646 h 50"/>
                <a:gd name="T14" fmla="*/ 2147483646 w 87"/>
                <a:gd name="T15" fmla="*/ 2147483646 h 50"/>
                <a:gd name="T16" fmla="*/ 0 w 87"/>
                <a:gd name="T17" fmla="*/ 2147483646 h 50"/>
                <a:gd name="T18" fmla="*/ 2147483646 w 87"/>
                <a:gd name="T19" fmla="*/ 2147483646 h 50"/>
                <a:gd name="T20" fmla="*/ 2147483646 w 87"/>
                <a:gd name="T21" fmla="*/ 2147483646 h 50"/>
                <a:gd name="T22" fmla="*/ 2147483646 w 87"/>
                <a:gd name="T23" fmla="*/ 2147483646 h 50"/>
                <a:gd name="T24" fmla="*/ 2147483646 w 87"/>
                <a:gd name="T25" fmla="*/ 2147483646 h 50"/>
                <a:gd name="T26" fmla="*/ 2147483646 w 87"/>
                <a:gd name="T27" fmla="*/ 2147483646 h 50"/>
                <a:gd name="T28" fmla="*/ 2147483646 w 87"/>
                <a:gd name="T29" fmla="*/ 2147483646 h 50"/>
                <a:gd name="T30" fmla="*/ 2147483646 w 87"/>
                <a:gd name="T31" fmla="*/ 2147483646 h 50"/>
                <a:gd name="T32" fmla="*/ 2147483646 w 87"/>
                <a:gd name="T33" fmla="*/ 2147483646 h 50"/>
                <a:gd name="T34" fmla="*/ 2147483646 w 87"/>
                <a:gd name="T35" fmla="*/ 2147483646 h 50"/>
                <a:gd name="T36" fmla="*/ 2147483646 w 87"/>
                <a:gd name="T37" fmla="*/ 2147483646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7"/>
                <a:gd name="T58" fmla="*/ 0 h 50"/>
                <a:gd name="T59" fmla="*/ 87 w 87"/>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7" h="50">
                  <a:moveTo>
                    <a:pt x="85" y="32"/>
                  </a:moveTo>
                  <a:cubicBezTo>
                    <a:pt x="84" y="32"/>
                    <a:pt x="84" y="31"/>
                    <a:pt x="83" y="32"/>
                  </a:cubicBezTo>
                  <a:cubicBezTo>
                    <a:pt x="76" y="32"/>
                    <a:pt x="72" y="29"/>
                    <a:pt x="68" y="29"/>
                  </a:cubicBezTo>
                  <a:cubicBezTo>
                    <a:pt x="64" y="29"/>
                    <a:pt x="51" y="24"/>
                    <a:pt x="46" y="20"/>
                  </a:cubicBezTo>
                  <a:cubicBezTo>
                    <a:pt x="41" y="16"/>
                    <a:pt x="27" y="7"/>
                    <a:pt x="23" y="3"/>
                  </a:cubicBezTo>
                  <a:cubicBezTo>
                    <a:pt x="20" y="0"/>
                    <a:pt x="15" y="0"/>
                    <a:pt x="14" y="2"/>
                  </a:cubicBezTo>
                  <a:cubicBezTo>
                    <a:pt x="14" y="3"/>
                    <a:pt x="11" y="3"/>
                    <a:pt x="7" y="4"/>
                  </a:cubicBezTo>
                  <a:cubicBezTo>
                    <a:pt x="6" y="5"/>
                    <a:pt x="2" y="8"/>
                    <a:pt x="2" y="10"/>
                  </a:cubicBezTo>
                  <a:cubicBezTo>
                    <a:pt x="2" y="13"/>
                    <a:pt x="0" y="16"/>
                    <a:pt x="0" y="19"/>
                  </a:cubicBezTo>
                  <a:cubicBezTo>
                    <a:pt x="0" y="21"/>
                    <a:pt x="5" y="21"/>
                    <a:pt x="6" y="23"/>
                  </a:cubicBezTo>
                  <a:cubicBezTo>
                    <a:pt x="7" y="25"/>
                    <a:pt x="15" y="26"/>
                    <a:pt x="15" y="27"/>
                  </a:cubicBezTo>
                  <a:cubicBezTo>
                    <a:pt x="15" y="29"/>
                    <a:pt x="20" y="31"/>
                    <a:pt x="23" y="32"/>
                  </a:cubicBezTo>
                  <a:cubicBezTo>
                    <a:pt x="27" y="32"/>
                    <a:pt x="31" y="36"/>
                    <a:pt x="33" y="37"/>
                  </a:cubicBezTo>
                  <a:cubicBezTo>
                    <a:pt x="35" y="39"/>
                    <a:pt x="41" y="35"/>
                    <a:pt x="43" y="35"/>
                  </a:cubicBezTo>
                  <a:cubicBezTo>
                    <a:pt x="46" y="35"/>
                    <a:pt x="49" y="39"/>
                    <a:pt x="50" y="42"/>
                  </a:cubicBezTo>
                  <a:cubicBezTo>
                    <a:pt x="50" y="44"/>
                    <a:pt x="62" y="45"/>
                    <a:pt x="64" y="47"/>
                  </a:cubicBezTo>
                  <a:cubicBezTo>
                    <a:pt x="67" y="50"/>
                    <a:pt x="81" y="48"/>
                    <a:pt x="84" y="46"/>
                  </a:cubicBezTo>
                  <a:cubicBezTo>
                    <a:pt x="87" y="43"/>
                    <a:pt x="84" y="38"/>
                    <a:pt x="84" y="34"/>
                  </a:cubicBezTo>
                  <a:cubicBezTo>
                    <a:pt x="84" y="33"/>
                    <a:pt x="85" y="32"/>
                    <a:pt x="85" y="32"/>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53" name="Freeform 60"/>
            <p:cNvSpPr>
              <a:spLocks noChangeArrowheads="1"/>
            </p:cNvSpPr>
            <p:nvPr/>
          </p:nvSpPr>
          <p:spPr bwMode="auto">
            <a:xfrm>
              <a:off x="5614988" y="1836737"/>
              <a:ext cx="182563" cy="407988"/>
            </a:xfrm>
            <a:custGeom>
              <a:avLst/>
              <a:gdLst>
                <a:gd name="T0" fmla="*/ 2147483646 w 96"/>
                <a:gd name="T1" fmla="*/ 2147483646 h 213"/>
                <a:gd name="T2" fmla="*/ 2147483646 w 96"/>
                <a:gd name="T3" fmla="*/ 2147483646 h 213"/>
                <a:gd name="T4" fmla="*/ 2147483646 w 96"/>
                <a:gd name="T5" fmla="*/ 2147483646 h 213"/>
                <a:gd name="T6" fmla="*/ 2147483646 w 96"/>
                <a:gd name="T7" fmla="*/ 2147483646 h 213"/>
                <a:gd name="T8" fmla="*/ 2147483646 w 96"/>
                <a:gd name="T9" fmla="*/ 2147483646 h 213"/>
                <a:gd name="T10" fmla="*/ 2147483646 w 96"/>
                <a:gd name="T11" fmla="*/ 2147483646 h 213"/>
                <a:gd name="T12" fmla="*/ 2147483646 w 96"/>
                <a:gd name="T13" fmla="*/ 2147483646 h 213"/>
                <a:gd name="T14" fmla="*/ 2147483646 w 96"/>
                <a:gd name="T15" fmla="*/ 2147483646 h 213"/>
                <a:gd name="T16" fmla="*/ 2147483646 w 96"/>
                <a:gd name="T17" fmla="*/ 2147483646 h 213"/>
                <a:gd name="T18" fmla="*/ 2147483646 w 96"/>
                <a:gd name="T19" fmla="*/ 2147483646 h 213"/>
                <a:gd name="T20" fmla="*/ 2147483646 w 96"/>
                <a:gd name="T21" fmla="*/ 2147483646 h 213"/>
                <a:gd name="T22" fmla="*/ 2147483646 w 96"/>
                <a:gd name="T23" fmla="*/ 2147483646 h 213"/>
                <a:gd name="T24" fmla="*/ 2147483646 w 96"/>
                <a:gd name="T25" fmla="*/ 2147483646 h 213"/>
                <a:gd name="T26" fmla="*/ 2147483646 w 96"/>
                <a:gd name="T27" fmla="*/ 2147483646 h 213"/>
                <a:gd name="T28" fmla="*/ 2147483646 w 96"/>
                <a:gd name="T29" fmla="*/ 2147483646 h 213"/>
                <a:gd name="T30" fmla="*/ 2147483646 w 96"/>
                <a:gd name="T31" fmla="*/ 2147483646 h 213"/>
                <a:gd name="T32" fmla="*/ 2147483646 w 96"/>
                <a:gd name="T33" fmla="*/ 2147483646 h 213"/>
                <a:gd name="T34" fmla="*/ 2147483646 w 96"/>
                <a:gd name="T35" fmla="*/ 2147483646 h 213"/>
                <a:gd name="T36" fmla="*/ 2147483646 w 96"/>
                <a:gd name="T37" fmla="*/ 2147483646 h 213"/>
                <a:gd name="T38" fmla="*/ 2147483646 w 96"/>
                <a:gd name="T39" fmla="*/ 2147483646 h 213"/>
                <a:gd name="T40" fmla="*/ 2147483646 w 96"/>
                <a:gd name="T41" fmla="*/ 2147483646 h 213"/>
                <a:gd name="T42" fmla="*/ 2147483646 w 96"/>
                <a:gd name="T43" fmla="*/ 2147483646 h 213"/>
                <a:gd name="T44" fmla="*/ 2147483646 w 96"/>
                <a:gd name="T45" fmla="*/ 2147483646 h 213"/>
                <a:gd name="T46" fmla="*/ 2147483646 w 96"/>
                <a:gd name="T47" fmla="*/ 2147483646 h 213"/>
                <a:gd name="T48" fmla="*/ 2147483646 w 96"/>
                <a:gd name="T49" fmla="*/ 2147483646 h 213"/>
                <a:gd name="T50" fmla="*/ 2147483646 w 96"/>
                <a:gd name="T51" fmla="*/ 2147483646 h 213"/>
                <a:gd name="T52" fmla="*/ 2147483646 w 96"/>
                <a:gd name="T53" fmla="*/ 2147483646 h 213"/>
                <a:gd name="T54" fmla="*/ 2147483646 w 96"/>
                <a:gd name="T55" fmla="*/ 2147483646 h 213"/>
                <a:gd name="T56" fmla="*/ 2147483646 w 96"/>
                <a:gd name="T57" fmla="*/ 2147483646 h 213"/>
                <a:gd name="T58" fmla="*/ 2147483646 w 96"/>
                <a:gd name="T59" fmla="*/ 2147483646 h 213"/>
                <a:gd name="T60" fmla="*/ 2147483646 w 96"/>
                <a:gd name="T61" fmla="*/ 2147483646 h 213"/>
                <a:gd name="T62" fmla="*/ 2147483646 w 96"/>
                <a:gd name="T63" fmla="*/ 2147483646 h 213"/>
                <a:gd name="T64" fmla="*/ 2147483646 w 96"/>
                <a:gd name="T65" fmla="*/ 2147483646 h 213"/>
                <a:gd name="T66" fmla="*/ 2147483646 w 96"/>
                <a:gd name="T67" fmla="*/ 2147483646 h 213"/>
                <a:gd name="T68" fmla="*/ 2147483646 w 96"/>
                <a:gd name="T69" fmla="*/ 2147483646 h 213"/>
                <a:gd name="T70" fmla="*/ 2147483646 w 96"/>
                <a:gd name="T71" fmla="*/ 2147483646 h 213"/>
                <a:gd name="T72" fmla="*/ 2147483646 w 96"/>
                <a:gd name="T73" fmla="*/ 2147483646 h 213"/>
                <a:gd name="T74" fmla="*/ 2147483646 w 96"/>
                <a:gd name="T75" fmla="*/ 2147483646 h 213"/>
                <a:gd name="T76" fmla="*/ 2147483646 w 96"/>
                <a:gd name="T77" fmla="*/ 2147483646 h 213"/>
                <a:gd name="T78" fmla="*/ 2147483646 w 96"/>
                <a:gd name="T79" fmla="*/ 2147483646 h 213"/>
                <a:gd name="T80" fmla="*/ 2147483646 w 96"/>
                <a:gd name="T81" fmla="*/ 2147483646 h 213"/>
                <a:gd name="T82" fmla="*/ 0 w 96"/>
                <a:gd name="T83" fmla="*/ 2147483646 h 213"/>
                <a:gd name="T84" fmla="*/ 2147483646 w 96"/>
                <a:gd name="T85" fmla="*/ 2147483646 h 213"/>
                <a:gd name="T86" fmla="*/ 2147483646 w 96"/>
                <a:gd name="T87" fmla="*/ 2147483646 h 213"/>
                <a:gd name="T88" fmla="*/ 2147483646 w 96"/>
                <a:gd name="T89" fmla="*/ 2147483646 h 213"/>
                <a:gd name="T90" fmla="*/ 2147483646 w 96"/>
                <a:gd name="T91" fmla="*/ 2147483646 h 213"/>
                <a:gd name="T92" fmla="*/ 2147483646 w 96"/>
                <a:gd name="T93" fmla="*/ 2147483646 h 213"/>
                <a:gd name="T94" fmla="*/ 2147483646 w 96"/>
                <a:gd name="T95" fmla="*/ 2147483646 h 213"/>
                <a:gd name="T96" fmla="*/ 2147483646 w 96"/>
                <a:gd name="T97" fmla="*/ 2147483646 h 213"/>
                <a:gd name="T98" fmla="*/ 2147483646 w 96"/>
                <a:gd name="T99" fmla="*/ 2147483646 h 213"/>
                <a:gd name="T100" fmla="*/ 2147483646 w 96"/>
                <a:gd name="T101" fmla="*/ 2147483646 h 213"/>
                <a:gd name="T102" fmla="*/ 2147483646 w 96"/>
                <a:gd name="T103" fmla="*/ 2147483646 h 213"/>
                <a:gd name="T104" fmla="*/ 2147483646 w 96"/>
                <a:gd name="T105" fmla="*/ 2147483646 h 213"/>
                <a:gd name="T106" fmla="*/ 2147483646 w 96"/>
                <a:gd name="T107" fmla="*/ 2147483646 h 213"/>
                <a:gd name="T108" fmla="*/ 2147483646 w 96"/>
                <a:gd name="T109" fmla="*/ 2147483646 h 21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6"/>
                <a:gd name="T166" fmla="*/ 0 h 213"/>
                <a:gd name="T167" fmla="*/ 96 w 96"/>
                <a:gd name="T168" fmla="*/ 213 h 21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6" h="213">
                  <a:moveTo>
                    <a:pt x="78" y="193"/>
                  </a:moveTo>
                  <a:cubicBezTo>
                    <a:pt x="78" y="189"/>
                    <a:pt x="74" y="188"/>
                    <a:pt x="74" y="185"/>
                  </a:cubicBezTo>
                  <a:cubicBezTo>
                    <a:pt x="74" y="181"/>
                    <a:pt x="74" y="175"/>
                    <a:pt x="70" y="171"/>
                  </a:cubicBezTo>
                  <a:cubicBezTo>
                    <a:pt x="65" y="167"/>
                    <a:pt x="63" y="161"/>
                    <a:pt x="66" y="159"/>
                  </a:cubicBezTo>
                  <a:cubicBezTo>
                    <a:pt x="68" y="157"/>
                    <a:pt x="66" y="150"/>
                    <a:pt x="67" y="151"/>
                  </a:cubicBezTo>
                  <a:cubicBezTo>
                    <a:pt x="69" y="151"/>
                    <a:pt x="71" y="147"/>
                    <a:pt x="68" y="146"/>
                  </a:cubicBezTo>
                  <a:cubicBezTo>
                    <a:pt x="65" y="144"/>
                    <a:pt x="68" y="139"/>
                    <a:pt x="66" y="138"/>
                  </a:cubicBezTo>
                  <a:cubicBezTo>
                    <a:pt x="63" y="137"/>
                    <a:pt x="57" y="130"/>
                    <a:pt x="57" y="128"/>
                  </a:cubicBezTo>
                  <a:cubicBezTo>
                    <a:pt x="57" y="126"/>
                    <a:pt x="59" y="113"/>
                    <a:pt x="59" y="110"/>
                  </a:cubicBezTo>
                  <a:cubicBezTo>
                    <a:pt x="60" y="107"/>
                    <a:pt x="64" y="106"/>
                    <a:pt x="66" y="106"/>
                  </a:cubicBezTo>
                  <a:cubicBezTo>
                    <a:pt x="67" y="106"/>
                    <a:pt x="72" y="107"/>
                    <a:pt x="74" y="104"/>
                  </a:cubicBezTo>
                  <a:cubicBezTo>
                    <a:pt x="76" y="101"/>
                    <a:pt x="83" y="100"/>
                    <a:pt x="84" y="98"/>
                  </a:cubicBezTo>
                  <a:cubicBezTo>
                    <a:pt x="85" y="96"/>
                    <a:pt x="90" y="96"/>
                    <a:pt x="90" y="93"/>
                  </a:cubicBezTo>
                  <a:cubicBezTo>
                    <a:pt x="90" y="90"/>
                    <a:pt x="96" y="84"/>
                    <a:pt x="96" y="84"/>
                  </a:cubicBezTo>
                  <a:cubicBezTo>
                    <a:pt x="96" y="84"/>
                    <a:pt x="96" y="84"/>
                    <a:pt x="96" y="84"/>
                  </a:cubicBezTo>
                  <a:cubicBezTo>
                    <a:pt x="96" y="83"/>
                    <a:pt x="94" y="84"/>
                    <a:pt x="91" y="85"/>
                  </a:cubicBezTo>
                  <a:cubicBezTo>
                    <a:pt x="86" y="87"/>
                    <a:pt x="84" y="84"/>
                    <a:pt x="84" y="81"/>
                  </a:cubicBezTo>
                  <a:cubicBezTo>
                    <a:pt x="85" y="78"/>
                    <a:pt x="81" y="78"/>
                    <a:pt x="78" y="78"/>
                  </a:cubicBezTo>
                  <a:cubicBezTo>
                    <a:pt x="75" y="78"/>
                    <a:pt x="77" y="74"/>
                    <a:pt x="78" y="71"/>
                  </a:cubicBezTo>
                  <a:cubicBezTo>
                    <a:pt x="79" y="68"/>
                    <a:pt x="77" y="66"/>
                    <a:pt x="74" y="66"/>
                  </a:cubicBezTo>
                  <a:cubicBezTo>
                    <a:pt x="70" y="65"/>
                    <a:pt x="69" y="58"/>
                    <a:pt x="70" y="56"/>
                  </a:cubicBezTo>
                  <a:cubicBezTo>
                    <a:pt x="71" y="54"/>
                    <a:pt x="63" y="53"/>
                    <a:pt x="60" y="54"/>
                  </a:cubicBezTo>
                  <a:cubicBezTo>
                    <a:pt x="56" y="56"/>
                    <a:pt x="59" y="51"/>
                    <a:pt x="58" y="49"/>
                  </a:cubicBezTo>
                  <a:cubicBezTo>
                    <a:pt x="57" y="46"/>
                    <a:pt x="62" y="38"/>
                    <a:pt x="67" y="33"/>
                  </a:cubicBezTo>
                  <a:cubicBezTo>
                    <a:pt x="72" y="28"/>
                    <a:pt x="70" y="22"/>
                    <a:pt x="70" y="17"/>
                  </a:cubicBezTo>
                  <a:cubicBezTo>
                    <a:pt x="70" y="11"/>
                    <a:pt x="68" y="11"/>
                    <a:pt x="65" y="11"/>
                  </a:cubicBezTo>
                  <a:cubicBezTo>
                    <a:pt x="63" y="11"/>
                    <a:pt x="63" y="8"/>
                    <a:pt x="63" y="5"/>
                  </a:cubicBezTo>
                  <a:cubicBezTo>
                    <a:pt x="63" y="2"/>
                    <a:pt x="58" y="0"/>
                    <a:pt x="55" y="2"/>
                  </a:cubicBezTo>
                  <a:cubicBezTo>
                    <a:pt x="55" y="2"/>
                    <a:pt x="54" y="2"/>
                    <a:pt x="53" y="3"/>
                  </a:cubicBezTo>
                  <a:cubicBezTo>
                    <a:pt x="54" y="3"/>
                    <a:pt x="54" y="3"/>
                    <a:pt x="54" y="3"/>
                  </a:cubicBezTo>
                  <a:cubicBezTo>
                    <a:pt x="54" y="3"/>
                    <a:pt x="53" y="7"/>
                    <a:pt x="51" y="8"/>
                  </a:cubicBezTo>
                  <a:cubicBezTo>
                    <a:pt x="49" y="9"/>
                    <a:pt x="49" y="12"/>
                    <a:pt x="52" y="16"/>
                  </a:cubicBezTo>
                  <a:cubicBezTo>
                    <a:pt x="55" y="20"/>
                    <a:pt x="48" y="18"/>
                    <a:pt x="47" y="16"/>
                  </a:cubicBezTo>
                  <a:cubicBezTo>
                    <a:pt x="46" y="13"/>
                    <a:pt x="41" y="17"/>
                    <a:pt x="38" y="20"/>
                  </a:cubicBezTo>
                  <a:cubicBezTo>
                    <a:pt x="35" y="22"/>
                    <a:pt x="30" y="24"/>
                    <a:pt x="30" y="28"/>
                  </a:cubicBezTo>
                  <a:cubicBezTo>
                    <a:pt x="30" y="33"/>
                    <a:pt x="26" y="38"/>
                    <a:pt x="27" y="42"/>
                  </a:cubicBezTo>
                  <a:cubicBezTo>
                    <a:pt x="28" y="46"/>
                    <a:pt x="23" y="54"/>
                    <a:pt x="23" y="56"/>
                  </a:cubicBezTo>
                  <a:cubicBezTo>
                    <a:pt x="23" y="58"/>
                    <a:pt x="15" y="56"/>
                    <a:pt x="14" y="56"/>
                  </a:cubicBezTo>
                  <a:cubicBezTo>
                    <a:pt x="13" y="56"/>
                    <a:pt x="14" y="64"/>
                    <a:pt x="12" y="67"/>
                  </a:cubicBezTo>
                  <a:cubicBezTo>
                    <a:pt x="10" y="69"/>
                    <a:pt x="11" y="79"/>
                    <a:pt x="9" y="79"/>
                  </a:cubicBezTo>
                  <a:cubicBezTo>
                    <a:pt x="6" y="79"/>
                    <a:pt x="4" y="87"/>
                    <a:pt x="4" y="87"/>
                  </a:cubicBezTo>
                  <a:cubicBezTo>
                    <a:pt x="4" y="87"/>
                    <a:pt x="2" y="89"/>
                    <a:pt x="0" y="91"/>
                  </a:cubicBezTo>
                  <a:cubicBezTo>
                    <a:pt x="2" y="95"/>
                    <a:pt x="6" y="100"/>
                    <a:pt x="10" y="102"/>
                  </a:cubicBezTo>
                  <a:cubicBezTo>
                    <a:pt x="17" y="104"/>
                    <a:pt x="21" y="118"/>
                    <a:pt x="23" y="125"/>
                  </a:cubicBezTo>
                  <a:cubicBezTo>
                    <a:pt x="25" y="132"/>
                    <a:pt x="24" y="139"/>
                    <a:pt x="22" y="143"/>
                  </a:cubicBezTo>
                  <a:cubicBezTo>
                    <a:pt x="19" y="147"/>
                    <a:pt x="22" y="147"/>
                    <a:pt x="26" y="149"/>
                  </a:cubicBezTo>
                  <a:cubicBezTo>
                    <a:pt x="30" y="151"/>
                    <a:pt x="34" y="152"/>
                    <a:pt x="37" y="148"/>
                  </a:cubicBezTo>
                  <a:cubicBezTo>
                    <a:pt x="40" y="144"/>
                    <a:pt x="46" y="141"/>
                    <a:pt x="47" y="136"/>
                  </a:cubicBezTo>
                  <a:cubicBezTo>
                    <a:pt x="48" y="132"/>
                    <a:pt x="50" y="138"/>
                    <a:pt x="53" y="141"/>
                  </a:cubicBezTo>
                  <a:cubicBezTo>
                    <a:pt x="55" y="143"/>
                    <a:pt x="57" y="148"/>
                    <a:pt x="57" y="153"/>
                  </a:cubicBezTo>
                  <a:cubicBezTo>
                    <a:pt x="58" y="159"/>
                    <a:pt x="58" y="173"/>
                    <a:pt x="63" y="178"/>
                  </a:cubicBezTo>
                  <a:cubicBezTo>
                    <a:pt x="68" y="182"/>
                    <a:pt x="69" y="192"/>
                    <a:pt x="67" y="195"/>
                  </a:cubicBezTo>
                  <a:cubicBezTo>
                    <a:pt x="66" y="199"/>
                    <a:pt x="70" y="205"/>
                    <a:pt x="69" y="209"/>
                  </a:cubicBezTo>
                  <a:cubicBezTo>
                    <a:pt x="68" y="209"/>
                    <a:pt x="68" y="211"/>
                    <a:pt x="68" y="212"/>
                  </a:cubicBezTo>
                  <a:cubicBezTo>
                    <a:pt x="72" y="213"/>
                    <a:pt x="78" y="193"/>
                    <a:pt x="78" y="19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54" name="Freeform 61"/>
            <p:cNvSpPr>
              <a:spLocks noChangeArrowheads="1"/>
            </p:cNvSpPr>
            <p:nvPr/>
          </p:nvSpPr>
          <p:spPr bwMode="auto">
            <a:xfrm>
              <a:off x="5551488" y="1843087"/>
              <a:ext cx="65088" cy="39688"/>
            </a:xfrm>
            <a:custGeom>
              <a:avLst/>
              <a:gdLst>
                <a:gd name="T0" fmla="*/ 2147483646 w 34"/>
                <a:gd name="T1" fmla="*/ 2147483646 h 21"/>
                <a:gd name="T2" fmla="*/ 2147483646 w 34"/>
                <a:gd name="T3" fmla="*/ 2147483646 h 21"/>
                <a:gd name="T4" fmla="*/ 2147483646 w 34"/>
                <a:gd name="T5" fmla="*/ 2147483646 h 21"/>
                <a:gd name="T6" fmla="*/ 2147483646 w 34"/>
                <a:gd name="T7" fmla="*/ 2147483646 h 21"/>
                <a:gd name="T8" fmla="*/ 0 w 34"/>
                <a:gd name="T9" fmla="*/ 2147483646 h 21"/>
                <a:gd name="T10" fmla="*/ 2147483646 w 34"/>
                <a:gd name="T11" fmla="*/ 2147483646 h 21"/>
                <a:gd name="T12" fmla="*/ 2147483646 w 34"/>
                <a:gd name="T13" fmla="*/ 2147483646 h 21"/>
                <a:gd name="T14" fmla="*/ 2147483646 w 34"/>
                <a:gd name="T15" fmla="*/ 2147483646 h 21"/>
                <a:gd name="T16" fmla="*/ 2147483646 w 34"/>
                <a:gd name="T17" fmla="*/ 2147483646 h 21"/>
                <a:gd name="T18" fmla="*/ 2147483646 w 34"/>
                <a:gd name="T19" fmla="*/ 2147483646 h 21"/>
                <a:gd name="T20" fmla="*/ 2147483646 w 34"/>
                <a:gd name="T21" fmla="*/ 2147483646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4"/>
                <a:gd name="T34" fmla="*/ 0 h 21"/>
                <a:gd name="T35" fmla="*/ 34 w 34"/>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4" h="21">
                  <a:moveTo>
                    <a:pt x="33" y="7"/>
                  </a:moveTo>
                  <a:cubicBezTo>
                    <a:pt x="26" y="1"/>
                    <a:pt x="24" y="6"/>
                    <a:pt x="20" y="3"/>
                  </a:cubicBezTo>
                  <a:cubicBezTo>
                    <a:pt x="15" y="1"/>
                    <a:pt x="13" y="0"/>
                    <a:pt x="11" y="2"/>
                  </a:cubicBezTo>
                  <a:cubicBezTo>
                    <a:pt x="8" y="4"/>
                    <a:pt x="5" y="3"/>
                    <a:pt x="3" y="9"/>
                  </a:cubicBezTo>
                  <a:cubicBezTo>
                    <a:pt x="2" y="11"/>
                    <a:pt x="1" y="12"/>
                    <a:pt x="0" y="14"/>
                  </a:cubicBezTo>
                  <a:cubicBezTo>
                    <a:pt x="1" y="15"/>
                    <a:pt x="2" y="16"/>
                    <a:pt x="3" y="16"/>
                  </a:cubicBezTo>
                  <a:cubicBezTo>
                    <a:pt x="5" y="16"/>
                    <a:pt x="7" y="19"/>
                    <a:pt x="11" y="18"/>
                  </a:cubicBezTo>
                  <a:cubicBezTo>
                    <a:pt x="14" y="17"/>
                    <a:pt x="16" y="20"/>
                    <a:pt x="21" y="19"/>
                  </a:cubicBezTo>
                  <a:cubicBezTo>
                    <a:pt x="26" y="17"/>
                    <a:pt x="31" y="21"/>
                    <a:pt x="32" y="17"/>
                  </a:cubicBezTo>
                  <a:cubicBezTo>
                    <a:pt x="34" y="14"/>
                    <a:pt x="31" y="8"/>
                    <a:pt x="31" y="8"/>
                  </a:cubicBezTo>
                  <a:cubicBezTo>
                    <a:pt x="31" y="8"/>
                    <a:pt x="32" y="7"/>
                    <a:pt x="33" y="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55" name="Freeform 62"/>
            <p:cNvSpPr>
              <a:spLocks noChangeArrowheads="1"/>
            </p:cNvSpPr>
            <p:nvPr/>
          </p:nvSpPr>
          <p:spPr bwMode="auto">
            <a:xfrm>
              <a:off x="5821363" y="1955800"/>
              <a:ext cx="160338" cy="331788"/>
            </a:xfrm>
            <a:custGeom>
              <a:avLst/>
              <a:gdLst>
                <a:gd name="T0" fmla="*/ 2147483646 w 84"/>
                <a:gd name="T1" fmla="*/ 2147483646 h 174"/>
                <a:gd name="T2" fmla="*/ 2147483646 w 84"/>
                <a:gd name="T3" fmla="*/ 2147483646 h 174"/>
                <a:gd name="T4" fmla="*/ 2147483646 w 84"/>
                <a:gd name="T5" fmla="*/ 2147483646 h 174"/>
                <a:gd name="T6" fmla="*/ 2147483646 w 84"/>
                <a:gd name="T7" fmla="*/ 2147483646 h 174"/>
                <a:gd name="T8" fmla="*/ 2147483646 w 84"/>
                <a:gd name="T9" fmla="*/ 2147483646 h 174"/>
                <a:gd name="T10" fmla="*/ 2147483646 w 84"/>
                <a:gd name="T11" fmla="*/ 2147483646 h 174"/>
                <a:gd name="T12" fmla="*/ 2147483646 w 84"/>
                <a:gd name="T13" fmla="*/ 2147483646 h 174"/>
                <a:gd name="T14" fmla="*/ 2147483646 w 84"/>
                <a:gd name="T15" fmla="*/ 2147483646 h 174"/>
                <a:gd name="T16" fmla="*/ 0 w 84"/>
                <a:gd name="T17" fmla="*/ 2147483646 h 174"/>
                <a:gd name="T18" fmla="*/ 2147483646 w 84"/>
                <a:gd name="T19" fmla="*/ 2147483646 h 174"/>
                <a:gd name="T20" fmla="*/ 2147483646 w 84"/>
                <a:gd name="T21" fmla="*/ 2147483646 h 174"/>
                <a:gd name="T22" fmla="*/ 2147483646 w 84"/>
                <a:gd name="T23" fmla="*/ 2147483646 h 174"/>
                <a:gd name="T24" fmla="*/ 2147483646 w 84"/>
                <a:gd name="T25" fmla="*/ 2147483646 h 174"/>
                <a:gd name="T26" fmla="*/ 2147483646 w 84"/>
                <a:gd name="T27" fmla="*/ 2147483646 h 174"/>
                <a:gd name="T28" fmla="*/ 2147483646 w 84"/>
                <a:gd name="T29" fmla="*/ 2147483646 h 174"/>
                <a:gd name="T30" fmla="*/ 2147483646 w 84"/>
                <a:gd name="T31" fmla="*/ 2147483646 h 174"/>
                <a:gd name="T32" fmla="*/ 2147483646 w 84"/>
                <a:gd name="T33" fmla="*/ 2147483646 h 174"/>
                <a:gd name="T34" fmla="*/ 2147483646 w 84"/>
                <a:gd name="T35" fmla="*/ 2147483646 h 174"/>
                <a:gd name="T36" fmla="*/ 2147483646 w 84"/>
                <a:gd name="T37" fmla="*/ 2147483646 h 174"/>
                <a:gd name="T38" fmla="*/ 2147483646 w 84"/>
                <a:gd name="T39" fmla="*/ 2147483646 h 174"/>
                <a:gd name="T40" fmla="*/ 2147483646 w 84"/>
                <a:gd name="T41" fmla="*/ 2147483646 h 174"/>
                <a:gd name="T42" fmla="*/ 2147483646 w 84"/>
                <a:gd name="T43" fmla="*/ 2147483646 h 174"/>
                <a:gd name="T44" fmla="*/ 2147483646 w 84"/>
                <a:gd name="T45" fmla="*/ 2147483646 h 174"/>
                <a:gd name="T46" fmla="*/ 2147483646 w 84"/>
                <a:gd name="T47" fmla="*/ 2147483646 h 174"/>
                <a:gd name="T48" fmla="*/ 2147483646 w 84"/>
                <a:gd name="T49" fmla="*/ 2147483646 h 174"/>
                <a:gd name="T50" fmla="*/ 2147483646 w 84"/>
                <a:gd name="T51" fmla="*/ 2147483646 h 174"/>
                <a:gd name="T52" fmla="*/ 2147483646 w 84"/>
                <a:gd name="T53" fmla="*/ 2147483646 h 174"/>
                <a:gd name="T54" fmla="*/ 2147483646 w 84"/>
                <a:gd name="T55" fmla="*/ 2147483646 h 174"/>
                <a:gd name="T56" fmla="*/ 2147483646 w 84"/>
                <a:gd name="T57" fmla="*/ 2147483646 h 174"/>
                <a:gd name="T58" fmla="*/ 2147483646 w 84"/>
                <a:gd name="T59" fmla="*/ 2147483646 h 174"/>
                <a:gd name="T60" fmla="*/ 2147483646 w 84"/>
                <a:gd name="T61" fmla="*/ 2147483646 h 174"/>
                <a:gd name="T62" fmla="*/ 2147483646 w 84"/>
                <a:gd name="T63" fmla="*/ 2147483646 h 174"/>
                <a:gd name="T64" fmla="*/ 2147483646 w 84"/>
                <a:gd name="T65" fmla="*/ 2147483646 h 174"/>
                <a:gd name="T66" fmla="*/ 2147483646 w 84"/>
                <a:gd name="T67" fmla="*/ 2147483646 h 174"/>
                <a:gd name="T68" fmla="*/ 2147483646 w 84"/>
                <a:gd name="T69" fmla="*/ 2147483646 h 174"/>
                <a:gd name="T70" fmla="*/ 2147483646 w 84"/>
                <a:gd name="T71" fmla="*/ 2147483646 h 174"/>
                <a:gd name="T72" fmla="*/ 2147483646 w 84"/>
                <a:gd name="T73" fmla="*/ 2147483646 h 174"/>
                <a:gd name="T74" fmla="*/ 2147483646 w 84"/>
                <a:gd name="T75" fmla="*/ 2147483646 h 174"/>
                <a:gd name="T76" fmla="*/ 2147483646 w 84"/>
                <a:gd name="T77" fmla="*/ 2147483646 h 174"/>
                <a:gd name="T78" fmla="*/ 2147483646 w 84"/>
                <a:gd name="T79" fmla="*/ 2147483646 h 174"/>
                <a:gd name="T80" fmla="*/ 2147483646 w 84"/>
                <a:gd name="T81" fmla="*/ 2147483646 h 174"/>
                <a:gd name="T82" fmla="*/ 2147483646 w 84"/>
                <a:gd name="T83" fmla="*/ 2147483646 h 174"/>
                <a:gd name="T84" fmla="*/ 2147483646 w 84"/>
                <a:gd name="T85" fmla="*/ 2147483646 h 174"/>
                <a:gd name="T86" fmla="*/ 2147483646 w 84"/>
                <a:gd name="T87" fmla="*/ 2147483646 h 174"/>
                <a:gd name="T88" fmla="*/ 2147483646 w 84"/>
                <a:gd name="T89" fmla="*/ 2147483646 h 17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
                <a:gd name="T136" fmla="*/ 0 h 174"/>
                <a:gd name="T137" fmla="*/ 84 w 84"/>
                <a:gd name="T138" fmla="*/ 174 h 17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 h="174">
                  <a:moveTo>
                    <a:pt x="62" y="22"/>
                  </a:moveTo>
                  <a:cubicBezTo>
                    <a:pt x="59" y="21"/>
                    <a:pt x="51" y="15"/>
                    <a:pt x="51" y="13"/>
                  </a:cubicBezTo>
                  <a:cubicBezTo>
                    <a:pt x="51" y="11"/>
                    <a:pt x="55" y="7"/>
                    <a:pt x="48" y="7"/>
                  </a:cubicBezTo>
                  <a:cubicBezTo>
                    <a:pt x="40" y="6"/>
                    <a:pt x="40" y="3"/>
                    <a:pt x="38" y="2"/>
                  </a:cubicBezTo>
                  <a:cubicBezTo>
                    <a:pt x="37" y="0"/>
                    <a:pt x="31" y="4"/>
                    <a:pt x="29" y="7"/>
                  </a:cubicBezTo>
                  <a:cubicBezTo>
                    <a:pt x="28" y="11"/>
                    <a:pt x="26" y="7"/>
                    <a:pt x="22" y="9"/>
                  </a:cubicBezTo>
                  <a:cubicBezTo>
                    <a:pt x="18" y="11"/>
                    <a:pt x="14" y="6"/>
                    <a:pt x="12" y="9"/>
                  </a:cubicBezTo>
                  <a:cubicBezTo>
                    <a:pt x="10" y="12"/>
                    <a:pt x="6" y="7"/>
                    <a:pt x="4" y="10"/>
                  </a:cubicBezTo>
                  <a:cubicBezTo>
                    <a:pt x="3" y="11"/>
                    <a:pt x="2" y="11"/>
                    <a:pt x="0" y="12"/>
                  </a:cubicBezTo>
                  <a:cubicBezTo>
                    <a:pt x="2" y="14"/>
                    <a:pt x="5" y="16"/>
                    <a:pt x="5" y="18"/>
                  </a:cubicBezTo>
                  <a:cubicBezTo>
                    <a:pt x="5" y="21"/>
                    <a:pt x="10" y="23"/>
                    <a:pt x="10" y="27"/>
                  </a:cubicBezTo>
                  <a:cubicBezTo>
                    <a:pt x="10" y="30"/>
                    <a:pt x="17" y="33"/>
                    <a:pt x="20" y="32"/>
                  </a:cubicBezTo>
                  <a:cubicBezTo>
                    <a:pt x="22" y="30"/>
                    <a:pt x="27" y="29"/>
                    <a:pt x="27" y="34"/>
                  </a:cubicBezTo>
                  <a:cubicBezTo>
                    <a:pt x="28" y="39"/>
                    <a:pt x="31" y="39"/>
                    <a:pt x="31" y="42"/>
                  </a:cubicBezTo>
                  <a:cubicBezTo>
                    <a:pt x="31" y="46"/>
                    <a:pt x="24" y="44"/>
                    <a:pt x="22" y="47"/>
                  </a:cubicBezTo>
                  <a:cubicBezTo>
                    <a:pt x="21" y="51"/>
                    <a:pt x="35" y="55"/>
                    <a:pt x="35" y="58"/>
                  </a:cubicBezTo>
                  <a:cubicBezTo>
                    <a:pt x="35" y="61"/>
                    <a:pt x="39" y="64"/>
                    <a:pt x="40" y="68"/>
                  </a:cubicBezTo>
                  <a:cubicBezTo>
                    <a:pt x="42" y="72"/>
                    <a:pt x="48" y="76"/>
                    <a:pt x="50" y="80"/>
                  </a:cubicBezTo>
                  <a:cubicBezTo>
                    <a:pt x="51" y="84"/>
                    <a:pt x="57" y="87"/>
                    <a:pt x="59" y="89"/>
                  </a:cubicBezTo>
                  <a:cubicBezTo>
                    <a:pt x="61" y="91"/>
                    <a:pt x="62" y="96"/>
                    <a:pt x="61" y="100"/>
                  </a:cubicBezTo>
                  <a:cubicBezTo>
                    <a:pt x="60" y="104"/>
                    <a:pt x="60" y="112"/>
                    <a:pt x="65" y="119"/>
                  </a:cubicBezTo>
                  <a:cubicBezTo>
                    <a:pt x="69" y="125"/>
                    <a:pt x="60" y="128"/>
                    <a:pt x="57" y="132"/>
                  </a:cubicBezTo>
                  <a:cubicBezTo>
                    <a:pt x="54" y="135"/>
                    <a:pt x="55" y="140"/>
                    <a:pt x="47" y="138"/>
                  </a:cubicBezTo>
                  <a:cubicBezTo>
                    <a:pt x="38" y="136"/>
                    <a:pt x="48" y="145"/>
                    <a:pt x="47" y="148"/>
                  </a:cubicBezTo>
                  <a:cubicBezTo>
                    <a:pt x="45" y="151"/>
                    <a:pt x="34" y="145"/>
                    <a:pt x="34" y="148"/>
                  </a:cubicBezTo>
                  <a:cubicBezTo>
                    <a:pt x="34" y="150"/>
                    <a:pt x="30" y="152"/>
                    <a:pt x="27" y="153"/>
                  </a:cubicBezTo>
                  <a:cubicBezTo>
                    <a:pt x="28" y="155"/>
                    <a:pt x="30" y="156"/>
                    <a:pt x="32" y="157"/>
                  </a:cubicBezTo>
                  <a:cubicBezTo>
                    <a:pt x="35" y="159"/>
                    <a:pt x="29" y="162"/>
                    <a:pt x="29" y="167"/>
                  </a:cubicBezTo>
                  <a:cubicBezTo>
                    <a:pt x="29" y="172"/>
                    <a:pt x="33" y="174"/>
                    <a:pt x="34" y="172"/>
                  </a:cubicBezTo>
                  <a:cubicBezTo>
                    <a:pt x="36" y="169"/>
                    <a:pt x="42" y="165"/>
                    <a:pt x="45" y="164"/>
                  </a:cubicBezTo>
                  <a:cubicBezTo>
                    <a:pt x="47" y="163"/>
                    <a:pt x="45" y="159"/>
                    <a:pt x="47" y="159"/>
                  </a:cubicBezTo>
                  <a:cubicBezTo>
                    <a:pt x="50" y="160"/>
                    <a:pt x="49" y="156"/>
                    <a:pt x="50" y="153"/>
                  </a:cubicBezTo>
                  <a:cubicBezTo>
                    <a:pt x="51" y="151"/>
                    <a:pt x="53" y="152"/>
                    <a:pt x="57" y="152"/>
                  </a:cubicBezTo>
                  <a:cubicBezTo>
                    <a:pt x="61" y="152"/>
                    <a:pt x="67" y="149"/>
                    <a:pt x="73" y="145"/>
                  </a:cubicBezTo>
                  <a:cubicBezTo>
                    <a:pt x="78" y="141"/>
                    <a:pt x="79" y="140"/>
                    <a:pt x="81" y="130"/>
                  </a:cubicBezTo>
                  <a:cubicBezTo>
                    <a:pt x="84" y="119"/>
                    <a:pt x="79" y="107"/>
                    <a:pt x="79" y="104"/>
                  </a:cubicBezTo>
                  <a:cubicBezTo>
                    <a:pt x="79" y="101"/>
                    <a:pt x="71" y="86"/>
                    <a:pt x="68" y="86"/>
                  </a:cubicBezTo>
                  <a:cubicBezTo>
                    <a:pt x="65" y="86"/>
                    <a:pt x="52" y="73"/>
                    <a:pt x="50" y="71"/>
                  </a:cubicBezTo>
                  <a:cubicBezTo>
                    <a:pt x="48" y="69"/>
                    <a:pt x="48" y="65"/>
                    <a:pt x="45" y="62"/>
                  </a:cubicBezTo>
                  <a:cubicBezTo>
                    <a:pt x="42" y="59"/>
                    <a:pt x="41" y="52"/>
                    <a:pt x="42" y="47"/>
                  </a:cubicBezTo>
                  <a:cubicBezTo>
                    <a:pt x="43" y="42"/>
                    <a:pt x="50" y="40"/>
                    <a:pt x="50" y="37"/>
                  </a:cubicBezTo>
                  <a:cubicBezTo>
                    <a:pt x="50" y="33"/>
                    <a:pt x="51" y="30"/>
                    <a:pt x="54" y="30"/>
                  </a:cubicBezTo>
                  <a:cubicBezTo>
                    <a:pt x="58" y="30"/>
                    <a:pt x="62" y="27"/>
                    <a:pt x="63" y="24"/>
                  </a:cubicBezTo>
                  <a:cubicBezTo>
                    <a:pt x="63" y="24"/>
                    <a:pt x="64" y="24"/>
                    <a:pt x="64" y="24"/>
                  </a:cubicBezTo>
                  <a:cubicBezTo>
                    <a:pt x="63" y="22"/>
                    <a:pt x="62" y="22"/>
                    <a:pt x="62" y="22"/>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56" name="Freeform 63"/>
            <p:cNvSpPr>
              <a:spLocks noChangeArrowheads="1"/>
            </p:cNvSpPr>
            <p:nvPr/>
          </p:nvSpPr>
          <p:spPr bwMode="auto">
            <a:xfrm>
              <a:off x="5821363" y="2154237"/>
              <a:ext cx="131763" cy="93663"/>
            </a:xfrm>
            <a:custGeom>
              <a:avLst/>
              <a:gdLst>
                <a:gd name="T0" fmla="*/ 2147483646 w 69"/>
                <a:gd name="T1" fmla="*/ 2147483646 h 49"/>
                <a:gd name="T2" fmla="*/ 2147483646 w 69"/>
                <a:gd name="T3" fmla="*/ 2147483646 h 49"/>
                <a:gd name="T4" fmla="*/ 2147483646 w 69"/>
                <a:gd name="T5" fmla="*/ 2147483646 h 49"/>
                <a:gd name="T6" fmla="*/ 2147483646 w 69"/>
                <a:gd name="T7" fmla="*/ 2147483646 h 49"/>
                <a:gd name="T8" fmla="*/ 2147483646 w 69"/>
                <a:gd name="T9" fmla="*/ 2147483646 h 49"/>
                <a:gd name="T10" fmla="*/ 2147483646 w 69"/>
                <a:gd name="T11" fmla="*/ 2147483646 h 49"/>
                <a:gd name="T12" fmla="*/ 2147483646 w 69"/>
                <a:gd name="T13" fmla="*/ 2147483646 h 49"/>
                <a:gd name="T14" fmla="*/ 2147483646 w 69"/>
                <a:gd name="T15" fmla="*/ 2147483646 h 49"/>
                <a:gd name="T16" fmla="*/ 2147483646 w 69"/>
                <a:gd name="T17" fmla="*/ 2147483646 h 49"/>
                <a:gd name="T18" fmla="*/ 2147483646 w 69"/>
                <a:gd name="T19" fmla="*/ 2147483646 h 49"/>
                <a:gd name="T20" fmla="*/ 2147483646 w 69"/>
                <a:gd name="T21" fmla="*/ 2147483646 h 49"/>
                <a:gd name="T22" fmla="*/ 2147483646 w 69"/>
                <a:gd name="T23" fmla="*/ 2147483646 h 49"/>
                <a:gd name="T24" fmla="*/ 2147483646 w 69"/>
                <a:gd name="T25" fmla="*/ 2147483646 h 49"/>
                <a:gd name="T26" fmla="*/ 2147483646 w 69"/>
                <a:gd name="T27" fmla="*/ 2147483646 h 49"/>
                <a:gd name="T28" fmla="*/ 2147483646 w 69"/>
                <a:gd name="T29" fmla="*/ 2147483646 h 49"/>
                <a:gd name="T30" fmla="*/ 2147483646 w 69"/>
                <a:gd name="T31" fmla="*/ 2147483646 h 49"/>
                <a:gd name="T32" fmla="*/ 2147483646 w 69"/>
                <a:gd name="T33" fmla="*/ 2147483646 h 49"/>
                <a:gd name="T34" fmla="*/ 2147483646 w 69"/>
                <a:gd name="T35" fmla="*/ 2147483646 h 49"/>
                <a:gd name="T36" fmla="*/ 2147483646 w 69"/>
                <a:gd name="T37" fmla="*/ 2147483646 h 49"/>
                <a:gd name="T38" fmla="*/ 2147483646 w 69"/>
                <a:gd name="T39" fmla="*/ 2147483646 h 49"/>
                <a:gd name="T40" fmla="*/ 2147483646 w 69"/>
                <a:gd name="T41" fmla="*/ 2147483646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9"/>
                <a:gd name="T64" fmla="*/ 0 h 49"/>
                <a:gd name="T65" fmla="*/ 69 w 69"/>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9" h="49">
                  <a:moveTo>
                    <a:pt x="34" y="44"/>
                  </a:moveTo>
                  <a:cubicBezTo>
                    <a:pt x="34" y="41"/>
                    <a:pt x="45" y="47"/>
                    <a:pt x="47" y="44"/>
                  </a:cubicBezTo>
                  <a:cubicBezTo>
                    <a:pt x="48" y="41"/>
                    <a:pt x="38" y="32"/>
                    <a:pt x="47" y="34"/>
                  </a:cubicBezTo>
                  <a:cubicBezTo>
                    <a:pt x="55" y="36"/>
                    <a:pt x="54" y="31"/>
                    <a:pt x="57" y="28"/>
                  </a:cubicBezTo>
                  <a:cubicBezTo>
                    <a:pt x="60" y="24"/>
                    <a:pt x="69" y="21"/>
                    <a:pt x="65" y="15"/>
                  </a:cubicBezTo>
                  <a:cubicBezTo>
                    <a:pt x="61" y="10"/>
                    <a:pt x="61" y="5"/>
                    <a:pt x="61" y="1"/>
                  </a:cubicBezTo>
                  <a:cubicBezTo>
                    <a:pt x="58" y="3"/>
                    <a:pt x="54" y="3"/>
                    <a:pt x="53" y="2"/>
                  </a:cubicBezTo>
                  <a:cubicBezTo>
                    <a:pt x="50" y="1"/>
                    <a:pt x="45" y="1"/>
                    <a:pt x="45" y="5"/>
                  </a:cubicBezTo>
                  <a:cubicBezTo>
                    <a:pt x="45" y="9"/>
                    <a:pt x="41" y="9"/>
                    <a:pt x="42" y="8"/>
                  </a:cubicBezTo>
                  <a:cubicBezTo>
                    <a:pt x="42" y="6"/>
                    <a:pt x="38" y="6"/>
                    <a:pt x="35" y="3"/>
                  </a:cubicBezTo>
                  <a:cubicBezTo>
                    <a:pt x="33" y="0"/>
                    <a:pt x="24" y="4"/>
                    <a:pt x="20" y="3"/>
                  </a:cubicBezTo>
                  <a:cubicBezTo>
                    <a:pt x="16" y="1"/>
                    <a:pt x="9" y="5"/>
                    <a:pt x="4" y="10"/>
                  </a:cubicBezTo>
                  <a:cubicBezTo>
                    <a:pt x="0" y="16"/>
                    <a:pt x="5" y="16"/>
                    <a:pt x="5" y="21"/>
                  </a:cubicBezTo>
                  <a:cubicBezTo>
                    <a:pt x="5" y="25"/>
                    <a:pt x="8" y="25"/>
                    <a:pt x="6" y="29"/>
                  </a:cubicBezTo>
                  <a:cubicBezTo>
                    <a:pt x="6" y="29"/>
                    <a:pt x="6" y="29"/>
                    <a:pt x="6" y="30"/>
                  </a:cubicBezTo>
                  <a:cubicBezTo>
                    <a:pt x="11" y="31"/>
                    <a:pt x="9" y="37"/>
                    <a:pt x="9" y="40"/>
                  </a:cubicBezTo>
                  <a:cubicBezTo>
                    <a:pt x="10" y="43"/>
                    <a:pt x="14" y="41"/>
                    <a:pt x="16" y="41"/>
                  </a:cubicBezTo>
                  <a:cubicBezTo>
                    <a:pt x="19" y="41"/>
                    <a:pt x="15" y="45"/>
                    <a:pt x="17" y="47"/>
                  </a:cubicBezTo>
                  <a:cubicBezTo>
                    <a:pt x="19" y="49"/>
                    <a:pt x="25" y="45"/>
                    <a:pt x="26" y="48"/>
                  </a:cubicBezTo>
                  <a:cubicBezTo>
                    <a:pt x="26" y="48"/>
                    <a:pt x="26" y="49"/>
                    <a:pt x="27" y="49"/>
                  </a:cubicBezTo>
                  <a:cubicBezTo>
                    <a:pt x="30" y="48"/>
                    <a:pt x="34" y="46"/>
                    <a:pt x="34" y="4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57" name="Freeform 64"/>
            <p:cNvSpPr>
              <a:spLocks noChangeArrowheads="1"/>
            </p:cNvSpPr>
            <p:nvPr/>
          </p:nvSpPr>
          <p:spPr bwMode="auto">
            <a:xfrm>
              <a:off x="5778500" y="1976437"/>
              <a:ext cx="160338" cy="195263"/>
            </a:xfrm>
            <a:custGeom>
              <a:avLst/>
              <a:gdLst>
                <a:gd name="T0" fmla="*/ 2147483646 w 84"/>
                <a:gd name="T1" fmla="*/ 2147483646 h 102"/>
                <a:gd name="T2" fmla="*/ 2147483646 w 84"/>
                <a:gd name="T3" fmla="*/ 2147483646 h 102"/>
                <a:gd name="T4" fmla="*/ 2147483646 w 84"/>
                <a:gd name="T5" fmla="*/ 2147483646 h 102"/>
                <a:gd name="T6" fmla="*/ 2147483646 w 84"/>
                <a:gd name="T7" fmla="*/ 2147483646 h 102"/>
                <a:gd name="T8" fmla="*/ 2147483646 w 84"/>
                <a:gd name="T9" fmla="*/ 2147483646 h 102"/>
                <a:gd name="T10" fmla="*/ 2147483646 w 84"/>
                <a:gd name="T11" fmla="*/ 2147483646 h 102"/>
                <a:gd name="T12" fmla="*/ 2147483646 w 84"/>
                <a:gd name="T13" fmla="*/ 2147483646 h 102"/>
                <a:gd name="T14" fmla="*/ 2147483646 w 84"/>
                <a:gd name="T15" fmla="*/ 2147483646 h 102"/>
                <a:gd name="T16" fmla="*/ 2147483646 w 84"/>
                <a:gd name="T17" fmla="*/ 2147483646 h 102"/>
                <a:gd name="T18" fmla="*/ 2147483646 w 84"/>
                <a:gd name="T19" fmla="*/ 2147483646 h 102"/>
                <a:gd name="T20" fmla="*/ 2147483646 w 84"/>
                <a:gd name="T21" fmla="*/ 2147483646 h 102"/>
                <a:gd name="T22" fmla="*/ 2147483646 w 84"/>
                <a:gd name="T23" fmla="*/ 2147483646 h 102"/>
                <a:gd name="T24" fmla="*/ 2147483646 w 84"/>
                <a:gd name="T25" fmla="*/ 2147483646 h 102"/>
                <a:gd name="T26" fmla="*/ 0 w 84"/>
                <a:gd name="T27" fmla="*/ 2147483646 h 102"/>
                <a:gd name="T28" fmla="*/ 2147483646 w 84"/>
                <a:gd name="T29" fmla="*/ 2147483646 h 102"/>
                <a:gd name="T30" fmla="*/ 2147483646 w 84"/>
                <a:gd name="T31" fmla="*/ 2147483646 h 102"/>
                <a:gd name="T32" fmla="*/ 2147483646 w 84"/>
                <a:gd name="T33" fmla="*/ 2147483646 h 102"/>
                <a:gd name="T34" fmla="*/ 2147483646 w 84"/>
                <a:gd name="T35" fmla="*/ 2147483646 h 102"/>
                <a:gd name="T36" fmla="*/ 2147483646 w 84"/>
                <a:gd name="T37" fmla="*/ 2147483646 h 102"/>
                <a:gd name="T38" fmla="*/ 2147483646 w 84"/>
                <a:gd name="T39" fmla="*/ 2147483646 h 102"/>
                <a:gd name="T40" fmla="*/ 2147483646 w 84"/>
                <a:gd name="T41" fmla="*/ 2147483646 h 102"/>
                <a:gd name="T42" fmla="*/ 2147483646 w 84"/>
                <a:gd name="T43" fmla="*/ 2147483646 h 102"/>
                <a:gd name="T44" fmla="*/ 2147483646 w 84"/>
                <a:gd name="T45" fmla="*/ 2147483646 h 102"/>
                <a:gd name="T46" fmla="*/ 2147483646 w 84"/>
                <a:gd name="T47" fmla="*/ 2147483646 h 102"/>
                <a:gd name="T48" fmla="*/ 2147483646 w 84"/>
                <a:gd name="T49" fmla="*/ 2147483646 h 102"/>
                <a:gd name="T50" fmla="*/ 2147483646 w 84"/>
                <a:gd name="T51" fmla="*/ 2147483646 h 102"/>
                <a:gd name="T52" fmla="*/ 2147483646 w 84"/>
                <a:gd name="T53" fmla="*/ 2147483646 h 102"/>
                <a:gd name="T54" fmla="*/ 2147483646 w 84"/>
                <a:gd name="T55" fmla="*/ 2147483646 h 102"/>
                <a:gd name="T56" fmla="*/ 2147483646 w 84"/>
                <a:gd name="T57" fmla="*/ 2147483646 h 102"/>
                <a:gd name="T58" fmla="*/ 2147483646 w 84"/>
                <a:gd name="T59" fmla="*/ 2147483646 h 102"/>
                <a:gd name="T60" fmla="*/ 2147483646 w 84"/>
                <a:gd name="T61" fmla="*/ 2147483646 h 102"/>
                <a:gd name="T62" fmla="*/ 2147483646 w 84"/>
                <a:gd name="T63" fmla="*/ 2147483646 h 102"/>
                <a:gd name="T64" fmla="*/ 2147483646 w 84"/>
                <a:gd name="T65" fmla="*/ 2147483646 h 102"/>
                <a:gd name="T66" fmla="*/ 2147483646 w 84"/>
                <a:gd name="T67" fmla="*/ 2147483646 h 102"/>
                <a:gd name="T68" fmla="*/ 2147483646 w 84"/>
                <a:gd name="T69" fmla="*/ 2147483646 h 102"/>
                <a:gd name="T70" fmla="*/ 2147483646 w 84"/>
                <a:gd name="T71" fmla="*/ 2147483646 h 1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4"/>
                <a:gd name="T109" fmla="*/ 0 h 102"/>
                <a:gd name="T110" fmla="*/ 84 w 84"/>
                <a:gd name="T111" fmla="*/ 102 h 10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4" h="102">
                  <a:moveTo>
                    <a:pt x="57" y="47"/>
                  </a:moveTo>
                  <a:cubicBezTo>
                    <a:pt x="57" y="44"/>
                    <a:pt x="43" y="40"/>
                    <a:pt x="44" y="36"/>
                  </a:cubicBezTo>
                  <a:cubicBezTo>
                    <a:pt x="46" y="33"/>
                    <a:pt x="53" y="35"/>
                    <a:pt x="53" y="31"/>
                  </a:cubicBezTo>
                  <a:cubicBezTo>
                    <a:pt x="53" y="28"/>
                    <a:pt x="50" y="28"/>
                    <a:pt x="49" y="23"/>
                  </a:cubicBezTo>
                  <a:cubicBezTo>
                    <a:pt x="49" y="18"/>
                    <a:pt x="44" y="19"/>
                    <a:pt x="42" y="21"/>
                  </a:cubicBezTo>
                  <a:cubicBezTo>
                    <a:pt x="39" y="22"/>
                    <a:pt x="32" y="19"/>
                    <a:pt x="32" y="16"/>
                  </a:cubicBezTo>
                  <a:cubicBezTo>
                    <a:pt x="32" y="12"/>
                    <a:pt x="27" y="10"/>
                    <a:pt x="27" y="7"/>
                  </a:cubicBezTo>
                  <a:cubicBezTo>
                    <a:pt x="27" y="5"/>
                    <a:pt x="24" y="3"/>
                    <a:pt x="22" y="1"/>
                  </a:cubicBezTo>
                  <a:cubicBezTo>
                    <a:pt x="21" y="2"/>
                    <a:pt x="19" y="2"/>
                    <a:pt x="18" y="1"/>
                  </a:cubicBezTo>
                  <a:cubicBezTo>
                    <a:pt x="17" y="0"/>
                    <a:pt x="15" y="6"/>
                    <a:pt x="16" y="7"/>
                  </a:cubicBezTo>
                  <a:cubicBezTo>
                    <a:pt x="18" y="8"/>
                    <a:pt x="19" y="17"/>
                    <a:pt x="16" y="16"/>
                  </a:cubicBezTo>
                  <a:cubicBezTo>
                    <a:pt x="12" y="15"/>
                    <a:pt x="12" y="10"/>
                    <a:pt x="10" y="11"/>
                  </a:cubicBezTo>
                  <a:cubicBezTo>
                    <a:pt x="10" y="11"/>
                    <a:pt x="4" y="17"/>
                    <a:pt x="4" y="20"/>
                  </a:cubicBezTo>
                  <a:cubicBezTo>
                    <a:pt x="4" y="22"/>
                    <a:pt x="2" y="22"/>
                    <a:pt x="0" y="23"/>
                  </a:cubicBezTo>
                  <a:cubicBezTo>
                    <a:pt x="1" y="24"/>
                    <a:pt x="2" y="25"/>
                    <a:pt x="2" y="25"/>
                  </a:cubicBezTo>
                  <a:cubicBezTo>
                    <a:pt x="3" y="27"/>
                    <a:pt x="2" y="31"/>
                    <a:pt x="3" y="34"/>
                  </a:cubicBezTo>
                  <a:cubicBezTo>
                    <a:pt x="5" y="38"/>
                    <a:pt x="10" y="32"/>
                    <a:pt x="11" y="37"/>
                  </a:cubicBezTo>
                  <a:cubicBezTo>
                    <a:pt x="13" y="42"/>
                    <a:pt x="10" y="44"/>
                    <a:pt x="10" y="49"/>
                  </a:cubicBezTo>
                  <a:cubicBezTo>
                    <a:pt x="10" y="54"/>
                    <a:pt x="6" y="53"/>
                    <a:pt x="7" y="58"/>
                  </a:cubicBezTo>
                  <a:cubicBezTo>
                    <a:pt x="8" y="62"/>
                    <a:pt x="14" y="57"/>
                    <a:pt x="17" y="54"/>
                  </a:cubicBezTo>
                  <a:cubicBezTo>
                    <a:pt x="21" y="51"/>
                    <a:pt x="24" y="51"/>
                    <a:pt x="26" y="53"/>
                  </a:cubicBezTo>
                  <a:cubicBezTo>
                    <a:pt x="27" y="55"/>
                    <a:pt x="32" y="54"/>
                    <a:pt x="33" y="51"/>
                  </a:cubicBezTo>
                  <a:cubicBezTo>
                    <a:pt x="34" y="49"/>
                    <a:pt x="41" y="48"/>
                    <a:pt x="43" y="51"/>
                  </a:cubicBezTo>
                  <a:cubicBezTo>
                    <a:pt x="46" y="54"/>
                    <a:pt x="48" y="57"/>
                    <a:pt x="52" y="59"/>
                  </a:cubicBezTo>
                  <a:cubicBezTo>
                    <a:pt x="55" y="61"/>
                    <a:pt x="49" y="72"/>
                    <a:pt x="52" y="73"/>
                  </a:cubicBezTo>
                  <a:cubicBezTo>
                    <a:pt x="56" y="74"/>
                    <a:pt x="61" y="79"/>
                    <a:pt x="60" y="85"/>
                  </a:cubicBezTo>
                  <a:cubicBezTo>
                    <a:pt x="60" y="90"/>
                    <a:pt x="63" y="93"/>
                    <a:pt x="59" y="97"/>
                  </a:cubicBezTo>
                  <a:cubicBezTo>
                    <a:pt x="61" y="99"/>
                    <a:pt x="64" y="99"/>
                    <a:pt x="64" y="101"/>
                  </a:cubicBezTo>
                  <a:cubicBezTo>
                    <a:pt x="63" y="102"/>
                    <a:pt x="67" y="102"/>
                    <a:pt x="67" y="98"/>
                  </a:cubicBezTo>
                  <a:cubicBezTo>
                    <a:pt x="67" y="94"/>
                    <a:pt x="72" y="94"/>
                    <a:pt x="75" y="95"/>
                  </a:cubicBezTo>
                  <a:cubicBezTo>
                    <a:pt x="76" y="96"/>
                    <a:pt x="80" y="96"/>
                    <a:pt x="83" y="94"/>
                  </a:cubicBezTo>
                  <a:cubicBezTo>
                    <a:pt x="83" y="92"/>
                    <a:pt x="83" y="90"/>
                    <a:pt x="83" y="89"/>
                  </a:cubicBezTo>
                  <a:cubicBezTo>
                    <a:pt x="84" y="85"/>
                    <a:pt x="83" y="80"/>
                    <a:pt x="81" y="78"/>
                  </a:cubicBezTo>
                  <a:cubicBezTo>
                    <a:pt x="79" y="76"/>
                    <a:pt x="73" y="73"/>
                    <a:pt x="72" y="69"/>
                  </a:cubicBezTo>
                  <a:cubicBezTo>
                    <a:pt x="70" y="65"/>
                    <a:pt x="64" y="61"/>
                    <a:pt x="62" y="57"/>
                  </a:cubicBezTo>
                  <a:cubicBezTo>
                    <a:pt x="61" y="53"/>
                    <a:pt x="57" y="50"/>
                    <a:pt x="57" y="4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58" name="Freeform 65"/>
            <p:cNvSpPr>
              <a:spLocks noChangeArrowheads="1"/>
            </p:cNvSpPr>
            <p:nvPr/>
          </p:nvSpPr>
          <p:spPr bwMode="auto">
            <a:xfrm>
              <a:off x="5722938" y="2020887"/>
              <a:ext cx="176213" cy="328613"/>
            </a:xfrm>
            <a:custGeom>
              <a:avLst/>
              <a:gdLst>
                <a:gd name="T0" fmla="*/ 2147483646 w 92"/>
                <a:gd name="T1" fmla="*/ 2147483646 h 172"/>
                <a:gd name="T2" fmla="*/ 2147483646 w 92"/>
                <a:gd name="T3" fmla="*/ 2147483646 h 172"/>
                <a:gd name="T4" fmla="*/ 2147483646 w 92"/>
                <a:gd name="T5" fmla="*/ 2147483646 h 172"/>
                <a:gd name="T6" fmla="*/ 2147483646 w 92"/>
                <a:gd name="T7" fmla="*/ 2147483646 h 172"/>
                <a:gd name="T8" fmla="*/ 2147483646 w 92"/>
                <a:gd name="T9" fmla="*/ 2147483646 h 172"/>
                <a:gd name="T10" fmla="*/ 2147483646 w 92"/>
                <a:gd name="T11" fmla="*/ 2147483646 h 172"/>
                <a:gd name="T12" fmla="*/ 2147483646 w 92"/>
                <a:gd name="T13" fmla="*/ 2147483646 h 172"/>
                <a:gd name="T14" fmla="*/ 2147483646 w 92"/>
                <a:gd name="T15" fmla="*/ 2147483646 h 172"/>
                <a:gd name="T16" fmla="*/ 2147483646 w 92"/>
                <a:gd name="T17" fmla="*/ 2147483646 h 172"/>
                <a:gd name="T18" fmla="*/ 2147483646 w 92"/>
                <a:gd name="T19" fmla="*/ 2147483646 h 172"/>
                <a:gd name="T20" fmla="*/ 2147483646 w 92"/>
                <a:gd name="T21" fmla="*/ 2147483646 h 172"/>
                <a:gd name="T22" fmla="*/ 2147483646 w 92"/>
                <a:gd name="T23" fmla="*/ 2147483646 h 172"/>
                <a:gd name="T24" fmla="*/ 2147483646 w 92"/>
                <a:gd name="T25" fmla="*/ 2147483646 h 172"/>
                <a:gd name="T26" fmla="*/ 2147483646 w 92"/>
                <a:gd name="T27" fmla="*/ 2147483646 h 172"/>
                <a:gd name="T28" fmla="*/ 2147483646 w 92"/>
                <a:gd name="T29" fmla="*/ 2147483646 h 172"/>
                <a:gd name="T30" fmla="*/ 2147483646 w 92"/>
                <a:gd name="T31" fmla="*/ 2147483646 h 172"/>
                <a:gd name="T32" fmla="*/ 2147483646 w 92"/>
                <a:gd name="T33" fmla="*/ 2147483646 h 172"/>
                <a:gd name="T34" fmla="*/ 2147483646 w 92"/>
                <a:gd name="T35" fmla="*/ 0 h 172"/>
                <a:gd name="T36" fmla="*/ 2147483646 w 92"/>
                <a:gd name="T37" fmla="*/ 2147483646 h 172"/>
                <a:gd name="T38" fmla="*/ 2147483646 w 92"/>
                <a:gd name="T39" fmla="*/ 2147483646 h 172"/>
                <a:gd name="T40" fmla="*/ 2147483646 w 92"/>
                <a:gd name="T41" fmla="*/ 2147483646 h 172"/>
                <a:gd name="T42" fmla="*/ 2147483646 w 92"/>
                <a:gd name="T43" fmla="*/ 2147483646 h 172"/>
                <a:gd name="T44" fmla="*/ 0 w 92"/>
                <a:gd name="T45" fmla="*/ 2147483646 h 172"/>
                <a:gd name="T46" fmla="*/ 2147483646 w 92"/>
                <a:gd name="T47" fmla="*/ 2147483646 h 172"/>
                <a:gd name="T48" fmla="*/ 2147483646 w 92"/>
                <a:gd name="T49" fmla="*/ 2147483646 h 172"/>
                <a:gd name="T50" fmla="*/ 2147483646 w 92"/>
                <a:gd name="T51" fmla="*/ 2147483646 h 172"/>
                <a:gd name="T52" fmla="*/ 2147483646 w 92"/>
                <a:gd name="T53" fmla="*/ 2147483646 h 172"/>
                <a:gd name="T54" fmla="*/ 2147483646 w 92"/>
                <a:gd name="T55" fmla="*/ 2147483646 h 172"/>
                <a:gd name="T56" fmla="*/ 2147483646 w 92"/>
                <a:gd name="T57" fmla="*/ 2147483646 h 172"/>
                <a:gd name="T58" fmla="*/ 2147483646 w 92"/>
                <a:gd name="T59" fmla="*/ 2147483646 h 172"/>
                <a:gd name="T60" fmla="*/ 2147483646 w 92"/>
                <a:gd name="T61" fmla="*/ 2147483646 h 172"/>
                <a:gd name="T62" fmla="*/ 2147483646 w 92"/>
                <a:gd name="T63" fmla="*/ 2147483646 h 172"/>
                <a:gd name="T64" fmla="*/ 2147483646 w 92"/>
                <a:gd name="T65" fmla="*/ 2147483646 h 172"/>
                <a:gd name="T66" fmla="*/ 2147483646 w 92"/>
                <a:gd name="T67" fmla="*/ 2147483646 h 172"/>
                <a:gd name="T68" fmla="*/ 2147483646 w 92"/>
                <a:gd name="T69" fmla="*/ 2147483646 h 172"/>
                <a:gd name="T70" fmla="*/ 2147483646 w 92"/>
                <a:gd name="T71" fmla="*/ 2147483646 h 172"/>
                <a:gd name="T72" fmla="*/ 2147483646 w 92"/>
                <a:gd name="T73" fmla="*/ 2147483646 h 172"/>
                <a:gd name="T74" fmla="*/ 2147483646 w 92"/>
                <a:gd name="T75" fmla="*/ 2147483646 h 172"/>
                <a:gd name="T76" fmla="*/ 2147483646 w 92"/>
                <a:gd name="T77" fmla="*/ 2147483646 h 172"/>
                <a:gd name="T78" fmla="*/ 2147483646 w 92"/>
                <a:gd name="T79" fmla="*/ 2147483646 h 172"/>
                <a:gd name="T80" fmla="*/ 2147483646 w 92"/>
                <a:gd name="T81" fmla="*/ 2147483646 h 172"/>
                <a:gd name="T82" fmla="*/ 2147483646 w 92"/>
                <a:gd name="T83" fmla="*/ 2147483646 h 172"/>
                <a:gd name="T84" fmla="*/ 2147483646 w 92"/>
                <a:gd name="T85" fmla="*/ 2147483646 h 172"/>
                <a:gd name="T86" fmla="*/ 2147483646 w 92"/>
                <a:gd name="T87" fmla="*/ 2147483646 h 172"/>
                <a:gd name="T88" fmla="*/ 2147483646 w 92"/>
                <a:gd name="T89" fmla="*/ 2147483646 h 172"/>
                <a:gd name="T90" fmla="*/ 2147483646 w 92"/>
                <a:gd name="T91" fmla="*/ 2147483646 h 172"/>
                <a:gd name="T92" fmla="*/ 2147483646 w 92"/>
                <a:gd name="T93" fmla="*/ 2147483646 h 172"/>
                <a:gd name="T94" fmla="*/ 2147483646 w 92"/>
                <a:gd name="T95" fmla="*/ 2147483646 h 172"/>
                <a:gd name="T96" fmla="*/ 2147483646 w 92"/>
                <a:gd name="T97" fmla="*/ 2147483646 h 172"/>
                <a:gd name="T98" fmla="*/ 2147483646 w 92"/>
                <a:gd name="T99" fmla="*/ 2147483646 h 172"/>
                <a:gd name="T100" fmla="*/ 2147483646 w 92"/>
                <a:gd name="T101" fmla="*/ 2147483646 h 17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2"/>
                <a:gd name="T154" fmla="*/ 0 h 172"/>
                <a:gd name="T155" fmla="*/ 92 w 92"/>
                <a:gd name="T156" fmla="*/ 172 h 17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2" h="172">
                  <a:moveTo>
                    <a:pt x="56" y="91"/>
                  </a:moveTo>
                  <a:cubicBezTo>
                    <a:pt x="56" y="86"/>
                    <a:pt x="51" y="86"/>
                    <a:pt x="55" y="80"/>
                  </a:cubicBezTo>
                  <a:cubicBezTo>
                    <a:pt x="60" y="75"/>
                    <a:pt x="67" y="71"/>
                    <a:pt x="71" y="73"/>
                  </a:cubicBezTo>
                  <a:cubicBezTo>
                    <a:pt x="75" y="74"/>
                    <a:pt x="84" y="70"/>
                    <a:pt x="86" y="73"/>
                  </a:cubicBezTo>
                  <a:cubicBezTo>
                    <a:pt x="87" y="74"/>
                    <a:pt x="87" y="74"/>
                    <a:pt x="88" y="74"/>
                  </a:cubicBezTo>
                  <a:cubicBezTo>
                    <a:pt x="92" y="70"/>
                    <a:pt x="89" y="67"/>
                    <a:pt x="89" y="62"/>
                  </a:cubicBezTo>
                  <a:cubicBezTo>
                    <a:pt x="90" y="56"/>
                    <a:pt x="85" y="51"/>
                    <a:pt x="81" y="50"/>
                  </a:cubicBezTo>
                  <a:cubicBezTo>
                    <a:pt x="78" y="49"/>
                    <a:pt x="84" y="38"/>
                    <a:pt x="81" y="36"/>
                  </a:cubicBezTo>
                  <a:cubicBezTo>
                    <a:pt x="77" y="34"/>
                    <a:pt x="75" y="31"/>
                    <a:pt x="72" y="28"/>
                  </a:cubicBezTo>
                  <a:cubicBezTo>
                    <a:pt x="70" y="25"/>
                    <a:pt x="63" y="26"/>
                    <a:pt x="62" y="28"/>
                  </a:cubicBezTo>
                  <a:cubicBezTo>
                    <a:pt x="61" y="31"/>
                    <a:pt x="56" y="32"/>
                    <a:pt x="55" y="30"/>
                  </a:cubicBezTo>
                  <a:cubicBezTo>
                    <a:pt x="53" y="28"/>
                    <a:pt x="50" y="28"/>
                    <a:pt x="46" y="31"/>
                  </a:cubicBezTo>
                  <a:cubicBezTo>
                    <a:pt x="43" y="34"/>
                    <a:pt x="37" y="39"/>
                    <a:pt x="36" y="35"/>
                  </a:cubicBezTo>
                  <a:cubicBezTo>
                    <a:pt x="35" y="30"/>
                    <a:pt x="39" y="31"/>
                    <a:pt x="39" y="26"/>
                  </a:cubicBezTo>
                  <a:cubicBezTo>
                    <a:pt x="39" y="21"/>
                    <a:pt x="42" y="19"/>
                    <a:pt x="40" y="14"/>
                  </a:cubicBezTo>
                  <a:cubicBezTo>
                    <a:pt x="39" y="9"/>
                    <a:pt x="34" y="15"/>
                    <a:pt x="32" y="11"/>
                  </a:cubicBezTo>
                  <a:cubicBezTo>
                    <a:pt x="31" y="8"/>
                    <a:pt x="32" y="4"/>
                    <a:pt x="31" y="2"/>
                  </a:cubicBezTo>
                  <a:cubicBezTo>
                    <a:pt x="31" y="2"/>
                    <a:pt x="30" y="1"/>
                    <a:pt x="29" y="0"/>
                  </a:cubicBezTo>
                  <a:cubicBezTo>
                    <a:pt x="28" y="1"/>
                    <a:pt x="28" y="1"/>
                    <a:pt x="27" y="2"/>
                  </a:cubicBezTo>
                  <a:cubicBezTo>
                    <a:pt x="26" y="4"/>
                    <a:pt x="19" y="5"/>
                    <a:pt x="17" y="8"/>
                  </a:cubicBezTo>
                  <a:cubicBezTo>
                    <a:pt x="15" y="11"/>
                    <a:pt x="10" y="10"/>
                    <a:pt x="9" y="10"/>
                  </a:cubicBezTo>
                  <a:cubicBezTo>
                    <a:pt x="7" y="10"/>
                    <a:pt x="3" y="11"/>
                    <a:pt x="2" y="14"/>
                  </a:cubicBezTo>
                  <a:cubicBezTo>
                    <a:pt x="2" y="17"/>
                    <a:pt x="0" y="30"/>
                    <a:pt x="0" y="32"/>
                  </a:cubicBezTo>
                  <a:cubicBezTo>
                    <a:pt x="0" y="34"/>
                    <a:pt x="6" y="41"/>
                    <a:pt x="9" y="42"/>
                  </a:cubicBezTo>
                  <a:cubicBezTo>
                    <a:pt x="11" y="43"/>
                    <a:pt x="8" y="48"/>
                    <a:pt x="11" y="50"/>
                  </a:cubicBezTo>
                  <a:cubicBezTo>
                    <a:pt x="14" y="51"/>
                    <a:pt x="12" y="55"/>
                    <a:pt x="10" y="55"/>
                  </a:cubicBezTo>
                  <a:cubicBezTo>
                    <a:pt x="9" y="54"/>
                    <a:pt x="11" y="61"/>
                    <a:pt x="9" y="63"/>
                  </a:cubicBezTo>
                  <a:cubicBezTo>
                    <a:pt x="6" y="65"/>
                    <a:pt x="8" y="71"/>
                    <a:pt x="13" y="75"/>
                  </a:cubicBezTo>
                  <a:cubicBezTo>
                    <a:pt x="17" y="79"/>
                    <a:pt x="17" y="85"/>
                    <a:pt x="17" y="89"/>
                  </a:cubicBezTo>
                  <a:cubicBezTo>
                    <a:pt x="17" y="92"/>
                    <a:pt x="21" y="93"/>
                    <a:pt x="21" y="97"/>
                  </a:cubicBezTo>
                  <a:cubicBezTo>
                    <a:pt x="21" y="97"/>
                    <a:pt x="15" y="117"/>
                    <a:pt x="11" y="116"/>
                  </a:cubicBezTo>
                  <a:cubicBezTo>
                    <a:pt x="10" y="121"/>
                    <a:pt x="9" y="128"/>
                    <a:pt x="8" y="132"/>
                  </a:cubicBezTo>
                  <a:cubicBezTo>
                    <a:pt x="7" y="138"/>
                    <a:pt x="6" y="142"/>
                    <a:pt x="9" y="142"/>
                  </a:cubicBezTo>
                  <a:cubicBezTo>
                    <a:pt x="12" y="143"/>
                    <a:pt x="18" y="150"/>
                    <a:pt x="23" y="157"/>
                  </a:cubicBezTo>
                  <a:cubicBezTo>
                    <a:pt x="25" y="159"/>
                    <a:pt x="26" y="161"/>
                    <a:pt x="27" y="162"/>
                  </a:cubicBezTo>
                  <a:cubicBezTo>
                    <a:pt x="29" y="162"/>
                    <a:pt x="31" y="162"/>
                    <a:pt x="33" y="163"/>
                  </a:cubicBezTo>
                  <a:cubicBezTo>
                    <a:pt x="38" y="164"/>
                    <a:pt x="39" y="167"/>
                    <a:pt x="39" y="170"/>
                  </a:cubicBezTo>
                  <a:cubicBezTo>
                    <a:pt x="39" y="172"/>
                    <a:pt x="46" y="171"/>
                    <a:pt x="48" y="171"/>
                  </a:cubicBezTo>
                  <a:cubicBezTo>
                    <a:pt x="49" y="170"/>
                    <a:pt x="47" y="167"/>
                    <a:pt x="51" y="166"/>
                  </a:cubicBezTo>
                  <a:cubicBezTo>
                    <a:pt x="49" y="163"/>
                    <a:pt x="43" y="159"/>
                    <a:pt x="38" y="159"/>
                  </a:cubicBezTo>
                  <a:cubicBezTo>
                    <a:pt x="33" y="158"/>
                    <a:pt x="30" y="150"/>
                    <a:pt x="30" y="146"/>
                  </a:cubicBezTo>
                  <a:cubicBezTo>
                    <a:pt x="31" y="142"/>
                    <a:pt x="26" y="139"/>
                    <a:pt x="26" y="135"/>
                  </a:cubicBezTo>
                  <a:cubicBezTo>
                    <a:pt x="26" y="132"/>
                    <a:pt x="23" y="132"/>
                    <a:pt x="19" y="130"/>
                  </a:cubicBezTo>
                  <a:cubicBezTo>
                    <a:pt x="15" y="128"/>
                    <a:pt x="20" y="117"/>
                    <a:pt x="20" y="112"/>
                  </a:cubicBezTo>
                  <a:cubicBezTo>
                    <a:pt x="21" y="107"/>
                    <a:pt x="29" y="93"/>
                    <a:pt x="27" y="89"/>
                  </a:cubicBezTo>
                  <a:cubicBezTo>
                    <a:pt x="24" y="85"/>
                    <a:pt x="35" y="81"/>
                    <a:pt x="36" y="86"/>
                  </a:cubicBezTo>
                  <a:cubicBezTo>
                    <a:pt x="37" y="91"/>
                    <a:pt x="38" y="93"/>
                    <a:pt x="45" y="93"/>
                  </a:cubicBezTo>
                  <a:cubicBezTo>
                    <a:pt x="51" y="93"/>
                    <a:pt x="51" y="98"/>
                    <a:pt x="57" y="99"/>
                  </a:cubicBezTo>
                  <a:cubicBezTo>
                    <a:pt x="57" y="99"/>
                    <a:pt x="57" y="99"/>
                    <a:pt x="57" y="100"/>
                  </a:cubicBezTo>
                  <a:cubicBezTo>
                    <a:pt x="57" y="99"/>
                    <a:pt x="57" y="99"/>
                    <a:pt x="57" y="99"/>
                  </a:cubicBezTo>
                  <a:cubicBezTo>
                    <a:pt x="59" y="95"/>
                    <a:pt x="56" y="95"/>
                    <a:pt x="56" y="9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59" name="Freeform 66"/>
            <p:cNvSpPr>
              <a:spLocks noChangeArrowheads="1"/>
            </p:cNvSpPr>
            <p:nvPr/>
          </p:nvSpPr>
          <p:spPr bwMode="auto">
            <a:xfrm>
              <a:off x="3951288" y="1136650"/>
              <a:ext cx="207963" cy="169863"/>
            </a:xfrm>
            <a:custGeom>
              <a:avLst/>
              <a:gdLst>
                <a:gd name="T0" fmla="*/ 2147483646 w 109"/>
                <a:gd name="T1" fmla="*/ 2147483646 h 89"/>
                <a:gd name="T2" fmla="*/ 2147483646 w 109"/>
                <a:gd name="T3" fmla="*/ 2147483646 h 89"/>
                <a:gd name="T4" fmla="*/ 2147483646 w 109"/>
                <a:gd name="T5" fmla="*/ 2147483646 h 89"/>
                <a:gd name="T6" fmla="*/ 2147483646 w 109"/>
                <a:gd name="T7" fmla="*/ 2147483646 h 89"/>
                <a:gd name="T8" fmla="*/ 2147483646 w 109"/>
                <a:gd name="T9" fmla="*/ 2147483646 h 89"/>
                <a:gd name="T10" fmla="*/ 2147483646 w 109"/>
                <a:gd name="T11" fmla="*/ 2147483646 h 89"/>
                <a:gd name="T12" fmla="*/ 2147483646 w 109"/>
                <a:gd name="T13" fmla="*/ 2147483646 h 89"/>
                <a:gd name="T14" fmla="*/ 2147483646 w 109"/>
                <a:gd name="T15" fmla="*/ 2147483646 h 89"/>
                <a:gd name="T16" fmla="*/ 2147483646 w 109"/>
                <a:gd name="T17" fmla="*/ 2147483646 h 89"/>
                <a:gd name="T18" fmla="*/ 2147483646 w 109"/>
                <a:gd name="T19" fmla="*/ 2147483646 h 89"/>
                <a:gd name="T20" fmla="*/ 2147483646 w 109"/>
                <a:gd name="T21" fmla="*/ 2147483646 h 89"/>
                <a:gd name="T22" fmla="*/ 2147483646 w 109"/>
                <a:gd name="T23" fmla="*/ 2147483646 h 89"/>
                <a:gd name="T24" fmla="*/ 2147483646 w 109"/>
                <a:gd name="T25" fmla="*/ 2147483646 h 89"/>
                <a:gd name="T26" fmla="*/ 2147483646 w 109"/>
                <a:gd name="T27" fmla="*/ 2147483646 h 89"/>
                <a:gd name="T28" fmla="*/ 2147483646 w 109"/>
                <a:gd name="T29" fmla="*/ 2147483646 h 89"/>
                <a:gd name="T30" fmla="*/ 2147483646 w 109"/>
                <a:gd name="T31" fmla="*/ 2147483646 h 89"/>
                <a:gd name="T32" fmla="*/ 2147483646 w 109"/>
                <a:gd name="T33" fmla="*/ 2147483646 h 89"/>
                <a:gd name="T34" fmla="*/ 2147483646 w 109"/>
                <a:gd name="T35" fmla="*/ 2147483646 h 89"/>
                <a:gd name="T36" fmla="*/ 2147483646 w 109"/>
                <a:gd name="T37" fmla="*/ 2147483646 h 89"/>
                <a:gd name="T38" fmla="*/ 2147483646 w 109"/>
                <a:gd name="T39" fmla="*/ 2147483646 h 89"/>
                <a:gd name="T40" fmla="*/ 2147483646 w 109"/>
                <a:gd name="T41" fmla="*/ 2147483646 h 89"/>
                <a:gd name="T42" fmla="*/ 2147483646 w 109"/>
                <a:gd name="T43" fmla="*/ 2147483646 h 89"/>
                <a:gd name="T44" fmla="*/ 2147483646 w 109"/>
                <a:gd name="T45" fmla="*/ 2147483646 h 89"/>
                <a:gd name="T46" fmla="*/ 2147483646 w 109"/>
                <a:gd name="T47" fmla="*/ 2147483646 h 89"/>
                <a:gd name="T48" fmla="*/ 2147483646 w 109"/>
                <a:gd name="T49" fmla="*/ 2147483646 h 89"/>
                <a:gd name="T50" fmla="*/ 2147483646 w 109"/>
                <a:gd name="T51" fmla="*/ 2147483646 h 89"/>
                <a:gd name="T52" fmla="*/ 2147483646 w 109"/>
                <a:gd name="T53" fmla="*/ 2147483646 h 89"/>
                <a:gd name="T54" fmla="*/ 2147483646 w 109"/>
                <a:gd name="T55" fmla="*/ 2147483646 h 89"/>
                <a:gd name="T56" fmla="*/ 2147483646 w 109"/>
                <a:gd name="T57" fmla="*/ 2147483646 h 89"/>
                <a:gd name="T58" fmla="*/ 2147483646 w 109"/>
                <a:gd name="T59" fmla="*/ 2147483646 h 89"/>
                <a:gd name="T60" fmla="*/ 2147483646 w 109"/>
                <a:gd name="T61" fmla="*/ 2147483646 h 89"/>
                <a:gd name="T62" fmla="*/ 2147483646 w 109"/>
                <a:gd name="T63" fmla="*/ 2147483646 h 89"/>
                <a:gd name="T64" fmla="*/ 2147483646 w 109"/>
                <a:gd name="T65" fmla="*/ 2147483646 h 89"/>
                <a:gd name="T66" fmla="*/ 2147483646 w 109"/>
                <a:gd name="T67" fmla="*/ 2147483646 h 89"/>
                <a:gd name="T68" fmla="*/ 2147483646 w 109"/>
                <a:gd name="T69" fmla="*/ 2147483646 h 89"/>
                <a:gd name="T70" fmla="*/ 2147483646 w 109"/>
                <a:gd name="T71" fmla="*/ 2147483646 h 89"/>
                <a:gd name="T72" fmla="*/ 2147483646 w 109"/>
                <a:gd name="T73" fmla="*/ 2147483646 h 89"/>
                <a:gd name="T74" fmla="*/ 2147483646 w 109"/>
                <a:gd name="T75" fmla="*/ 2147483646 h 8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9"/>
                <a:gd name="T115" fmla="*/ 0 h 89"/>
                <a:gd name="T116" fmla="*/ 109 w 109"/>
                <a:gd name="T117" fmla="*/ 89 h 8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9" h="89">
                  <a:moveTo>
                    <a:pt x="2" y="19"/>
                  </a:moveTo>
                  <a:cubicBezTo>
                    <a:pt x="3" y="21"/>
                    <a:pt x="4" y="28"/>
                    <a:pt x="2" y="31"/>
                  </a:cubicBezTo>
                  <a:cubicBezTo>
                    <a:pt x="0" y="34"/>
                    <a:pt x="1" y="35"/>
                    <a:pt x="3" y="36"/>
                  </a:cubicBezTo>
                  <a:cubicBezTo>
                    <a:pt x="5" y="37"/>
                    <a:pt x="5" y="39"/>
                    <a:pt x="5" y="41"/>
                  </a:cubicBezTo>
                  <a:cubicBezTo>
                    <a:pt x="5" y="43"/>
                    <a:pt x="7" y="43"/>
                    <a:pt x="7" y="47"/>
                  </a:cubicBezTo>
                  <a:cubicBezTo>
                    <a:pt x="7" y="51"/>
                    <a:pt x="8" y="54"/>
                    <a:pt x="10" y="56"/>
                  </a:cubicBezTo>
                  <a:cubicBezTo>
                    <a:pt x="11" y="57"/>
                    <a:pt x="11" y="59"/>
                    <a:pt x="10" y="61"/>
                  </a:cubicBezTo>
                  <a:cubicBezTo>
                    <a:pt x="12" y="63"/>
                    <a:pt x="14" y="64"/>
                    <a:pt x="16" y="65"/>
                  </a:cubicBezTo>
                  <a:cubicBezTo>
                    <a:pt x="22" y="67"/>
                    <a:pt x="24" y="68"/>
                    <a:pt x="24" y="70"/>
                  </a:cubicBezTo>
                  <a:cubicBezTo>
                    <a:pt x="24" y="72"/>
                    <a:pt x="29" y="75"/>
                    <a:pt x="30" y="73"/>
                  </a:cubicBezTo>
                  <a:cubicBezTo>
                    <a:pt x="31" y="70"/>
                    <a:pt x="34" y="72"/>
                    <a:pt x="36" y="72"/>
                  </a:cubicBezTo>
                  <a:cubicBezTo>
                    <a:pt x="38" y="72"/>
                    <a:pt x="39" y="74"/>
                    <a:pt x="39" y="76"/>
                  </a:cubicBezTo>
                  <a:cubicBezTo>
                    <a:pt x="40" y="77"/>
                    <a:pt x="45" y="76"/>
                    <a:pt x="47" y="78"/>
                  </a:cubicBezTo>
                  <a:cubicBezTo>
                    <a:pt x="48" y="79"/>
                    <a:pt x="49" y="83"/>
                    <a:pt x="52" y="84"/>
                  </a:cubicBezTo>
                  <a:cubicBezTo>
                    <a:pt x="54" y="86"/>
                    <a:pt x="57" y="82"/>
                    <a:pt x="59" y="83"/>
                  </a:cubicBezTo>
                  <a:cubicBezTo>
                    <a:pt x="60" y="85"/>
                    <a:pt x="65" y="86"/>
                    <a:pt x="68" y="85"/>
                  </a:cubicBezTo>
                  <a:cubicBezTo>
                    <a:pt x="71" y="83"/>
                    <a:pt x="73" y="86"/>
                    <a:pt x="77" y="85"/>
                  </a:cubicBezTo>
                  <a:cubicBezTo>
                    <a:pt x="81" y="85"/>
                    <a:pt x="85" y="86"/>
                    <a:pt x="86" y="88"/>
                  </a:cubicBezTo>
                  <a:cubicBezTo>
                    <a:pt x="87" y="88"/>
                    <a:pt x="90" y="89"/>
                    <a:pt x="93" y="89"/>
                  </a:cubicBezTo>
                  <a:cubicBezTo>
                    <a:pt x="94" y="88"/>
                    <a:pt x="92" y="83"/>
                    <a:pt x="93" y="82"/>
                  </a:cubicBezTo>
                  <a:cubicBezTo>
                    <a:pt x="93" y="81"/>
                    <a:pt x="102" y="73"/>
                    <a:pt x="103" y="71"/>
                  </a:cubicBezTo>
                  <a:cubicBezTo>
                    <a:pt x="105" y="69"/>
                    <a:pt x="107" y="69"/>
                    <a:pt x="108" y="67"/>
                  </a:cubicBezTo>
                  <a:cubicBezTo>
                    <a:pt x="109" y="65"/>
                    <a:pt x="105" y="58"/>
                    <a:pt x="104" y="56"/>
                  </a:cubicBezTo>
                  <a:cubicBezTo>
                    <a:pt x="103" y="55"/>
                    <a:pt x="102" y="49"/>
                    <a:pt x="103" y="46"/>
                  </a:cubicBezTo>
                  <a:cubicBezTo>
                    <a:pt x="104" y="44"/>
                    <a:pt x="99" y="42"/>
                    <a:pt x="99" y="40"/>
                  </a:cubicBezTo>
                  <a:cubicBezTo>
                    <a:pt x="99" y="39"/>
                    <a:pt x="103" y="36"/>
                    <a:pt x="106" y="35"/>
                  </a:cubicBezTo>
                  <a:cubicBezTo>
                    <a:pt x="108" y="34"/>
                    <a:pt x="107" y="27"/>
                    <a:pt x="105" y="25"/>
                  </a:cubicBezTo>
                  <a:cubicBezTo>
                    <a:pt x="103" y="23"/>
                    <a:pt x="102" y="20"/>
                    <a:pt x="103" y="16"/>
                  </a:cubicBezTo>
                  <a:cubicBezTo>
                    <a:pt x="105" y="13"/>
                    <a:pt x="96" y="10"/>
                    <a:pt x="95" y="10"/>
                  </a:cubicBezTo>
                  <a:cubicBezTo>
                    <a:pt x="94" y="10"/>
                    <a:pt x="94" y="10"/>
                    <a:pt x="94" y="9"/>
                  </a:cubicBezTo>
                  <a:cubicBezTo>
                    <a:pt x="86" y="11"/>
                    <a:pt x="66" y="9"/>
                    <a:pt x="65" y="8"/>
                  </a:cubicBezTo>
                  <a:cubicBezTo>
                    <a:pt x="64" y="8"/>
                    <a:pt x="61" y="7"/>
                    <a:pt x="59" y="6"/>
                  </a:cubicBezTo>
                  <a:cubicBezTo>
                    <a:pt x="58" y="8"/>
                    <a:pt x="56" y="9"/>
                    <a:pt x="53" y="9"/>
                  </a:cubicBezTo>
                  <a:cubicBezTo>
                    <a:pt x="48" y="9"/>
                    <a:pt x="48" y="5"/>
                    <a:pt x="48" y="2"/>
                  </a:cubicBezTo>
                  <a:cubicBezTo>
                    <a:pt x="48" y="0"/>
                    <a:pt x="28" y="4"/>
                    <a:pt x="23" y="9"/>
                  </a:cubicBezTo>
                  <a:cubicBezTo>
                    <a:pt x="18" y="15"/>
                    <a:pt x="6" y="13"/>
                    <a:pt x="6" y="15"/>
                  </a:cubicBezTo>
                  <a:cubicBezTo>
                    <a:pt x="5" y="17"/>
                    <a:pt x="3" y="18"/>
                    <a:pt x="2" y="18"/>
                  </a:cubicBezTo>
                  <a:cubicBezTo>
                    <a:pt x="2" y="18"/>
                    <a:pt x="2" y="19"/>
                    <a:pt x="2" y="1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60" name="Freeform 67"/>
            <p:cNvSpPr>
              <a:spLocks noChangeArrowheads="1"/>
            </p:cNvSpPr>
            <p:nvPr/>
          </p:nvSpPr>
          <p:spPr bwMode="auto">
            <a:xfrm>
              <a:off x="3981450" y="1412875"/>
              <a:ext cx="79375" cy="74613"/>
            </a:xfrm>
            <a:custGeom>
              <a:avLst/>
              <a:gdLst>
                <a:gd name="T0" fmla="*/ 2147483646 w 41"/>
                <a:gd name="T1" fmla="*/ 2147483646 h 39"/>
                <a:gd name="T2" fmla="*/ 2147483646 w 41"/>
                <a:gd name="T3" fmla="*/ 2147483646 h 39"/>
                <a:gd name="T4" fmla="*/ 2147483646 w 41"/>
                <a:gd name="T5" fmla="*/ 2147483646 h 39"/>
                <a:gd name="T6" fmla="*/ 2147483646 w 41"/>
                <a:gd name="T7" fmla="*/ 2147483646 h 39"/>
                <a:gd name="T8" fmla="*/ 2147483646 w 41"/>
                <a:gd name="T9" fmla="*/ 2147483646 h 39"/>
                <a:gd name="T10" fmla="*/ 2147483646 w 41"/>
                <a:gd name="T11" fmla="*/ 2147483646 h 39"/>
                <a:gd name="T12" fmla="*/ 2147483646 w 41"/>
                <a:gd name="T13" fmla="*/ 2147483646 h 39"/>
                <a:gd name="T14" fmla="*/ 2147483646 w 41"/>
                <a:gd name="T15" fmla="*/ 2147483646 h 39"/>
                <a:gd name="T16" fmla="*/ 2147483646 w 41"/>
                <a:gd name="T17" fmla="*/ 2147483646 h 39"/>
                <a:gd name="T18" fmla="*/ 2147483646 w 41"/>
                <a:gd name="T19" fmla="*/ 2147483646 h 39"/>
                <a:gd name="T20" fmla="*/ 2147483646 w 41"/>
                <a:gd name="T21" fmla="*/ 2147483646 h 39"/>
                <a:gd name="T22" fmla="*/ 2147483646 w 41"/>
                <a:gd name="T23" fmla="*/ 2147483646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39"/>
                <a:gd name="T38" fmla="*/ 41 w 41"/>
                <a:gd name="T39" fmla="*/ 39 h 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39">
                  <a:moveTo>
                    <a:pt x="31" y="35"/>
                  </a:moveTo>
                  <a:cubicBezTo>
                    <a:pt x="30" y="33"/>
                    <a:pt x="37" y="23"/>
                    <a:pt x="39" y="23"/>
                  </a:cubicBezTo>
                  <a:cubicBezTo>
                    <a:pt x="41" y="23"/>
                    <a:pt x="41" y="13"/>
                    <a:pt x="40" y="8"/>
                  </a:cubicBezTo>
                  <a:cubicBezTo>
                    <a:pt x="35" y="4"/>
                    <a:pt x="30" y="2"/>
                    <a:pt x="30" y="2"/>
                  </a:cubicBezTo>
                  <a:cubicBezTo>
                    <a:pt x="30" y="2"/>
                    <a:pt x="15" y="2"/>
                    <a:pt x="13" y="1"/>
                  </a:cubicBezTo>
                  <a:cubicBezTo>
                    <a:pt x="10" y="0"/>
                    <a:pt x="8" y="4"/>
                    <a:pt x="6" y="2"/>
                  </a:cubicBezTo>
                  <a:cubicBezTo>
                    <a:pt x="3" y="0"/>
                    <a:pt x="0" y="3"/>
                    <a:pt x="1" y="5"/>
                  </a:cubicBezTo>
                  <a:cubicBezTo>
                    <a:pt x="1" y="8"/>
                    <a:pt x="6" y="9"/>
                    <a:pt x="6" y="13"/>
                  </a:cubicBezTo>
                  <a:cubicBezTo>
                    <a:pt x="6" y="17"/>
                    <a:pt x="15" y="22"/>
                    <a:pt x="15" y="24"/>
                  </a:cubicBezTo>
                  <a:cubicBezTo>
                    <a:pt x="15" y="25"/>
                    <a:pt x="21" y="29"/>
                    <a:pt x="24" y="34"/>
                  </a:cubicBezTo>
                  <a:cubicBezTo>
                    <a:pt x="26" y="35"/>
                    <a:pt x="28" y="37"/>
                    <a:pt x="30" y="39"/>
                  </a:cubicBezTo>
                  <a:cubicBezTo>
                    <a:pt x="30" y="37"/>
                    <a:pt x="31" y="36"/>
                    <a:pt x="31" y="3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61" name="Freeform 68"/>
            <p:cNvSpPr>
              <a:spLocks noChangeArrowheads="1"/>
            </p:cNvSpPr>
            <p:nvPr/>
          </p:nvSpPr>
          <p:spPr bwMode="auto">
            <a:xfrm>
              <a:off x="3943350" y="1379537"/>
              <a:ext cx="114300" cy="98425"/>
            </a:xfrm>
            <a:custGeom>
              <a:avLst/>
              <a:gdLst>
                <a:gd name="T0" fmla="*/ 2147483646 w 60"/>
                <a:gd name="T1" fmla="*/ 2147483646 h 52"/>
                <a:gd name="T2" fmla="*/ 2147483646 w 60"/>
                <a:gd name="T3" fmla="*/ 2147483646 h 52"/>
                <a:gd name="T4" fmla="*/ 2147483646 w 60"/>
                <a:gd name="T5" fmla="*/ 2147483646 h 52"/>
                <a:gd name="T6" fmla="*/ 2147483646 w 60"/>
                <a:gd name="T7" fmla="*/ 2147483646 h 52"/>
                <a:gd name="T8" fmla="*/ 2147483646 w 60"/>
                <a:gd name="T9" fmla="*/ 2147483646 h 52"/>
                <a:gd name="T10" fmla="*/ 2147483646 w 60"/>
                <a:gd name="T11" fmla="*/ 2147483646 h 52"/>
                <a:gd name="T12" fmla="*/ 2147483646 w 60"/>
                <a:gd name="T13" fmla="*/ 2147483646 h 52"/>
                <a:gd name="T14" fmla="*/ 2147483646 w 60"/>
                <a:gd name="T15" fmla="*/ 2147483646 h 52"/>
                <a:gd name="T16" fmla="*/ 2147483646 w 60"/>
                <a:gd name="T17" fmla="*/ 2147483646 h 52"/>
                <a:gd name="T18" fmla="*/ 2147483646 w 60"/>
                <a:gd name="T19" fmla="*/ 2147483646 h 52"/>
                <a:gd name="T20" fmla="*/ 2147483646 w 60"/>
                <a:gd name="T21" fmla="*/ 2147483646 h 52"/>
                <a:gd name="T22" fmla="*/ 2147483646 w 60"/>
                <a:gd name="T23" fmla="*/ 2147483646 h 52"/>
                <a:gd name="T24" fmla="*/ 2147483646 w 60"/>
                <a:gd name="T25" fmla="*/ 0 h 52"/>
                <a:gd name="T26" fmla="*/ 2147483646 w 60"/>
                <a:gd name="T27" fmla="*/ 2147483646 h 52"/>
                <a:gd name="T28" fmla="*/ 2147483646 w 60"/>
                <a:gd name="T29" fmla="*/ 2147483646 h 52"/>
                <a:gd name="T30" fmla="*/ 2147483646 w 60"/>
                <a:gd name="T31" fmla="*/ 2147483646 h 52"/>
                <a:gd name="T32" fmla="*/ 2147483646 w 60"/>
                <a:gd name="T33" fmla="*/ 2147483646 h 52"/>
                <a:gd name="T34" fmla="*/ 0 w 60"/>
                <a:gd name="T35" fmla="*/ 2147483646 h 52"/>
                <a:gd name="T36" fmla="*/ 2147483646 w 60"/>
                <a:gd name="T37" fmla="*/ 2147483646 h 52"/>
                <a:gd name="T38" fmla="*/ 2147483646 w 60"/>
                <a:gd name="T39" fmla="*/ 2147483646 h 52"/>
                <a:gd name="T40" fmla="*/ 2147483646 w 60"/>
                <a:gd name="T41" fmla="*/ 2147483646 h 52"/>
                <a:gd name="T42" fmla="*/ 2147483646 w 60"/>
                <a:gd name="T43" fmla="*/ 2147483646 h 52"/>
                <a:gd name="T44" fmla="*/ 2147483646 w 60"/>
                <a:gd name="T45" fmla="*/ 2147483646 h 52"/>
                <a:gd name="T46" fmla="*/ 2147483646 w 60"/>
                <a:gd name="T47" fmla="*/ 2147483646 h 52"/>
                <a:gd name="T48" fmla="*/ 2147483646 w 60"/>
                <a:gd name="T49" fmla="*/ 2147483646 h 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0"/>
                <a:gd name="T76" fmla="*/ 0 h 52"/>
                <a:gd name="T77" fmla="*/ 60 w 60"/>
                <a:gd name="T78" fmla="*/ 52 h 5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0" h="52">
                  <a:moveTo>
                    <a:pt x="35" y="42"/>
                  </a:moveTo>
                  <a:cubicBezTo>
                    <a:pt x="35" y="40"/>
                    <a:pt x="26" y="35"/>
                    <a:pt x="26" y="31"/>
                  </a:cubicBezTo>
                  <a:cubicBezTo>
                    <a:pt x="26" y="27"/>
                    <a:pt x="21" y="26"/>
                    <a:pt x="21" y="23"/>
                  </a:cubicBezTo>
                  <a:cubicBezTo>
                    <a:pt x="20" y="21"/>
                    <a:pt x="23" y="18"/>
                    <a:pt x="26" y="20"/>
                  </a:cubicBezTo>
                  <a:cubicBezTo>
                    <a:pt x="28" y="22"/>
                    <a:pt x="30" y="18"/>
                    <a:pt x="33" y="19"/>
                  </a:cubicBezTo>
                  <a:cubicBezTo>
                    <a:pt x="35" y="20"/>
                    <a:pt x="50" y="20"/>
                    <a:pt x="50" y="20"/>
                  </a:cubicBezTo>
                  <a:cubicBezTo>
                    <a:pt x="50" y="20"/>
                    <a:pt x="55" y="22"/>
                    <a:pt x="60" y="26"/>
                  </a:cubicBezTo>
                  <a:cubicBezTo>
                    <a:pt x="60" y="24"/>
                    <a:pt x="60" y="24"/>
                    <a:pt x="60" y="23"/>
                  </a:cubicBezTo>
                  <a:cubicBezTo>
                    <a:pt x="59" y="20"/>
                    <a:pt x="60" y="16"/>
                    <a:pt x="56" y="15"/>
                  </a:cubicBezTo>
                  <a:cubicBezTo>
                    <a:pt x="55" y="14"/>
                    <a:pt x="54" y="11"/>
                    <a:pt x="53" y="8"/>
                  </a:cubicBezTo>
                  <a:cubicBezTo>
                    <a:pt x="52" y="9"/>
                    <a:pt x="50" y="9"/>
                    <a:pt x="50" y="9"/>
                  </a:cubicBezTo>
                  <a:cubicBezTo>
                    <a:pt x="47" y="10"/>
                    <a:pt x="40" y="10"/>
                    <a:pt x="38" y="7"/>
                  </a:cubicBezTo>
                  <a:cubicBezTo>
                    <a:pt x="36" y="5"/>
                    <a:pt x="31" y="1"/>
                    <a:pt x="29" y="0"/>
                  </a:cubicBezTo>
                  <a:cubicBezTo>
                    <a:pt x="28" y="1"/>
                    <a:pt x="24" y="4"/>
                    <a:pt x="22" y="4"/>
                  </a:cubicBezTo>
                  <a:cubicBezTo>
                    <a:pt x="20" y="5"/>
                    <a:pt x="21" y="10"/>
                    <a:pt x="19" y="10"/>
                  </a:cubicBezTo>
                  <a:cubicBezTo>
                    <a:pt x="17" y="10"/>
                    <a:pt x="16" y="13"/>
                    <a:pt x="15" y="15"/>
                  </a:cubicBezTo>
                  <a:cubicBezTo>
                    <a:pt x="15" y="16"/>
                    <a:pt x="10" y="14"/>
                    <a:pt x="8" y="15"/>
                  </a:cubicBezTo>
                  <a:cubicBezTo>
                    <a:pt x="7" y="15"/>
                    <a:pt x="2" y="16"/>
                    <a:pt x="0" y="16"/>
                  </a:cubicBezTo>
                  <a:cubicBezTo>
                    <a:pt x="1" y="18"/>
                    <a:pt x="0" y="21"/>
                    <a:pt x="2" y="21"/>
                  </a:cubicBezTo>
                  <a:cubicBezTo>
                    <a:pt x="5" y="21"/>
                    <a:pt x="11" y="21"/>
                    <a:pt x="11" y="25"/>
                  </a:cubicBezTo>
                  <a:cubicBezTo>
                    <a:pt x="11" y="29"/>
                    <a:pt x="18" y="37"/>
                    <a:pt x="21" y="40"/>
                  </a:cubicBezTo>
                  <a:cubicBezTo>
                    <a:pt x="24" y="43"/>
                    <a:pt x="30" y="43"/>
                    <a:pt x="30" y="45"/>
                  </a:cubicBezTo>
                  <a:cubicBezTo>
                    <a:pt x="30" y="48"/>
                    <a:pt x="35" y="50"/>
                    <a:pt x="40" y="50"/>
                  </a:cubicBezTo>
                  <a:cubicBezTo>
                    <a:pt x="41" y="50"/>
                    <a:pt x="43" y="51"/>
                    <a:pt x="44" y="52"/>
                  </a:cubicBezTo>
                  <a:cubicBezTo>
                    <a:pt x="41" y="47"/>
                    <a:pt x="35" y="43"/>
                    <a:pt x="35" y="42"/>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62" name="Freeform 69"/>
            <p:cNvSpPr>
              <a:spLocks noChangeArrowheads="1"/>
            </p:cNvSpPr>
            <p:nvPr/>
          </p:nvSpPr>
          <p:spPr bwMode="auto">
            <a:xfrm>
              <a:off x="4054475" y="1484312"/>
              <a:ext cx="39688" cy="77788"/>
            </a:xfrm>
            <a:custGeom>
              <a:avLst/>
              <a:gdLst>
                <a:gd name="T0" fmla="*/ 2147483646 w 21"/>
                <a:gd name="T1" fmla="*/ 2147483646 h 41"/>
                <a:gd name="T2" fmla="*/ 2147483646 w 21"/>
                <a:gd name="T3" fmla="*/ 2147483646 h 41"/>
                <a:gd name="T4" fmla="*/ 2147483646 w 21"/>
                <a:gd name="T5" fmla="*/ 2147483646 h 41"/>
                <a:gd name="T6" fmla="*/ 2147483646 w 21"/>
                <a:gd name="T7" fmla="*/ 2147483646 h 41"/>
                <a:gd name="T8" fmla="*/ 2147483646 w 21"/>
                <a:gd name="T9" fmla="*/ 2147483646 h 41"/>
                <a:gd name="T10" fmla="*/ 2147483646 w 21"/>
                <a:gd name="T11" fmla="*/ 2147483646 h 41"/>
                <a:gd name="T12" fmla="*/ 2147483646 w 21"/>
                <a:gd name="T13" fmla="*/ 0 h 41"/>
                <a:gd name="T14" fmla="*/ 2147483646 w 21"/>
                <a:gd name="T15" fmla="*/ 2147483646 h 41"/>
                <a:gd name="T16" fmla="*/ 2147483646 w 21"/>
                <a:gd name="T17" fmla="*/ 2147483646 h 41"/>
                <a:gd name="T18" fmla="*/ 2147483646 w 21"/>
                <a:gd name="T19" fmla="*/ 2147483646 h 41"/>
                <a:gd name="T20" fmla="*/ 2147483646 w 21"/>
                <a:gd name="T21" fmla="*/ 2147483646 h 41"/>
                <a:gd name="T22" fmla="*/ 2147483646 w 21"/>
                <a:gd name="T23" fmla="*/ 2147483646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
                <a:gd name="T37" fmla="*/ 0 h 41"/>
                <a:gd name="T38" fmla="*/ 21 w 21"/>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 h="41">
                  <a:moveTo>
                    <a:pt x="14" y="35"/>
                  </a:moveTo>
                  <a:cubicBezTo>
                    <a:pt x="17" y="35"/>
                    <a:pt x="15" y="33"/>
                    <a:pt x="17" y="31"/>
                  </a:cubicBezTo>
                  <a:cubicBezTo>
                    <a:pt x="19" y="29"/>
                    <a:pt x="21" y="26"/>
                    <a:pt x="21" y="24"/>
                  </a:cubicBezTo>
                  <a:cubicBezTo>
                    <a:pt x="21" y="24"/>
                    <a:pt x="21" y="24"/>
                    <a:pt x="21" y="24"/>
                  </a:cubicBezTo>
                  <a:cubicBezTo>
                    <a:pt x="18" y="21"/>
                    <a:pt x="15" y="20"/>
                    <a:pt x="15" y="17"/>
                  </a:cubicBezTo>
                  <a:cubicBezTo>
                    <a:pt x="14" y="14"/>
                    <a:pt x="15" y="9"/>
                    <a:pt x="16" y="5"/>
                  </a:cubicBezTo>
                  <a:cubicBezTo>
                    <a:pt x="14" y="4"/>
                    <a:pt x="8" y="0"/>
                    <a:pt x="6" y="0"/>
                  </a:cubicBezTo>
                  <a:cubicBezTo>
                    <a:pt x="4" y="0"/>
                    <a:pt x="1" y="4"/>
                    <a:pt x="1" y="8"/>
                  </a:cubicBezTo>
                  <a:cubicBezTo>
                    <a:pt x="5" y="10"/>
                    <a:pt x="7" y="12"/>
                    <a:pt x="4" y="15"/>
                  </a:cubicBezTo>
                  <a:cubicBezTo>
                    <a:pt x="1" y="18"/>
                    <a:pt x="0" y="29"/>
                    <a:pt x="3" y="32"/>
                  </a:cubicBezTo>
                  <a:cubicBezTo>
                    <a:pt x="7" y="34"/>
                    <a:pt x="8" y="40"/>
                    <a:pt x="11" y="41"/>
                  </a:cubicBezTo>
                  <a:cubicBezTo>
                    <a:pt x="12" y="38"/>
                    <a:pt x="12" y="35"/>
                    <a:pt x="14" y="3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63" name="Freeform 70"/>
            <p:cNvSpPr>
              <a:spLocks noChangeArrowheads="1"/>
            </p:cNvSpPr>
            <p:nvPr/>
          </p:nvSpPr>
          <p:spPr bwMode="auto">
            <a:xfrm>
              <a:off x="3856038" y="1309687"/>
              <a:ext cx="160338" cy="71438"/>
            </a:xfrm>
            <a:custGeom>
              <a:avLst/>
              <a:gdLst>
                <a:gd name="T0" fmla="*/ 2147483646 w 84"/>
                <a:gd name="T1" fmla="*/ 2147483646 h 37"/>
                <a:gd name="T2" fmla="*/ 2147483646 w 84"/>
                <a:gd name="T3" fmla="*/ 0 h 37"/>
                <a:gd name="T4" fmla="*/ 2147483646 w 84"/>
                <a:gd name="T5" fmla="*/ 2147483646 h 37"/>
                <a:gd name="T6" fmla="*/ 2147483646 w 84"/>
                <a:gd name="T7" fmla="*/ 2147483646 h 37"/>
                <a:gd name="T8" fmla="*/ 2147483646 w 84"/>
                <a:gd name="T9" fmla="*/ 2147483646 h 37"/>
                <a:gd name="T10" fmla="*/ 2147483646 w 84"/>
                <a:gd name="T11" fmla="*/ 2147483646 h 37"/>
                <a:gd name="T12" fmla="*/ 2147483646 w 84"/>
                <a:gd name="T13" fmla="*/ 2147483646 h 37"/>
                <a:gd name="T14" fmla="*/ 2147483646 w 84"/>
                <a:gd name="T15" fmla="*/ 2147483646 h 37"/>
                <a:gd name="T16" fmla="*/ 2147483646 w 84"/>
                <a:gd name="T17" fmla="*/ 2147483646 h 37"/>
                <a:gd name="T18" fmla="*/ 2147483646 w 84"/>
                <a:gd name="T19" fmla="*/ 2147483646 h 37"/>
                <a:gd name="T20" fmla="*/ 2147483646 w 84"/>
                <a:gd name="T21" fmla="*/ 2147483646 h 37"/>
                <a:gd name="T22" fmla="*/ 2147483646 w 84"/>
                <a:gd name="T23" fmla="*/ 2147483646 h 37"/>
                <a:gd name="T24" fmla="*/ 2147483646 w 84"/>
                <a:gd name="T25" fmla="*/ 2147483646 h 37"/>
                <a:gd name="T26" fmla="*/ 2147483646 w 84"/>
                <a:gd name="T27" fmla="*/ 2147483646 h 37"/>
                <a:gd name="T28" fmla="*/ 2147483646 w 84"/>
                <a:gd name="T29" fmla="*/ 2147483646 h 37"/>
                <a:gd name="T30" fmla="*/ 2147483646 w 84"/>
                <a:gd name="T31" fmla="*/ 2147483646 h 37"/>
                <a:gd name="T32" fmla="*/ 2147483646 w 84"/>
                <a:gd name="T33" fmla="*/ 2147483646 h 37"/>
                <a:gd name="T34" fmla="*/ 2147483646 w 84"/>
                <a:gd name="T35" fmla="*/ 2147483646 h 37"/>
                <a:gd name="T36" fmla="*/ 2147483646 w 84"/>
                <a:gd name="T37" fmla="*/ 2147483646 h 37"/>
                <a:gd name="T38" fmla="*/ 2147483646 w 84"/>
                <a:gd name="T39" fmla="*/ 2147483646 h 37"/>
                <a:gd name="T40" fmla="*/ 2147483646 w 84"/>
                <a:gd name="T41" fmla="*/ 2147483646 h 37"/>
                <a:gd name="T42" fmla="*/ 2147483646 w 84"/>
                <a:gd name="T43" fmla="*/ 2147483646 h 37"/>
                <a:gd name="T44" fmla="*/ 2147483646 w 84"/>
                <a:gd name="T45" fmla="*/ 2147483646 h 37"/>
                <a:gd name="T46" fmla="*/ 2147483646 w 84"/>
                <a:gd name="T47" fmla="*/ 2147483646 h 37"/>
                <a:gd name="T48" fmla="*/ 2147483646 w 84"/>
                <a:gd name="T49" fmla="*/ 2147483646 h 37"/>
                <a:gd name="T50" fmla="*/ 2147483646 w 84"/>
                <a:gd name="T51" fmla="*/ 2147483646 h 37"/>
                <a:gd name="T52" fmla="*/ 2147483646 w 84"/>
                <a:gd name="T53" fmla="*/ 2147483646 h 37"/>
                <a:gd name="T54" fmla="*/ 2147483646 w 84"/>
                <a:gd name="T55" fmla="*/ 2147483646 h 37"/>
                <a:gd name="T56" fmla="*/ 2147483646 w 84"/>
                <a:gd name="T57" fmla="*/ 2147483646 h 3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4"/>
                <a:gd name="T88" fmla="*/ 0 h 37"/>
                <a:gd name="T89" fmla="*/ 84 w 84"/>
                <a:gd name="T90" fmla="*/ 37 h 3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4" h="37">
                  <a:moveTo>
                    <a:pt x="71" y="3"/>
                  </a:moveTo>
                  <a:cubicBezTo>
                    <a:pt x="68" y="0"/>
                    <a:pt x="60" y="0"/>
                    <a:pt x="60" y="0"/>
                  </a:cubicBezTo>
                  <a:cubicBezTo>
                    <a:pt x="60" y="0"/>
                    <a:pt x="59" y="3"/>
                    <a:pt x="58" y="5"/>
                  </a:cubicBezTo>
                  <a:cubicBezTo>
                    <a:pt x="57" y="6"/>
                    <a:pt x="52" y="6"/>
                    <a:pt x="48" y="5"/>
                  </a:cubicBezTo>
                  <a:cubicBezTo>
                    <a:pt x="47" y="7"/>
                    <a:pt x="43" y="8"/>
                    <a:pt x="42" y="10"/>
                  </a:cubicBezTo>
                  <a:cubicBezTo>
                    <a:pt x="42" y="12"/>
                    <a:pt x="36" y="11"/>
                    <a:pt x="38" y="17"/>
                  </a:cubicBezTo>
                  <a:cubicBezTo>
                    <a:pt x="40" y="23"/>
                    <a:pt x="35" y="21"/>
                    <a:pt x="33" y="20"/>
                  </a:cubicBezTo>
                  <a:cubicBezTo>
                    <a:pt x="32" y="19"/>
                    <a:pt x="24" y="20"/>
                    <a:pt x="22" y="22"/>
                  </a:cubicBezTo>
                  <a:cubicBezTo>
                    <a:pt x="20" y="24"/>
                    <a:pt x="17" y="24"/>
                    <a:pt x="15" y="23"/>
                  </a:cubicBezTo>
                  <a:cubicBezTo>
                    <a:pt x="14" y="22"/>
                    <a:pt x="10" y="21"/>
                    <a:pt x="9" y="24"/>
                  </a:cubicBezTo>
                  <a:cubicBezTo>
                    <a:pt x="7" y="26"/>
                    <a:pt x="4" y="22"/>
                    <a:pt x="2" y="22"/>
                  </a:cubicBezTo>
                  <a:cubicBezTo>
                    <a:pt x="0" y="22"/>
                    <a:pt x="1" y="27"/>
                    <a:pt x="1" y="28"/>
                  </a:cubicBezTo>
                  <a:cubicBezTo>
                    <a:pt x="1" y="29"/>
                    <a:pt x="4" y="32"/>
                    <a:pt x="7" y="31"/>
                  </a:cubicBezTo>
                  <a:cubicBezTo>
                    <a:pt x="9" y="30"/>
                    <a:pt x="12" y="31"/>
                    <a:pt x="14" y="32"/>
                  </a:cubicBezTo>
                  <a:cubicBezTo>
                    <a:pt x="16" y="34"/>
                    <a:pt x="19" y="31"/>
                    <a:pt x="21" y="30"/>
                  </a:cubicBezTo>
                  <a:cubicBezTo>
                    <a:pt x="22" y="29"/>
                    <a:pt x="29" y="29"/>
                    <a:pt x="30" y="29"/>
                  </a:cubicBezTo>
                  <a:cubicBezTo>
                    <a:pt x="30" y="29"/>
                    <a:pt x="31" y="33"/>
                    <a:pt x="32" y="34"/>
                  </a:cubicBezTo>
                  <a:cubicBezTo>
                    <a:pt x="33" y="34"/>
                    <a:pt x="38" y="35"/>
                    <a:pt x="42" y="35"/>
                  </a:cubicBezTo>
                  <a:cubicBezTo>
                    <a:pt x="46" y="35"/>
                    <a:pt x="53" y="37"/>
                    <a:pt x="55" y="37"/>
                  </a:cubicBezTo>
                  <a:cubicBezTo>
                    <a:pt x="57" y="37"/>
                    <a:pt x="60" y="34"/>
                    <a:pt x="64" y="34"/>
                  </a:cubicBezTo>
                  <a:cubicBezTo>
                    <a:pt x="69" y="34"/>
                    <a:pt x="71" y="31"/>
                    <a:pt x="72" y="31"/>
                  </a:cubicBezTo>
                  <a:cubicBezTo>
                    <a:pt x="72" y="31"/>
                    <a:pt x="72" y="31"/>
                    <a:pt x="72" y="31"/>
                  </a:cubicBezTo>
                  <a:cubicBezTo>
                    <a:pt x="72" y="30"/>
                    <a:pt x="73" y="29"/>
                    <a:pt x="74" y="29"/>
                  </a:cubicBezTo>
                  <a:cubicBezTo>
                    <a:pt x="76" y="28"/>
                    <a:pt x="74" y="25"/>
                    <a:pt x="76" y="24"/>
                  </a:cubicBezTo>
                  <a:cubicBezTo>
                    <a:pt x="77" y="22"/>
                    <a:pt x="75" y="19"/>
                    <a:pt x="77" y="19"/>
                  </a:cubicBezTo>
                  <a:cubicBezTo>
                    <a:pt x="79" y="20"/>
                    <a:pt x="82" y="20"/>
                    <a:pt x="82" y="16"/>
                  </a:cubicBezTo>
                  <a:cubicBezTo>
                    <a:pt x="82" y="15"/>
                    <a:pt x="83" y="14"/>
                    <a:pt x="84" y="13"/>
                  </a:cubicBezTo>
                  <a:cubicBezTo>
                    <a:pt x="81" y="10"/>
                    <a:pt x="79" y="4"/>
                    <a:pt x="79" y="4"/>
                  </a:cubicBezTo>
                  <a:cubicBezTo>
                    <a:pt x="79" y="4"/>
                    <a:pt x="74" y="6"/>
                    <a:pt x="71" y="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64" name="Freeform 71"/>
            <p:cNvSpPr>
              <a:spLocks noChangeArrowheads="1"/>
            </p:cNvSpPr>
            <p:nvPr/>
          </p:nvSpPr>
          <p:spPr bwMode="auto">
            <a:xfrm>
              <a:off x="3992563" y="1317625"/>
              <a:ext cx="142875" cy="80963"/>
            </a:xfrm>
            <a:custGeom>
              <a:avLst/>
              <a:gdLst>
                <a:gd name="T0" fmla="*/ 2147483646 w 74"/>
                <a:gd name="T1" fmla="*/ 2147483646 h 42"/>
                <a:gd name="T2" fmla="*/ 2147483646 w 74"/>
                <a:gd name="T3" fmla="*/ 2147483646 h 42"/>
                <a:gd name="T4" fmla="*/ 2147483646 w 74"/>
                <a:gd name="T5" fmla="*/ 2147483646 h 42"/>
                <a:gd name="T6" fmla="*/ 2147483646 w 74"/>
                <a:gd name="T7" fmla="*/ 2147483646 h 42"/>
                <a:gd name="T8" fmla="*/ 2147483646 w 74"/>
                <a:gd name="T9" fmla="*/ 2147483646 h 42"/>
                <a:gd name="T10" fmla="*/ 2147483646 w 74"/>
                <a:gd name="T11" fmla="*/ 2147483646 h 42"/>
                <a:gd name="T12" fmla="*/ 2147483646 w 74"/>
                <a:gd name="T13" fmla="*/ 2147483646 h 42"/>
                <a:gd name="T14" fmla="*/ 2147483646 w 74"/>
                <a:gd name="T15" fmla="*/ 2147483646 h 42"/>
                <a:gd name="T16" fmla="*/ 2147483646 w 74"/>
                <a:gd name="T17" fmla="*/ 2147483646 h 42"/>
                <a:gd name="T18" fmla="*/ 2147483646 w 74"/>
                <a:gd name="T19" fmla="*/ 2147483646 h 42"/>
                <a:gd name="T20" fmla="*/ 2147483646 w 74"/>
                <a:gd name="T21" fmla="*/ 2147483646 h 42"/>
                <a:gd name="T22" fmla="*/ 2147483646 w 74"/>
                <a:gd name="T23" fmla="*/ 2147483646 h 42"/>
                <a:gd name="T24" fmla="*/ 0 w 74"/>
                <a:gd name="T25" fmla="*/ 2147483646 h 42"/>
                <a:gd name="T26" fmla="*/ 2147483646 w 74"/>
                <a:gd name="T27" fmla="*/ 2147483646 h 42"/>
                <a:gd name="T28" fmla="*/ 2147483646 w 74"/>
                <a:gd name="T29" fmla="*/ 2147483646 h 42"/>
                <a:gd name="T30" fmla="*/ 2147483646 w 74"/>
                <a:gd name="T31" fmla="*/ 2147483646 h 42"/>
                <a:gd name="T32" fmla="*/ 2147483646 w 74"/>
                <a:gd name="T33" fmla="*/ 2147483646 h 42"/>
                <a:gd name="T34" fmla="*/ 2147483646 w 74"/>
                <a:gd name="T35" fmla="*/ 2147483646 h 42"/>
                <a:gd name="T36" fmla="*/ 2147483646 w 74"/>
                <a:gd name="T37" fmla="*/ 2147483646 h 42"/>
                <a:gd name="T38" fmla="*/ 2147483646 w 74"/>
                <a:gd name="T39" fmla="*/ 2147483646 h 42"/>
                <a:gd name="T40" fmla="*/ 2147483646 w 74"/>
                <a:gd name="T41" fmla="*/ 2147483646 h 42"/>
                <a:gd name="T42" fmla="*/ 2147483646 w 74"/>
                <a:gd name="T43" fmla="*/ 2147483646 h 42"/>
                <a:gd name="T44" fmla="*/ 2147483646 w 74"/>
                <a:gd name="T45" fmla="*/ 2147483646 h 42"/>
                <a:gd name="T46" fmla="*/ 2147483646 w 74"/>
                <a:gd name="T47" fmla="*/ 2147483646 h 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4"/>
                <a:gd name="T73" fmla="*/ 0 h 42"/>
                <a:gd name="T74" fmla="*/ 74 w 74"/>
                <a:gd name="T75" fmla="*/ 42 h 4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4" h="42">
                  <a:moveTo>
                    <a:pt x="71" y="8"/>
                  </a:moveTo>
                  <a:cubicBezTo>
                    <a:pt x="70" y="8"/>
                    <a:pt x="69" y="7"/>
                    <a:pt x="68" y="7"/>
                  </a:cubicBezTo>
                  <a:cubicBezTo>
                    <a:pt x="65" y="6"/>
                    <a:pt x="62" y="5"/>
                    <a:pt x="61" y="4"/>
                  </a:cubicBezTo>
                  <a:cubicBezTo>
                    <a:pt x="59" y="2"/>
                    <a:pt x="52" y="1"/>
                    <a:pt x="51" y="1"/>
                  </a:cubicBezTo>
                  <a:cubicBezTo>
                    <a:pt x="50" y="0"/>
                    <a:pt x="43" y="7"/>
                    <a:pt x="40" y="7"/>
                  </a:cubicBezTo>
                  <a:cubicBezTo>
                    <a:pt x="38" y="7"/>
                    <a:pt x="28" y="9"/>
                    <a:pt x="28" y="11"/>
                  </a:cubicBezTo>
                  <a:cubicBezTo>
                    <a:pt x="28" y="14"/>
                    <a:pt x="16" y="14"/>
                    <a:pt x="13" y="11"/>
                  </a:cubicBezTo>
                  <a:cubicBezTo>
                    <a:pt x="13" y="11"/>
                    <a:pt x="12" y="10"/>
                    <a:pt x="12" y="9"/>
                  </a:cubicBezTo>
                  <a:cubicBezTo>
                    <a:pt x="11" y="10"/>
                    <a:pt x="10" y="11"/>
                    <a:pt x="10" y="12"/>
                  </a:cubicBezTo>
                  <a:cubicBezTo>
                    <a:pt x="10" y="16"/>
                    <a:pt x="7" y="16"/>
                    <a:pt x="5" y="15"/>
                  </a:cubicBezTo>
                  <a:cubicBezTo>
                    <a:pt x="3" y="15"/>
                    <a:pt x="5" y="18"/>
                    <a:pt x="4" y="20"/>
                  </a:cubicBezTo>
                  <a:cubicBezTo>
                    <a:pt x="2" y="21"/>
                    <a:pt x="4" y="24"/>
                    <a:pt x="2" y="25"/>
                  </a:cubicBezTo>
                  <a:cubicBezTo>
                    <a:pt x="1" y="25"/>
                    <a:pt x="0" y="26"/>
                    <a:pt x="0" y="27"/>
                  </a:cubicBezTo>
                  <a:cubicBezTo>
                    <a:pt x="1" y="28"/>
                    <a:pt x="3" y="32"/>
                    <a:pt x="3" y="32"/>
                  </a:cubicBezTo>
                  <a:cubicBezTo>
                    <a:pt x="3" y="32"/>
                    <a:pt x="3" y="32"/>
                    <a:pt x="3" y="32"/>
                  </a:cubicBezTo>
                  <a:cubicBezTo>
                    <a:pt x="5" y="33"/>
                    <a:pt x="10" y="37"/>
                    <a:pt x="12" y="39"/>
                  </a:cubicBezTo>
                  <a:cubicBezTo>
                    <a:pt x="14" y="42"/>
                    <a:pt x="21" y="42"/>
                    <a:pt x="24" y="41"/>
                  </a:cubicBezTo>
                  <a:cubicBezTo>
                    <a:pt x="26" y="41"/>
                    <a:pt x="39" y="37"/>
                    <a:pt x="39" y="37"/>
                  </a:cubicBezTo>
                  <a:cubicBezTo>
                    <a:pt x="39" y="37"/>
                    <a:pt x="42" y="38"/>
                    <a:pt x="44" y="38"/>
                  </a:cubicBezTo>
                  <a:cubicBezTo>
                    <a:pt x="44" y="38"/>
                    <a:pt x="46" y="38"/>
                    <a:pt x="47" y="39"/>
                  </a:cubicBezTo>
                  <a:cubicBezTo>
                    <a:pt x="48" y="38"/>
                    <a:pt x="51" y="37"/>
                    <a:pt x="54" y="34"/>
                  </a:cubicBezTo>
                  <a:cubicBezTo>
                    <a:pt x="57" y="30"/>
                    <a:pt x="63" y="18"/>
                    <a:pt x="64" y="17"/>
                  </a:cubicBezTo>
                  <a:cubicBezTo>
                    <a:pt x="66" y="16"/>
                    <a:pt x="70" y="14"/>
                    <a:pt x="72" y="12"/>
                  </a:cubicBezTo>
                  <a:cubicBezTo>
                    <a:pt x="74" y="11"/>
                    <a:pt x="73" y="9"/>
                    <a:pt x="71" y="8"/>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65" name="Freeform 72"/>
            <p:cNvSpPr>
              <a:spLocks noChangeArrowheads="1"/>
            </p:cNvSpPr>
            <p:nvPr/>
          </p:nvSpPr>
          <p:spPr bwMode="auto">
            <a:xfrm>
              <a:off x="3911600" y="1252537"/>
              <a:ext cx="134938" cy="69850"/>
            </a:xfrm>
            <a:custGeom>
              <a:avLst/>
              <a:gdLst>
                <a:gd name="T0" fmla="*/ 2147483646 w 71"/>
                <a:gd name="T1" fmla="*/ 2147483646 h 36"/>
                <a:gd name="T2" fmla="*/ 2147483646 w 71"/>
                <a:gd name="T3" fmla="*/ 2147483646 h 36"/>
                <a:gd name="T4" fmla="*/ 2147483646 w 71"/>
                <a:gd name="T5" fmla="*/ 2147483646 h 36"/>
                <a:gd name="T6" fmla="*/ 2147483646 w 71"/>
                <a:gd name="T7" fmla="*/ 2147483646 h 36"/>
                <a:gd name="T8" fmla="*/ 2147483646 w 71"/>
                <a:gd name="T9" fmla="*/ 2147483646 h 36"/>
                <a:gd name="T10" fmla="*/ 2147483646 w 71"/>
                <a:gd name="T11" fmla="*/ 2147483646 h 36"/>
                <a:gd name="T12" fmla="*/ 2147483646 w 71"/>
                <a:gd name="T13" fmla="*/ 0 h 36"/>
                <a:gd name="T14" fmla="*/ 2147483646 w 71"/>
                <a:gd name="T15" fmla="*/ 2147483646 h 36"/>
                <a:gd name="T16" fmla="*/ 2147483646 w 71"/>
                <a:gd name="T17" fmla="*/ 2147483646 h 36"/>
                <a:gd name="T18" fmla="*/ 2147483646 w 71"/>
                <a:gd name="T19" fmla="*/ 2147483646 h 36"/>
                <a:gd name="T20" fmla="*/ 2147483646 w 71"/>
                <a:gd name="T21" fmla="*/ 2147483646 h 36"/>
                <a:gd name="T22" fmla="*/ 2147483646 w 71"/>
                <a:gd name="T23" fmla="*/ 2147483646 h 36"/>
                <a:gd name="T24" fmla="*/ 2147483646 w 71"/>
                <a:gd name="T25" fmla="*/ 2147483646 h 36"/>
                <a:gd name="T26" fmla="*/ 2147483646 w 71"/>
                <a:gd name="T27" fmla="*/ 2147483646 h 36"/>
                <a:gd name="T28" fmla="*/ 2147483646 w 71"/>
                <a:gd name="T29" fmla="*/ 2147483646 h 36"/>
                <a:gd name="T30" fmla="*/ 2147483646 w 71"/>
                <a:gd name="T31" fmla="*/ 2147483646 h 36"/>
                <a:gd name="T32" fmla="*/ 2147483646 w 71"/>
                <a:gd name="T33" fmla="*/ 2147483646 h 36"/>
                <a:gd name="T34" fmla="*/ 2147483646 w 71"/>
                <a:gd name="T35" fmla="*/ 2147483646 h 36"/>
                <a:gd name="T36" fmla="*/ 2147483646 w 71"/>
                <a:gd name="T37" fmla="*/ 2147483646 h 36"/>
                <a:gd name="T38" fmla="*/ 2147483646 w 71"/>
                <a:gd name="T39" fmla="*/ 2147483646 h 36"/>
                <a:gd name="T40" fmla="*/ 2147483646 w 71"/>
                <a:gd name="T41" fmla="*/ 2147483646 h 36"/>
                <a:gd name="T42" fmla="*/ 2147483646 w 71"/>
                <a:gd name="T43" fmla="*/ 2147483646 h 36"/>
                <a:gd name="T44" fmla="*/ 2147483646 w 71"/>
                <a:gd name="T45" fmla="*/ 2147483646 h 36"/>
                <a:gd name="T46" fmla="*/ 2147483646 w 71"/>
                <a:gd name="T47" fmla="*/ 2147483646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1"/>
                <a:gd name="T73" fmla="*/ 0 h 36"/>
                <a:gd name="T74" fmla="*/ 71 w 71"/>
                <a:gd name="T75" fmla="*/ 36 h 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1" h="36">
                  <a:moveTo>
                    <a:pt x="68" y="17"/>
                  </a:moveTo>
                  <a:cubicBezTo>
                    <a:pt x="66" y="15"/>
                    <a:pt x="61" y="16"/>
                    <a:pt x="60" y="15"/>
                  </a:cubicBezTo>
                  <a:cubicBezTo>
                    <a:pt x="60" y="13"/>
                    <a:pt x="59" y="11"/>
                    <a:pt x="57" y="11"/>
                  </a:cubicBezTo>
                  <a:cubicBezTo>
                    <a:pt x="55" y="11"/>
                    <a:pt x="52" y="9"/>
                    <a:pt x="51" y="12"/>
                  </a:cubicBezTo>
                  <a:cubicBezTo>
                    <a:pt x="50" y="14"/>
                    <a:pt x="45" y="11"/>
                    <a:pt x="45" y="9"/>
                  </a:cubicBezTo>
                  <a:cubicBezTo>
                    <a:pt x="45" y="7"/>
                    <a:pt x="43" y="6"/>
                    <a:pt x="37" y="4"/>
                  </a:cubicBezTo>
                  <a:cubicBezTo>
                    <a:pt x="35" y="3"/>
                    <a:pt x="33" y="2"/>
                    <a:pt x="31" y="0"/>
                  </a:cubicBezTo>
                  <a:cubicBezTo>
                    <a:pt x="31" y="1"/>
                    <a:pt x="31" y="1"/>
                    <a:pt x="30" y="1"/>
                  </a:cubicBezTo>
                  <a:cubicBezTo>
                    <a:pt x="29" y="3"/>
                    <a:pt x="26" y="0"/>
                    <a:pt x="24" y="2"/>
                  </a:cubicBezTo>
                  <a:cubicBezTo>
                    <a:pt x="23" y="3"/>
                    <a:pt x="18" y="3"/>
                    <a:pt x="15" y="6"/>
                  </a:cubicBezTo>
                  <a:cubicBezTo>
                    <a:pt x="12" y="8"/>
                    <a:pt x="7" y="10"/>
                    <a:pt x="3" y="10"/>
                  </a:cubicBezTo>
                  <a:cubicBezTo>
                    <a:pt x="0" y="11"/>
                    <a:pt x="3" y="14"/>
                    <a:pt x="4" y="16"/>
                  </a:cubicBezTo>
                  <a:cubicBezTo>
                    <a:pt x="5" y="19"/>
                    <a:pt x="5" y="24"/>
                    <a:pt x="8" y="26"/>
                  </a:cubicBezTo>
                  <a:cubicBezTo>
                    <a:pt x="10" y="28"/>
                    <a:pt x="19" y="33"/>
                    <a:pt x="20" y="35"/>
                  </a:cubicBezTo>
                  <a:cubicBezTo>
                    <a:pt x="20" y="35"/>
                    <a:pt x="20" y="35"/>
                    <a:pt x="19" y="35"/>
                  </a:cubicBezTo>
                  <a:cubicBezTo>
                    <a:pt x="23" y="36"/>
                    <a:pt x="28" y="36"/>
                    <a:pt x="29" y="35"/>
                  </a:cubicBezTo>
                  <a:cubicBezTo>
                    <a:pt x="30" y="33"/>
                    <a:pt x="31" y="30"/>
                    <a:pt x="31" y="30"/>
                  </a:cubicBezTo>
                  <a:cubicBezTo>
                    <a:pt x="31" y="30"/>
                    <a:pt x="39" y="30"/>
                    <a:pt x="42" y="33"/>
                  </a:cubicBezTo>
                  <a:cubicBezTo>
                    <a:pt x="45" y="36"/>
                    <a:pt x="50" y="34"/>
                    <a:pt x="50" y="34"/>
                  </a:cubicBezTo>
                  <a:cubicBezTo>
                    <a:pt x="50" y="34"/>
                    <a:pt x="50" y="35"/>
                    <a:pt x="51" y="36"/>
                  </a:cubicBezTo>
                  <a:cubicBezTo>
                    <a:pt x="52" y="34"/>
                    <a:pt x="53" y="33"/>
                    <a:pt x="54" y="33"/>
                  </a:cubicBezTo>
                  <a:cubicBezTo>
                    <a:pt x="57" y="32"/>
                    <a:pt x="62" y="32"/>
                    <a:pt x="65" y="27"/>
                  </a:cubicBezTo>
                  <a:cubicBezTo>
                    <a:pt x="66" y="25"/>
                    <a:pt x="69" y="23"/>
                    <a:pt x="71" y="22"/>
                  </a:cubicBezTo>
                  <a:cubicBezTo>
                    <a:pt x="70" y="20"/>
                    <a:pt x="69" y="17"/>
                    <a:pt x="68" y="1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66" name="Freeform 73"/>
            <p:cNvSpPr>
              <a:spLocks noChangeArrowheads="1"/>
            </p:cNvSpPr>
            <p:nvPr/>
          </p:nvSpPr>
          <p:spPr bwMode="auto">
            <a:xfrm>
              <a:off x="4008438" y="1293812"/>
              <a:ext cx="120650" cy="50800"/>
            </a:xfrm>
            <a:custGeom>
              <a:avLst/>
              <a:gdLst>
                <a:gd name="T0" fmla="*/ 2147483646 w 63"/>
                <a:gd name="T1" fmla="*/ 2147483646 h 27"/>
                <a:gd name="T2" fmla="*/ 2147483646 w 63"/>
                <a:gd name="T3" fmla="*/ 2147483646 h 27"/>
                <a:gd name="T4" fmla="*/ 2147483646 w 63"/>
                <a:gd name="T5" fmla="*/ 2147483646 h 27"/>
                <a:gd name="T6" fmla="*/ 2147483646 w 63"/>
                <a:gd name="T7" fmla="*/ 2147483646 h 27"/>
                <a:gd name="T8" fmla="*/ 2147483646 w 63"/>
                <a:gd name="T9" fmla="*/ 2147483646 h 27"/>
                <a:gd name="T10" fmla="*/ 2147483646 w 63"/>
                <a:gd name="T11" fmla="*/ 2147483646 h 27"/>
                <a:gd name="T12" fmla="*/ 2147483646 w 63"/>
                <a:gd name="T13" fmla="*/ 2147483646 h 27"/>
                <a:gd name="T14" fmla="*/ 0 w 63"/>
                <a:gd name="T15" fmla="*/ 2147483646 h 27"/>
                <a:gd name="T16" fmla="*/ 2147483646 w 63"/>
                <a:gd name="T17" fmla="*/ 2147483646 h 27"/>
                <a:gd name="T18" fmla="*/ 2147483646 w 63"/>
                <a:gd name="T19" fmla="*/ 2147483646 h 27"/>
                <a:gd name="T20" fmla="*/ 2147483646 w 63"/>
                <a:gd name="T21" fmla="*/ 2147483646 h 27"/>
                <a:gd name="T22" fmla="*/ 2147483646 w 63"/>
                <a:gd name="T23" fmla="*/ 2147483646 h 27"/>
                <a:gd name="T24" fmla="*/ 2147483646 w 63"/>
                <a:gd name="T25" fmla="*/ 2147483646 h 27"/>
                <a:gd name="T26" fmla="*/ 2147483646 w 63"/>
                <a:gd name="T27" fmla="*/ 2147483646 h 27"/>
                <a:gd name="T28" fmla="*/ 2147483646 w 63"/>
                <a:gd name="T29" fmla="*/ 2147483646 h 27"/>
                <a:gd name="T30" fmla="*/ 2147483646 w 63"/>
                <a:gd name="T31" fmla="*/ 2147483646 h 27"/>
                <a:gd name="T32" fmla="*/ 2147483646 w 63"/>
                <a:gd name="T33" fmla="*/ 2147483646 h 27"/>
                <a:gd name="T34" fmla="*/ 2147483646 w 63"/>
                <a:gd name="T35" fmla="*/ 2147483646 h 27"/>
                <a:gd name="T36" fmla="*/ 2147483646 w 63"/>
                <a:gd name="T37" fmla="*/ 2147483646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
                <a:gd name="T58" fmla="*/ 0 h 27"/>
                <a:gd name="T59" fmla="*/ 63 w 63"/>
                <a:gd name="T60" fmla="*/ 27 h 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 h="27">
                  <a:moveTo>
                    <a:pt x="47" y="3"/>
                  </a:moveTo>
                  <a:cubicBezTo>
                    <a:pt x="43" y="4"/>
                    <a:pt x="41" y="1"/>
                    <a:pt x="38" y="3"/>
                  </a:cubicBezTo>
                  <a:cubicBezTo>
                    <a:pt x="35" y="4"/>
                    <a:pt x="30" y="3"/>
                    <a:pt x="29" y="1"/>
                  </a:cubicBezTo>
                  <a:cubicBezTo>
                    <a:pt x="27" y="0"/>
                    <a:pt x="24" y="4"/>
                    <a:pt x="22" y="2"/>
                  </a:cubicBezTo>
                  <a:cubicBezTo>
                    <a:pt x="21" y="2"/>
                    <a:pt x="21" y="1"/>
                    <a:pt x="20" y="1"/>
                  </a:cubicBezTo>
                  <a:cubicBezTo>
                    <a:pt x="18" y="2"/>
                    <a:pt x="15" y="4"/>
                    <a:pt x="14" y="6"/>
                  </a:cubicBezTo>
                  <a:cubicBezTo>
                    <a:pt x="11" y="11"/>
                    <a:pt x="6" y="11"/>
                    <a:pt x="3" y="12"/>
                  </a:cubicBezTo>
                  <a:cubicBezTo>
                    <a:pt x="2" y="12"/>
                    <a:pt x="1" y="13"/>
                    <a:pt x="0" y="15"/>
                  </a:cubicBezTo>
                  <a:cubicBezTo>
                    <a:pt x="1" y="18"/>
                    <a:pt x="3" y="22"/>
                    <a:pt x="5" y="24"/>
                  </a:cubicBezTo>
                  <a:cubicBezTo>
                    <a:pt x="8" y="27"/>
                    <a:pt x="20" y="27"/>
                    <a:pt x="20" y="24"/>
                  </a:cubicBezTo>
                  <a:cubicBezTo>
                    <a:pt x="20" y="22"/>
                    <a:pt x="30" y="20"/>
                    <a:pt x="32" y="20"/>
                  </a:cubicBezTo>
                  <a:cubicBezTo>
                    <a:pt x="35" y="20"/>
                    <a:pt x="42" y="13"/>
                    <a:pt x="43" y="14"/>
                  </a:cubicBezTo>
                  <a:cubicBezTo>
                    <a:pt x="44" y="14"/>
                    <a:pt x="51" y="15"/>
                    <a:pt x="53" y="17"/>
                  </a:cubicBezTo>
                  <a:cubicBezTo>
                    <a:pt x="54" y="18"/>
                    <a:pt x="57" y="19"/>
                    <a:pt x="60" y="20"/>
                  </a:cubicBezTo>
                  <a:cubicBezTo>
                    <a:pt x="59" y="18"/>
                    <a:pt x="58" y="17"/>
                    <a:pt x="58" y="16"/>
                  </a:cubicBezTo>
                  <a:cubicBezTo>
                    <a:pt x="58" y="14"/>
                    <a:pt x="62" y="9"/>
                    <a:pt x="63" y="8"/>
                  </a:cubicBezTo>
                  <a:cubicBezTo>
                    <a:pt x="63" y="7"/>
                    <a:pt x="63" y="7"/>
                    <a:pt x="63" y="7"/>
                  </a:cubicBezTo>
                  <a:cubicBezTo>
                    <a:pt x="60" y="7"/>
                    <a:pt x="57" y="6"/>
                    <a:pt x="56" y="6"/>
                  </a:cubicBezTo>
                  <a:cubicBezTo>
                    <a:pt x="55" y="4"/>
                    <a:pt x="51" y="3"/>
                    <a:pt x="47" y="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67" name="Freeform 74"/>
            <p:cNvSpPr>
              <a:spLocks noChangeArrowheads="1"/>
            </p:cNvSpPr>
            <p:nvPr/>
          </p:nvSpPr>
          <p:spPr bwMode="auto">
            <a:xfrm>
              <a:off x="3436938" y="1495425"/>
              <a:ext cx="80963" cy="133350"/>
            </a:xfrm>
            <a:custGeom>
              <a:avLst/>
              <a:gdLst>
                <a:gd name="T0" fmla="*/ 2147483646 w 42"/>
                <a:gd name="T1" fmla="*/ 2147483646 h 70"/>
                <a:gd name="T2" fmla="*/ 2147483646 w 42"/>
                <a:gd name="T3" fmla="*/ 2147483646 h 70"/>
                <a:gd name="T4" fmla="*/ 2147483646 w 42"/>
                <a:gd name="T5" fmla="*/ 2147483646 h 70"/>
                <a:gd name="T6" fmla="*/ 2147483646 w 42"/>
                <a:gd name="T7" fmla="*/ 2147483646 h 70"/>
                <a:gd name="T8" fmla="*/ 2147483646 w 42"/>
                <a:gd name="T9" fmla="*/ 2147483646 h 70"/>
                <a:gd name="T10" fmla="*/ 2147483646 w 42"/>
                <a:gd name="T11" fmla="*/ 2147483646 h 70"/>
                <a:gd name="T12" fmla="*/ 2147483646 w 42"/>
                <a:gd name="T13" fmla="*/ 2147483646 h 70"/>
                <a:gd name="T14" fmla="*/ 2147483646 w 42"/>
                <a:gd name="T15" fmla="*/ 2147483646 h 70"/>
                <a:gd name="T16" fmla="*/ 2147483646 w 42"/>
                <a:gd name="T17" fmla="*/ 2147483646 h 70"/>
                <a:gd name="T18" fmla="*/ 2147483646 w 42"/>
                <a:gd name="T19" fmla="*/ 2147483646 h 70"/>
                <a:gd name="T20" fmla="*/ 2147483646 w 42"/>
                <a:gd name="T21" fmla="*/ 2147483646 h 70"/>
                <a:gd name="T22" fmla="*/ 2147483646 w 42"/>
                <a:gd name="T23" fmla="*/ 2147483646 h 70"/>
                <a:gd name="T24" fmla="*/ 2147483646 w 42"/>
                <a:gd name="T25" fmla="*/ 2147483646 h 70"/>
                <a:gd name="T26" fmla="*/ 2147483646 w 42"/>
                <a:gd name="T27" fmla="*/ 2147483646 h 70"/>
                <a:gd name="T28" fmla="*/ 2147483646 w 42"/>
                <a:gd name="T29" fmla="*/ 2147483646 h 70"/>
                <a:gd name="T30" fmla="*/ 2147483646 w 42"/>
                <a:gd name="T31" fmla="*/ 2147483646 h 70"/>
                <a:gd name="T32" fmla="*/ 2147483646 w 42"/>
                <a:gd name="T33" fmla="*/ 2147483646 h 70"/>
                <a:gd name="T34" fmla="*/ 2147483646 w 42"/>
                <a:gd name="T35" fmla="*/ 2147483646 h 70"/>
                <a:gd name="T36" fmla="*/ 2147483646 w 42"/>
                <a:gd name="T37" fmla="*/ 2147483646 h 70"/>
                <a:gd name="T38" fmla="*/ 2147483646 w 42"/>
                <a:gd name="T39" fmla="*/ 2147483646 h 70"/>
                <a:gd name="T40" fmla="*/ 2147483646 w 42"/>
                <a:gd name="T41" fmla="*/ 2147483646 h 70"/>
                <a:gd name="T42" fmla="*/ 2147483646 w 42"/>
                <a:gd name="T43" fmla="*/ 2147483646 h 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2"/>
                <a:gd name="T67" fmla="*/ 0 h 70"/>
                <a:gd name="T68" fmla="*/ 42 w 42"/>
                <a:gd name="T69" fmla="*/ 70 h 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2" h="70">
                  <a:moveTo>
                    <a:pt x="30" y="57"/>
                  </a:moveTo>
                  <a:cubicBezTo>
                    <a:pt x="35" y="56"/>
                    <a:pt x="29" y="53"/>
                    <a:pt x="28" y="52"/>
                  </a:cubicBezTo>
                  <a:cubicBezTo>
                    <a:pt x="27" y="50"/>
                    <a:pt x="28" y="45"/>
                    <a:pt x="31" y="45"/>
                  </a:cubicBezTo>
                  <a:cubicBezTo>
                    <a:pt x="33" y="45"/>
                    <a:pt x="31" y="43"/>
                    <a:pt x="27" y="39"/>
                  </a:cubicBezTo>
                  <a:cubicBezTo>
                    <a:pt x="24" y="36"/>
                    <a:pt x="27" y="35"/>
                    <a:pt x="30" y="35"/>
                  </a:cubicBezTo>
                  <a:cubicBezTo>
                    <a:pt x="33" y="35"/>
                    <a:pt x="29" y="30"/>
                    <a:pt x="32" y="27"/>
                  </a:cubicBezTo>
                  <a:cubicBezTo>
                    <a:pt x="35" y="24"/>
                    <a:pt x="31" y="19"/>
                    <a:pt x="31" y="17"/>
                  </a:cubicBezTo>
                  <a:cubicBezTo>
                    <a:pt x="31" y="14"/>
                    <a:pt x="35" y="13"/>
                    <a:pt x="39" y="10"/>
                  </a:cubicBezTo>
                  <a:cubicBezTo>
                    <a:pt x="42" y="7"/>
                    <a:pt x="36" y="8"/>
                    <a:pt x="36" y="6"/>
                  </a:cubicBezTo>
                  <a:cubicBezTo>
                    <a:pt x="36" y="3"/>
                    <a:pt x="32" y="2"/>
                    <a:pt x="29" y="4"/>
                  </a:cubicBezTo>
                  <a:cubicBezTo>
                    <a:pt x="26" y="6"/>
                    <a:pt x="27" y="4"/>
                    <a:pt x="25" y="4"/>
                  </a:cubicBezTo>
                  <a:cubicBezTo>
                    <a:pt x="22" y="4"/>
                    <a:pt x="18" y="5"/>
                    <a:pt x="18" y="3"/>
                  </a:cubicBezTo>
                  <a:cubicBezTo>
                    <a:pt x="18" y="0"/>
                    <a:pt x="16" y="0"/>
                    <a:pt x="14" y="2"/>
                  </a:cubicBezTo>
                  <a:cubicBezTo>
                    <a:pt x="13" y="3"/>
                    <a:pt x="12" y="4"/>
                    <a:pt x="11" y="4"/>
                  </a:cubicBezTo>
                  <a:cubicBezTo>
                    <a:pt x="10" y="7"/>
                    <a:pt x="10" y="10"/>
                    <a:pt x="11" y="11"/>
                  </a:cubicBezTo>
                  <a:cubicBezTo>
                    <a:pt x="13" y="15"/>
                    <a:pt x="8" y="33"/>
                    <a:pt x="4" y="38"/>
                  </a:cubicBezTo>
                  <a:cubicBezTo>
                    <a:pt x="0" y="43"/>
                    <a:pt x="4" y="45"/>
                    <a:pt x="8" y="48"/>
                  </a:cubicBezTo>
                  <a:cubicBezTo>
                    <a:pt x="13" y="52"/>
                    <a:pt x="10" y="64"/>
                    <a:pt x="10" y="67"/>
                  </a:cubicBezTo>
                  <a:cubicBezTo>
                    <a:pt x="10" y="70"/>
                    <a:pt x="14" y="70"/>
                    <a:pt x="18" y="70"/>
                  </a:cubicBezTo>
                  <a:cubicBezTo>
                    <a:pt x="21" y="70"/>
                    <a:pt x="24" y="68"/>
                    <a:pt x="27" y="68"/>
                  </a:cubicBezTo>
                  <a:cubicBezTo>
                    <a:pt x="26" y="66"/>
                    <a:pt x="26" y="65"/>
                    <a:pt x="26" y="64"/>
                  </a:cubicBezTo>
                  <a:cubicBezTo>
                    <a:pt x="26" y="62"/>
                    <a:pt x="26" y="58"/>
                    <a:pt x="30" y="5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68" name="Freeform 75"/>
            <p:cNvSpPr>
              <a:spLocks noChangeArrowheads="1"/>
            </p:cNvSpPr>
            <p:nvPr/>
          </p:nvSpPr>
          <p:spPr bwMode="auto">
            <a:xfrm>
              <a:off x="3716338" y="1182687"/>
              <a:ext cx="88900" cy="76200"/>
            </a:xfrm>
            <a:custGeom>
              <a:avLst/>
              <a:gdLst>
                <a:gd name="T0" fmla="*/ 2147483646 w 47"/>
                <a:gd name="T1" fmla="*/ 2147483646 h 40"/>
                <a:gd name="T2" fmla="*/ 2147483646 w 47"/>
                <a:gd name="T3" fmla="*/ 2147483646 h 40"/>
                <a:gd name="T4" fmla="*/ 2147483646 w 47"/>
                <a:gd name="T5" fmla="*/ 2147483646 h 40"/>
                <a:gd name="T6" fmla="*/ 2147483646 w 47"/>
                <a:gd name="T7" fmla="*/ 2147483646 h 40"/>
                <a:gd name="T8" fmla="*/ 2147483646 w 47"/>
                <a:gd name="T9" fmla="*/ 2147483646 h 40"/>
                <a:gd name="T10" fmla="*/ 2147483646 w 47"/>
                <a:gd name="T11" fmla="*/ 2147483646 h 40"/>
                <a:gd name="T12" fmla="*/ 2147483646 w 47"/>
                <a:gd name="T13" fmla="*/ 2147483646 h 40"/>
                <a:gd name="T14" fmla="*/ 2147483646 w 47"/>
                <a:gd name="T15" fmla="*/ 2147483646 h 40"/>
                <a:gd name="T16" fmla="*/ 2147483646 w 47"/>
                <a:gd name="T17" fmla="*/ 2147483646 h 40"/>
                <a:gd name="T18" fmla="*/ 2147483646 w 47"/>
                <a:gd name="T19" fmla="*/ 2147483646 h 40"/>
                <a:gd name="T20" fmla="*/ 2147483646 w 47"/>
                <a:gd name="T21" fmla="*/ 2147483646 h 40"/>
                <a:gd name="T22" fmla="*/ 2147483646 w 47"/>
                <a:gd name="T23" fmla="*/ 2147483646 h 40"/>
                <a:gd name="T24" fmla="*/ 2147483646 w 47"/>
                <a:gd name="T25" fmla="*/ 2147483646 h 40"/>
                <a:gd name="T26" fmla="*/ 2147483646 w 47"/>
                <a:gd name="T27" fmla="*/ 2147483646 h 40"/>
                <a:gd name="T28" fmla="*/ 2147483646 w 47"/>
                <a:gd name="T29" fmla="*/ 2147483646 h 40"/>
                <a:gd name="T30" fmla="*/ 2147483646 w 47"/>
                <a:gd name="T31" fmla="*/ 2147483646 h 40"/>
                <a:gd name="T32" fmla="*/ 2147483646 w 47"/>
                <a:gd name="T33" fmla="*/ 2147483646 h 40"/>
                <a:gd name="T34" fmla="*/ 2147483646 w 47"/>
                <a:gd name="T35" fmla="*/ 2147483646 h 40"/>
                <a:gd name="T36" fmla="*/ 0 w 47"/>
                <a:gd name="T37" fmla="*/ 2147483646 h 40"/>
                <a:gd name="T38" fmla="*/ 2147483646 w 47"/>
                <a:gd name="T39" fmla="*/ 2147483646 h 40"/>
                <a:gd name="T40" fmla="*/ 2147483646 w 47"/>
                <a:gd name="T41" fmla="*/ 2147483646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7"/>
                <a:gd name="T64" fmla="*/ 0 h 40"/>
                <a:gd name="T65" fmla="*/ 47 w 47"/>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7" h="40">
                  <a:moveTo>
                    <a:pt x="15" y="31"/>
                  </a:moveTo>
                  <a:cubicBezTo>
                    <a:pt x="17" y="29"/>
                    <a:pt x="21" y="30"/>
                    <a:pt x="23" y="32"/>
                  </a:cubicBezTo>
                  <a:cubicBezTo>
                    <a:pt x="25" y="34"/>
                    <a:pt x="28" y="35"/>
                    <a:pt x="31" y="38"/>
                  </a:cubicBezTo>
                  <a:cubicBezTo>
                    <a:pt x="32" y="39"/>
                    <a:pt x="33" y="40"/>
                    <a:pt x="33" y="40"/>
                  </a:cubicBezTo>
                  <a:cubicBezTo>
                    <a:pt x="34" y="38"/>
                    <a:pt x="34" y="34"/>
                    <a:pt x="35" y="32"/>
                  </a:cubicBezTo>
                  <a:cubicBezTo>
                    <a:pt x="36" y="29"/>
                    <a:pt x="34" y="26"/>
                    <a:pt x="35" y="26"/>
                  </a:cubicBezTo>
                  <a:cubicBezTo>
                    <a:pt x="37" y="26"/>
                    <a:pt x="42" y="26"/>
                    <a:pt x="42" y="23"/>
                  </a:cubicBezTo>
                  <a:cubicBezTo>
                    <a:pt x="42" y="20"/>
                    <a:pt x="43" y="21"/>
                    <a:pt x="44" y="20"/>
                  </a:cubicBezTo>
                  <a:cubicBezTo>
                    <a:pt x="45" y="18"/>
                    <a:pt x="41" y="15"/>
                    <a:pt x="40" y="14"/>
                  </a:cubicBezTo>
                  <a:cubicBezTo>
                    <a:pt x="40" y="13"/>
                    <a:pt x="43" y="12"/>
                    <a:pt x="46" y="8"/>
                  </a:cubicBezTo>
                  <a:cubicBezTo>
                    <a:pt x="47" y="7"/>
                    <a:pt x="47" y="4"/>
                    <a:pt x="46" y="1"/>
                  </a:cubicBezTo>
                  <a:cubicBezTo>
                    <a:pt x="45" y="2"/>
                    <a:pt x="44" y="3"/>
                    <a:pt x="43" y="2"/>
                  </a:cubicBezTo>
                  <a:cubicBezTo>
                    <a:pt x="40" y="0"/>
                    <a:pt x="37" y="1"/>
                    <a:pt x="32" y="2"/>
                  </a:cubicBezTo>
                  <a:cubicBezTo>
                    <a:pt x="27" y="3"/>
                    <a:pt x="25" y="8"/>
                    <a:pt x="27" y="10"/>
                  </a:cubicBezTo>
                  <a:cubicBezTo>
                    <a:pt x="29" y="12"/>
                    <a:pt x="22" y="13"/>
                    <a:pt x="22" y="10"/>
                  </a:cubicBezTo>
                  <a:cubicBezTo>
                    <a:pt x="21" y="8"/>
                    <a:pt x="16" y="9"/>
                    <a:pt x="16" y="13"/>
                  </a:cubicBezTo>
                  <a:cubicBezTo>
                    <a:pt x="17" y="16"/>
                    <a:pt x="11" y="18"/>
                    <a:pt x="11" y="22"/>
                  </a:cubicBezTo>
                  <a:cubicBezTo>
                    <a:pt x="12" y="26"/>
                    <a:pt x="6" y="30"/>
                    <a:pt x="2" y="33"/>
                  </a:cubicBezTo>
                  <a:cubicBezTo>
                    <a:pt x="2" y="33"/>
                    <a:pt x="1" y="33"/>
                    <a:pt x="0" y="34"/>
                  </a:cubicBezTo>
                  <a:cubicBezTo>
                    <a:pt x="2" y="34"/>
                    <a:pt x="4" y="35"/>
                    <a:pt x="4" y="35"/>
                  </a:cubicBezTo>
                  <a:cubicBezTo>
                    <a:pt x="8" y="35"/>
                    <a:pt x="13" y="33"/>
                    <a:pt x="15" y="3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69" name="Freeform 76"/>
            <p:cNvSpPr>
              <a:spLocks noChangeArrowheads="1"/>
            </p:cNvSpPr>
            <p:nvPr/>
          </p:nvSpPr>
          <p:spPr bwMode="auto">
            <a:xfrm>
              <a:off x="3773488" y="1279525"/>
              <a:ext cx="15875" cy="19050"/>
            </a:xfrm>
            <a:custGeom>
              <a:avLst/>
              <a:gdLst>
                <a:gd name="T0" fmla="*/ 2147483646 w 8"/>
                <a:gd name="T1" fmla="*/ 0 h 10"/>
                <a:gd name="T2" fmla="*/ 0 w 8"/>
                <a:gd name="T3" fmla="*/ 2147483646 h 10"/>
                <a:gd name="T4" fmla="*/ 2147483646 w 8"/>
                <a:gd name="T5" fmla="*/ 2147483646 h 10"/>
                <a:gd name="T6" fmla="*/ 2147483646 w 8"/>
                <a:gd name="T7" fmla="*/ 2147483646 h 10"/>
                <a:gd name="T8" fmla="*/ 2147483646 w 8"/>
                <a:gd name="T9" fmla="*/ 0 h 10"/>
                <a:gd name="T10" fmla="*/ 0 60000 65536"/>
                <a:gd name="T11" fmla="*/ 0 60000 65536"/>
                <a:gd name="T12" fmla="*/ 0 60000 65536"/>
                <a:gd name="T13" fmla="*/ 0 60000 65536"/>
                <a:gd name="T14" fmla="*/ 0 60000 65536"/>
                <a:gd name="T15" fmla="*/ 0 w 8"/>
                <a:gd name="T16" fmla="*/ 0 h 10"/>
                <a:gd name="T17" fmla="*/ 8 w 8"/>
                <a:gd name="T18" fmla="*/ 10 h 10"/>
              </a:gdLst>
              <a:ahLst/>
              <a:cxnLst>
                <a:cxn ang="T10">
                  <a:pos x="T0" y="T1"/>
                </a:cxn>
                <a:cxn ang="T11">
                  <a:pos x="T2" y="T3"/>
                </a:cxn>
                <a:cxn ang="T12">
                  <a:pos x="T4" y="T5"/>
                </a:cxn>
                <a:cxn ang="T13">
                  <a:pos x="T6" y="T7"/>
                </a:cxn>
                <a:cxn ang="T14">
                  <a:pos x="T8" y="T9"/>
                </a:cxn>
              </a:cxnLst>
              <a:rect l="T15" t="T16" r="T17" b="T18"/>
              <a:pathLst>
                <a:path w="8" h="10">
                  <a:moveTo>
                    <a:pt x="4" y="0"/>
                  </a:moveTo>
                  <a:cubicBezTo>
                    <a:pt x="2" y="1"/>
                    <a:pt x="0" y="4"/>
                    <a:pt x="0" y="9"/>
                  </a:cubicBezTo>
                  <a:cubicBezTo>
                    <a:pt x="2" y="9"/>
                    <a:pt x="5" y="10"/>
                    <a:pt x="8" y="10"/>
                  </a:cubicBezTo>
                  <a:cubicBezTo>
                    <a:pt x="7" y="4"/>
                    <a:pt x="5" y="2"/>
                    <a:pt x="4" y="1"/>
                  </a:cubicBezTo>
                  <a:cubicBezTo>
                    <a:pt x="4" y="0"/>
                    <a:pt x="4" y="0"/>
                    <a:pt x="4" y="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70" name="Freeform 77"/>
            <p:cNvSpPr>
              <a:spLocks noChangeArrowheads="1"/>
            </p:cNvSpPr>
            <p:nvPr/>
          </p:nvSpPr>
          <p:spPr bwMode="auto">
            <a:xfrm>
              <a:off x="3702050" y="1238250"/>
              <a:ext cx="84138" cy="60325"/>
            </a:xfrm>
            <a:custGeom>
              <a:avLst/>
              <a:gdLst>
                <a:gd name="T0" fmla="*/ 2147483646 w 44"/>
                <a:gd name="T1" fmla="*/ 2147483646 h 32"/>
                <a:gd name="T2" fmla="*/ 2147483646 w 44"/>
                <a:gd name="T3" fmla="*/ 2147483646 h 32"/>
                <a:gd name="T4" fmla="*/ 2147483646 w 44"/>
                <a:gd name="T5" fmla="*/ 2147483646 h 32"/>
                <a:gd name="T6" fmla="*/ 2147483646 w 44"/>
                <a:gd name="T7" fmla="*/ 2147483646 h 32"/>
                <a:gd name="T8" fmla="*/ 2147483646 w 44"/>
                <a:gd name="T9" fmla="*/ 2147483646 h 32"/>
                <a:gd name="T10" fmla="*/ 2147483646 w 44"/>
                <a:gd name="T11" fmla="*/ 2147483646 h 32"/>
                <a:gd name="T12" fmla="*/ 2147483646 w 44"/>
                <a:gd name="T13" fmla="*/ 2147483646 h 32"/>
                <a:gd name="T14" fmla="*/ 2147483646 w 44"/>
                <a:gd name="T15" fmla="*/ 2147483646 h 32"/>
                <a:gd name="T16" fmla="*/ 2147483646 w 44"/>
                <a:gd name="T17" fmla="*/ 2147483646 h 32"/>
                <a:gd name="T18" fmla="*/ 2147483646 w 44"/>
                <a:gd name="T19" fmla="*/ 2147483646 h 32"/>
                <a:gd name="T20" fmla="*/ 2147483646 w 44"/>
                <a:gd name="T21" fmla="*/ 2147483646 h 32"/>
                <a:gd name="T22" fmla="*/ 2147483646 w 44"/>
                <a:gd name="T23" fmla="*/ 2147483646 h 32"/>
                <a:gd name="T24" fmla="*/ 2147483646 w 44"/>
                <a:gd name="T25" fmla="*/ 2147483646 h 32"/>
                <a:gd name="T26" fmla="*/ 2147483646 w 44"/>
                <a:gd name="T27" fmla="*/ 2147483646 h 32"/>
                <a:gd name="T28" fmla="*/ 2147483646 w 44"/>
                <a:gd name="T29" fmla="*/ 2147483646 h 32"/>
                <a:gd name="T30" fmla="*/ 2147483646 w 44"/>
                <a:gd name="T31" fmla="*/ 2147483646 h 32"/>
                <a:gd name="T32" fmla="*/ 2147483646 w 44"/>
                <a:gd name="T33" fmla="*/ 2147483646 h 32"/>
                <a:gd name="T34" fmla="*/ 2147483646 w 44"/>
                <a:gd name="T35" fmla="*/ 2147483646 h 32"/>
                <a:gd name="T36" fmla="*/ 0 w 44"/>
                <a:gd name="T37" fmla="*/ 2147483646 h 32"/>
                <a:gd name="T38" fmla="*/ 2147483646 w 44"/>
                <a:gd name="T39" fmla="*/ 2147483646 h 3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4"/>
                <a:gd name="T61" fmla="*/ 0 h 32"/>
                <a:gd name="T62" fmla="*/ 44 w 44"/>
                <a:gd name="T63" fmla="*/ 32 h 3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4" h="32">
                  <a:moveTo>
                    <a:pt x="1" y="9"/>
                  </a:moveTo>
                  <a:cubicBezTo>
                    <a:pt x="2" y="11"/>
                    <a:pt x="4" y="15"/>
                    <a:pt x="5" y="14"/>
                  </a:cubicBezTo>
                  <a:cubicBezTo>
                    <a:pt x="6" y="12"/>
                    <a:pt x="9" y="16"/>
                    <a:pt x="11" y="17"/>
                  </a:cubicBezTo>
                  <a:cubicBezTo>
                    <a:pt x="13" y="18"/>
                    <a:pt x="18" y="20"/>
                    <a:pt x="18" y="21"/>
                  </a:cubicBezTo>
                  <a:cubicBezTo>
                    <a:pt x="18" y="23"/>
                    <a:pt x="19" y="26"/>
                    <a:pt x="21" y="25"/>
                  </a:cubicBezTo>
                  <a:cubicBezTo>
                    <a:pt x="24" y="24"/>
                    <a:pt x="26" y="21"/>
                    <a:pt x="26" y="23"/>
                  </a:cubicBezTo>
                  <a:cubicBezTo>
                    <a:pt x="26" y="25"/>
                    <a:pt x="27" y="28"/>
                    <a:pt x="30" y="28"/>
                  </a:cubicBezTo>
                  <a:cubicBezTo>
                    <a:pt x="32" y="27"/>
                    <a:pt x="33" y="32"/>
                    <a:pt x="35" y="32"/>
                  </a:cubicBezTo>
                  <a:cubicBezTo>
                    <a:pt x="36" y="31"/>
                    <a:pt x="36" y="31"/>
                    <a:pt x="37" y="31"/>
                  </a:cubicBezTo>
                  <a:cubicBezTo>
                    <a:pt x="37" y="26"/>
                    <a:pt x="39" y="23"/>
                    <a:pt x="41" y="22"/>
                  </a:cubicBezTo>
                  <a:cubicBezTo>
                    <a:pt x="42" y="21"/>
                    <a:pt x="43" y="20"/>
                    <a:pt x="43" y="19"/>
                  </a:cubicBezTo>
                  <a:cubicBezTo>
                    <a:pt x="44" y="17"/>
                    <a:pt x="40" y="14"/>
                    <a:pt x="40" y="12"/>
                  </a:cubicBezTo>
                  <a:cubicBezTo>
                    <a:pt x="40" y="11"/>
                    <a:pt x="40" y="11"/>
                    <a:pt x="40" y="11"/>
                  </a:cubicBezTo>
                  <a:cubicBezTo>
                    <a:pt x="40" y="11"/>
                    <a:pt x="39" y="10"/>
                    <a:pt x="38" y="9"/>
                  </a:cubicBezTo>
                  <a:cubicBezTo>
                    <a:pt x="35" y="6"/>
                    <a:pt x="32" y="5"/>
                    <a:pt x="30" y="3"/>
                  </a:cubicBezTo>
                  <a:cubicBezTo>
                    <a:pt x="28" y="1"/>
                    <a:pt x="24" y="0"/>
                    <a:pt x="22" y="2"/>
                  </a:cubicBezTo>
                  <a:cubicBezTo>
                    <a:pt x="20" y="4"/>
                    <a:pt x="15" y="6"/>
                    <a:pt x="11" y="6"/>
                  </a:cubicBezTo>
                  <a:cubicBezTo>
                    <a:pt x="11" y="6"/>
                    <a:pt x="9" y="5"/>
                    <a:pt x="7" y="5"/>
                  </a:cubicBezTo>
                  <a:cubicBezTo>
                    <a:pt x="5" y="6"/>
                    <a:pt x="2" y="7"/>
                    <a:pt x="0" y="8"/>
                  </a:cubicBezTo>
                  <a:cubicBezTo>
                    <a:pt x="0" y="8"/>
                    <a:pt x="1" y="8"/>
                    <a:pt x="1" y="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71" name="Freeform 78"/>
            <p:cNvSpPr>
              <a:spLocks noChangeArrowheads="1"/>
            </p:cNvSpPr>
            <p:nvPr/>
          </p:nvSpPr>
          <p:spPr bwMode="auto">
            <a:xfrm>
              <a:off x="4083050" y="1327150"/>
              <a:ext cx="195263" cy="128588"/>
            </a:xfrm>
            <a:custGeom>
              <a:avLst/>
              <a:gdLst>
                <a:gd name="T0" fmla="*/ 2147483646 w 102"/>
                <a:gd name="T1" fmla="*/ 2147483646 h 67"/>
                <a:gd name="T2" fmla="*/ 2147483646 w 102"/>
                <a:gd name="T3" fmla="*/ 2147483646 h 67"/>
                <a:gd name="T4" fmla="*/ 2147483646 w 102"/>
                <a:gd name="T5" fmla="*/ 2147483646 h 67"/>
                <a:gd name="T6" fmla="*/ 2147483646 w 102"/>
                <a:gd name="T7" fmla="*/ 2147483646 h 67"/>
                <a:gd name="T8" fmla="*/ 2147483646 w 102"/>
                <a:gd name="T9" fmla="*/ 2147483646 h 67"/>
                <a:gd name="T10" fmla="*/ 2147483646 w 102"/>
                <a:gd name="T11" fmla="*/ 0 h 67"/>
                <a:gd name="T12" fmla="*/ 2147483646 w 102"/>
                <a:gd name="T13" fmla="*/ 2147483646 h 67"/>
                <a:gd name="T14" fmla="*/ 2147483646 w 102"/>
                <a:gd name="T15" fmla="*/ 2147483646 h 67"/>
                <a:gd name="T16" fmla="*/ 2147483646 w 102"/>
                <a:gd name="T17" fmla="*/ 2147483646 h 67"/>
                <a:gd name="T18" fmla="*/ 2147483646 w 102"/>
                <a:gd name="T19" fmla="*/ 2147483646 h 67"/>
                <a:gd name="T20" fmla="*/ 2147483646 w 102"/>
                <a:gd name="T21" fmla="*/ 2147483646 h 67"/>
                <a:gd name="T22" fmla="*/ 2147483646 w 102"/>
                <a:gd name="T23" fmla="*/ 2147483646 h 67"/>
                <a:gd name="T24" fmla="*/ 2147483646 w 102"/>
                <a:gd name="T25" fmla="*/ 2147483646 h 67"/>
                <a:gd name="T26" fmla="*/ 2147483646 w 102"/>
                <a:gd name="T27" fmla="*/ 2147483646 h 67"/>
                <a:gd name="T28" fmla="*/ 2147483646 w 102"/>
                <a:gd name="T29" fmla="*/ 2147483646 h 67"/>
                <a:gd name="T30" fmla="*/ 2147483646 w 102"/>
                <a:gd name="T31" fmla="*/ 2147483646 h 67"/>
                <a:gd name="T32" fmla="*/ 0 w 102"/>
                <a:gd name="T33" fmla="*/ 2147483646 h 67"/>
                <a:gd name="T34" fmla="*/ 2147483646 w 102"/>
                <a:gd name="T35" fmla="*/ 2147483646 h 67"/>
                <a:gd name="T36" fmla="*/ 2147483646 w 102"/>
                <a:gd name="T37" fmla="*/ 2147483646 h 67"/>
                <a:gd name="T38" fmla="*/ 2147483646 w 102"/>
                <a:gd name="T39" fmla="*/ 2147483646 h 67"/>
                <a:gd name="T40" fmla="*/ 2147483646 w 102"/>
                <a:gd name="T41" fmla="*/ 2147483646 h 67"/>
                <a:gd name="T42" fmla="*/ 2147483646 w 102"/>
                <a:gd name="T43" fmla="*/ 2147483646 h 67"/>
                <a:gd name="T44" fmla="*/ 2147483646 w 102"/>
                <a:gd name="T45" fmla="*/ 2147483646 h 67"/>
                <a:gd name="T46" fmla="*/ 2147483646 w 102"/>
                <a:gd name="T47" fmla="*/ 2147483646 h 67"/>
                <a:gd name="T48" fmla="*/ 2147483646 w 102"/>
                <a:gd name="T49" fmla="*/ 2147483646 h 67"/>
                <a:gd name="T50" fmla="*/ 2147483646 w 102"/>
                <a:gd name="T51" fmla="*/ 2147483646 h 67"/>
                <a:gd name="T52" fmla="*/ 2147483646 w 102"/>
                <a:gd name="T53" fmla="*/ 2147483646 h 67"/>
                <a:gd name="T54" fmla="*/ 2147483646 w 102"/>
                <a:gd name="T55" fmla="*/ 2147483646 h 67"/>
                <a:gd name="T56" fmla="*/ 2147483646 w 102"/>
                <a:gd name="T57" fmla="*/ 2147483646 h 67"/>
                <a:gd name="T58" fmla="*/ 2147483646 w 102"/>
                <a:gd name="T59" fmla="*/ 2147483646 h 67"/>
                <a:gd name="T60" fmla="*/ 2147483646 w 102"/>
                <a:gd name="T61" fmla="*/ 2147483646 h 67"/>
                <a:gd name="T62" fmla="*/ 2147483646 w 102"/>
                <a:gd name="T63" fmla="*/ 2147483646 h 67"/>
                <a:gd name="T64" fmla="*/ 2147483646 w 102"/>
                <a:gd name="T65" fmla="*/ 2147483646 h 67"/>
                <a:gd name="T66" fmla="*/ 2147483646 w 102"/>
                <a:gd name="T67" fmla="*/ 2147483646 h 67"/>
                <a:gd name="T68" fmla="*/ 2147483646 w 102"/>
                <a:gd name="T69" fmla="*/ 2147483646 h 6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2"/>
                <a:gd name="T106" fmla="*/ 0 h 67"/>
                <a:gd name="T107" fmla="*/ 102 w 102"/>
                <a:gd name="T108" fmla="*/ 67 h 6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2" h="67">
                  <a:moveTo>
                    <a:pt x="91" y="45"/>
                  </a:moveTo>
                  <a:cubicBezTo>
                    <a:pt x="89" y="44"/>
                    <a:pt x="86" y="43"/>
                    <a:pt x="87" y="42"/>
                  </a:cubicBezTo>
                  <a:cubicBezTo>
                    <a:pt x="87" y="42"/>
                    <a:pt x="87" y="42"/>
                    <a:pt x="87" y="41"/>
                  </a:cubicBezTo>
                  <a:cubicBezTo>
                    <a:pt x="84" y="39"/>
                    <a:pt x="83" y="31"/>
                    <a:pt x="85" y="29"/>
                  </a:cubicBezTo>
                  <a:cubicBezTo>
                    <a:pt x="88" y="26"/>
                    <a:pt x="81" y="17"/>
                    <a:pt x="78" y="13"/>
                  </a:cubicBezTo>
                  <a:cubicBezTo>
                    <a:pt x="76" y="11"/>
                    <a:pt x="73" y="6"/>
                    <a:pt x="70" y="0"/>
                  </a:cubicBezTo>
                  <a:cubicBezTo>
                    <a:pt x="68" y="1"/>
                    <a:pt x="65" y="2"/>
                    <a:pt x="65" y="3"/>
                  </a:cubicBezTo>
                  <a:cubicBezTo>
                    <a:pt x="64" y="5"/>
                    <a:pt x="61" y="6"/>
                    <a:pt x="59" y="6"/>
                  </a:cubicBezTo>
                  <a:cubicBezTo>
                    <a:pt x="57" y="6"/>
                    <a:pt x="55" y="5"/>
                    <a:pt x="53" y="7"/>
                  </a:cubicBezTo>
                  <a:cubicBezTo>
                    <a:pt x="51" y="9"/>
                    <a:pt x="49" y="9"/>
                    <a:pt x="48" y="8"/>
                  </a:cubicBezTo>
                  <a:cubicBezTo>
                    <a:pt x="47" y="7"/>
                    <a:pt x="44" y="6"/>
                    <a:pt x="41" y="6"/>
                  </a:cubicBezTo>
                  <a:cubicBezTo>
                    <a:pt x="39" y="6"/>
                    <a:pt x="32" y="4"/>
                    <a:pt x="30" y="4"/>
                  </a:cubicBezTo>
                  <a:cubicBezTo>
                    <a:pt x="29" y="4"/>
                    <a:pt x="27" y="4"/>
                    <a:pt x="26" y="5"/>
                  </a:cubicBezTo>
                  <a:cubicBezTo>
                    <a:pt x="26" y="5"/>
                    <a:pt x="26" y="6"/>
                    <a:pt x="25" y="7"/>
                  </a:cubicBezTo>
                  <a:cubicBezTo>
                    <a:pt x="23" y="9"/>
                    <a:pt x="19" y="11"/>
                    <a:pt x="17" y="12"/>
                  </a:cubicBezTo>
                  <a:cubicBezTo>
                    <a:pt x="16" y="13"/>
                    <a:pt x="10" y="25"/>
                    <a:pt x="7" y="29"/>
                  </a:cubicBezTo>
                  <a:cubicBezTo>
                    <a:pt x="3" y="32"/>
                    <a:pt x="0" y="33"/>
                    <a:pt x="0" y="34"/>
                  </a:cubicBezTo>
                  <a:cubicBezTo>
                    <a:pt x="0" y="35"/>
                    <a:pt x="4" y="39"/>
                    <a:pt x="4" y="41"/>
                  </a:cubicBezTo>
                  <a:cubicBezTo>
                    <a:pt x="4" y="43"/>
                    <a:pt x="5" y="45"/>
                    <a:pt x="8" y="45"/>
                  </a:cubicBezTo>
                  <a:cubicBezTo>
                    <a:pt x="10" y="45"/>
                    <a:pt x="7" y="51"/>
                    <a:pt x="9" y="52"/>
                  </a:cubicBezTo>
                  <a:cubicBezTo>
                    <a:pt x="11" y="52"/>
                    <a:pt x="22" y="53"/>
                    <a:pt x="22" y="55"/>
                  </a:cubicBezTo>
                  <a:cubicBezTo>
                    <a:pt x="22" y="57"/>
                    <a:pt x="23" y="59"/>
                    <a:pt x="22" y="60"/>
                  </a:cubicBezTo>
                  <a:cubicBezTo>
                    <a:pt x="25" y="61"/>
                    <a:pt x="28" y="65"/>
                    <a:pt x="29" y="65"/>
                  </a:cubicBezTo>
                  <a:cubicBezTo>
                    <a:pt x="30" y="64"/>
                    <a:pt x="39" y="66"/>
                    <a:pt x="41" y="66"/>
                  </a:cubicBezTo>
                  <a:cubicBezTo>
                    <a:pt x="42" y="66"/>
                    <a:pt x="50" y="66"/>
                    <a:pt x="53" y="66"/>
                  </a:cubicBezTo>
                  <a:cubicBezTo>
                    <a:pt x="55" y="67"/>
                    <a:pt x="58" y="65"/>
                    <a:pt x="61" y="63"/>
                  </a:cubicBezTo>
                  <a:cubicBezTo>
                    <a:pt x="63" y="61"/>
                    <a:pt x="71" y="60"/>
                    <a:pt x="74" y="61"/>
                  </a:cubicBezTo>
                  <a:cubicBezTo>
                    <a:pt x="77" y="61"/>
                    <a:pt x="82" y="62"/>
                    <a:pt x="83" y="63"/>
                  </a:cubicBezTo>
                  <a:cubicBezTo>
                    <a:pt x="84" y="64"/>
                    <a:pt x="87" y="65"/>
                    <a:pt x="90" y="66"/>
                  </a:cubicBezTo>
                  <a:cubicBezTo>
                    <a:pt x="90" y="65"/>
                    <a:pt x="90" y="63"/>
                    <a:pt x="90" y="61"/>
                  </a:cubicBezTo>
                  <a:cubicBezTo>
                    <a:pt x="90" y="57"/>
                    <a:pt x="92" y="52"/>
                    <a:pt x="96" y="51"/>
                  </a:cubicBezTo>
                  <a:cubicBezTo>
                    <a:pt x="99" y="51"/>
                    <a:pt x="102" y="51"/>
                    <a:pt x="101" y="45"/>
                  </a:cubicBezTo>
                  <a:cubicBezTo>
                    <a:pt x="101" y="45"/>
                    <a:pt x="101" y="45"/>
                    <a:pt x="101" y="45"/>
                  </a:cubicBezTo>
                  <a:cubicBezTo>
                    <a:pt x="100" y="43"/>
                    <a:pt x="98" y="42"/>
                    <a:pt x="97" y="42"/>
                  </a:cubicBezTo>
                  <a:cubicBezTo>
                    <a:pt x="96" y="42"/>
                    <a:pt x="92" y="45"/>
                    <a:pt x="91" y="4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72" name="Freeform 79"/>
            <p:cNvSpPr>
              <a:spLocks noChangeArrowheads="1"/>
            </p:cNvSpPr>
            <p:nvPr/>
          </p:nvSpPr>
          <p:spPr bwMode="auto">
            <a:xfrm>
              <a:off x="4216400" y="1323975"/>
              <a:ext cx="66675" cy="82550"/>
            </a:xfrm>
            <a:custGeom>
              <a:avLst/>
              <a:gdLst>
                <a:gd name="T0" fmla="*/ 2147483646 w 35"/>
                <a:gd name="T1" fmla="*/ 2147483646 h 43"/>
                <a:gd name="T2" fmla="*/ 2147483646 w 35"/>
                <a:gd name="T3" fmla="*/ 2147483646 h 43"/>
                <a:gd name="T4" fmla="*/ 2147483646 w 35"/>
                <a:gd name="T5" fmla="*/ 0 h 43"/>
                <a:gd name="T6" fmla="*/ 0 w 35"/>
                <a:gd name="T7" fmla="*/ 2147483646 h 43"/>
                <a:gd name="T8" fmla="*/ 2147483646 w 35"/>
                <a:gd name="T9" fmla="*/ 2147483646 h 43"/>
                <a:gd name="T10" fmla="*/ 2147483646 w 35"/>
                <a:gd name="T11" fmla="*/ 2147483646 h 43"/>
                <a:gd name="T12" fmla="*/ 2147483646 w 35"/>
                <a:gd name="T13" fmla="*/ 2147483646 h 43"/>
                <a:gd name="T14" fmla="*/ 2147483646 w 35"/>
                <a:gd name="T15" fmla="*/ 2147483646 h 43"/>
                <a:gd name="T16" fmla="*/ 2147483646 w 35"/>
                <a:gd name="T17" fmla="*/ 2147483646 h 43"/>
                <a:gd name="T18" fmla="*/ 2147483646 w 35"/>
                <a:gd name="T19" fmla="*/ 2147483646 h 43"/>
                <a:gd name="T20" fmla="*/ 2147483646 w 35"/>
                <a:gd name="T21" fmla="*/ 2147483646 h 43"/>
                <a:gd name="T22" fmla="*/ 2147483646 w 35"/>
                <a:gd name="T23" fmla="*/ 2147483646 h 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
                <a:gd name="T37" fmla="*/ 0 h 43"/>
                <a:gd name="T38" fmla="*/ 35 w 35"/>
                <a:gd name="T39" fmla="*/ 43 h 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 h="43">
                  <a:moveTo>
                    <a:pt x="26" y="11"/>
                  </a:moveTo>
                  <a:cubicBezTo>
                    <a:pt x="24" y="7"/>
                    <a:pt x="20" y="5"/>
                    <a:pt x="18" y="5"/>
                  </a:cubicBezTo>
                  <a:cubicBezTo>
                    <a:pt x="15" y="5"/>
                    <a:pt x="11" y="0"/>
                    <a:pt x="9" y="0"/>
                  </a:cubicBezTo>
                  <a:cubicBezTo>
                    <a:pt x="7" y="0"/>
                    <a:pt x="4" y="1"/>
                    <a:pt x="0" y="2"/>
                  </a:cubicBezTo>
                  <a:cubicBezTo>
                    <a:pt x="3" y="8"/>
                    <a:pt x="6" y="13"/>
                    <a:pt x="8" y="15"/>
                  </a:cubicBezTo>
                  <a:cubicBezTo>
                    <a:pt x="11" y="19"/>
                    <a:pt x="18" y="28"/>
                    <a:pt x="15" y="31"/>
                  </a:cubicBezTo>
                  <a:cubicBezTo>
                    <a:pt x="13" y="33"/>
                    <a:pt x="14" y="41"/>
                    <a:pt x="17" y="43"/>
                  </a:cubicBezTo>
                  <a:cubicBezTo>
                    <a:pt x="18" y="42"/>
                    <a:pt x="23" y="35"/>
                    <a:pt x="23" y="34"/>
                  </a:cubicBezTo>
                  <a:cubicBezTo>
                    <a:pt x="23" y="32"/>
                    <a:pt x="24" y="28"/>
                    <a:pt x="28" y="29"/>
                  </a:cubicBezTo>
                  <a:cubicBezTo>
                    <a:pt x="32" y="30"/>
                    <a:pt x="35" y="31"/>
                    <a:pt x="35" y="30"/>
                  </a:cubicBezTo>
                  <a:cubicBezTo>
                    <a:pt x="35" y="29"/>
                    <a:pt x="34" y="24"/>
                    <a:pt x="33" y="23"/>
                  </a:cubicBezTo>
                  <a:cubicBezTo>
                    <a:pt x="31" y="21"/>
                    <a:pt x="27" y="16"/>
                    <a:pt x="26" y="1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73" name="Freeform 80"/>
            <p:cNvSpPr>
              <a:spLocks noChangeArrowheads="1"/>
            </p:cNvSpPr>
            <p:nvPr/>
          </p:nvSpPr>
          <p:spPr bwMode="auto">
            <a:xfrm>
              <a:off x="4119563" y="1441450"/>
              <a:ext cx="134938" cy="74613"/>
            </a:xfrm>
            <a:custGeom>
              <a:avLst/>
              <a:gdLst>
                <a:gd name="T0" fmla="*/ 2147483646 w 71"/>
                <a:gd name="T1" fmla="*/ 2147483646 h 39"/>
                <a:gd name="T2" fmla="*/ 2147483646 w 71"/>
                <a:gd name="T3" fmla="*/ 2147483646 h 39"/>
                <a:gd name="T4" fmla="*/ 2147483646 w 71"/>
                <a:gd name="T5" fmla="*/ 2147483646 h 39"/>
                <a:gd name="T6" fmla="*/ 2147483646 w 71"/>
                <a:gd name="T7" fmla="*/ 2147483646 h 39"/>
                <a:gd name="T8" fmla="*/ 2147483646 w 71"/>
                <a:gd name="T9" fmla="*/ 2147483646 h 39"/>
                <a:gd name="T10" fmla="*/ 2147483646 w 71"/>
                <a:gd name="T11" fmla="*/ 0 h 39"/>
                <a:gd name="T12" fmla="*/ 2147483646 w 71"/>
                <a:gd name="T13" fmla="*/ 2147483646 h 39"/>
                <a:gd name="T14" fmla="*/ 2147483646 w 71"/>
                <a:gd name="T15" fmla="*/ 2147483646 h 39"/>
                <a:gd name="T16" fmla="*/ 2147483646 w 71"/>
                <a:gd name="T17" fmla="*/ 2147483646 h 39"/>
                <a:gd name="T18" fmla="*/ 2147483646 w 71"/>
                <a:gd name="T19" fmla="*/ 2147483646 h 39"/>
                <a:gd name="T20" fmla="*/ 2147483646 w 71"/>
                <a:gd name="T21" fmla="*/ 2147483646 h 39"/>
                <a:gd name="T22" fmla="*/ 2147483646 w 71"/>
                <a:gd name="T23" fmla="*/ 2147483646 h 39"/>
                <a:gd name="T24" fmla="*/ 2147483646 w 71"/>
                <a:gd name="T25" fmla="*/ 2147483646 h 39"/>
                <a:gd name="T26" fmla="*/ 2147483646 w 71"/>
                <a:gd name="T27" fmla="*/ 2147483646 h 39"/>
                <a:gd name="T28" fmla="*/ 2147483646 w 71"/>
                <a:gd name="T29" fmla="*/ 2147483646 h 39"/>
                <a:gd name="T30" fmla="*/ 2147483646 w 71"/>
                <a:gd name="T31" fmla="*/ 2147483646 h 39"/>
                <a:gd name="T32" fmla="*/ 2147483646 w 71"/>
                <a:gd name="T33" fmla="*/ 2147483646 h 39"/>
                <a:gd name="T34" fmla="*/ 2147483646 w 71"/>
                <a:gd name="T35" fmla="*/ 2147483646 h 39"/>
                <a:gd name="T36" fmla="*/ 2147483646 w 71"/>
                <a:gd name="T37" fmla="*/ 2147483646 h 39"/>
                <a:gd name="T38" fmla="*/ 2147483646 w 71"/>
                <a:gd name="T39" fmla="*/ 2147483646 h 39"/>
                <a:gd name="T40" fmla="*/ 2147483646 w 71"/>
                <a:gd name="T41" fmla="*/ 2147483646 h 39"/>
                <a:gd name="T42" fmla="*/ 2147483646 w 71"/>
                <a:gd name="T43" fmla="*/ 2147483646 h 39"/>
                <a:gd name="T44" fmla="*/ 2147483646 w 71"/>
                <a:gd name="T45" fmla="*/ 2147483646 h 39"/>
                <a:gd name="T46" fmla="*/ 2147483646 w 71"/>
                <a:gd name="T47" fmla="*/ 2147483646 h 39"/>
                <a:gd name="T48" fmla="*/ 2147483646 w 71"/>
                <a:gd name="T49" fmla="*/ 2147483646 h 39"/>
                <a:gd name="T50" fmla="*/ 2147483646 w 71"/>
                <a:gd name="T51" fmla="*/ 2147483646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1"/>
                <a:gd name="T79" fmla="*/ 0 h 39"/>
                <a:gd name="T80" fmla="*/ 71 w 71"/>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1" h="39">
                  <a:moveTo>
                    <a:pt x="55" y="1"/>
                  </a:moveTo>
                  <a:cubicBezTo>
                    <a:pt x="52" y="0"/>
                    <a:pt x="44" y="1"/>
                    <a:pt x="42" y="3"/>
                  </a:cubicBezTo>
                  <a:cubicBezTo>
                    <a:pt x="39" y="5"/>
                    <a:pt x="36" y="7"/>
                    <a:pt x="34" y="6"/>
                  </a:cubicBezTo>
                  <a:cubicBezTo>
                    <a:pt x="31" y="6"/>
                    <a:pt x="23" y="6"/>
                    <a:pt x="22" y="6"/>
                  </a:cubicBezTo>
                  <a:cubicBezTo>
                    <a:pt x="20" y="6"/>
                    <a:pt x="11" y="4"/>
                    <a:pt x="10" y="5"/>
                  </a:cubicBezTo>
                  <a:cubicBezTo>
                    <a:pt x="9" y="5"/>
                    <a:pt x="6" y="1"/>
                    <a:pt x="3" y="0"/>
                  </a:cubicBezTo>
                  <a:cubicBezTo>
                    <a:pt x="3" y="1"/>
                    <a:pt x="3" y="1"/>
                    <a:pt x="2" y="1"/>
                  </a:cubicBezTo>
                  <a:cubicBezTo>
                    <a:pt x="0" y="3"/>
                    <a:pt x="0" y="7"/>
                    <a:pt x="2" y="9"/>
                  </a:cubicBezTo>
                  <a:cubicBezTo>
                    <a:pt x="5" y="11"/>
                    <a:pt x="8" y="16"/>
                    <a:pt x="6" y="16"/>
                  </a:cubicBezTo>
                  <a:cubicBezTo>
                    <a:pt x="4" y="16"/>
                    <a:pt x="2" y="19"/>
                    <a:pt x="2" y="21"/>
                  </a:cubicBezTo>
                  <a:cubicBezTo>
                    <a:pt x="2" y="22"/>
                    <a:pt x="1" y="26"/>
                    <a:pt x="2" y="26"/>
                  </a:cubicBezTo>
                  <a:cubicBezTo>
                    <a:pt x="3" y="27"/>
                    <a:pt x="8" y="32"/>
                    <a:pt x="8" y="34"/>
                  </a:cubicBezTo>
                  <a:cubicBezTo>
                    <a:pt x="9" y="35"/>
                    <a:pt x="11" y="36"/>
                    <a:pt x="11" y="37"/>
                  </a:cubicBezTo>
                  <a:cubicBezTo>
                    <a:pt x="15" y="36"/>
                    <a:pt x="24" y="36"/>
                    <a:pt x="26" y="37"/>
                  </a:cubicBezTo>
                  <a:cubicBezTo>
                    <a:pt x="28" y="38"/>
                    <a:pt x="38" y="39"/>
                    <a:pt x="38" y="39"/>
                  </a:cubicBezTo>
                  <a:cubicBezTo>
                    <a:pt x="40" y="39"/>
                    <a:pt x="43" y="38"/>
                    <a:pt x="42" y="36"/>
                  </a:cubicBezTo>
                  <a:cubicBezTo>
                    <a:pt x="41" y="35"/>
                    <a:pt x="45" y="34"/>
                    <a:pt x="47" y="34"/>
                  </a:cubicBezTo>
                  <a:cubicBezTo>
                    <a:pt x="47" y="32"/>
                    <a:pt x="47" y="31"/>
                    <a:pt x="47" y="31"/>
                  </a:cubicBezTo>
                  <a:cubicBezTo>
                    <a:pt x="49" y="30"/>
                    <a:pt x="56" y="29"/>
                    <a:pt x="59" y="31"/>
                  </a:cubicBezTo>
                  <a:cubicBezTo>
                    <a:pt x="60" y="31"/>
                    <a:pt x="62" y="31"/>
                    <a:pt x="63" y="30"/>
                  </a:cubicBezTo>
                  <a:cubicBezTo>
                    <a:pt x="63" y="28"/>
                    <a:pt x="63" y="27"/>
                    <a:pt x="62" y="27"/>
                  </a:cubicBezTo>
                  <a:cubicBezTo>
                    <a:pt x="60" y="27"/>
                    <a:pt x="57" y="19"/>
                    <a:pt x="60" y="19"/>
                  </a:cubicBezTo>
                  <a:cubicBezTo>
                    <a:pt x="62" y="18"/>
                    <a:pt x="65" y="10"/>
                    <a:pt x="69" y="9"/>
                  </a:cubicBezTo>
                  <a:cubicBezTo>
                    <a:pt x="70" y="8"/>
                    <a:pt x="71" y="8"/>
                    <a:pt x="71" y="6"/>
                  </a:cubicBezTo>
                  <a:cubicBezTo>
                    <a:pt x="68" y="5"/>
                    <a:pt x="65" y="4"/>
                    <a:pt x="64" y="3"/>
                  </a:cubicBezTo>
                  <a:cubicBezTo>
                    <a:pt x="63" y="2"/>
                    <a:pt x="58" y="1"/>
                    <a:pt x="55" y="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74" name="Freeform 81"/>
            <p:cNvSpPr>
              <a:spLocks noChangeArrowheads="1"/>
            </p:cNvSpPr>
            <p:nvPr/>
          </p:nvSpPr>
          <p:spPr bwMode="auto">
            <a:xfrm>
              <a:off x="4081463" y="1487487"/>
              <a:ext cx="58738" cy="42863"/>
            </a:xfrm>
            <a:custGeom>
              <a:avLst/>
              <a:gdLst>
                <a:gd name="T0" fmla="*/ 2147483646 w 31"/>
                <a:gd name="T1" fmla="*/ 2147483646 h 22"/>
                <a:gd name="T2" fmla="*/ 2147483646 w 31"/>
                <a:gd name="T3" fmla="*/ 2147483646 h 22"/>
                <a:gd name="T4" fmla="*/ 2147483646 w 31"/>
                <a:gd name="T5" fmla="*/ 2147483646 h 22"/>
                <a:gd name="T6" fmla="*/ 2147483646 w 31"/>
                <a:gd name="T7" fmla="*/ 2147483646 h 22"/>
                <a:gd name="T8" fmla="*/ 2147483646 w 31"/>
                <a:gd name="T9" fmla="*/ 2147483646 h 22"/>
                <a:gd name="T10" fmla="*/ 2147483646 w 31"/>
                <a:gd name="T11" fmla="*/ 2147483646 h 22"/>
                <a:gd name="T12" fmla="*/ 2147483646 w 31"/>
                <a:gd name="T13" fmla="*/ 2147483646 h 22"/>
                <a:gd name="T14" fmla="*/ 2147483646 w 31"/>
                <a:gd name="T15" fmla="*/ 2147483646 h 22"/>
                <a:gd name="T16" fmla="*/ 2147483646 w 31"/>
                <a:gd name="T17" fmla="*/ 2147483646 h 22"/>
                <a:gd name="T18" fmla="*/ 2147483646 w 31"/>
                <a:gd name="T19" fmla="*/ 2147483646 h 22"/>
                <a:gd name="T20" fmla="*/ 2147483646 w 31"/>
                <a:gd name="T21" fmla="*/ 2147483646 h 22"/>
                <a:gd name="T22" fmla="*/ 2147483646 w 31"/>
                <a:gd name="T23" fmla="*/ 2147483646 h 22"/>
                <a:gd name="T24" fmla="*/ 2147483646 w 31"/>
                <a:gd name="T25" fmla="*/ 2147483646 h 22"/>
                <a:gd name="T26" fmla="*/ 2147483646 w 31"/>
                <a:gd name="T27" fmla="*/ 2147483646 h 22"/>
                <a:gd name="T28" fmla="*/ 2147483646 w 31"/>
                <a:gd name="T29" fmla="*/ 2147483646 h 22"/>
                <a:gd name="T30" fmla="*/ 2147483646 w 31"/>
                <a:gd name="T31" fmla="*/ 2147483646 h 22"/>
                <a:gd name="T32" fmla="*/ 2147483646 w 31"/>
                <a:gd name="T33" fmla="*/ 2147483646 h 22"/>
                <a:gd name="T34" fmla="*/ 2147483646 w 31"/>
                <a:gd name="T35" fmla="*/ 2147483646 h 22"/>
                <a:gd name="T36" fmla="*/ 2147483646 w 31"/>
                <a:gd name="T37" fmla="*/ 0 h 22"/>
                <a:gd name="T38" fmla="*/ 2147483646 w 31"/>
                <a:gd name="T39" fmla="*/ 2147483646 h 22"/>
                <a:gd name="T40" fmla="*/ 2147483646 w 31"/>
                <a:gd name="T41" fmla="*/ 2147483646 h 22"/>
                <a:gd name="T42" fmla="*/ 2147483646 w 31"/>
                <a:gd name="T43" fmla="*/ 2147483646 h 22"/>
                <a:gd name="T44" fmla="*/ 2147483646 w 31"/>
                <a:gd name="T45" fmla="*/ 2147483646 h 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
                <a:gd name="T70" fmla="*/ 0 h 22"/>
                <a:gd name="T71" fmla="*/ 31 w 31"/>
                <a:gd name="T72" fmla="*/ 22 h 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 h="22">
                  <a:moveTo>
                    <a:pt x="7" y="22"/>
                  </a:moveTo>
                  <a:cubicBezTo>
                    <a:pt x="7" y="22"/>
                    <a:pt x="7" y="22"/>
                    <a:pt x="7" y="22"/>
                  </a:cubicBezTo>
                  <a:cubicBezTo>
                    <a:pt x="7" y="22"/>
                    <a:pt x="7" y="22"/>
                    <a:pt x="8" y="22"/>
                  </a:cubicBezTo>
                  <a:cubicBezTo>
                    <a:pt x="8" y="22"/>
                    <a:pt x="8" y="22"/>
                    <a:pt x="8" y="22"/>
                  </a:cubicBezTo>
                  <a:cubicBezTo>
                    <a:pt x="8" y="22"/>
                    <a:pt x="8" y="22"/>
                    <a:pt x="8" y="22"/>
                  </a:cubicBezTo>
                  <a:cubicBezTo>
                    <a:pt x="8" y="22"/>
                    <a:pt x="8" y="22"/>
                    <a:pt x="8" y="22"/>
                  </a:cubicBezTo>
                  <a:cubicBezTo>
                    <a:pt x="9" y="22"/>
                    <a:pt x="11" y="22"/>
                    <a:pt x="12" y="22"/>
                  </a:cubicBezTo>
                  <a:cubicBezTo>
                    <a:pt x="12" y="22"/>
                    <a:pt x="12" y="22"/>
                    <a:pt x="12" y="22"/>
                  </a:cubicBezTo>
                  <a:cubicBezTo>
                    <a:pt x="13" y="22"/>
                    <a:pt x="13" y="22"/>
                    <a:pt x="13" y="21"/>
                  </a:cubicBezTo>
                  <a:cubicBezTo>
                    <a:pt x="13" y="21"/>
                    <a:pt x="13" y="21"/>
                    <a:pt x="13" y="21"/>
                  </a:cubicBezTo>
                  <a:cubicBezTo>
                    <a:pt x="14" y="21"/>
                    <a:pt x="14" y="21"/>
                    <a:pt x="15" y="21"/>
                  </a:cubicBezTo>
                  <a:cubicBezTo>
                    <a:pt x="18" y="21"/>
                    <a:pt x="18" y="17"/>
                    <a:pt x="20" y="18"/>
                  </a:cubicBezTo>
                  <a:cubicBezTo>
                    <a:pt x="21" y="19"/>
                    <a:pt x="29" y="15"/>
                    <a:pt x="30" y="13"/>
                  </a:cubicBezTo>
                  <a:cubicBezTo>
                    <a:pt x="30" y="13"/>
                    <a:pt x="31" y="13"/>
                    <a:pt x="31" y="13"/>
                  </a:cubicBezTo>
                  <a:cubicBezTo>
                    <a:pt x="31" y="12"/>
                    <a:pt x="29" y="11"/>
                    <a:pt x="28" y="10"/>
                  </a:cubicBezTo>
                  <a:cubicBezTo>
                    <a:pt x="28" y="8"/>
                    <a:pt x="23" y="3"/>
                    <a:pt x="22" y="2"/>
                  </a:cubicBezTo>
                  <a:cubicBezTo>
                    <a:pt x="22" y="2"/>
                    <a:pt x="22" y="2"/>
                    <a:pt x="22" y="1"/>
                  </a:cubicBezTo>
                  <a:cubicBezTo>
                    <a:pt x="22" y="1"/>
                    <a:pt x="22" y="1"/>
                    <a:pt x="22" y="1"/>
                  </a:cubicBezTo>
                  <a:cubicBezTo>
                    <a:pt x="22" y="1"/>
                    <a:pt x="22" y="1"/>
                    <a:pt x="22" y="0"/>
                  </a:cubicBezTo>
                  <a:cubicBezTo>
                    <a:pt x="14" y="1"/>
                    <a:pt x="2" y="4"/>
                    <a:pt x="2" y="4"/>
                  </a:cubicBezTo>
                  <a:cubicBezTo>
                    <a:pt x="2" y="4"/>
                    <a:pt x="2" y="4"/>
                    <a:pt x="2" y="3"/>
                  </a:cubicBezTo>
                  <a:cubicBezTo>
                    <a:pt x="1" y="7"/>
                    <a:pt x="0" y="12"/>
                    <a:pt x="1" y="15"/>
                  </a:cubicBezTo>
                  <a:cubicBezTo>
                    <a:pt x="1" y="18"/>
                    <a:pt x="4" y="19"/>
                    <a:pt x="7" y="22"/>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75" name="Freeform 82"/>
            <p:cNvSpPr>
              <a:spLocks noChangeArrowheads="1"/>
            </p:cNvSpPr>
            <p:nvPr/>
          </p:nvSpPr>
          <p:spPr bwMode="auto">
            <a:xfrm>
              <a:off x="4119563" y="1212850"/>
              <a:ext cx="384175" cy="223838"/>
            </a:xfrm>
            <a:custGeom>
              <a:avLst/>
              <a:gdLst>
                <a:gd name="T0" fmla="*/ 2147483646 w 201"/>
                <a:gd name="T1" fmla="*/ 2147483646 h 117"/>
                <a:gd name="T2" fmla="*/ 2147483646 w 201"/>
                <a:gd name="T3" fmla="*/ 2147483646 h 117"/>
                <a:gd name="T4" fmla="*/ 2147483646 w 201"/>
                <a:gd name="T5" fmla="*/ 2147483646 h 117"/>
                <a:gd name="T6" fmla="*/ 2147483646 w 201"/>
                <a:gd name="T7" fmla="*/ 2147483646 h 117"/>
                <a:gd name="T8" fmla="*/ 2147483646 w 201"/>
                <a:gd name="T9" fmla="*/ 2147483646 h 117"/>
                <a:gd name="T10" fmla="*/ 2147483646 w 201"/>
                <a:gd name="T11" fmla="*/ 2147483646 h 117"/>
                <a:gd name="T12" fmla="*/ 2147483646 w 201"/>
                <a:gd name="T13" fmla="*/ 2147483646 h 117"/>
                <a:gd name="T14" fmla="*/ 2147483646 w 201"/>
                <a:gd name="T15" fmla="*/ 2147483646 h 117"/>
                <a:gd name="T16" fmla="*/ 2147483646 w 201"/>
                <a:gd name="T17" fmla="*/ 2147483646 h 117"/>
                <a:gd name="T18" fmla="*/ 2147483646 w 201"/>
                <a:gd name="T19" fmla="*/ 2147483646 h 117"/>
                <a:gd name="T20" fmla="*/ 2147483646 w 201"/>
                <a:gd name="T21" fmla="*/ 2147483646 h 117"/>
                <a:gd name="T22" fmla="*/ 2147483646 w 201"/>
                <a:gd name="T23" fmla="*/ 2147483646 h 117"/>
                <a:gd name="T24" fmla="*/ 2147483646 w 201"/>
                <a:gd name="T25" fmla="*/ 2147483646 h 117"/>
                <a:gd name="T26" fmla="*/ 2147483646 w 201"/>
                <a:gd name="T27" fmla="*/ 2147483646 h 117"/>
                <a:gd name="T28" fmla="*/ 2147483646 w 201"/>
                <a:gd name="T29" fmla="*/ 2147483646 h 117"/>
                <a:gd name="T30" fmla="*/ 2147483646 w 201"/>
                <a:gd name="T31" fmla="*/ 2147483646 h 117"/>
                <a:gd name="T32" fmla="*/ 2147483646 w 201"/>
                <a:gd name="T33" fmla="*/ 2147483646 h 117"/>
                <a:gd name="T34" fmla="*/ 2147483646 w 201"/>
                <a:gd name="T35" fmla="*/ 2147483646 h 117"/>
                <a:gd name="T36" fmla="*/ 2147483646 w 201"/>
                <a:gd name="T37" fmla="*/ 2147483646 h 117"/>
                <a:gd name="T38" fmla="*/ 2147483646 w 201"/>
                <a:gd name="T39" fmla="*/ 2147483646 h 117"/>
                <a:gd name="T40" fmla="*/ 2147483646 w 201"/>
                <a:gd name="T41" fmla="*/ 2147483646 h 117"/>
                <a:gd name="T42" fmla="*/ 2147483646 w 201"/>
                <a:gd name="T43" fmla="*/ 2147483646 h 117"/>
                <a:gd name="T44" fmla="*/ 2147483646 w 201"/>
                <a:gd name="T45" fmla="*/ 2147483646 h 117"/>
                <a:gd name="T46" fmla="*/ 2147483646 w 201"/>
                <a:gd name="T47" fmla="*/ 2147483646 h 117"/>
                <a:gd name="T48" fmla="*/ 2147483646 w 201"/>
                <a:gd name="T49" fmla="*/ 2147483646 h 117"/>
                <a:gd name="T50" fmla="*/ 2147483646 w 201"/>
                <a:gd name="T51" fmla="*/ 2147483646 h 117"/>
                <a:gd name="T52" fmla="*/ 2147483646 w 201"/>
                <a:gd name="T53" fmla="*/ 2147483646 h 117"/>
                <a:gd name="T54" fmla="*/ 2147483646 w 201"/>
                <a:gd name="T55" fmla="*/ 2147483646 h 117"/>
                <a:gd name="T56" fmla="*/ 2147483646 w 201"/>
                <a:gd name="T57" fmla="*/ 2147483646 h 117"/>
                <a:gd name="T58" fmla="*/ 2147483646 w 201"/>
                <a:gd name="T59" fmla="*/ 2147483646 h 117"/>
                <a:gd name="T60" fmla="*/ 2147483646 w 201"/>
                <a:gd name="T61" fmla="*/ 2147483646 h 117"/>
                <a:gd name="T62" fmla="*/ 2147483646 w 201"/>
                <a:gd name="T63" fmla="*/ 2147483646 h 117"/>
                <a:gd name="T64" fmla="*/ 2147483646 w 201"/>
                <a:gd name="T65" fmla="*/ 2147483646 h 117"/>
                <a:gd name="T66" fmla="*/ 2147483646 w 201"/>
                <a:gd name="T67" fmla="*/ 2147483646 h 117"/>
                <a:gd name="T68" fmla="*/ 2147483646 w 201"/>
                <a:gd name="T69" fmla="*/ 2147483646 h 117"/>
                <a:gd name="T70" fmla="*/ 2147483646 w 201"/>
                <a:gd name="T71" fmla="*/ 2147483646 h 117"/>
                <a:gd name="T72" fmla="*/ 2147483646 w 201"/>
                <a:gd name="T73" fmla="*/ 2147483646 h 117"/>
                <a:gd name="T74" fmla="*/ 2147483646 w 201"/>
                <a:gd name="T75" fmla="*/ 2147483646 h 11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01"/>
                <a:gd name="T115" fmla="*/ 0 h 117"/>
                <a:gd name="T116" fmla="*/ 201 w 201"/>
                <a:gd name="T117" fmla="*/ 117 h 11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01" h="117">
                  <a:moveTo>
                    <a:pt x="179" y="73"/>
                  </a:moveTo>
                  <a:cubicBezTo>
                    <a:pt x="180" y="73"/>
                    <a:pt x="186" y="67"/>
                    <a:pt x="187" y="67"/>
                  </a:cubicBezTo>
                  <a:cubicBezTo>
                    <a:pt x="189" y="67"/>
                    <a:pt x="197" y="68"/>
                    <a:pt x="197" y="67"/>
                  </a:cubicBezTo>
                  <a:cubicBezTo>
                    <a:pt x="197" y="66"/>
                    <a:pt x="199" y="62"/>
                    <a:pt x="199" y="60"/>
                  </a:cubicBezTo>
                  <a:cubicBezTo>
                    <a:pt x="198" y="59"/>
                    <a:pt x="196" y="57"/>
                    <a:pt x="196" y="56"/>
                  </a:cubicBezTo>
                  <a:cubicBezTo>
                    <a:pt x="197" y="55"/>
                    <a:pt x="200" y="55"/>
                    <a:pt x="200" y="53"/>
                  </a:cubicBezTo>
                  <a:cubicBezTo>
                    <a:pt x="200" y="52"/>
                    <a:pt x="197" y="51"/>
                    <a:pt x="197" y="50"/>
                  </a:cubicBezTo>
                  <a:cubicBezTo>
                    <a:pt x="197" y="49"/>
                    <a:pt x="201" y="47"/>
                    <a:pt x="201" y="45"/>
                  </a:cubicBezTo>
                  <a:cubicBezTo>
                    <a:pt x="200" y="43"/>
                    <a:pt x="197" y="43"/>
                    <a:pt x="194" y="41"/>
                  </a:cubicBezTo>
                  <a:cubicBezTo>
                    <a:pt x="191" y="40"/>
                    <a:pt x="188" y="40"/>
                    <a:pt x="185" y="39"/>
                  </a:cubicBezTo>
                  <a:cubicBezTo>
                    <a:pt x="182" y="37"/>
                    <a:pt x="175" y="38"/>
                    <a:pt x="175" y="37"/>
                  </a:cubicBezTo>
                  <a:cubicBezTo>
                    <a:pt x="175" y="36"/>
                    <a:pt x="171" y="33"/>
                    <a:pt x="170" y="31"/>
                  </a:cubicBezTo>
                  <a:cubicBezTo>
                    <a:pt x="169" y="30"/>
                    <a:pt x="166" y="31"/>
                    <a:pt x="164" y="32"/>
                  </a:cubicBezTo>
                  <a:cubicBezTo>
                    <a:pt x="162" y="33"/>
                    <a:pt x="160" y="34"/>
                    <a:pt x="158" y="32"/>
                  </a:cubicBezTo>
                  <a:cubicBezTo>
                    <a:pt x="156" y="31"/>
                    <a:pt x="155" y="29"/>
                    <a:pt x="153" y="30"/>
                  </a:cubicBezTo>
                  <a:cubicBezTo>
                    <a:pt x="151" y="31"/>
                    <a:pt x="148" y="30"/>
                    <a:pt x="149" y="28"/>
                  </a:cubicBezTo>
                  <a:cubicBezTo>
                    <a:pt x="149" y="25"/>
                    <a:pt x="145" y="20"/>
                    <a:pt x="144" y="19"/>
                  </a:cubicBezTo>
                  <a:cubicBezTo>
                    <a:pt x="142" y="18"/>
                    <a:pt x="137" y="19"/>
                    <a:pt x="135" y="17"/>
                  </a:cubicBezTo>
                  <a:cubicBezTo>
                    <a:pt x="134" y="14"/>
                    <a:pt x="132" y="12"/>
                    <a:pt x="133" y="11"/>
                  </a:cubicBezTo>
                  <a:cubicBezTo>
                    <a:pt x="134" y="9"/>
                    <a:pt x="133" y="4"/>
                    <a:pt x="131" y="2"/>
                  </a:cubicBezTo>
                  <a:cubicBezTo>
                    <a:pt x="130" y="0"/>
                    <a:pt x="124" y="0"/>
                    <a:pt x="122" y="1"/>
                  </a:cubicBezTo>
                  <a:cubicBezTo>
                    <a:pt x="120" y="2"/>
                    <a:pt x="116" y="0"/>
                    <a:pt x="115" y="1"/>
                  </a:cubicBezTo>
                  <a:cubicBezTo>
                    <a:pt x="113" y="2"/>
                    <a:pt x="112" y="4"/>
                    <a:pt x="109" y="4"/>
                  </a:cubicBezTo>
                  <a:cubicBezTo>
                    <a:pt x="108" y="4"/>
                    <a:pt x="107" y="4"/>
                    <a:pt x="106" y="3"/>
                  </a:cubicBezTo>
                  <a:cubicBezTo>
                    <a:pt x="104" y="4"/>
                    <a:pt x="99" y="4"/>
                    <a:pt x="99" y="4"/>
                  </a:cubicBezTo>
                  <a:cubicBezTo>
                    <a:pt x="99" y="4"/>
                    <a:pt x="92" y="10"/>
                    <a:pt x="92" y="12"/>
                  </a:cubicBezTo>
                  <a:cubicBezTo>
                    <a:pt x="92" y="14"/>
                    <a:pt x="92" y="17"/>
                    <a:pt x="90" y="15"/>
                  </a:cubicBezTo>
                  <a:cubicBezTo>
                    <a:pt x="89" y="14"/>
                    <a:pt x="82" y="14"/>
                    <a:pt x="80" y="15"/>
                  </a:cubicBezTo>
                  <a:cubicBezTo>
                    <a:pt x="78" y="16"/>
                    <a:pt x="76" y="11"/>
                    <a:pt x="73" y="12"/>
                  </a:cubicBezTo>
                  <a:cubicBezTo>
                    <a:pt x="70" y="14"/>
                    <a:pt x="66" y="10"/>
                    <a:pt x="65" y="12"/>
                  </a:cubicBezTo>
                  <a:cubicBezTo>
                    <a:pt x="65" y="13"/>
                    <a:pt x="61" y="12"/>
                    <a:pt x="58" y="11"/>
                  </a:cubicBezTo>
                  <a:cubicBezTo>
                    <a:pt x="55" y="9"/>
                    <a:pt x="49" y="11"/>
                    <a:pt x="47" y="9"/>
                  </a:cubicBezTo>
                  <a:cubicBezTo>
                    <a:pt x="45" y="7"/>
                    <a:pt x="32" y="7"/>
                    <a:pt x="28" y="7"/>
                  </a:cubicBezTo>
                  <a:cubicBezTo>
                    <a:pt x="24" y="7"/>
                    <a:pt x="23" y="9"/>
                    <a:pt x="21" y="11"/>
                  </a:cubicBezTo>
                  <a:cubicBezTo>
                    <a:pt x="19" y="13"/>
                    <a:pt x="17" y="12"/>
                    <a:pt x="15" y="12"/>
                  </a:cubicBezTo>
                  <a:cubicBezTo>
                    <a:pt x="15" y="14"/>
                    <a:pt x="15" y="15"/>
                    <a:pt x="16" y="16"/>
                  </a:cubicBezTo>
                  <a:cubicBezTo>
                    <a:pt x="17" y="18"/>
                    <a:pt x="21" y="25"/>
                    <a:pt x="20" y="27"/>
                  </a:cubicBezTo>
                  <a:cubicBezTo>
                    <a:pt x="19" y="29"/>
                    <a:pt x="17" y="29"/>
                    <a:pt x="15" y="31"/>
                  </a:cubicBezTo>
                  <a:cubicBezTo>
                    <a:pt x="14" y="33"/>
                    <a:pt x="5" y="41"/>
                    <a:pt x="5" y="42"/>
                  </a:cubicBezTo>
                  <a:cubicBezTo>
                    <a:pt x="4" y="43"/>
                    <a:pt x="6" y="49"/>
                    <a:pt x="5" y="50"/>
                  </a:cubicBezTo>
                  <a:cubicBezTo>
                    <a:pt x="4" y="51"/>
                    <a:pt x="0" y="56"/>
                    <a:pt x="0" y="58"/>
                  </a:cubicBezTo>
                  <a:cubicBezTo>
                    <a:pt x="0" y="60"/>
                    <a:pt x="3" y="63"/>
                    <a:pt x="5" y="63"/>
                  </a:cubicBezTo>
                  <a:cubicBezTo>
                    <a:pt x="6" y="64"/>
                    <a:pt x="6" y="64"/>
                    <a:pt x="7" y="65"/>
                  </a:cubicBezTo>
                  <a:cubicBezTo>
                    <a:pt x="8" y="64"/>
                    <a:pt x="10" y="64"/>
                    <a:pt x="11" y="64"/>
                  </a:cubicBezTo>
                  <a:cubicBezTo>
                    <a:pt x="13" y="64"/>
                    <a:pt x="20" y="66"/>
                    <a:pt x="22" y="66"/>
                  </a:cubicBezTo>
                  <a:cubicBezTo>
                    <a:pt x="25" y="66"/>
                    <a:pt x="28" y="67"/>
                    <a:pt x="29" y="68"/>
                  </a:cubicBezTo>
                  <a:cubicBezTo>
                    <a:pt x="30" y="69"/>
                    <a:pt x="32" y="69"/>
                    <a:pt x="34" y="67"/>
                  </a:cubicBezTo>
                  <a:cubicBezTo>
                    <a:pt x="36" y="65"/>
                    <a:pt x="38" y="66"/>
                    <a:pt x="40" y="66"/>
                  </a:cubicBezTo>
                  <a:cubicBezTo>
                    <a:pt x="42" y="66"/>
                    <a:pt x="45" y="65"/>
                    <a:pt x="46" y="63"/>
                  </a:cubicBezTo>
                  <a:cubicBezTo>
                    <a:pt x="47" y="61"/>
                    <a:pt x="57" y="59"/>
                    <a:pt x="60" y="58"/>
                  </a:cubicBezTo>
                  <a:cubicBezTo>
                    <a:pt x="62" y="58"/>
                    <a:pt x="66" y="63"/>
                    <a:pt x="69" y="63"/>
                  </a:cubicBezTo>
                  <a:cubicBezTo>
                    <a:pt x="71" y="63"/>
                    <a:pt x="75" y="65"/>
                    <a:pt x="77" y="69"/>
                  </a:cubicBezTo>
                  <a:cubicBezTo>
                    <a:pt x="78" y="74"/>
                    <a:pt x="82" y="79"/>
                    <a:pt x="84" y="81"/>
                  </a:cubicBezTo>
                  <a:cubicBezTo>
                    <a:pt x="85" y="82"/>
                    <a:pt x="86" y="87"/>
                    <a:pt x="86" y="88"/>
                  </a:cubicBezTo>
                  <a:cubicBezTo>
                    <a:pt x="86" y="89"/>
                    <a:pt x="83" y="88"/>
                    <a:pt x="79" y="87"/>
                  </a:cubicBezTo>
                  <a:cubicBezTo>
                    <a:pt x="75" y="86"/>
                    <a:pt x="74" y="90"/>
                    <a:pt x="74" y="92"/>
                  </a:cubicBezTo>
                  <a:cubicBezTo>
                    <a:pt x="74" y="94"/>
                    <a:pt x="69" y="101"/>
                    <a:pt x="68" y="102"/>
                  </a:cubicBezTo>
                  <a:cubicBezTo>
                    <a:pt x="67" y="103"/>
                    <a:pt x="70" y="104"/>
                    <a:pt x="72" y="105"/>
                  </a:cubicBezTo>
                  <a:cubicBezTo>
                    <a:pt x="73" y="105"/>
                    <a:pt x="77" y="102"/>
                    <a:pt x="78" y="102"/>
                  </a:cubicBezTo>
                  <a:cubicBezTo>
                    <a:pt x="79" y="102"/>
                    <a:pt x="81" y="103"/>
                    <a:pt x="82" y="105"/>
                  </a:cubicBezTo>
                  <a:cubicBezTo>
                    <a:pt x="82" y="99"/>
                    <a:pt x="83" y="100"/>
                    <a:pt x="88" y="96"/>
                  </a:cubicBezTo>
                  <a:cubicBezTo>
                    <a:pt x="93" y="93"/>
                    <a:pt x="93" y="86"/>
                    <a:pt x="97" y="85"/>
                  </a:cubicBezTo>
                  <a:cubicBezTo>
                    <a:pt x="102" y="84"/>
                    <a:pt x="104" y="82"/>
                    <a:pt x="110" y="83"/>
                  </a:cubicBezTo>
                  <a:cubicBezTo>
                    <a:pt x="116" y="84"/>
                    <a:pt x="107" y="88"/>
                    <a:pt x="111" y="90"/>
                  </a:cubicBezTo>
                  <a:cubicBezTo>
                    <a:pt x="115" y="93"/>
                    <a:pt x="129" y="90"/>
                    <a:pt x="129" y="93"/>
                  </a:cubicBezTo>
                  <a:cubicBezTo>
                    <a:pt x="130" y="96"/>
                    <a:pt x="114" y="100"/>
                    <a:pt x="114" y="101"/>
                  </a:cubicBezTo>
                  <a:cubicBezTo>
                    <a:pt x="115" y="103"/>
                    <a:pt x="123" y="105"/>
                    <a:pt x="126" y="107"/>
                  </a:cubicBezTo>
                  <a:cubicBezTo>
                    <a:pt x="129" y="108"/>
                    <a:pt x="125" y="114"/>
                    <a:pt x="126" y="115"/>
                  </a:cubicBezTo>
                  <a:cubicBezTo>
                    <a:pt x="128" y="117"/>
                    <a:pt x="132" y="116"/>
                    <a:pt x="135" y="113"/>
                  </a:cubicBezTo>
                  <a:cubicBezTo>
                    <a:pt x="139" y="111"/>
                    <a:pt x="142" y="111"/>
                    <a:pt x="146" y="108"/>
                  </a:cubicBezTo>
                  <a:cubicBezTo>
                    <a:pt x="151" y="105"/>
                    <a:pt x="160" y="108"/>
                    <a:pt x="161" y="106"/>
                  </a:cubicBezTo>
                  <a:cubicBezTo>
                    <a:pt x="162" y="104"/>
                    <a:pt x="159" y="103"/>
                    <a:pt x="150" y="103"/>
                  </a:cubicBezTo>
                  <a:cubicBezTo>
                    <a:pt x="141" y="104"/>
                    <a:pt x="141" y="96"/>
                    <a:pt x="141" y="94"/>
                  </a:cubicBezTo>
                  <a:cubicBezTo>
                    <a:pt x="141" y="92"/>
                    <a:pt x="150" y="86"/>
                    <a:pt x="155" y="85"/>
                  </a:cubicBezTo>
                  <a:cubicBezTo>
                    <a:pt x="160" y="85"/>
                    <a:pt x="164" y="83"/>
                    <a:pt x="169" y="81"/>
                  </a:cubicBezTo>
                  <a:cubicBezTo>
                    <a:pt x="171" y="80"/>
                    <a:pt x="175" y="79"/>
                    <a:pt x="178" y="78"/>
                  </a:cubicBezTo>
                  <a:cubicBezTo>
                    <a:pt x="178" y="76"/>
                    <a:pt x="177" y="73"/>
                    <a:pt x="179" y="7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76" name="Freeform 83"/>
            <p:cNvSpPr>
              <a:spLocks noChangeArrowheads="1"/>
            </p:cNvSpPr>
            <p:nvPr/>
          </p:nvSpPr>
          <p:spPr bwMode="auto">
            <a:xfrm>
              <a:off x="4140200" y="1098550"/>
              <a:ext cx="203200" cy="146050"/>
            </a:xfrm>
            <a:custGeom>
              <a:avLst/>
              <a:gdLst>
                <a:gd name="T0" fmla="*/ 2147483646 w 106"/>
                <a:gd name="T1" fmla="*/ 2147483646 h 77"/>
                <a:gd name="T2" fmla="*/ 2147483646 w 106"/>
                <a:gd name="T3" fmla="*/ 2147483646 h 77"/>
                <a:gd name="T4" fmla="*/ 2147483646 w 106"/>
                <a:gd name="T5" fmla="*/ 2147483646 h 77"/>
                <a:gd name="T6" fmla="*/ 2147483646 w 106"/>
                <a:gd name="T7" fmla="*/ 2147483646 h 77"/>
                <a:gd name="T8" fmla="*/ 2147483646 w 106"/>
                <a:gd name="T9" fmla="*/ 2147483646 h 77"/>
                <a:gd name="T10" fmla="*/ 2147483646 w 106"/>
                <a:gd name="T11" fmla="*/ 2147483646 h 77"/>
                <a:gd name="T12" fmla="*/ 2147483646 w 106"/>
                <a:gd name="T13" fmla="*/ 2147483646 h 77"/>
                <a:gd name="T14" fmla="*/ 2147483646 w 106"/>
                <a:gd name="T15" fmla="*/ 2147483646 h 77"/>
                <a:gd name="T16" fmla="*/ 2147483646 w 106"/>
                <a:gd name="T17" fmla="*/ 2147483646 h 77"/>
                <a:gd name="T18" fmla="*/ 2147483646 w 106"/>
                <a:gd name="T19" fmla="*/ 0 h 77"/>
                <a:gd name="T20" fmla="*/ 2147483646 w 106"/>
                <a:gd name="T21" fmla="*/ 2147483646 h 77"/>
                <a:gd name="T22" fmla="*/ 2147483646 w 106"/>
                <a:gd name="T23" fmla="*/ 2147483646 h 77"/>
                <a:gd name="T24" fmla="*/ 2147483646 w 106"/>
                <a:gd name="T25" fmla="*/ 2147483646 h 77"/>
                <a:gd name="T26" fmla="*/ 2147483646 w 106"/>
                <a:gd name="T27" fmla="*/ 2147483646 h 77"/>
                <a:gd name="T28" fmla="*/ 2147483646 w 106"/>
                <a:gd name="T29" fmla="*/ 2147483646 h 77"/>
                <a:gd name="T30" fmla="*/ 2147483646 w 106"/>
                <a:gd name="T31" fmla="*/ 2147483646 h 77"/>
                <a:gd name="T32" fmla="*/ 2147483646 w 106"/>
                <a:gd name="T33" fmla="*/ 2147483646 h 77"/>
                <a:gd name="T34" fmla="*/ 2147483646 w 106"/>
                <a:gd name="T35" fmla="*/ 2147483646 h 77"/>
                <a:gd name="T36" fmla="*/ 2147483646 w 106"/>
                <a:gd name="T37" fmla="*/ 2147483646 h 77"/>
                <a:gd name="T38" fmla="*/ 2147483646 w 106"/>
                <a:gd name="T39" fmla="*/ 2147483646 h 77"/>
                <a:gd name="T40" fmla="*/ 2147483646 w 106"/>
                <a:gd name="T41" fmla="*/ 2147483646 h 77"/>
                <a:gd name="T42" fmla="*/ 2147483646 w 106"/>
                <a:gd name="T43" fmla="*/ 2147483646 h 77"/>
                <a:gd name="T44" fmla="*/ 2147483646 w 106"/>
                <a:gd name="T45" fmla="*/ 2147483646 h 77"/>
                <a:gd name="T46" fmla="*/ 2147483646 w 106"/>
                <a:gd name="T47" fmla="*/ 2147483646 h 77"/>
                <a:gd name="T48" fmla="*/ 0 w 106"/>
                <a:gd name="T49" fmla="*/ 2147483646 h 77"/>
                <a:gd name="T50" fmla="*/ 2147483646 w 106"/>
                <a:gd name="T51" fmla="*/ 2147483646 h 77"/>
                <a:gd name="T52" fmla="*/ 2147483646 w 106"/>
                <a:gd name="T53" fmla="*/ 2147483646 h 77"/>
                <a:gd name="T54" fmla="*/ 2147483646 w 106"/>
                <a:gd name="T55" fmla="*/ 2147483646 h 77"/>
                <a:gd name="T56" fmla="*/ 2147483646 w 106"/>
                <a:gd name="T57" fmla="*/ 2147483646 h 77"/>
                <a:gd name="T58" fmla="*/ 2147483646 w 106"/>
                <a:gd name="T59" fmla="*/ 2147483646 h 77"/>
                <a:gd name="T60" fmla="*/ 2147483646 w 106"/>
                <a:gd name="T61" fmla="*/ 2147483646 h 77"/>
                <a:gd name="T62" fmla="*/ 2147483646 w 106"/>
                <a:gd name="T63" fmla="*/ 2147483646 h 77"/>
                <a:gd name="T64" fmla="*/ 2147483646 w 106"/>
                <a:gd name="T65" fmla="*/ 2147483646 h 77"/>
                <a:gd name="T66" fmla="*/ 2147483646 w 106"/>
                <a:gd name="T67" fmla="*/ 2147483646 h 77"/>
                <a:gd name="T68" fmla="*/ 2147483646 w 106"/>
                <a:gd name="T69" fmla="*/ 2147483646 h 77"/>
                <a:gd name="T70" fmla="*/ 2147483646 w 106"/>
                <a:gd name="T71" fmla="*/ 2147483646 h 77"/>
                <a:gd name="T72" fmla="*/ 2147483646 w 106"/>
                <a:gd name="T73" fmla="*/ 2147483646 h 77"/>
                <a:gd name="T74" fmla="*/ 2147483646 w 106"/>
                <a:gd name="T75" fmla="*/ 2147483646 h 77"/>
                <a:gd name="T76" fmla="*/ 2147483646 w 106"/>
                <a:gd name="T77" fmla="*/ 2147483646 h 77"/>
                <a:gd name="T78" fmla="*/ 2147483646 w 106"/>
                <a:gd name="T79" fmla="*/ 2147483646 h 77"/>
                <a:gd name="T80" fmla="*/ 2147483646 w 106"/>
                <a:gd name="T81" fmla="*/ 2147483646 h 77"/>
                <a:gd name="T82" fmla="*/ 2147483646 w 106"/>
                <a:gd name="T83" fmla="*/ 2147483646 h 77"/>
                <a:gd name="T84" fmla="*/ 2147483646 w 106"/>
                <a:gd name="T85" fmla="*/ 2147483646 h 7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77"/>
                <a:gd name="T131" fmla="*/ 106 w 106"/>
                <a:gd name="T132" fmla="*/ 77 h 7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77">
                  <a:moveTo>
                    <a:pt x="99" y="38"/>
                  </a:moveTo>
                  <a:cubicBezTo>
                    <a:pt x="97" y="37"/>
                    <a:pt x="96" y="33"/>
                    <a:pt x="93" y="32"/>
                  </a:cubicBezTo>
                  <a:cubicBezTo>
                    <a:pt x="90" y="30"/>
                    <a:pt x="90" y="26"/>
                    <a:pt x="88" y="25"/>
                  </a:cubicBezTo>
                  <a:cubicBezTo>
                    <a:pt x="85" y="23"/>
                    <a:pt x="87" y="19"/>
                    <a:pt x="86" y="17"/>
                  </a:cubicBezTo>
                  <a:cubicBezTo>
                    <a:pt x="86" y="14"/>
                    <a:pt x="87" y="10"/>
                    <a:pt x="85" y="9"/>
                  </a:cubicBezTo>
                  <a:cubicBezTo>
                    <a:pt x="84" y="8"/>
                    <a:pt x="78" y="5"/>
                    <a:pt x="75" y="6"/>
                  </a:cubicBezTo>
                  <a:cubicBezTo>
                    <a:pt x="72" y="7"/>
                    <a:pt x="70" y="8"/>
                    <a:pt x="69" y="6"/>
                  </a:cubicBezTo>
                  <a:cubicBezTo>
                    <a:pt x="68" y="4"/>
                    <a:pt x="66" y="2"/>
                    <a:pt x="63" y="3"/>
                  </a:cubicBezTo>
                  <a:cubicBezTo>
                    <a:pt x="60" y="4"/>
                    <a:pt x="59" y="3"/>
                    <a:pt x="57" y="1"/>
                  </a:cubicBezTo>
                  <a:cubicBezTo>
                    <a:pt x="57" y="1"/>
                    <a:pt x="57" y="1"/>
                    <a:pt x="57" y="0"/>
                  </a:cubicBezTo>
                  <a:cubicBezTo>
                    <a:pt x="55" y="1"/>
                    <a:pt x="54" y="1"/>
                    <a:pt x="53" y="2"/>
                  </a:cubicBezTo>
                  <a:cubicBezTo>
                    <a:pt x="51" y="3"/>
                    <a:pt x="51" y="6"/>
                    <a:pt x="49" y="6"/>
                  </a:cubicBezTo>
                  <a:cubicBezTo>
                    <a:pt x="46" y="6"/>
                    <a:pt x="44" y="5"/>
                    <a:pt x="41" y="7"/>
                  </a:cubicBezTo>
                  <a:cubicBezTo>
                    <a:pt x="38" y="9"/>
                    <a:pt x="38" y="11"/>
                    <a:pt x="38" y="13"/>
                  </a:cubicBezTo>
                  <a:cubicBezTo>
                    <a:pt x="38" y="15"/>
                    <a:pt x="39" y="17"/>
                    <a:pt x="37" y="17"/>
                  </a:cubicBezTo>
                  <a:cubicBezTo>
                    <a:pt x="35" y="17"/>
                    <a:pt x="35" y="20"/>
                    <a:pt x="33" y="20"/>
                  </a:cubicBezTo>
                  <a:cubicBezTo>
                    <a:pt x="31" y="21"/>
                    <a:pt x="28" y="24"/>
                    <a:pt x="27" y="26"/>
                  </a:cubicBezTo>
                  <a:cubicBezTo>
                    <a:pt x="27" y="27"/>
                    <a:pt x="27" y="31"/>
                    <a:pt x="26" y="31"/>
                  </a:cubicBezTo>
                  <a:cubicBezTo>
                    <a:pt x="24" y="31"/>
                    <a:pt x="20" y="32"/>
                    <a:pt x="18" y="33"/>
                  </a:cubicBezTo>
                  <a:cubicBezTo>
                    <a:pt x="17" y="35"/>
                    <a:pt x="15" y="37"/>
                    <a:pt x="13" y="36"/>
                  </a:cubicBezTo>
                  <a:cubicBezTo>
                    <a:pt x="11" y="36"/>
                    <a:pt x="8" y="35"/>
                    <a:pt x="4" y="35"/>
                  </a:cubicBezTo>
                  <a:cubicBezTo>
                    <a:pt x="4" y="36"/>
                    <a:pt x="4" y="36"/>
                    <a:pt x="4" y="36"/>
                  </a:cubicBezTo>
                  <a:cubicBezTo>
                    <a:pt x="3" y="40"/>
                    <a:pt x="4" y="43"/>
                    <a:pt x="6" y="45"/>
                  </a:cubicBezTo>
                  <a:cubicBezTo>
                    <a:pt x="8" y="47"/>
                    <a:pt x="9" y="54"/>
                    <a:pt x="7" y="55"/>
                  </a:cubicBezTo>
                  <a:cubicBezTo>
                    <a:pt x="4" y="56"/>
                    <a:pt x="0" y="59"/>
                    <a:pt x="0" y="60"/>
                  </a:cubicBezTo>
                  <a:cubicBezTo>
                    <a:pt x="0" y="62"/>
                    <a:pt x="5" y="64"/>
                    <a:pt x="4" y="66"/>
                  </a:cubicBezTo>
                  <a:cubicBezTo>
                    <a:pt x="3" y="67"/>
                    <a:pt x="3" y="70"/>
                    <a:pt x="4" y="72"/>
                  </a:cubicBezTo>
                  <a:cubicBezTo>
                    <a:pt x="6" y="72"/>
                    <a:pt x="8" y="73"/>
                    <a:pt x="10" y="71"/>
                  </a:cubicBezTo>
                  <a:cubicBezTo>
                    <a:pt x="12" y="69"/>
                    <a:pt x="13" y="67"/>
                    <a:pt x="17" y="67"/>
                  </a:cubicBezTo>
                  <a:cubicBezTo>
                    <a:pt x="21" y="67"/>
                    <a:pt x="34" y="67"/>
                    <a:pt x="36" y="69"/>
                  </a:cubicBezTo>
                  <a:cubicBezTo>
                    <a:pt x="38" y="71"/>
                    <a:pt x="44" y="69"/>
                    <a:pt x="47" y="71"/>
                  </a:cubicBezTo>
                  <a:cubicBezTo>
                    <a:pt x="50" y="72"/>
                    <a:pt x="54" y="73"/>
                    <a:pt x="54" y="72"/>
                  </a:cubicBezTo>
                  <a:cubicBezTo>
                    <a:pt x="55" y="70"/>
                    <a:pt x="59" y="74"/>
                    <a:pt x="62" y="72"/>
                  </a:cubicBezTo>
                  <a:cubicBezTo>
                    <a:pt x="65" y="71"/>
                    <a:pt x="67" y="76"/>
                    <a:pt x="69" y="75"/>
                  </a:cubicBezTo>
                  <a:cubicBezTo>
                    <a:pt x="71" y="74"/>
                    <a:pt x="78" y="74"/>
                    <a:pt x="79" y="75"/>
                  </a:cubicBezTo>
                  <a:cubicBezTo>
                    <a:pt x="81" y="77"/>
                    <a:pt x="81" y="74"/>
                    <a:pt x="81" y="72"/>
                  </a:cubicBezTo>
                  <a:cubicBezTo>
                    <a:pt x="81" y="70"/>
                    <a:pt x="88" y="64"/>
                    <a:pt x="88" y="64"/>
                  </a:cubicBezTo>
                  <a:cubicBezTo>
                    <a:pt x="88" y="64"/>
                    <a:pt x="93" y="64"/>
                    <a:pt x="95" y="63"/>
                  </a:cubicBezTo>
                  <a:cubicBezTo>
                    <a:pt x="95" y="62"/>
                    <a:pt x="94" y="60"/>
                    <a:pt x="94" y="58"/>
                  </a:cubicBezTo>
                  <a:cubicBezTo>
                    <a:pt x="92" y="53"/>
                    <a:pt x="90" y="49"/>
                    <a:pt x="92" y="48"/>
                  </a:cubicBezTo>
                  <a:cubicBezTo>
                    <a:pt x="93" y="46"/>
                    <a:pt x="98" y="50"/>
                    <a:pt x="100" y="49"/>
                  </a:cubicBezTo>
                  <a:cubicBezTo>
                    <a:pt x="102" y="48"/>
                    <a:pt x="106" y="46"/>
                    <a:pt x="106" y="44"/>
                  </a:cubicBezTo>
                  <a:cubicBezTo>
                    <a:pt x="105" y="41"/>
                    <a:pt x="101" y="38"/>
                    <a:pt x="99" y="38"/>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77" name="Freeform 84"/>
            <p:cNvSpPr>
              <a:spLocks noChangeArrowheads="1"/>
            </p:cNvSpPr>
            <p:nvPr/>
          </p:nvSpPr>
          <p:spPr bwMode="auto">
            <a:xfrm>
              <a:off x="4089400" y="1041400"/>
              <a:ext cx="160338" cy="74613"/>
            </a:xfrm>
            <a:custGeom>
              <a:avLst/>
              <a:gdLst>
                <a:gd name="T0" fmla="*/ 2147483646 w 84"/>
                <a:gd name="T1" fmla="*/ 2147483646 h 39"/>
                <a:gd name="T2" fmla="*/ 2147483646 w 84"/>
                <a:gd name="T3" fmla="*/ 2147483646 h 39"/>
                <a:gd name="T4" fmla="*/ 2147483646 w 84"/>
                <a:gd name="T5" fmla="*/ 2147483646 h 39"/>
                <a:gd name="T6" fmla="*/ 2147483646 w 84"/>
                <a:gd name="T7" fmla="*/ 2147483646 h 39"/>
                <a:gd name="T8" fmla="*/ 2147483646 w 84"/>
                <a:gd name="T9" fmla="*/ 2147483646 h 39"/>
                <a:gd name="T10" fmla="*/ 2147483646 w 84"/>
                <a:gd name="T11" fmla="*/ 2147483646 h 39"/>
                <a:gd name="T12" fmla="*/ 2147483646 w 84"/>
                <a:gd name="T13" fmla="*/ 2147483646 h 39"/>
                <a:gd name="T14" fmla="*/ 2147483646 w 84"/>
                <a:gd name="T15" fmla="*/ 2147483646 h 39"/>
                <a:gd name="T16" fmla="*/ 2147483646 w 84"/>
                <a:gd name="T17" fmla="*/ 2147483646 h 39"/>
                <a:gd name="T18" fmla="*/ 2147483646 w 84"/>
                <a:gd name="T19" fmla="*/ 2147483646 h 39"/>
                <a:gd name="T20" fmla="*/ 2147483646 w 84"/>
                <a:gd name="T21" fmla="*/ 2147483646 h 39"/>
                <a:gd name="T22" fmla="*/ 2147483646 w 84"/>
                <a:gd name="T23" fmla="*/ 2147483646 h 39"/>
                <a:gd name="T24" fmla="*/ 2147483646 w 84"/>
                <a:gd name="T25" fmla="*/ 2147483646 h 39"/>
                <a:gd name="T26" fmla="*/ 2147483646 w 84"/>
                <a:gd name="T27" fmla="*/ 2147483646 h 39"/>
                <a:gd name="T28" fmla="*/ 2147483646 w 84"/>
                <a:gd name="T29" fmla="*/ 2147483646 h 39"/>
                <a:gd name="T30" fmla="*/ 2147483646 w 84"/>
                <a:gd name="T31" fmla="*/ 2147483646 h 39"/>
                <a:gd name="T32" fmla="*/ 2147483646 w 84"/>
                <a:gd name="T33" fmla="*/ 2147483646 h 39"/>
                <a:gd name="T34" fmla="*/ 2147483646 w 84"/>
                <a:gd name="T35" fmla="*/ 2147483646 h 39"/>
                <a:gd name="T36" fmla="*/ 2147483646 w 84"/>
                <a:gd name="T37" fmla="*/ 2147483646 h 39"/>
                <a:gd name="T38" fmla="*/ 2147483646 w 84"/>
                <a:gd name="T39" fmla="*/ 2147483646 h 39"/>
                <a:gd name="T40" fmla="*/ 2147483646 w 84"/>
                <a:gd name="T41" fmla="*/ 2147483646 h 39"/>
                <a:gd name="T42" fmla="*/ 2147483646 w 84"/>
                <a:gd name="T43" fmla="*/ 2147483646 h 39"/>
                <a:gd name="T44" fmla="*/ 2147483646 w 84"/>
                <a:gd name="T45" fmla="*/ 2147483646 h 39"/>
                <a:gd name="T46" fmla="*/ 2147483646 w 84"/>
                <a:gd name="T47" fmla="*/ 2147483646 h 39"/>
                <a:gd name="T48" fmla="*/ 2147483646 w 84"/>
                <a:gd name="T49" fmla="*/ 2147483646 h 3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4"/>
                <a:gd name="T76" fmla="*/ 0 h 39"/>
                <a:gd name="T77" fmla="*/ 84 w 84"/>
                <a:gd name="T78" fmla="*/ 39 h 3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4" h="39">
                  <a:moveTo>
                    <a:pt x="29" y="27"/>
                  </a:moveTo>
                  <a:cubicBezTo>
                    <a:pt x="32" y="27"/>
                    <a:pt x="39" y="29"/>
                    <a:pt x="43" y="27"/>
                  </a:cubicBezTo>
                  <a:cubicBezTo>
                    <a:pt x="47" y="26"/>
                    <a:pt x="47" y="31"/>
                    <a:pt x="49" y="30"/>
                  </a:cubicBezTo>
                  <a:cubicBezTo>
                    <a:pt x="52" y="29"/>
                    <a:pt x="57" y="33"/>
                    <a:pt x="60" y="36"/>
                  </a:cubicBezTo>
                  <a:cubicBezTo>
                    <a:pt x="62" y="37"/>
                    <a:pt x="64" y="38"/>
                    <a:pt x="66" y="39"/>
                  </a:cubicBezTo>
                  <a:cubicBezTo>
                    <a:pt x="66" y="38"/>
                    <a:pt x="67" y="38"/>
                    <a:pt x="68" y="37"/>
                  </a:cubicBezTo>
                  <a:cubicBezTo>
                    <a:pt x="71" y="35"/>
                    <a:pt x="73" y="36"/>
                    <a:pt x="76" y="36"/>
                  </a:cubicBezTo>
                  <a:cubicBezTo>
                    <a:pt x="78" y="36"/>
                    <a:pt x="78" y="33"/>
                    <a:pt x="80" y="32"/>
                  </a:cubicBezTo>
                  <a:cubicBezTo>
                    <a:pt x="81" y="31"/>
                    <a:pt x="82" y="31"/>
                    <a:pt x="84" y="30"/>
                  </a:cubicBezTo>
                  <a:cubicBezTo>
                    <a:pt x="83" y="29"/>
                    <a:pt x="83" y="25"/>
                    <a:pt x="81" y="24"/>
                  </a:cubicBezTo>
                  <a:cubicBezTo>
                    <a:pt x="79" y="22"/>
                    <a:pt x="77" y="19"/>
                    <a:pt x="78" y="17"/>
                  </a:cubicBezTo>
                  <a:cubicBezTo>
                    <a:pt x="78" y="15"/>
                    <a:pt x="78" y="13"/>
                    <a:pt x="76" y="11"/>
                  </a:cubicBezTo>
                  <a:cubicBezTo>
                    <a:pt x="75" y="10"/>
                    <a:pt x="75" y="9"/>
                    <a:pt x="74" y="8"/>
                  </a:cubicBezTo>
                  <a:cubicBezTo>
                    <a:pt x="70" y="7"/>
                    <a:pt x="65" y="7"/>
                    <a:pt x="64" y="7"/>
                  </a:cubicBezTo>
                  <a:cubicBezTo>
                    <a:pt x="62" y="8"/>
                    <a:pt x="54" y="2"/>
                    <a:pt x="52" y="1"/>
                  </a:cubicBezTo>
                  <a:cubicBezTo>
                    <a:pt x="51" y="0"/>
                    <a:pt x="46" y="0"/>
                    <a:pt x="40" y="1"/>
                  </a:cubicBezTo>
                  <a:cubicBezTo>
                    <a:pt x="37" y="4"/>
                    <a:pt x="39" y="7"/>
                    <a:pt x="39" y="12"/>
                  </a:cubicBezTo>
                  <a:cubicBezTo>
                    <a:pt x="39" y="17"/>
                    <a:pt x="33" y="16"/>
                    <a:pt x="30" y="16"/>
                  </a:cubicBezTo>
                  <a:cubicBezTo>
                    <a:pt x="27" y="16"/>
                    <a:pt x="22" y="7"/>
                    <a:pt x="20" y="5"/>
                  </a:cubicBezTo>
                  <a:cubicBezTo>
                    <a:pt x="18" y="2"/>
                    <a:pt x="13" y="7"/>
                    <a:pt x="9" y="10"/>
                  </a:cubicBezTo>
                  <a:cubicBezTo>
                    <a:pt x="5" y="12"/>
                    <a:pt x="7" y="16"/>
                    <a:pt x="5" y="19"/>
                  </a:cubicBezTo>
                  <a:cubicBezTo>
                    <a:pt x="2" y="21"/>
                    <a:pt x="0" y="24"/>
                    <a:pt x="3" y="29"/>
                  </a:cubicBezTo>
                  <a:cubicBezTo>
                    <a:pt x="3" y="29"/>
                    <a:pt x="3" y="30"/>
                    <a:pt x="3" y="30"/>
                  </a:cubicBezTo>
                  <a:cubicBezTo>
                    <a:pt x="7" y="30"/>
                    <a:pt x="10" y="29"/>
                    <a:pt x="12" y="27"/>
                  </a:cubicBezTo>
                  <a:cubicBezTo>
                    <a:pt x="16" y="25"/>
                    <a:pt x="25" y="27"/>
                    <a:pt x="29" y="2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78" name="Freeform 85"/>
            <p:cNvSpPr>
              <a:spLocks noChangeArrowheads="1"/>
            </p:cNvSpPr>
            <p:nvPr/>
          </p:nvSpPr>
          <p:spPr bwMode="auto">
            <a:xfrm>
              <a:off x="4089400" y="1089025"/>
              <a:ext cx="125413" cy="79375"/>
            </a:xfrm>
            <a:custGeom>
              <a:avLst/>
              <a:gdLst>
                <a:gd name="T0" fmla="*/ 2147483646 w 66"/>
                <a:gd name="T1" fmla="*/ 2147483646 h 42"/>
                <a:gd name="T2" fmla="*/ 2147483646 w 66"/>
                <a:gd name="T3" fmla="*/ 2147483646 h 42"/>
                <a:gd name="T4" fmla="*/ 2147483646 w 66"/>
                <a:gd name="T5" fmla="*/ 2147483646 h 42"/>
                <a:gd name="T6" fmla="*/ 2147483646 w 66"/>
                <a:gd name="T7" fmla="*/ 2147483646 h 42"/>
                <a:gd name="T8" fmla="*/ 2147483646 w 66"/>
                <a:gd name="T9" fmla="*/ 2147483646 h 42"/>
                <a:gd name="T10" fmla="*/ 2147483646 w 66"/>
                <a:gd name="T11" fmla="*/ 2147483646 h 42"/>
                <a:gd name="T12" fmla="*/ 2147483646 w 66"/>
                <a:gd name="T13" fmla="*/ 2147483646 h 42"/>
                <a:gd name="T14" fmla="*/ 2147483646 w 66"/>
                <a:gd name="T15" fmla="*/ 2147483646 h 42"/>
                <a:gd name="T16" fmla="*/ 2147483646 w 66"/>
                <a:gd name="T17" fmla="*/ 2147483646 h 42"/>
                <a:gd name="T18" fmla="*/ 2147483646 w 66"/>
                <a:gd name="T19" fmla="*/ 2147483646 h 42"/>
                <a:gd name="T20" fmla="*/ 2147483646 w 66"/>
                <a:gd name="T21" fmla="*/ 2147483646 h 42"/>
                <a:gd name="T22" fmla="*/ 2147483646 w 66"/>
                <a:gd name="T23" fmla="*/ 2147483646 h 42"/>
                <a:gd name="T24" fmla="*/ 2147483646 w 66"/>
                <a:gd name="T25" fmla="*/ 2147483646 h 42"/>
                <a:gd name="T26" fmla="*/ 2147483646 w 66"/>
                <a:gd name="T27" fmla="*/ 2147483646 h 42"/>
                <a:gd name="T28" fmla="*/ 2147483646 w 66"/>
                <a:gd name="T29" fmla="*/ 2147483646 h 42"/>
                <a:gd name="T30" fmla="*/ 2147483646 w 66"/>
                <a:gd name="T31" fmla="*/ 2147483646 h 42"/>
                <a:gd name="T32" fmla="*/ 2147483646 w 66"/>
                <a:gd name="T33" fmla="*/ 2147483646 h 42"/>
                <a:gd name="T34" fmla="*/ 2147483646 w 66"/>
                <a:gd name="T35" fmla="*/ 2147483646 h 42"/>
                <a:gd name="T36" fmla="*/ 2147483646 w 66"/>
                <a:gd name="T37" fmla="*/ 2147483646 h 42"/>
                <a:gd name="T38" fmla="*/ 2147483646 w 66"/>
                <a:gd name="T39" fmla="*/ 2147483646 h 42"/>
                <a:gd name="T40" fmla="*/ 2147483646 w 66"/>
                <a:gd name="T41" fmla="*/ 2147483646 h 42"/>
                <a:gd name="T42" fmla="*/ 2147483646 w 66"/>
                <a:gd name="T43" fmla="*/ 2147483646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6"/>
                <a:gd name="T67" fmla="*/ 0 h 42"/>
                <a:gd name="T68" fmla="*/ 66 w 66"/>
                <a:gd name="T69" fmla="*/ 42 h 4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6" h="42">
                  <a:moveTo>
                    <a:pt x="10" y="21"/>
                  </a:moveTo>
                  <a:cubicBezTo>
                    <a:pt x="11" y="23"/>
                    <a:pt x="15" y="24"/>
                    <a:pt x="16" y="23"/>
                  </a:cubicBezTo>
                  <a:cubicBezTo>
                    <a:pt x="18" y="23"/>
                    <a:pt x="23" y="25"/>
                    <a:pt x="23" y="27"/>
                  </a:cubicBezTo>
                  <a:cubicBezTo>
                    <a:pt x="23" y="29"/>
                    <a:pt x="21" y="35"/>
                    <a:pt x="23" y="35"/>
                  </a:cubicBezTo>
                  <a:cubicBezTo>
                    <a:pt x="24" y="35"/>
                    <a:pt x="31" y="37"/>
                    <a:pt x="31" y="40"/>
                  </a:cubicBezTo>
                  <a:cubicBezTo>
                    <a:pt x="35" y="40"/>
                    <a:pt x="38" y="41"/>
                    <a:pt x="40" y="41"/>
                  </a:cubicBezTo>
                  <a:cubicBezTo>
                    <a:pt x="42" y="42"/>
                    <a:pt x="44" y="40"/>
                    <a:pt x="45" y="38"/>
                  </a:cubicBezTo>
                  <a:cubicBezTo>
                    <a:pt x="47" y="37"/>
                    <a:pt x="51" y="36"/>
                    <a:pt x="53" y="36"/>
                  </a:cubicBezTo>
                  <a:cubicBezTo>
                    <a:pt x="54" y="36"/>
                    <a:pt x="54" y="32"/>
                    <a:pt x="54" y="31"/>
                  </a:cubicBezTo>
                  <a:cubicBezTo>
                    <a:pt x="55" y="29"/>
                    <a:pt x="58" y="26"/>
                    <a:pt x="60" y="25"/>
                  </a:cubicBezTo>
                  <a:cubicBezTo>
                    <a:pt x="62" y="25"/>
                    <a:pt x="62" y="22"/>
                    <a:pt x="64" y="22"/>
                  </a:cubicBezTo>
                  <a:cubicBezTo>
                    <a:pt x="66" y="22"/>
                    <a:pt x="65" y="20"/>
                    <a:pt x="65" y="18"/>
                  </a:cubicBezTo>
                  <a:cubicBezTo>
                    <a:pt x="65" y="17"/>
                    <a:pt x="65" y="16"/>
                    <a:pt x="66" y="14"/>
                  </a:cubicBezTo>
                  <a:cubicBezTo>
                    <a:pt x="64" y="13"/>
                    <a:pt x="62" y="12"/>
                    <a:pt x="60" y="11"/>
                  </a:cubicBezTo>
                  <a:cubicBezTo>
                    <a:pt x="57" y="8"/>
                    <a:pt x="52" y="4"/>
                    <a:pt x="49" y="5"/>
                  </a:cubicBezTo>
                  <a:cubicBezTo>
                    <a:pt x="47" y="6"/>
                    <a:pt x="47" y="1"/>
                    <a:pt x="43" y="2"/>
                  </a:cubicBezTo>
                  <a:cubicBezTo>
                    <a:pt x="39" y="4"/>
                    <a:pt x="32" y="2"/>
                    <a:pt x="29" y="2"/>
                  </a:cubicBezTo>
                  <a:cubicBezTo>
                    <a:pt x="25" y="2"/>
                    <a:pt x="16" y="0"/>
                    <a:pt x="12" y="2"/>
                  </a:cubicBezTo>
                  <a:cubicBezTo>
                    <a:pt x="10" y="4"/>
                    <a:pt x="7" y="5"/>
                    <a:pt x="3" y="5"/>
                  </a:cubicBezTo>
                  <a:cubicBezTo>
                    <a:pt x="6" y="9"/>
                    <a:pt x="5" y="14"/>
                    <a:pt x="2" y="17"/>
                  </a:cubicBezTo>
                  <a:cubicBezTo>
                    <a:pt x="0" y="19"/>
                    <a:pt x="1" y="19"/>
                    <a:pt x="3" y="20"/>
                  </a:cubicBezTo>
                  <a:cubicBezTo>
                    <a:pt x="5" y="20"/>
                    <a:pt x="9" y="19"/>
                    <a:pt x="10" y="2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79" name="Freeform 86"/>
            <p:cNvSpPr>
              <a:spLocks noChangeArrowheads="1"/>
            </p:cNvSpPr>
            <p:nvPr/>
          </p:nvSpPr>
          <p:spPr bwMode="auto">
            <a:xfrm>
              <a:off x="3781425" y="1346200"/>
              <a:ext cx="96838" cy="55563"/>
            </a:xfrm>
            <a:custGeom>
              <a:avLst/>
              <a:gdLst>
                <a:gd name="T0" fmla="*/ 2147483646 w 51"/>
                <a:gd name="T1" fmla="*/ 2147483646 h 29"/>
                <a:gd name="T2" fmla="*/ 2147483646 w 51"/>
                <a:gd name="T3" fmla="*/ 2147483646 h 29"/>
                <a:gd name="T4" fmla="*/ 2147483646 w 51"/>
                <a:gd name="T5" fmla="*/ 2147483646 h 29"/>
                <a:gd name="T6" fmla="*/ 2147483646 w 51"/>
                <a:gd name="T7" fmla="*/ 2147483646 h 29"/>
                <a:gd name="T8" fmla="*/ 2147483646 w 51"/>
                <a:gd name="T9" fmla="*/ 2147483646 h 29"/>
                <a:gd name="T10" fmla="*/ 2147483646 w 51"/>
                <a:gd name="T11" fmla="*/ 2147483646 h 29"/>
                <a:gd name="T12" fmla="*/ 2147483646 w 51"/>
                <a:gd name="T13" fmla="*/ 2147483646 h 29"/>
                <a:gd name="T14" fmla="*/ 2147483646 w 51"/>
                <a:gd name="T15" fmla="*/ 2147483646 h 29"/>
                <a:gd name="T16" fmla="*/ 2147483646 w 51"/>
                <a:gd name="T17" fmla="*/ 2147483646 h 29"/>
                <a:gd name="T18" fmla="*/ 2147483646 w 51"/>
                <a:gd name="T19" fmla="*/ 2147483646 h 29"/>
                <a:gd name="T20" fmla="*/ 2147483646 w 51"/>
                <a:gd name="T21" fmla="*/ 2147483646 h 29"/>
                <a:gd name="T22" fmla="*/ 2147483646 w 51"/>
                <a:gd name="T23" fmla="*/ 2147483646 h 29"/>
                <a:gd name="T24" fmla="*/ 2147483646 w 51"/>
                <a:gd name="T25" fmla="*/ 2147483646 h 29"/>
                <a:gd name="T26" fmla="*/ 2147483646 w 51"/>
                <a:gd name="T27" fmla="*/ 2147483646 h 29"/>
                <a:gd name="T28" fmla="*/ 2147483646 w 51"/>
                <a:gd name="T29" fmla="*/ 2147483646 h 29"/>
                <a:gd name="T30" fmla="*/ 2147483646 w 51"/>
                <a:gd name="T31" fmla="*/ 2147483646 h 29"/>
                <a:gd name="T32" fmla="*/ 2147483646 w 51"/>
                <a:gd name="T33" fmla="*/ 2147483646 h 29"/>
                <a:gd name="T34" fmla="*/ 2147483646 w 51"/>
                <a:gd name="T35" fmla="*/ 2147483646 h 29"/>
                <a:gd name="T36" fmla="*/ 2147483646 w 51"/>
                <a:gd name="T37" fmla="*/ 2147483646 h 29"/>
                <a:gd name="T38" fmla="*/ 2147483646 w 51"/>
                <a:gd name="T39" fmla="*/ 2147483646 h 29"/>
                <a:gd name="T40" fmla="*/ 2147483646 w 51"/>
                <a:gd name="T41" fmla="*/ 2147483646 h 29"/>
                <a:gd name="T42" fmla="*/ 2147483646 w 51"/>
                <a:gd name="T43" fmla="*/ 2147483646 h 29"/>
                <a:gd name="T44" fmla="*/ 2147483646 w 51"/>
                <a:gd name="T45" fmla="*/ 2147483646 h 2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29"/>
                <a:gd name="T71" fmla="*/ 51 w 51"/>
                <a:gd name="T72" fmla="*/ 29 h 2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29">
                  <a:moveTo>
                    <a:pt x="46" y="12"/>
                  </a:moveTo>
                  <a:cubicBezTo>
                    <a:pt x="43" y="13"/>
                    <a:pt x="40" y="10"/>
                    <a:pt x="40" y="9"/>
                  </a:cubicBezTo>
                  <a:cubicBezTo>
                    <a:pt x="40" y="8"/>
                    <a:pt x="39" y="6"/>
                    <a:pt x="40" y="4"/>
                  </a:cubicBezTo>
                  <a:cubicBezTo>
                    <a:pt x="38" y="3"/>
                    <a:pt x="35" y="2"/>
                    <a:pt x="33" y="1"/>
                  </a:cubicBezTo>
                  <a:cubicBezTo>
                    <a:pt x="30" y="0"/>
                    <a:pt x="28" y="0"/>
                    <a:pt x="26" y="2"/>
                  </a:cubicBezTo>
                  <a:cubicBezTo>
                    <a:pt x="24" y="2"/>
                    <a:pt x="19" y="2"/>
                    <a:pt x="16" y="2"/>
                  </a:cubicBezTo>
                  <a:cubicBezTo>
                    <a:pt x="16" y="3"/>
                    <a:pt x="15" y="4"/>
                    <a:pt x="15" y="4"/>
                  </a:cubicBezTo>
                  <a:cubicBezTo>
                    <a:pt x="12" y="4"/>
                    <a:pt x="9" y="6"/>
                    <a:pt x="9" y="8"/>
                  </a:cubicBezTo>
                  <a:cubicBezTo>
                    <a:pt x="8" y="11"/>
                    <a:pt x="3" y="13"/>
                    <a:pt x="2" y="17"/>
                  </a:cubicBezTo>
                  <a:cubicBezTo>
                    <a:pt x="0" y="22"/>
                    <a:pt x="1" y="24"/>
                    <a:pt x="3" y="21"/>
                  </a:cubicBezTo>
                  <a:cubicBezTo>
                    <a:pt x="5" y="18"/>
                    <a:pt x="8" y="19"/>
                    <a:pt x="8" y="22"/>
                  </a:cubicBezTo>
                  <a:cubicBezTo>
                    <a:pt x="8" y="24"/>
                    <a:pt x="11" y="24"/>
                    <a:pt x="10" y="27"/>
                  </a:cubicBezTo>
                  <a:cubicBezTo>
                    <a:pt x="10" y="27"/>
                    <a:pt x="10" y="27"/>
                    <a:pt x="10" y="27"/>
                  </a:cubicBezTo>
                  <a:cubicBezTo>
                    <a:pt x="13" y="27"/>
                    <a:pt x="18" y="27"/>
                    <a:pt x="20" y="27"/>
                  </a:cubicBezTo>
                  <a:cubicBezTo>
                    <a:pt x="22" y="27"/>
                    <a:pt x="24" y="19"/>
                    <a:pt x="25" y="19"/>
                  </a:cubicBezTo>
                  <a:cubicBezTo>
                    <a:pt x="26" y="18"/>
                    <a:pt x="29" y="24"/>
                    <a:pt x="32" y="26"/>
                  </a:cubicBezTo>
                  <a:cubicBezTo>
                    <a:pt x="34" y="29"/>
                    <a:pt x="35" y="24"/>
                    <a:pt x="35" y="22"/>
                  </a:cubicBezTo>
                  <a:cubicBezTo>
                    <a:pt x="35" y="20"/>
                    <a:pt x="37" y="20"/>
                    <a:pt x="39" y="20"/>
                  </a:cubicBezTo>
                  <a:cubicBezTo>
                    <a:pt x="40" y="20"/>
                    <a:pt x="44" y="21"/>
                    <a:pt x="44" y="19"/>
                  </a:cubicBezTo>
                  <a:cubicBezTo>
                    <a:pt x="44" y="16"/>
                    <a:pt x="46" y="17"/>
                    <a:pt x="47" y="17"/>
                  </a:cubicBezTo>
                  <a:cubicBezTo>
                    <a:pt x="49" y="17"/>
                    <a:pt x="49" y="15"/>
                    <a:pt x="49" y="15"/>
                  </a:cubicBezTo>
                  <a:cubicBezTo>
                    <a:pt x="51" y="12"/>
                    <a:pt x="51" y="12"/>
                    <a:pt x="51" y="12"/>
                  </a:cubicBezTo>
                  <a:cubicBezTo>
                    <a:pt x="49" y="12"/>
                    <a:pt x="47" y="11"/>
                    <a:pt x="46" y="12"/>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80" name="Freeform 87"/>
            <p:cNvSpPr>
              <a:spLocks noChangeArrowheads="1"/>
            </p:cNvSpPr>
            <p:nvPr/>
          </p:nvSpPr>
          <p:spPr bwMode="auto">
            <a:xfrm>
              <a:off x="3779838" y="1141412"/>
              <a:ext cx="192088" cy="219075"/>
            </a:xfrm>
            <a:custGeom>
              <a:avLst/>
              <a:gdLst>
                <a:gd name="T0" fmla="*/ 2147483646 w 101"/>
                <a:gd name="T1" fmla="*/ 2147483646 h 114"/>
                <a:gd name="T2" fmla="*/ 2147483646 w 101"/>
                <a:gd name="T3" fmla="*/ 2147483646 h 114"/>
                <a:gd name="T4" fmla="*/ 2147483646 w 101"/>
                <a:gd name="T5" fmla="*/ 2147483646 h 114"/>
                <a:gd name="T6" fmla="*/ 2147483646 w 101"/>
                <a:gd name="T7" fmla="*/ 2147483646 h 114"/>
                <a:gd name="T8" fmla="*/ 2147483646 w 101"/>
                <a:gd name="T9" fmla="*/ 2147483646 h 114"/>
                <a:gd name="T10" fmla="*/ 2147483646 w 101"/>
                <a:gd name="T11" fmla="*/ 2147483646 h 114"/>
                <a:gd name="T12" fmla="*/ 0 w 101"/>
                <a:gd name="T13" fmla="*/ 2147483646 h 114"/>
                <a:gd name="T14" fmla="*/ 2147483646 w 101"/>
                <a:gd name="T15" fmla="*/ 2147483646 h 114"/>
                <a:gd name="T16" fmla="*/ 2147483646 w 101"/>
                <a:gd name="T17" fmla="*/ 2147483646 h 114"/>
                <a:gd name="T18" fmla="*/ 2147483646 w 101"/>
                <a:gd name="T19" fmla="*/ 2147483646 h 114"/>
                <a:gd name="T20" fmla="*/ 2147483646 w 101"/>
                <a:gd name="T21" fmla="*/ 2147483646 h 114"/>
                <a:gd name="T22" fmla="*/ 2147483646 w 101"/>
                <a:gd name="T23" fmla="*/ 2147483646 h 114"/>
                <a:gd name="T24" fmla="*/ 2147483646 w 101"/>
                <a:gd name="T25" fmla="*/ 2147483646 h 114"/>
                <a:gd name="T26" fmla="*/ 2147483646 w 101"/>
                <a:gd name="T27" fmla="*/ 2147483646 h 114"/>
                <a:gd name="T28" fmla="*/ 2147483646 w 101"/>
                <a:gd name="T29" fmla="*/ 2147483646 h 114"/>
                <a:gd name="T30" fmla="*/ 2147483646 w 101"/>
                <a:gd name="T31" fmla="*/ 2147483646 h 114"/>
                <a:gd name="T32" fmla="*/ 2147483646 w 101"/>
                <a:gd name="T33" fmla="*/ 2147483646 h 114"/>
                <a:gd name="T34" fmla="*/ 2147483646 w 101"/>
                <a:gd name="T35" fmla="*/ 2147483646 h 114"/>
                <a:gd name="T36" fmla="*/ 2147483646 w 101"/>
                <a:gd name="T37" fmla="*/ 2147483646 h 114"/>
                <a:gd name="T38" fmla="*/ 2147483646 w 101"/>
                <a:gd name="T39" fmla="*/ 2147483646 h 114"/>
                <a:gd name="T40" fmla="*/ 2147483646 w 101"/>
                <a:gd name="T41" fmla="*/ 2147483646 h 114"/>
                <a:gd name="T42" fmla="*/ 2147483646 w 101"/>
                <a:gd name="T43" fmla="*/ 2147483646 h 114"/>
                <a:gd name="T44" fmla="*/ 2147483646 w 101"/>
                <a:gd name="T45" fmla="*/ 2147483646 h 114"/>
                <a:gd name="T46" fmla="*/ 2147483646 w 101"/>
                <a:gd name="T47" fmla="*/ 2147483646 h 114"/>
                <a:gd name="T48" fmla="*/ 2147483646 w 101"/>
                <a:gd name="T49" fmla="*/ 2147483646 h 114"/>
                <a:gd name="T50" fmla="*/ 2147483646 w 101"/>
                <a:gd name="T51" fmla="*/ 2147483646 h 114"/>
                <a:gd name="T52" fmla="*/ 2147483646 w 101"/>
                <a:gd name="T53" fmla="*/ 2147483646 h 114"/>
                <a:gd name="T54" fmla="*/ 2147483646 w 101"/>
                <a:gd name="T55" fmla="*/ 2147483646 h 114"/>
                <a:gd name="T56" fmla="*/ 2147483646 w 101"/>
                <a:gd name="T57" fmla="*/ 2147483646 h 114"/>
                <a:gd name="T58" fmla="*/ 2147483646 w 101"/>
                <a:gd name="T59" fmla="*/ 2147483646 h 114"/>
                <a:gd name="T60" fmla="*/ 2147483646 w 101"/>
                <a:gd name="T61" fmla="*/ 2147483646 h 114"/>
                <a:gd name="T62" fmla="*/ 2147483646 w 101"/>
                <a:gd name="T63" fmla="*/ 2147483646 h 114"/>
                <a:gd name="T64" fmla="*/ 2147483646 w 101"/>
                <a:gd name="T65" fmla="*/ 2147483646 h 114"/>
                <a:gd name="T66" fmla="*/ 2147483646 w 101"/>
                <a:gd name="T67" fmla="*/ 2147483646 h 114"/>
                <a:gd name="T68" fmla="*/ 2147483646 w 101"/>
                <a:gd name="T69" fmla="*/ 2147483646 h 114"/>
                <a:gd name="T70" fmla="*/ 2147483646 w 101"/>
                <a:gd name="T71" fmla="*/ 2147483646 h 114"/>
                <a:gd name="T72" fmla="*/ 2147483646 w 101"/>
                <a:gd name="T73" fmla="*/ 2147483646 h 114"/>
                <a:gd name="T74" fmla="*/ 2147483646 w 101"/>
                <a:gd name="T75" fmla="*/ 2147483646 h 114"/>
                <a:gd name="T76" fmla="*/ 2147483646 w 101"/>
                <a:gd name="T77" fmla="*/ 2147483646 h 114"/>
                <a:gd name="T78" fmla="*/ 2147483646 w 101"/>
                <a:gd name="T79" fmla="*/ 2147483646 h 114"/>
                <a:gd name="T80" fmla="*/ 2147483646 w 101"/>
                <a:gd name="T81" fmla="*/ 2147483646 h 114"/>
                <a:gd name="T82" fmla="*/ 2147483646 w 101"/>
                <a:gd name="T83" fmla="*/ 2147483646 h 114"/>
                <a:gd name="T84" fmla="*/ 2147483646 w 101"/>
                <a:gd name="T85" fmla="*/ 2147483646 h 114"/>
                <a:gd name="T86" fmla="*/ 2147483646 w 101"/>
                <a:gd name="T87" fmla="*/ 2147483646 h 114"/>
                <a:gd name="T88" fmla="*/ 2147483646 w 101"/>
                <a:gd name="T89" fmla="*/ 2147483646 h 114"/>
                <a:gd name="T90" fmla="*/ 2147483646 w 101"/>
                <a:gd name="T91" fmla="*/ 2147483646 h 114"/>
                <a:gd name="T92" fmla="*/ 2147483646 w 101"/>
                <a:gd name="T93" fmla="*/ 2147483646 h 114"/>
                <a:gd name="T94" fmla="*/ 2147483646 w 101"/>
                <a:gd name="T95" fmla="*/ 2147483646 h 114"/>
                <a:gd name="T96" fmla="*/ 2147483646 w 101"/>
                <a:gd name="T97" fmla="*/ 0 h 114"/>
                <a:gd name="T98" fmla="*/ 2147483646 w 101"/>
                <a:gd name="T99" fmla="*/ 2147483646 h 114"/>
                <a:gd name="T100" fmla="*/ 2147483646 w 101"/>
                <a:gd name="T101" fmla="*/ 0 h 114"/>
                <a:gd name="T102" fmla="*/ 2147483646 w 101"/>
                <a:gd name="T103" fmla="*/ 2147483646 h 114"/>
                <a:gd name="T104" fmla="*/ 2147483646 w 101"/>
                <a:gd name="T105" fmla="*/ 2147483646 h 114"/>
                <a:gd name="T106" fmla="*/ 2147483646 w 101"/>
                <a:gd name="T107" fmla="*/ 2147483646 h 114"/>
                <a:gd name="T108" fmla="*/ 2147483646 w 101"/>
                <a:gd name="T109" fmla="*/ 2147483646 h 114"/>
                <a:gd name="T110" fmla="*/ 2147483646 w 101"/>
                <a:gd name="T111" fmla="*/ 2147483646 h 114"/>
                <a:gd name="T112" fmla="*/ 2147483646 w 101"/>
                <a:gd name="T113" fmla="*/ 2147483646 h 114"/>
                <a:gd name="T114" fmla="*/ 2147483646 w 101"/>
                <a:gd name="T115" fmla="*/ 2147483646 h 1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
                <a:gd name="T175" fmla="*/ 0 h 114"/>
                <a:gd name="T176" fmla="*/ 101 w 101"/>
                <a:gd name="T177" fmla="*/ 114 h 11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 h="114">
                  <a:moveTo>
                    <a:pt x="13" y="29"/>
                  </a:moveTo>
                  <a:cubicBezTo>
                    <a:pt x="10" y="33"/>
                    <a:pt x="7" y="34"/>
                    <a:pt x="7" y="35"/>
                  </a:cubicBezTo>
                  <a:cubicBezTo>
                    <a:pt x="8" y="36"/>
                    <a:pt x="12" y="39"/>
                    <a:pt x="11" y="41"/>
                  </a:cubicBezTo>
                  <a:cubicBezTo>
                    <a:pt x="10" y="42"/>
                    <a:pt x="9" y="41"/>
                    <a:pt x="9" y="44"/>
                  </a:cubicBezTo>
                  <a:cubicBezTo>
                    <a:pt x="9" y="47"/>
                    <a:pt x="4" y="47"/>
                    <a:pt x="2" y="47"/>
                  </a:cubicBezTo>
                  <a:cubicBezTo>
                    <a:pt x="1" y="47"/>
                    <a:pt x="3" y="50"/>
                    <a:pt x="2" y="53"/>
                  </a:cubicBezTo>
                  <a:cubicBezTo>
                    <a:pt x="1" y="55"/>
                    <a:pt x="1" y="60"/>
                    <a:pt x="0" y="62"/>
                  </a:cubicBezTo>
                  <a:cubicBezTo>
                    <a:pt x="0" y="64"/>
                    <a:pt x="4" y="67"/>
                    <a:pt x="3" y="69"/>
                  </a:cubicBezTo>
                  <a:cubicBezTo>
                    <a:pt x="3" y="70"/>
                    <a:pt x="0" y="72"/>
                    <a:pt x="1" y="73"/>
                  </a:cubicBezTo>
                  <a:cubicBezTo>
                    <a:pt x="2" y="74"/>
                    <a:pt x="4" y="76"/>
                    <a:pt x="5" y="82"/>
                  </a:cubicBezTo>
                  <a:cubicBezTo>
                    <a:pt x="6" y="83"/>
                    <a:pt x="7" y="83"/>
                    <a:pt x="7" y="84"/>
                  </a:cubicBezTo>
                  <a:cubicBezTo>
                    <a:pt x="9" y="86"/>
                    <a:pt x="11" y="87"/>
                    <a:pt x="14" y="87"/>
                  </a:cubicBezTo>
                  <a:cubicBezTo>
                    <a:pt x="18" y="87"/>
                    <a:pt x="19" y="89"/>
                    <a:pt x="20" y="89"/>
                  </a:cubicBezTo>
                  <a:cubicBezTo>
                    <a:pt x="22" y="89"/>
                    <a:pt x="26" y="90"/>
                    <a:pt x="23" y="93"/>
                  </a:cubicBezTo>
                  <a:cubicBezTo>
                    <a:pt x="19" y="96"/>
                    <a:pt x="19" y="99"/>
                    <a:pt x="18" y="102"/>
                  </a:cubicBezTo>
                  <a:cubicBezTo>
                    <a:pt x="18" y="104"/>
                    <a:pt x="18" y="107"/>
                    <a:pt x="17" y="109"/>
                  </a:cubicBezTo>
                  <a:cubicBezTo>
                    <a:pt x="20" y="109"/>
                    <a:pt x="25" y="109"/>
                    <a:pt x="27" y="109"/>
                  </a:cubicBezTo>
                  <a:cubicBezTo>
                    <a:pt x="29" y="107"/>
                    <a:pt x="31" y="107"/>
                    <a:pt x="34" y="108"/>
                  </a:cubicBezTo>
                  <a:cubicBezTo>
                    <a:pt x="36" y="109"/>
                    <a:pt x="39" y="110"/>
                    <a:pt x="41" y="111"/>
                  </a:cubicBezTo>
                  <a:cubicBezTo>
                    <a:pt x="41" y="110"/>
                    <a:pt x="41" y="110"/>
                    <a:pt x="42" y="110"/>
                  </a:cubicBezTo>
                  <a:cubicBezTo>
                    <a:pt x="44" y="110"/>
                    <a:pt x="47" y="114"/>
                    <a:pt x="49" y="112"/>
                  </a:cubicBezTo>
                  <a:cubicBezTo>
                    <a:pt x="50" y="109"/>
                    <a:pt x="54" y="110"/>
                    <a:pt x="55" y="111"/>
                  </a:cubicBezTo>
                  <a:cubicBezTo>
                    <a:pt x="57" y="112"/>
                    <a:pt x="60" y="112"/>
                    <a:pt x="62" y="110"/>
                  </a:cubicBezTo>
                  <a:cubicBezTo>
                    <a:pt x="64" y="108"/>
                    <a:pt x="72" y="107"/>
                    <a:pt x="73" y="108"/>
                  </a:cubicBezTo>
                  <a:cubicBezTo>
                    <a:pt x="75" y="109"/>
                    <a:pt x="80" y="111"/>
                    <a:pt x="78" y="105"/>
                  </a:cubicBezTo>
                  <a:cubicBezTo>
                    <a:pt x="76" y="99"/>
                    <a:pt x="82" y="100"/>
                    <a:pt x="82" y="98"/>
                  </a:cubicBezTo>
                  <a:cubicBezTo>
                    <a:pt x="83" y="95"/>
                    <a:pt x="90" y="94"/>
                    <a:pt x="89" y="93"/>
                  </a:cubicBezTo>
                  <a:cubicBezTo>
                    <a:pt x="88" y="91"/>
                    <a:pt x="79" y="86"/>
                    <a:pt x="77" y="84"/>
                  </a:cubicBezTo>
                  <a:cubicBezTo>
                    <a:pt x="74" y="82"/>
                    <a:pt x="74" y="77"/>
                    <a:pt x="73" y="74"/>
                  </a:cubicBezTo>
                  <a:cubicBezTo>
                    <a:pt x="72" y="72"/>
                    <a:pt x="69" y="69"/>
                    <a:pt x="72" y="68"/>
                  </a:cubicBezTo>
                  <a:cubicBezTo>
                    <a:pt x="76" y="68"/>
                    <a:pt x="81" y="66"/>
                    <a:pt x="84" y="64"/>
                  </a:cubicBezTo>
                  <a:cubicBezTo>
                    <a:pt x="87" y="61"/>
                    <a:pt x="92" y="61"/>
                    <a:pt x="93" y="60"/>
                  </a:cubicBezTo>
                  <a:cubicBezTo>
                    <a:pt x="95" y="58"/>
                    <a:pt x="98" y="61"/>
                    <a:pt x="99" y="59"/>
                  </a:cubicBezTo>
                  <a:cubicBezTo>
                    <a:pt x="100" y="58"/>
                    <a:pt x="101" y="55"/>
                    <a:pt x="100" y="53"/>
                  </a:cubicBezTo>
                  <a:cubicBezTo>
                    <a:pt x="98" y="51"/>
                    <a:pt x="97" y="48"/>
                    <a:pt x="97" y="44"/>
                  </a:cubicBezTo>
                  <a:cubicBezTo>
                    <a:pt x="97" y="40"/>
                    <a:pt x="95" y="40"/>
                    <a:pt x="95" y="38"/>
                  </a:cubicBezTo>
                  <a:cubicBezTo>
                    <a:pt x="95" y="36"/>
                    <a:pt x="95" y="34"/>
                    <a:pt x="93" y="33"/>
                  </a:cubicBezTo>
                  <a:cubicBezTo>
                    <a:pt x="91" y="32"/>
                    <a:pt x="90" y="31"/>
                    <a:pt x="92" y="28"/>
                  </a:cubicBezTo>
                  <a:cubicBezTo>
                    <a:pt x="94" y="25"/>
                    <a:pt x="93" y="18"/>
                    <a:pt x="92" y="16"/>
                  </a:cubicBezTo>
                  <a:cubicBezTo>
                    <a:pt x="92" y="16"/>
                    <a:pt x="92" y="15"/>
                    <a:pt x="92" y="15"/>
                  </a:cubicBezTo>
                  <a:cubicBezTo>
                    <a:pt x="92" y="15"/>
                    <a:pt x="91" y="14"/>
                    <a:pt x="91" y="14"/>
                  </a:cubicBezTo>
                  <a:cubicBezTo>
                    <a:pt x="91" y="11"/>
                    <a:pt x="89" y="10"/>
                    <a:pt x="85" y="10"/>
                  </a:cubicBezTo>
                  <a:cubicBezTo>
                    <a:pt x="80" y="10"/>
                    <a:pt x="87" y="6"/>
                    <a:pt x="86" y="3"/>
                  </a:cubicBezTo>
                  <a:cubicBezTo>
                    <a:pt x="84" y="1"/>
                    <a:pt x="80" y="7"/>
                    <a:pt x="76" y="6"/>
                  </a:cubicBezTo>
                  <a:cubicBezTo>
                    <a:pt x="72" y="5"/>
                    <a:pt x="67" y="11"/>
                    <a:pt x="63" y="13"/>
                  </a:cubicBezTo>
                  <a:cubicBezTo>
                    <a:pt x="60" y="16"/>
                    <a:pt x="55" y="13"/>
                    <a:pt x="57" y="9"/>
                  </a:cubicBezTo>
                  <a:cubicBezTo>
                    <a:pt x="60" y="5"/>
                    <a:pt x="57" y="6"/>
                    <a:pt x="53" y="7"/>
                  </a:cubicBezTo>
                  <a:cubicBezTo>
                    <a:pt x="49" y="9"/>
                    <a:pt x="44" y="7"/>
                    <a:pt x="45" y="3"/>
                  </a:cubicBezTo>
                  <a:cubicBezTo>
                    <a:pt x="45" y="2"/>
                    <a:pt x="45" y="1"/>
                    <a:pt x="44" y="0"/>
                  </a:cubicBezTo>
                  <a:cubicBezTo>
                    <a:pt x="42" y="1"/>
                    <a:pt x="41" y="1"/>
                    <a:pt x="40" y="1"/>
                  </a:cubicBezTo>
                  <a:cubicBezTo>
                    <a:pt x="38" y="0"/>
                    <a:pt x="34" y="0"/>
                    <a:pt x="30" y="0"/>
                  </a:cubicBezTo>
                  <a:cubicBezTo>
                    <a:pt x="31" y="1"/>
                    <a:pt x="32" y="3"/>
                    <a:pt x="32" y="5"/>
                  </a:cubicBezTo>
                  <a:cubicBezTo>
                    <a:pt x="30" y="8"/>
                    <a:pt x="33" y="10"/>
                    <a:pt x="35" y="15"/>
                  </a:cubicBezTo>
                  <a:cubicBezTo>
                    <a:pt x="37" y="19"/>
                    <a:pt x="30" y="16"/>
                    <a:pt x="30" y="19"/>
                  </a:cubicBezTo>
                  <a:cubicBezTo>
                    <a:pt x="30" y="22"/>
                    <a:pt x="24" y="19"/>
                    <a:pt x="22" y="18"/>
                  </a:cubicBezTo>
                  <a:cubicBezTo>
                    <a:pt x="20" y="17"/>
                    <a:pt x="13" y="18"/>
                    <a:pt x="13" y="19"/>
                  </a:cubicBezTo>
                  <a:cubicBezTo>
                    <a:pt x="13" y="20"/>
                    <a:pt x="13" y="21"/>
                    <a:pt x="13" y="22"/>
                  </a:cubicBezTo>
                  <a:cubicBezTo>
                    <a:pt x="14" y="25"/>
                    <a:pt x="14" y="28"/>
                    <a:pt x="13" y="2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81" name="Freeform 88"/>
            <p:cNvSpPr>
              <a:spLocks noChangeArrowheads="1"/>
            </p:cNvSpPr>
            <p:nvPr/>
          </p:nvSpPr>
          <p:spPr bwMode="auto">
            <a:xfrm>
              <a:off x="4094163" y="619125"/>
              <a:ext cx="225425" cy="360363"/>
            </a:xfrm>
            <a:custGeom>
              <a:avLst/>
              <a:gdLst>
                <a:gd name="T0" fmla="*/ 2147483646 w 118"/>
                <a:gd name="T1" fmla="*/ 2147483646 h 189"/>
                <a:gd name="T2" fmla="*/ 2147483646 w 118"/>
                <a:gd name="T3" fmla="*/ 2147483646 h 189"/>
                <a:gd name="T4" fmla="*/ 2147483646 w 118"/>
                <a:gd name="T5" fmla="*/ 2147483646 h 189"/>
                <a:gd name="T6" fmla="*/ 2147483646 w 118"/>
                <a:gd name="T7" fmla="*/ 2147483646 h 189"/>
                <a:gd name="T8" fmla="*/ 2147483646 w 118"/>
                <a:gd name="T9" fmla="*/ 2147483646 h 189"/>
                <a:gd name="T10" fmla="*/ 2147483646 w 118"/>
                <a:gd name="T11" fmla="*/ 2147483646 h 189"/>
                <a:gd name="T12" fmla="*/ 2147483646 w 118"/>
                <a:gd name="T13" fmla="*/ 2147483646 h 189"/>
                <a:gd name="T14" fmla="*/ 2147483646 w 118"/>
                <a:gd name="T15" fmla="*/ 2147483646 h 189"/>
                <a:gd name="T16" fmla="*/ 2147483646 w 118"/>
                <a:gd name="T17" fmla="*/ 2147483646 h 189"/>
                <a:gd name="T18" fmla="*/ 2147483646 w 118"/>
                <a:gd name="T19" fmla="*/ 2147483646 h 189"/>
                <a:gd name="T20" fmla="*/ 2147483646 w 118"/>
                <a:gd name="T21" fmla="*/ 2147483646 h 189"/>
                <a:gd name="T22" fmla="*/ 2147483646 w 118"/>
                <a:gd name="T23" fmla="*/ 2147483646 h 189"/>
                <a:gd name="T24" fmla="*/ 2147483646 w 118"/>
                <a:gd name="T25" fmla="*/ 2147483646 h 189"/>
                <a:gd name="T26" fmla="*/ 2147483646 w 118"/>
                <a:gd name="T27" fmla="*/ 2147483646 h 189"/>
                <a:gd name="T28" fmla="*/ 2147483646 w 118"/>
                <a:gd name="T29" fmla="*/ 2147483646 h 189"/>
                <a:gd name="T30" fmla="*/ 2147483646 w 118"/>
                <a:gd name="T31" fmla="*/ 2147483646 h 189"/>
                <a:gd name="T32" fmla="*/ 2147483646 w 118"/>
                <a:gd name="T33" fmla="*/ 2147483646 h 189"/>
                <a:gd name="T34" fmla="*/ 2147483646 w 118"/>
                <a:gd name="T35" fmla="*/ 2147483646 h 189"/>
                <a:gd name="T36" fmla="*/ 2147483646 w 118"/>
                <a:gd name="T37" fmla="*/ 2147483646 h 189"/>
                <a:gd name="T38" fmla="*/ 2147483646 w 118"/>
                <a:gd name="T39" fmla="*/ 2147483646 h 189"/>
                <a:gd name="T40" fmla="*/ 2147483646 w 118"/>
                <a:gd name="T41" fmla="*/ 2147483646 h 189"/>
                <a:gd name="T42" fmla="*/ 2147483646 w 118"/>
                <a:gd name="T43" fmla="*/ 2147483646 h 189"/>
                <a:gd name="T44" fmla="*/ 2147483646 w 118"/>
                <a:gd name="T45" fmla="*/ 2147483646 h 189"/>
                <a:gd name="T46" fmla="*/ 2147483646 w 118"/>
                <a:gd name="T47" fmla="*/ 2147483646 h 189"/>
                <a:gd name="T48" fmla="*/ 2147483646 w 118"/>
                <a:gd name="T49" fmla="*/ 2147483646 h 189"/>
                <a:gd name="T50" fmla="*/ 2147483646 w 118"/>
                <a:gd name="T51" fmla="*/ 2147483646 h 189"/>
                <a:gd name="T52" fmla="*/ 2147483646 w 118"/>
                <a:gd name="T53" fmla="*/ 2147483646 h 189"/>
                <a:gd name="T54" fmla="*/ 2147483646 w 118"/>
                <a:gd name="T55" fmla="*/ 2147483646 h 189"/>
                <a:gd name="T56" fmla="*/ 2147483646 w 118"/>
                <a:gd name="T57" fmla="*/ 2147483646 h 189"/>
                <a:gd name="T58" fmla="*/ 2147483646 w 118"/>
                <a:gd name="T59" fmla="*/ 2147483646 h 189"/>
                <a:gd name="T60" fmla="*/ 2147483646 w 118"/>
                <a:gd name="T61" fmla="*/ 2147483646 h 189"/>
                <a:gd name="T62" fmla="*/ 0 w 118"/>
                <a:gd name="T63" fmla="*/ 2147483646 h 189"/>
                <a:gd name="T64" fmla="*/ 2147483646 w 118"/>
                <a:gd name="T65" fmla="*/ 2147483646 h 189"/>
                <a:gd name="T66" fmla="*/ 2147483646 w 118"/>
                <a:gd name="T67" fmla="*/ 2147483646 h 189"/>
                <a:gd name="T68" fmla="*/ 2147483646 w 118"/>
                <a:gd name="T69" fmla="*/ 2147483646 h 189"/>
                <a:gd name="T70" fmla="*/ 2147483646 w 118"/>
                <a:gd name="T71" fmla="*/ 2147483646 h 189"/>
                <a:gd name="T72" fmla="*/ 2147483646 w 118"/>
                <a:gd name="T73" fmla="*/ 2147483646 h 189"/>
                <a:gd name="T74" fmla="*/ 2147483646 w 118"/>
                <a:gd name="T75" fmla="*/ 2147483646 h 189"/>
                <a:gd name="T76" fmla="*/ 2147483646 w 118"/>
                <a:gd name="T77" fmla="*/ 2147483646 h 189"/>
                <a:gd name="T78" fmla="*/ 2147483646 w 118"/>
                <a:gd name="T79" fmla="*/ 2147483646 h 189"/>
                <a:gd name="T80" fmla="*/ 2147483646 w 118"/>
                <a:gd name="T81" fmla="*/ 2147483646 h 189"/>
                <a:gd name="T82" fmla="*/ 2147483646 w 118"/>
                <a:gd name="T83" fmla="*/ 2147483646 h 189"/>
                <a:gd name="T84" fmla="*/ 2147483646 w 118"/>
                <a:gd name="T85" fmla="*/ 2147483646 h 189"/>
                <a:gd name="T86" fmla="*/ 2147483646 w 118"/>
                <a:gd name="T87" fmla="*/ 2147483646 h 189"/>
                <a:gd name="T88" fmla="*/ 2147483646 w 118"/>
                <a:gd name="T89" fmla="*/ 2147483646 h 189"/>
                <a:gd name="T90" fmla="*/ 2147483646 w 118"/>
                <a:gd name="T91" fmla="*/ 2147483646 h 189"/>
                <a:gd name="T92" fmla="*/ 2147483646 w 118"/>
                <a:gd name="T93" fmla="*/ 2147483646 h 189"/>
                <a:gd name="T94" fmla="*/ 2147483646 w 118"/>
                <a:gd name="T95" fmla="*/ 2147483646 h 189"/>
                <a:gd name="T96" fmla="*/ 2147483646 w 118"/>
                <a:gd name="T97" fmla="*/ 2147483646 h 189"/>
                <a:gd name="T98" fmla="*/ 2147483646 w 118"/>
                <a:gd name="T99" fmla="*/ 2147483646 h 189"/>
                <a:gd name="T100" fmla="*/ 2147483646 w 118"/>
                <a:gd name="T101" fmla="*/ 2147483646 h 189"/>
                <a:gd name="T102" fmla="*/ 2147483646 w 118"/>
                <a:gd name="T103" fmla="*/ 2147483646 h 189"/>
                <a:gd name="T104" fmla="*/ 2147483646 w 118"/>
                <a:gd name="T105" fmla="*/ 2147483646 h 189"/>
                <a:gd name="T106" fmla="*/ 2147483646 w 118"/>
                <a:gd name="T107" fmla="*/ 2147483646 h 189"/>
                <a:gd name="T108" fmla="*/ 2147483646 w 118"/>
                <a:gd name="T109" fmla="*/ 2147483646 h 189"/>
                <a:gd name="T110" fmla="*/ 2147483646 w 118"/>
                <a:gd name="T111" fmla="*/ 2147483646 h 189"/>
                <a:gd name="T112" fmla="*/ 2147483646 w 118"/>
                <a:gd name="T113" fmla="*/ 2147483646 h 189"/>
                <a:gd name="T114" fmla="*/ 2147483646 w 118"/>
                <a:gd name="T115" fmla="*/ 2147483646 h 189"/>
                <a:gd name="T116" fmla="*/ 2147483646 w 118"/>
                <a:gd name="T117" fmla="*/ 2147483646 h 18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
                <a:gd name="T178" fmla="*/ 0 h 189"/>
                <a:gd name="T179" fmla="*/ 118 w 118"/>
                <a:gd name="T180" fmla="*/ 189 h 18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 h="189">
                  <a:moveTo>
                    <a:pt x="100" y="158"/>
                  </a:moveTo>
                  <a:cubicBezTo>
                    <a:pt x="103" y="152"/>
                    <a:pt x="115" y="148"/>
                    <a:pt x="117" y="142"/>
                  </a:cubicBezTo>
                  <a:cubicBezTo>
                    <a:pt x="118" y="140"/>
                    <a:pt x="118" y="138"/>
                    <a:pt x="114" y="133"/>
                  </a:cubicBezTo>
                  <a:cubicBezTo>
                    <a:pt x="110" y="128"/>
                    <a:pt x="100" y="125"/>
                    <a:pt x="100" y="122"/>
                  </a:cubicBezTo>
                  <a:cubicBezTo>
                    <a:pt x="99" y="120"/>
                    <a:pt x="107" y="119"/>
                    <a:pt x="107" y="116"/>
                  </a:cubicBezTo>
                  <a:cubicBezTo>
                    <a:pt x="106" y="113"/>
                    <a:pt x="102" y="113"/>
                    <a:pt x="101" y="110"/>
                  </a:cubicBezTo>
                  <a:cubicBezTo>
                    <a:pt x="99" y="107"/>
                    <a:pt x="103" y="106"/>
                    <a:pt x="102" y="104"/>
                  </a:cubicBezTo>
                  <a:cubicBezTo>
                    <a:pt x="102" y="103"/>
                    <a:pt x="97" y="102"/>
                    <a:pt x="97" y="101"/>
                  </a:cubicBezTo>
                  <a:cubicBezTo>
                    <a:pt x="96" y="99"/>
                    <a:pt x="100" y="99"/>
                    <a:pt x="99" y="97"/>
                  </a:cubicBezTo>
                  <a:cubicBezTo>
                    <a:pt x="99" y="95"/>
                    <a:pt x="95" y="92"/>
                    <a:pt x="98" y="89"/>
                  </a:cubicBezTo>
                  <a:cubicBezTo>
                    <a:pt x="100" y="86"/>
                    <a:pt x="105" y="89"/>
                    <a:pt x="101" y="82"/>
                  </a:cubicBezTo>
                  <a:cubicBezTo>
                    <a:pt x="98" y="75"/>
                    <a:pt x="92" y="67"/>
                    <a:pt x="91" y="65"/>
                  </a:cubicBezTo>
                  <a:cubicBezTo>
                    <a:pt x="89" y="63"/>
                    <a:pt x="92" y="60"/>
                    <a:pt x="94" y="58"/>
                  </a:cubicBezTo>
                  <a:cubicBezTo>
                    <a:pt x="96" y="57"/>
                    <a:pt x="101" y="52"/>
                    <a:pt x="101" y="50"/>
                  </a:cubicBezTo>
                  <a:cubicBezTo>
                    <a:pt x="101" y="48"/>
                    <a:pt x="95" y="43"/>
                    <a:pt x="93" y="42"/>
                  </a:cubicBezTo>
                  <a:cubicBezTo>
                    <a:pt x="91" y="41"/>
                    <a:pt x="88" y="41"/>
                    <a:pt x="86" y="38"/>
                  </a:cubicBezTo>
                  <a:cubicBezTo>
                    <a:pt x="84" y="34"/>
                    <a:pt x="83" y="33"/>
                    <a:pt x="84" y="31"/>
                  </a:cubicBezTo>
                  <a:cubicBezTo>
                    <a:pt x="86" y="29"/>
                    <a:pt x="86" y="27"/>
                    <a:pt x="86" y="25"/>
                  </a:cubicBezTo>
                  <a:cubicBezTo>
                    <a:pt x="86" y="23"/>
                    <a:pt x="90" y="25"/>
                    <a:pt x="90" y="22"/>
                  </a:cubicBezTo>
                  <a:cubicBezTo>
                    <a:pt x="91" y="20"/>
                    <a:pt x="92" y="19"/>
                    <a:pt x="93" y="18"/>
                  </a:cubicBezTo>
                  <a:cubicBezTo>
                    <a:pt x="93" y="15"/>
                    <a:pt x="93" y="13"/>
                    <a:pt x="93" y="11"/>
                  </a:cubicBezTo>
                  <a:cubicBezTo>
                    <a:pt x="92" y="8"/>
                    <a:pt x="83" y="7"/>
                    <a:pt x="81" y="3"/>
                  </a:cubicBezTo>
                  <a:cubicBezTo>
                    <a:pt x="79" y="0"/>
                    <a:pt x="74" y="1"/>
                    <a:pt x="72" y="3"/>
                  </a:cubicBezTo>
                  <a:cubicBezTo>
                    <a:pt x="70" y="6"/>
                    <a:pt x="61" y="3"/>
                    <a:pt x="61" y="6"/>
                  </a:cubicBezTo>
                  <a:cubicBezTo>
                    <a:pt x="61" y="9"/>
                    <a:pt x="54" y="10"/>
                    <a:pt x="54" y="14"/>
                  </a:cubicBezTo>
                  <a:cubicBezTo>
                    <a:pt x="54" y="17"/>
                    <a:pt x="57" y="24"/>
                    <a:pt x="52" y="23"/>
                  </a:cubicBezTo>
                  <a:cubicBezTo>
                    <a:pt x="46" y="23"/>
                    <a:pt x="50" y="25"/>
                    <a:pt x="47" y="30"/>
                  </a:cubicBezTo>
                  <a:cubicBezTo>
                    <a:pt x="44" y="34"/>
                    <a:pt x="44" y="27"/>
                    <a:pt x="40" y="28"/>
                  </a:cubicBezTo>
                  <a:cubicBezTo>
                    <a:pt x="37" y="29"/>
                    <a:pt x="33" y="25"/>
                    <a:pt x="32" y="28"/>
                  </a:cubicBezTo>
                  <a:cubicBezTo>
                    <a:pt x="30" y="30"/>
                    <a:pt x="25" y="28"/>
                    <a:pt x="19" y="27"/>
                  </a:cubicBezTo>
                  <a:cubicBezTo>
                    <a:pt x="14" y="26"/>
                    <a:pt x="11" y="18"/>
                    <a:pt x="7" y="18"/>
                  </a:cubicBezTo>
                  <a:cubicBezTo>
                    <a:pt x="4" y="18"/>
                    <a:pt x="1" y="20"/>
                    <a:pt x="0" y="23"/>
                  </a:cubicBezTo>
                  <a:cubicBezTo>
                    <a:pt x="4" y="26"/>
                    <a:pt x="7" y="30"/>
                    <a:pt x="12" y="32"/>
                  </a:cubicBezTo>
                  <a:cubicBezTo>
                    <a:pt x="18" y="35"/>
                    <a:pt x="29" y="38"/>
                    <a:pt x="28" y="42"/>
                  </a:cubicBezTo>
                  <a:cubicBezTo>
                    <a:pt x="28" y="46"/>
                    <a:pt x="26" y="51"/>
                    <a:pt x="29" y="53"/>
                  </a:cubicBezTo>
                  <a:cubicBezTo>
                    <a:pt x="31" y="54"/>
                    <a:pt x="28" y="61"/>
                    <a:pt x="31" y="63"/>
                  </a:cubicBezTo>
                  <a:cubicBezTo>
                    <a:pt x="34" y="64"/>
                    <a:pt x="33" y="73"/>
                    <a:pt x="31" y="73"/>
                  </a:cubicBezTo>
                  <a:cubicBezTo>
                    <a:pt x="28" y="73"/>
                    <a:pt x="31" y="77"/>
                    <a:pt x="33" y="78"/>
                  </a:cubicBezTo>
                  <a:cubicBezTo>
                    <a:pt x="34" y="79"/>
                    <a:pt x="34" y="81"/>
                    <a:pt x="34" y="84"/>
                  </a:cubicBezTo>
                  <a:cubicBezTo>
                    <a:pt x="38" y="85"/>
                    <a:pt x="41" y="86"/>
                    <a:pt x="44" y="88"/>
                  </a:cubicBezTo>
                  <a:cubicBezTo>
                    <a:pt x="48" y="90"/>
                    <a:pt x="47" y="93"/>
                    <a:pt x="48" y="96"/>
                  </a:cubicBezTo>
                  <a:cubicBezTo>
                    <a:pt x="48" y="100"/>
                    <a:pt x="48" y="102"/>
                    <a:pt x="46" y="100"/>
                  </a:cubicBezTo>
                  <a:cubicBezTo>
                    <a:pt x="43" y="99"/>
                    <a:pt x="41" y="100"/>
                    <a:pt x="39" y="105"/>
                  </a:cubicBezTo>
                  <a:cubicBezTo>
                    <a:pt x="38" y="110"/>
                    <a:pt x="32" y="116"/>
                    <a:pt x="28" y="117"/>
                  </a:cubicBezTo>
                  <a:cubicBezTo>
                    <a:pt x="24" y="117"/>
                    <a:pt x="24" y="121"/>
                    <a:pt x="21" y="122"/>
                  </a:cubicBezTo>
                  <a:cubicBezTo>
                    <a:pt x="18" y="123"/>
                    <a:pt x="15" y="125"/>
                    <a:pt x="15" y="128"/>
                  </a:cubicBezTo>
                  <a:cubicBezTo>
                    <a:pt x="15" y="132"/>
                    <a:pt x="11" y="132"/>
                    <a:pt x="7" y="132"/>
                  </a:cubicBezTo>
                  <a:cubicBezTo>
                    <a:pt x="4" y="132"/>
                    <a:pt x="5" y="138"/>
                    <a:pt x="2" y="139"/>
                  </a:cubicBezTo>
                  <a:cubicBezTo>
                    <a:pt x="0" y="141"/>
                    <a:pt x="0" y="143"/>
                    <a:pt x="3" y="146"/>
                  </a:cubicBezTo>
                  <a:cubicBezTo>
                    <a:pt x="5" y="149"/>
                    <a:pt x="3" y="151"/>
                    <a:pt x="4" y="153"/>
                  </a:cubicBezTo>
                  <a:cubicBezTo>
                    <a:pt x="5" y="156"/>
                    <a:pt x="8" y="161"/>
                    <a:pt x="6" y="166"/>
                  </a:cubicBezTo>
                  <a:cubicBezTo>
                    <a:pt x="3" y="172"/>
                    <a:pt x="1" y="178"/>
                    <a:pt x="3" y="178"/>
                  </a:cubicBezTo>
                  <a:cubicBezTo>
                    <a:pt x="5" y="177"/>
                    <a:pt x="10" y="182"/>
                    <a:pt x="13" y="182"/>
                  </a:cubicBezTo>
                  <a:cubicBezTo>
                    <a:pt x="17" y="182"/>
                    <a:pt x="17" y="187"/>
                    <a:pt x="20" y="186"/>
                  </a:cubicBezTo>
                  <a:cubicBezTo>
                    <a:pt x="23" y="185"/>
                    <a:pt x="23" y="189"/>
                    <a:pt x="33" y="188"/>
                  </a:cubicBezTo>
                  <a:cubicBezTo>
                    <a:pt x="42" y="188"/>
                    <a:pt x="60" y="180"/>
                    <a:pt x="68" y="180"/>
                  </a:cubicBezTo>
                  <a:cubicBezTo>
                    <a:pt x="72" y="180"/>
                    <a:pt x="75" y="180"/>
                    <a:pt x="78" y="179"/>
                  </a:cubicBezTo>
                  <a:cubicBezTo>
                    <a:pt x="79" y="177"/>
                    <a:pt x="81" y="174"/>
                    <a:pt x="83" y="172"/>
                  </a:cubicBezTo>
                  <a:cubicBezTo>
                    <a:pt x="88" y="168"/>
                    <a:pt x="98" y="164"/>
                    <a:pt x="100" y="158"/>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82" name="Freeform 89"/>
            <p:cNvSpPr>
              <a:spLocks noChangeArrowheads="1"/>
            </p:cNvSpPr>
            <p:nvPr/>
          </p:nvSpPr>
          <p:spPr bwMode="auto">
            <a:xfrm>
              <a:off x="4383088" y="1747837"/>
              <a:ext cx="455613" cy="363538"/>
            </a:xfrm>
            <a:custGeom>
              <a:avLst/>
              <a:gdLst>
                <a:gd name="T0" fmla="*/ 2147483646 w 238"/>
                <a:gd name="T1" fmla="*/ 2147483646 h 190"/>
                <a:gd name="T2" fmla="*/ 2147483646 w 238"/>
                <a:gd name="T3" fmla="*/ 2147483646 h 190"/>
                <a:gd name="T4" fmla="*/ 2147483646 w 238"/>
                <a:gd name="T5" fmla="*/ 2147483646 h 190"/>
                <a:gd name="T6" fmla="*/ 2147483646 w 238"/>
                <a:gd name="T7" fmla="*/ 2147483646 h 190"/>
                <a:gd name="T8" fmla="*/ 2147483646 w 238"/>
                <a:gd name="T9" fmla="*/ 0 h 190"/>
                <a:gd name="T10" fmla="*/ 2147483646 w 238"/>
                <a:gd name="T11" fmla="*/ 0 h 190"/>
                <a:gd name="T12" fmla="*/ 2147483646 w 238"/>
                <a:gd name="T13" fmla="*/ 2147483646 h 190"/>
                <a:gd name="T14" fmla="*/ 2147483646 w 238"/>
                <a:gd name="T15" fmla="*/ 2147483646 h 190"/>
                <a:gd name="T16" fmla="*/ 2147483646 w 238"/>
                <a:gd name="T17" fmla="*/ 2147483646 h 190"/>
                <a:gd name="T18" fmla="*/ 2147483646 w 238"/>
                <a:gd name="T19" fmla="*/ 2147483646 h 190"/>
                <a:gd name="T20" fmla="*/ 2147483646 w 238"/>
                <a:gd name="T21" fmla="*/ 2147483646 h 190"/>
                <a:gd name="T22" fmla="*/ 2147483646 w 238"/>
                <a:gd name="T23" fmla="*/ 2147483646 h 190"/>
                <a:gd name="T24" fmla="*/ 2147483646 w 238"/>
                <a:gd name="T25" fmla="*/ 2147483646 h 190"/>
                <a:gd name="T26" fmla="*/ 2147483646 w 238"/>
                <a:gd name="T27" fmla="*/ 2147483646 h 190"/>
                <a:gd name="T28" fmla="*/ 0 w 238"/>
                <a:gd name="T29" fmla="*/ 2147483646 h 190"/>
                <a:gd name="T30" fmla="*/ 2147483646 w 238"/>
                <a:gd name="T31" fmla="*/ 2147483646 h 190"/>
                <a:gd name="T32" fmla="*/ 2147483646 w 238"/>
                <a:gd name="T33" fmla="*/ 2147483646 h 190"/>
                <a:gd name="T34" fmla="*/ 2147483646 w 238"/>
                <a:gd name="T35" fmla="*/ 2147483646 h 190"/>
                <a:gd name="T36" fmla="*/ 2147483646 w 238"/>
                <a:gd name="T37" fmla="*/ 2147483646 h 190"/>
                <a:gd name="T38" fmla="*/ 2147483646 w 238"/>
                <a:gd name="T39" fmla="*/ 2147483646 h 190"/>
                <a:gd name="T40" fmla="*/ 2147483646 w 238"/>
                <a:gd name="T41" fmla="*/ 2147483646 h 190"/>
                <a:gd name="T42" fmla="*/ 2147483646 w 238"/>
                <a:gd name="T43" fmla="*/ 2147483646 h 190"/>
                <a:gd name="T44" fmla="*/ 2147483646 w 238"/>
                <a:gd name="T45" fmla="*/ 2147483646 h 190"/>
                <a:gd name="T46" fmla="*/ 2147483646 w 238"/>
                <a:gd name="T47" fmla="*/ 2147483646 h 190"/>
                <a:gd name="T48" fmla="*/ 2147483646 w 238"/>
                <a:gd name="T49" fmla="*/ 2147483646 h 190"/>
                <a:gd name="T50" fmla="*/ 2147483646 w 238"/>
                <a:gd name="T51" fmla="*/ 2147483646 h 190"/>
                <a:gd name="T52" fmla="*/ 2147483646 w 238"/>
                <a:gd name="T53" fmla="*/ 2147483646 h 190"/>
                <a:gd name="T54" fmla="*/ 2147483646 w 238"/>
                <a:gd name="T55" fmla="*/ 2147483646 h 190"/>
                <a:gd name="T56" fmla="*/ 2147483646 w 238"/>
                <a:gd name="T57" fmla="*/ 2147483646 h 190"/>
                <a:gd name="T58" fmla="*/ 2147483646 w 238"/>
                <a:gd name="T59" fmla="*/ 2147483646 h 190"/>
                <a:gd name="T60" fmla="*/ 2147483646 w 238"/>
                <a:gd name="T61" fmla="*/ 2147483646 h 190"/>
                <a:gd name="T62" fmla="*/ 2147483646 w 238"/>
                <a:gd name="T63" fmla="*/ 2147483646 h 190"/>
                <a:gd name="T64" fmla="*/ 2147483646 w 238"/>
                <a:gd name="T65" fmla="*/ 2147483646 h 190"/>
                <a:gd name="T66" fmla="*/ 2147483646 w 238"/>
                <a:gd name="T67" fmla="*/ 2147483646 h 190"/>
                <a:gd name="T68" fmla="*/ 2147483646 w 238"/>
                <a:gd name="T69" fmla="*/ 2147483646 h 190"/>
                <a:gd name="T70" fmla="*/ 2147483646 w 238"/>
                <a:gd name="T71" fmla="*/ 2147483646 h 190"/>
                <a:gd name="T72" fmla="*/ 2147483646 w 238"/>
                <a:gd name="T73" fmla="*/ 2147483646 h 190"/>
                <a:gd name="T74" fmla="*/ 2147483646 w 238"/>
                <a:gd name="T75" fmla="*/ 2147483646 h 190"/>
                <a:gd name="T76" fmla="*/ 2147483646 w 238"/>
                <a:gd name="T77" fmla="*/ 2147483646 h 190"/>
                <a:gd name="T78" fmla="*/ 2147483646 w 238"/>
                <a:gd name="T79" fmla="*/ 2147483646 h 190"/>
                <a:gd name="T80" fmla="*/ 2147483646 w 238"/>
                <a:gd name="T81" fmla="*/ 2147483646 h 190"/>
                <a:gd name="T82" fmla="*/ 2147483646 w 238"/>
                <a:gd name="T83" fmla="*/ 2147483646 h 190"/>
                <a:gd name="T84" fmla="*/ 2147483646 w 238"/>
                <a:gd name="T85" fmla="*/ 2147483646 h 190"/>
                <a:gd name="T86" fmla="*/ 2147483646 w 238"/>
                <a:gd name="T87" fmla="*/ 2147483646 h 190"/>
                <a:gd name="T88" fmla="*/ 2147483646 w 238"/>
                <a:gd name="T89" fmla="*/ 2147483646 h 190"/>
                <a:gd name="T90" fmla="*/ 2147483646 w 238"/>
                <a:gd name="T91" fmla="*/ 2147483646 h 190"/>
                <a:gd name="T92" fmla="*/ 2147483646 w 238"/>
                <a:gd name="T93" fmla="*/ 2147483646 h 190"/>
                <a:gd name="T94" fmla="*/ 2147483646 w 238"/>
                <a:gd name="T95" fmla="*/ 2147483646 h 1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38"/>
                <a:gd name="T145" fmla="*/ 0 h 190"/>
                <a:gd name="T146" fmla="*/ 238 w 238"/>
                <a:gd name="T147" fmla="*/ 190 h 1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38" h="190">
                  <a:moveTo>
                    <a:pt x="142" y="40"/>
                  </a:moveTo>
                  <a:cubicBezTo>
                    <a:pt x="142" y="40"/>
                    <a:pt x="125" y="38"/>
                    <a:pt x="122" y="38"/>
                  </a:cubicBezTo>
                  <a:cubicBezTo>
                    <a:pt x="119" y="38"/>
                    <a:pt x="113" y="37"/>
                    <a:pt x="109" y="33"/>
                  </a:cubicBezTo>
                  <a:cubicBezTo>
                    <a:pt x="105" y="30"/>
                    <a:pt x="85" y="15"/>
                    <a:pt x="82" y="13"/>
                  </a:cubicBezTo>
                  <a:cubicBezTo>
                    <a:pt x="78" y="11"/>
                    <a:pt x="63" y="1"/>
                    <a:pt x="59" y="0"/>
                  </a:cubicBezTo>
                  <a:cubicBezTo>
                    <a:pt x="55" y="0"/>
                    <a:pt x="55" y="0"/>
                    <a:pt x="50" y="0"/>
                  </a:cubicBezTo>
                  <a:cubicBezTo>
                    <a:pt x="45" y="0"/>
                    <a:pt x="47" y="3"/>
                    <a:pt x="38" y="4"/>
                  </a:cubicBezTo>
                  <a:cubicBezTo>
                    <a:pt x="30" y="4"/>
                    <a:pt x="25" y="10"/>
                    <a:pt x="27" y="11"/>
                  </a:cubicBezTo>
                  <a:cubicBezTo>
                    <a:pt x="30" y="12"/>
                    <a:pt x="38" y="19"/>
                    <a:pt x="36" y="21"/>
                  </a:cubicBezTo>
                  <a:cubicBezTo>
                    <a:pt x="33" y="22"/>
                    <a:pt x="33" y="26"/>
                    <a:pt x="29" y="26"/>
                  </a:cubicBezTo>
                  <a:cubicBezTo>
                    <a:pt x="26" y="26"/>
                    <a:pt x="22" y="27"/>
                    <a:pt x="22" y="29"/>
                  </a:cubicBezTo>
                  <a:cubicBezTo>
                    <a:pt x="22" y="32"/>
                    <a:pt x="17" y="36"/>
                    <a:pt x="13" y="36"/>
                  </a:cubicBezTo>
                  <a:cubicBezTo>
                    <a:pt x="11" y="36"/>
                    <a:pt x="6" y="33"/>
                    <a:pt x="2" y="31"/>
                  </a:cubicBezTo>
                  <a:cubicBezTo>
                    <a:pt x="1" y="34"/>
                    <a:pt x="1" y="34"/>
                    <a:pt x="1" y="34"/>
                  </a:cubicBezTo>
                  <a:cubicBezTo>
                    <a:pt x="0" y="37"/>
                    <a:pt x="0" y="37"/>
                    <a:pt x="0" y="37"/>
                  </a:cubicBezTo>
                  <a:cubicBezTo>
                    <a:pt x="1" y="40"/>
                    <a:pt x="0" y="49"/>
                    <a:pt x="2" y="50"/>
                  </a:cubicBezTo>
                  <a:cubicBezTo>
                    <a:pt x="5" y="51"/>
                    <a:pt x="6" y="55"/>
                    <a:pt x="11" y="61"/>
                  </a:cubicBezTo>
                  <a:cubicBezTo>
                    <a:pt x="17" y="67"/>
                    <a:pt x="28" y="83"/>
                    <a:pt x="28" y="87"/>
                  </a:cubicBezTo>
                  <a:cubicBezTo>
                    <a:pt x="28" y="90"/>
                    <a:pt x="30" y="95"/>
                    <a:pt x="36" y="99"/>
                  </a:cubicBezTo>
                  <a:cubicBezTo>
                    <a:pt x="43" y="104"/>
                    <a:pt x="43" y="109"/>
                    <a:pt x="47" y="112"/>
                  </a:cubicBezTo>
                  <a:cubicBezTo>
                    <a:pt x="50" y="114"/>
                    <a:pt x="49" y="118"/>
                    <a:pt x="49" y="124"/>
                  </a:cubicBezTo>
                  <a:cubicBezTo>
                    <a:pt x="50" y="131"/>
                    <a:pt x="53" y="140"/>
                    <a:pt x="59" y="143"/>
                  </a:cubicBezTo>
                  <a:cubicBezTo>
                    <a:pt x="65" y="147"/>
                    <a:pt x="69" y="151"/>
                    <a:pt x="72" y="158"/>
                  </a:cubicBezTo>
                  <a:cubicBezTo>
                    <a:pt x="74" y="165"/>
                    <a:pt x="78" y="171"/>
                    <a:pt x="82" y="175"/>
                  </a:cubicBezTo>
                  <a:cubicBezTo>
                    <a:pt x="86" y="179"/>
                    <a:pt x="84" y="181"/>
                    <a:pt x="86" y="184"/>
                  </a:cubicBezTo>
                  <a:cubicBezTo>
                    <a:pt x="87" y="185"/>
                    <a:pt x="88" y="188"/>
                    <a:pt x="89" y="190"/>
                  </a:cubicBezTo>
                  <a:cubicBezTo>
                    <a:pt x="92" y="189"/>
                    <a:pt x="94" y="188"/>
                    <a:pt x="95" y="188"/>
                  </a:cubicBezTo>
                  <a:cubicBezTo>
                    <a:pt x="95" y="186"/>
                    <a:pt x="93" y="183"/>
                    <a:pt x="94" y="181"/>
                  </a:cubicBezTo>
                  <a:cubicBezTo>
                    <a:pt x="95" y="180"/>
                    <a:pt x="97" y="178"/>
                    <a:pt x="99" y="177"/>
                  </a:cubicBezTo>
                  <a:cubicBezTo>
                    <a:pt x="101" y="177"/>
                    <a:pt x="103" y="179"/>
                    <a:pt x="107" y="179"/>
                  </a:cubicBezTo>
                  <a:cubicBezTo>
                    <a:pt x="112" y="178"/>
                    <a:pt x="120" y="179"/>
                    <a:pt x="121" y="180"/>
                  </a:cubicBezTo>
                  <a:cubicBezTo>
                    <a:pt x="122" y="181"/>
                    <a:pt x="134" y="180"/>
                    <a:pt x="137" y="182"/>
                  </a:cubicBezTo>
                  <a:cubicBezTo>
                    <a:pt x="140" y="185"/>
                    <a:pt x="143" y="184"/>
                    <a:pt x="145" y="179"/>
                  </a:cubicBezTo>
                  <a:cubicBezTo>
                    <a:pt x="147" y="175"/>
                    <a:pt x="160" y="165"/>
                    <a:pt x="162" y="164"/>
                  </a:cubicBezTo>
                  <a:cubicBezTo>
                    <a:pt x="164" y="163"/>
                    <a:pt x="179" y="164"/>
                    <a:pt x="184" y="163"/>
                  </a:cubicBezTo>
                  <a:cubicBezTo>
                    <a:pt x="190" y="162"/>
                    <a:pt x="228" y="150"/>
                    <a:pt x="230" y="148"/>
                  </a:cubicBezTo>
                  <a:cubicBezTo>
                    <a:pt x="231" y="147"/>
                    <a:pt x="238" y="127"/>
                    <a:pt x="238" y="125"/>
                  </a:cubicBezTo>
                  <a:cubicBezTo>
                    <a:pt x="238" y="122"/>
                    <a:pt x="235" y="116"/>
                    <a:pt x="232" y="117"/>
                  </a:cubicBezTo>
                  <a:cubicBezTo>
                    <a:pt x="229" y="117"/>
                    <a:pt x="205" y="114"/>
                    <a:pt x="203" y="113"/>
                  </a:cubicBezTo>
                  <a:cubicBezTo>
                    <a:pt x="202" y="113"/>
                    <a:pt x="196" y="108"/>
                    <a:pt x="195" y="101"/>
                  </a:cubicBezTo>
                  <a:cubicBezTo>
                    <a:pt x="193" y="100"/>
                    <a:pt x="191" y="97"/>
                    <a:pt x="190" y="94"/>
                  </a:cubicBezTo>
                  <a:cubicBezTo>
                    <a:pt x="188" y="95"/>
                    <a:pt x="183" y="94"/>
                    <a:pt x="181" y="88"/>
                  </a:cubicBezTo>
                  <a:cubicBezTo>
                    <a:pt x="179" y="86"/>
                    <a:pt x="173" y="78"/>
                    <a:pt x="175" y="76"/>
                  </a:cubicBezTo>
                  <a:cubicBezTo>
                    <a:pt x="177" y="73"/>
                    <a:pt x="174" y="67"/>
                    <a:pt x="170" y="63"/>
                  </a:cubicBezTo>
                  <a:cubicBezTo>
                    <a:pt x="166" y="60"/>
                    <a:pt x="159" y="54"/>
                    <a:pt x="158" y="50"/>
                  </a:cubicBezTo>
                  <a:cubicBezTo>
                    <a:pt x="158" y="49"/>
                    <a:pt x="158" y="47"/>
                    <a:pt x="157" y="45"/>
                  </a:cubicBezTo>
                  <a:cubicBezTo>
                    <a:pt x="148" y="45"/>
                    <a:pt x="148" y="45"/>
                    <a:pt x="148" y="45"/>
                  </a:cubicBezTo>
                  <a:lnTo>
                    <a:pt x="142" y="40"/>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83" name="Freeform 90"/>
            <p:cNvSpPr>
              <a:spLocks noChangeArrowheads="1"/>
            </p:cNvSpPr>
            <p:nvPr/>
          </p:nvSpPr>
          <p:spPr bwMode="auto">
            <a:xfrm>
              <a:off x="4756150" y="1914525"/>
              <a:ext cx="174625" cy="192088"/>
            </a:xfrm>
            <a:custGeom>
              <a:avLst/>
              <a:gdLst>
                <a:gd name="T0" fmla="*/ 2147483646 w 91"/>
                <a:gd name="T1" fmla="*/ 2147483646 h 101"/>
                <a:gd name="T2" fmla="*/ 2147483646 w 91"/>
                <a:gd name="T3" fmla="*/ 2147483646 h 101"/>
                <a:gd name="T4" fmla="*/ 2147483646 w 91"/>
                <a:gd name="T5" fmla="*/ 2147483646 h 101"/>
                <a:gd name="T6" fmla="*/ 2147483646 w 91"/>
                <a:gd name="T7" fmla="*/ 2147483646 h 101"/>
                <a:gd name="T8" fmla="*/ 2147483646 w 91"/>
                <a:gd name="T9" fmla="*/ 2147483646 h 101"/>
                <a:gd name="T10" fmla="*/ 2147483646 w 91"/>
                <a:gd name="T11" fmla="*/ 2147483646 h 101"/>
                <a:gd name="T12" fmla="*/ 2147483646 w 91"/>
                <a:gd name="T13" fmla="*/ 2147483646 h 101"/>
                <a:gd name="T14" fmla="*/ 0 w 91"/>
                <a:gd name="T15" fmla="*/ 2147483646 h 101"/>
                <a:gd name="T16" fmla="*/ 2147483646 w 91"/>
                <a:gd name="T17" fmla="*/ 2147483646 h 101"/>
                <a:gd name="T18" fmla="*/ 2147483646 w 91"/>
                <a:gd name="T19" fmla="*/ 2147483646 h 101"/>
                <a:gd name="T20" fmla="*/ 2147483646 w 91"/>
                <a:gd name="T21" fmla="*/ 2147483646 h 101"/>
                <a:gd name="T22" fmla="*/ 2147483646 w 91"/>
                <a:gd name="T23" fmla="*/ 2147483646 h 101"/>
                <a:gd name="T24" fmla="*/ 2147483646 w 91"/>
                <a:gd name="T25" fmla="*/ 2147483646 h 101"/>
                <a:gd name="T26" fmla="*/ 2147483646 w 91"/>
                <a:gd name="T27" fmla="*/ 2147483646 h 101"/>
                <a:gd name="T28" fmla="*/ 2147483646 w 91"/>
                <a:gd name="T29" fmla="*/ 2147483646 h 101"/>
                <a:gd name="T30" fmla="*/ 2147483646 w 91"/>
                <a:gd name="T31" fmla="*/ 2147483646 h 101"/>
                <a:gd name="T32" fmla="*/ 2147483646 w 91"/>
                <a:gd name="T33" fmla="*/ 2147483646 h 101"/>
                <a:gd name="T34" fmla="*/ 2147483646 w 91"/>
                <a:gd name="T35" fmla="*/ 2147483646 h 101"/>
                <a:gd name="T36" fmla="*/ 2147483646 w 91"/>
                <a:gd name="T37" fmla="*/ 2147483646 h 101"/>
                <a:gd name="T38" fmla="*/ 2147483646 w 91"/>
                <a:gd name="T39" fmla="*/ 2147483646 h 101"/>
                <a:gd name="T40" fmla="*/ 2147483646 w 91"/>
                <a:gd name="T41" fmla="*/ 2147483646 h 101"/>
                <a:gd name="T42" fmla="*/ 2147483646 w 91"/>
                <a:gd name="T43" fmla="*/ 0 h 101"/>
                <a:gd name="T44" fmla="*/ 2147483646 w 91"/>
                <a:gd name="T45" fmla="*/ 2147483646 h 101"/>
                <a:gd name="T46" fmla="*/ 2147483646 w 91"/>
                <a:gd name="T47" fmla="*/ 2147483646 h 10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1"/>
                <a:gd name="T73" fmla="*/ 0 h 101"/>
                <a:gd name="T74" fmla="*/ 91 w 91"/>
                <a:gd name="T75" fmla="*/ 101 h 10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1" h="101">
                  <a:moveTo>
                    <a:pt x="45" y="3"/>
                  </a:moveTo>
                  <a:cubicBezTo>
                    <a:pt x="45" y="11"/>
                    <a:pt x="45" y="11"/>
                    <a:pt x="45" y="11"/>
                  </a:cubicBezTo>
                  <a:cubicBezTo>
                    <a:pt x="38" y="20"/>
                    <a:pt x="38" y="20"/>
                    <a:pt x="38" y="20"/>
                  </a:cubicBezTo>
                  <a:cubicBezTo>
                    <a:pt x="35" y="30"/>
                    <a:pt x="35" y="30"/>
                    <a:pt x="35" y="30"/>
                  </a:cubicBezTo>
                  <a:cubicBezTo>
                    <a:pt x="36" y="30"/>
                    <a:pt x="36" y="30"/>
                    <a:pt x="37" y="30"/>
                  </a:cubicBezTo>
                  <a:cubicBezTo>
                    <a:pt x="40" y="29"/>
                    <a:pt x="43" y="35"/>
                    <a:pt x="43" y="38"/>
                  </a:cubicBezTo>
                  <a:cubicBezTo>
                    <a:pt x="43" y="40"/>
                    <a:pt x="36" y="60"/>
                    <a:pt x="35" y="61"/>
                  </a:cubicBezTo>
                  <a:cubicBezTo>
                    <a:pt x="34" y="62"/>
                    <a:pt x="14" y="69"/>
                    <a:pt x="0" y="73"/>
                  </a:cubicBezTo>
                  <a:cubicBezTo>
                    <a:pt x="3" y="79"/>
                    <a:pt x="9" y="91"/>
                    <a:pt x="14" y="101"/>
                  </a:cubicBezTo>
                  <a:cubicBezTo>
                    <a:pt x="15" y="101"/>
                    <a:pt x="16" y="101"/>
                    <a:pt x="17" y="100"/>
                  </a:cubicBezTo>
                  <a:cubicBezTo>
                    <a:pt x="23" y="96"/>
                    <a:pt x="31" y="98"/>
                    <a:pt x="35" y="97"/>
                  </a:cubicBezTo>
                  <a:cubicBezTo>
                    <a:pt x="40" y="96"/>
                    <a:pt x="36" y="92"/>
                    <a:pt x="40" y="88"/>
                  </a:cubicBezTo>
                  <a:cubicBezTo>
                    <a:pt x="44" y="85"/>
                    <a:pt x="50" y="87"/>
                    <a:pt x="52" y="86"/>
                  </a:cubicBezTo>
                  <a:cubicBezTo>
                    <a:pt x="54" y="85"/>
                    <a:pt x="56" y="77"/>
                    <a:pt x="59" y="76"/>
                  </a:cubicBezTo>
                  <a:cubicBezTo>
                    <a:pt x="63" y="74"/>
                    <a:pt x="67" y="75"/>
                    <a:pt x="67" y="72"/>
                  </a:cubicBezTo>
                  <a:cubicBezTo>
                    <a:pt x="66" y="69"/>
                    <a:pt x="67" y="58"/>
                    <a:pt x="70" y="57"/>
                  </a:cubicBezTo>
                  <a:cubicBezTo>
                    <a:pt x="74" y="56"/>
                    <a:pt x="79" y="53"/>
                    <a:pt x="80" y="51"/>
                  </a:cubicBezTo>
                  <a:cubicBezTo>
                    <a:pt x="80" y="49"/>
                    <a:pt x="87" y="41"/>
                    <a:pt x="89" y="37"/>
                  </a:cubicBezTo>
                  <a:cubicBezTo>
                    <a:pt x="91" y="34"/>
                    <a:pt x="91" y="32"/>
                    <a:pt x="88" y="31"/>
                  </a:cubicBezTo>
                  <a:cubicBezTo>
                    <a:pt x="85" y="31"/>
                    <a:pt x="80" y="22"/>
                    <a:pt x="79" y="19"/>
                  </a:cubicBezTo>
                  <a:cubicBezTo>
                    <a:pt x="77" y="17"/>
                    <a:pt x="68" y="19"/>
                    <a:pt x="60" y="12"/>
                  </a:cubicBezTo>
                  <a:cubicBezTo>
                    <a:pt x="57" y="10"/>
                    <a:pt x="55" y="5"/>
                    <a:pt x="54" y="0"/>
                  </a:cubicBezTo>
                  <a:cubicBezTo>
                    <a:pt x="50" y="3"/>
                    <a:pt x="50" y="3"/>
                    <a:pt x="50" y="3"/>
                  </a:cubicBezTo>
                  <a:lnTo>
                    <a:pt x="45" y="3"/>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84" name="Freeform 91"/>
            <p:cNvSpPr>
              <a:spLocks noChangeArrowheads="1"/>
            </p:cNvSpPr>
            <p:nvPr/>
          </p:nvSpPr>
          <p:spPr bwMode="auto">
            <a:xfrm>
              <a:off x="4729163" y="1890712"/>
              <a:ext cx="25400" cy="38100"/>
            </a:xfrm>
            <a:custGeom>
              <a:avLst/>
              <a:gdLst>
                <a:gd name="T0" fmla="*/ 2147483646 w 13"/>
                <a:gd name="T1" fmla="*/ 2147483646 h 20"/>
                <a:gd name="T2" fmla="*/ 2147483646 w 13"/>
                <a:gd name="T3" fmla="*/ 2147483646 h 20"/>
                <a:gd name="T4" fmla="*/ 2147483646 w 13"/>
                <a:gd name="T5" fmla="*/ 2147483646 h 20"/>
                <a:gd name="T6" fmla="*/ 2147483646 w 13"/>
                <a:gd name="T7" fmla="*/ 2147483646 h 20"/>
                <a:gd name="T8" fmla="*/ 0 w 13"/>
                <a:gd name="T9" fmla="*/ 2147483646 h 20"/>
                <a:gd name="T10" fmla="*/ 2147483646 w 13"/>
                <a:gd name="T11" fmla="*/ 2147483646 h 20"/>
                <a:gd name="T12" fmla="*/ 0 60000 65536"/>
                <a:gd name="T13" fmla="*/ 0 60000 65536"/>
                <a:gd name="T14" fmla="*/ 0 60000 65536"/>
                <a:gd name="T15" fmla="*/ 0 60000 65536"/>
                <a:gd name="T16" fmla="*/ 0 60000 65536"/>
                <a:gd name="T17" fmla="*/ 0 60000 65536"/>
                <a:gd name="T18" fmla="*/ 0 w 13"/>
                <a:gd name="T19" fmla="*/ 0 h 20"/>
                <a:gd name="T20" fmla="*/ 13 w 13"/>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3" h="20">
                  <a:moveTo>
                    <a:pt x="9" y="19"/>
                  </a:moveTo>
                  <a:cubicBezTo>
                    <a:pt x="9" y="18"/>
                    <a:pt x="9" y="17"/>
                    <a:pt x="10" y="16"/>
                  </a:cubicBezTo>
                  <a:cubicBezTo>
                    <a:pt x="12" y="12"/>
                    <a:pt x="13" y="3"/>
                    <a:pt x="8" y="2"/>
                  </a:cubicBezTo>
                  <a:cubicBezTo>
                    <a:pt x="3" y="0"/>
                    <a:pt x="1" y="10"/>
                    <a:pt x="1" y="13"/>
                  </a:cubicBezTo>
                  <a:cubicBezTo>
                    <a:pt x="1" y="13"/>
                    <a:pt x="0" y="13"/>
                    <a:pt x="0" y="13"/>
                  </a:cubicBezTo>
                  <a:cubicBezTo>
                    <a:pt x="2" y="19"/>
                    <a:pt x="7" y="20"/>
                    <a:pt x="9" y="1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85" name="Freeform 92"/>
            <p:cNvSpPr>
              <a:spLocks noChangeArrowheads="1"/>
            </p:cNvSpPr>
            <p:nvPr/>
          </p:nvSpPr>
          <p:spPr bwMode="auto">
            <a:xfrm>
              <a:off x="4756150" y="1887537"/>
              <a:ext cx="103188" cy="84138"/>
            </a:xfrm>
            <a:custGeom>
              <a:avLst/>
              <a:gdLst>
                <a:gd name="T0" fmla="*/ 2147483646 w 54"/>
                <a:gd name="T1" fmla="*/ 2147483646 h 44"/>
                <a:gd name="T2" fmla="*/ 2147483646 w 54"/>
                <a:gd name="T3" fmla="*/ 2147483646 h 44"/>
                <a:gd name="T4" fmla="*/ 2147483646 w 54"/>
                <a:gd name="T5" fmla="*/ 2147483646 h 44"/>
                <a:gd name="T6" fmla="*/ 2147483646 w 54"/>
                <a:gd name="T7" fmla="*/ 2147483646 h 44"/>
                <a:gd name="T8" fmla="*/ 2147483646 w 54"/>
                <a:gd name="T9" fmla="*/ 2147483646 h 44"/>
                <a:gd name="T10" fmla="*/ 2147483646 w 54"/>
                <a:gd name="T11" fmla="*/ 2147483646 h 44"/>
                <a:gd name="T12" fmla="*/ 2147483646 w 54"/>
                <a:gd name="T13" fmla="*/ 2147483646 h 44"/>
                <a:gd name="T14" fmla="*/ 2147483646 w 54"/>
                <a:gd name="T15" fmla="*/ 0 h 44"/>
                <a:gd name="T16" fmla="*/ 2147483646 w 54"/>
                <a:gd name="T17" fmla="*/ 2147483646 h 44"/>
                <a:gd name="T18" fmla="*/ 2147483646 w 54"/>
                <a:gd name="T19" fmla="*/ 2147483646 h 44"/>
                <a:gd name="T20" fmla="*/ 2147483646 w 54"/>
                <a:gd name="T21" fmla="*/ 2147483646 h 44"/>
                <a:gd name="T22" fmla="*/ 0 w 54"/>
                <a:gd name="T23" fmla="*/ 2147483646 h 44"/>
                <a:gd name="T24" fmla="*/ 2147483646 w 54"/>
                <a:gd name="T25" fmla="*/ 2147483646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4"/>
                <a:gd name="T40" fmla="*/ 0 h 44"/>
                <a:gd name="T41" fmla="*/ 54 w 54"/>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4" h="44">
                  <a:moveTo>
                    <a:pt x="8" y="40"/>
                  </a:moveTo>
                  <a:cubicBezTo>
                    <a:pt x="10" y="41"/>
                    <a:pt x="28" y="43"/>
                    <a:pt x="35" y="44"/>
                  </a:cubicBezTo>
                  <a:cubicBezTo>
                    <a:pt x="38" y="34"/>
                    <a:pt x="38" y="34"/>
                    <a:pt x="38" y="34"/>
                  </a:cubicBezTo>
                  <a:cubicBezTo>
                    <a:pt x="45" y="25"/>
                    <a:pt x="45" y="25"/>
                    <a:pt x="45" y="25"/>
                  </a:cubicBezTo>
                  <a:cubicBezTo>
                    <a:pt x="45" y="17"/>
                    <a:pt x="45" y="17"/>
                    <a:pt x="45" y="17"/>
                  </a:cubicBezTo>
                  <a:cubicBezTo>
                    <a:pt x="50" y="17"/>
                    <a:pt x="50" y="17"/>
                    <a:pt x="50" y="17"/>
                  </a:cubicBezTo>
                  <a:cubicBezTo>
                    <a:pt x="54" y="14"/>
                    <a:pt x="54" y="14"/>
                    <a:pt x="54" y="14"/>
                  </a:cubicBezTo>
                  <a:cubicBezTo>
                    <a:pt x="52" y="7"/>
                    <a:pt x="52" y="0"/>
                    <a:pt x="51" y="0"/>
                  </a:cubicBezTo>
                  <a:cubicBezTo>
                    <a:pt x="49" y="0"/>
                    <a:pt x="40" y="9"/>
                    <a:pt x="37" y="16"/>
                  </a:cubicBezTo>
                  <a:cubicBezTo>
                    <a:pt x="34" y="22"/>
                    <a:pt x="24" y="27"/>
                    <a:pt x="16" y="26"/>
                  </a:cubicBezTo>
                  <a:cubicBezTo>
                    <a:pt x="7" y="24"/>
                    <a:pt x="5" y="28"/>
                    <a:pt x="2" y="29"/>
                  </a:cubicBezTo>
                  <a:cubicBezTo>
                    <a:pt x="2" y="29"/>
                    <a:pt x="1" y="29"/>
                    <a:pt x="0" y="28"/>
                  </a:cubicBezTo>
                  <a:cubicBezTo>
                    <a:pt x="1" y="35"/>
                    <a:pt x="7" y="40"/>
                    <a:pt x="8" y="4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86" name="Freeform 93"/>
            <p:cNvSpPr>
              <a:spLocks noEditPoints="1" noChangeArrowheads="1"/>
            </p:cNvSpPr>
            <p:nvPr/>
          </p:nvSpPr>
          <p:spPr bwMode="auto">
            <a:xfrm>
              <a:off x="5775325" y="2328862"/>
              <a:ext cx="419100" cy="130175"/>
            </a:xfrm>
            <a:custGeom>
              <a:avLst/>
              <a:gdLst>
                <a:gd name="T0" fmla="*/ 2147483646 w 219"/>
                <a:gd name="T1" fmla="*/ 2147483646 h 68"/>
                <a:gd name="T2" fmla="*/ 2147483646 w 219"/>
                <a:gd name="T3" fmla="*/ 2147483646 h 68"/>
                <a:gd name="T4" fmla="*/ 2147483646 w 219"/>
                <a:gd name="T5" fmla="*/ 2147483646 h 68"/>
                <a:gd name="T6" fmla="*/ 2147483646 w 219"/>
                <a:gd name="T7" fmla="*/ 2147483646 h 68"/>
                <a:gd name="T8" fmla="*/ 2147483646 w 219"/>
                <a:gd name="T9" fmla="*/ 2147483646 h 68"/>
                <a:gd name="T10" fmla="*/ 2147483646 w 219"/>
                <a:gd name="T11" fmla="*/ 2147483646 h 68"/>
                <a:gd name="T12" fmla="*/ 2147483646 w 219"/>
                <a:gd name="T13" fmla="*/ 2147483646 h 68"/>
                <a:gd name="T14" fmla="*/ 0 w 219"/>
                <a:gd name="T15" fmla="*/ 2147483646 h 68"/>
                <a:gd name="T16" fmla="*/ 2147483646 w 219"/>
                <a:gd name="T17" fmla="*/ 2147483646 h 68"/>
                <a:gd name="T18" fmla="*/ 2147483646 w 219"/>
                <a:gd name="T19" fmla="*/ 2147483646 h 68"/>
                <a:gd name="T20" fmla="*/ 2147483646 w 219"/>
                <a:gd name="T21" fmla="*/ 2147483646 h 68"/>
                <a:gd name="T22" fmla="*/ 2147483646 w 219"/>
                <a:gd name="T23" fmla="*/ 2147483646 h 68"/>
                <a:gd name="T24" fmla="*/ 2147483646 w 219"/>
                <a:gd name="T25" fmla="*/ 2147483646 h 68"/>
                <a:gd name="T26" fmla="*/ 2147483646 w 219"/>
                <a:gd name="T27" fmla="*/ 2147483646 h 68"/>
                <a:gd name="T28" fmla="*/ 2147483646 w 219"/>
                <a:gd name="T29" fmla="*/ 2147483646 h 68"/>
                <a:gd name="T30" fmla="*/ 2147483646 w 219"/>
                <a:gd name="T31" fmla="*/ 2147483646 h 68"/>
                <a:gd name="T32" fmla="*/ 2147483646 w 219"/>
                <a:gd name="T33" fmla="*/ 0 h 68"/>
                <a:gd name="T34" fmla="*/ 2147483646 w 219"/>
                <a:gd name="T35" fmla="*/ 2147483646 h 68"/>
                <a:gd name="T36" fmla="*/ 2147483646 w 219"/>
                <a:gd name="T37" fmla="*/ 2147483646 h 68"/>
                <a:gd name="T38" fmla="*/ 2147483646 w 219"/>
                <a:gd name="T39" fmla="*/ 2147483646 h 68"/>
                <a:gd name="T40" fmla="*/ 2147483646 w 219"/>
                <a:gd name="T41" fmla="*/ 2147483646 h 68"/>
                <a:gd name="T42" fmla="*/ 2147483646 w 219"/>
                <a:gd name="T43" fmla="*/ 2147483646 h 68"/>
                <a:gd name="T44" fmla="*/ 2147483646 w 219"/>
                <a:gd name="T45" fmla="*/ 2147483646 h 68"/>
                <a:gd name="T46" fmla="*/ 2147483646 w 219"/>
                <a:gd name="T47" fmla="*/ 2147483646 h 68"/>
                <a:gd name="T48" fmla="*/ 2147483646 w 219"/>
                <a:gd name="T49" fmla="*/ 2147483646 h 68"/>
                <a:gd name="T50" fmla="*/ 2147483646 w 219"/>
                <a:gd name="T51" fmla="*/ 2147483646 h 68"/>
                <a:gd name="T52" fmla="*/ 2147483646 w 219"/>
                <a:gd name="T53" fmla="*/ 2147483646 h 68"/>
                <a:gd name="T54" fmla="*/ 2147483646 w 219"/>
                <a:gd name="T55" fmla="*/ 2147483646 h 68"/>
                <a:gd name="T56" fmla="*/ 2147483646 w 219"/>
                <a:gd name="T57" fmla="*/ 2147483646 h 68"/>
                <a:gd name="T58" fmla="*/ 2147483646 w 219"/>
                <a:gd name="T59" fmla="*/ 2147483646 h 68"/>
                <a:gd name="T60" fmla="*/ 2147483646 w 219"/>
                <a:gd name="T61" fmla="*/ 2147483646 h 68"/>
                <a:gd name="T62" fmla="*/ 2147483646 w 219"/>
                <a:gd name="T63" fmla="*/ 2147483646 h 68"/>
                <a:gd name="T64" fmla="*/ 2147483646 w 219"/>
                <a:gd name="T65" fmla="*/ 2147483646 h 68"/>
                <a:gd name="T66" fmla="*/ 2147483646 w 219"/>
                <a:gd name="T67" fmla="*/ 2147483646 h 68"/>
                <a:gd name="T68" fmla="*/ 2147483646 w 219"/>
                <a:gd name="T69" fmla="*/ 2147483646 h 68"/>
                <a:gd name="T70" fmla="*/ 2147483646 w 219"/>
                <a:gd name="T71" fmla="*/ 2147483646 h 68"/>
                <a:gd name="T72" fmla="*/ 2147483646 w 219"/>
                <a:gd name="T73" fmla="*/ 2147483646 h 68"/>
                <a:gd name="T74" fmla="*/ 2147483646 w 219"/>
                <a:gd name="T75" fmla="*/ 2147483646 h 68"/>
                <a:gd name="T76" fmla="*/ 2147483646 w 219"/>
                <a:gd name="T77" fmla="*/ 2147483646 h 68"/>
                <a:gd name="T78" fmla="*/ 2147483646 w 219"/>
                <a:gd name="T79" fmla="*/ 2147483646 h 68"/>
                <a:gd name="T80" fmla="*/ 2147483646 w 219"/>
                <a:gd name="T81" fmla="*/ 2147483646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19"/>
                <a:gd name="T124" fmla="*/ 0 h 68"/>
                <a:gd name="T125" fmla="*/ 219 w 219"/>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19" h="68">
                  <a:moveTo>
                    <a:pt x="39" y="24"/>
                  </a:moveTo>
                  <a:cubicBezTo>
                    <a:pt x="39" y="17"/>
                    <a:pt x="32" y="17"/>
                    <a:pt x="31" y="12"/>
                  </a:cubicBezTo>
                  <a:cubicBezTo>
                    <a:pt x="29" y="7"/>
                    <a:pt x="26" y="10"/>
                    <a:pt x="25" y="7"/>
                  </a:cubicBezTo>
                  <a:cubicBezTo>
                    <a:pt x="25" y="6"/>
                    <a:pt x="25" y="6"/>
                    <a:pt x="24" y="5"/>
                  </a:cubicBezTo>
                  <a:cubicBezTo>
                    <a:pt x="20" y="6"/>
                    <a:pt x="22" y="9"/>
                    <a:pt x="21" y="10"/>
                  </a:cubicBezTo>
                  <a:cubicBezTo>
                    <a:pt x="19" y="10"/>
                    <a:pt x="12" y="11"/>
                    <a:pt x="12" y="9"/>
                  </a:cubicBezTo>
                  <a:cubicBezTo>
                    <a:pt x="12" y="6"/>
                    <a:pt x="11" y="3"/>
                    <a:pt x="6" y="2"/>
                  </a:cubicBezTo>
                  <a:cubicBezTo>
                    <a:pt x="4" y="1"/>
                    <a:pt x="2" y="1"/>
                    <a:pt x="0" y="1"/>
                  </a:cubicBezTo>
                  <a:cubicBezTo>
                    <a:pt x="2" y="7"/>
                    <a:pt x="3" y="14"/>
                    <a:pt x="3" y="19"/>
                  </a:cubicBezTo>
                  <a:cubicBezTo>
                    <a:pt x="3" y="25"/>
                    <a:pt x="13" y="36"/>
                    <a:pt x="14" y="40"/>
                  </a:cubicBezTo>
                  <a:cubicBezTo>
                    <a:pt x="16" y="45"/>
                    <a:pt x="19" y="46"/>
                    <a:pt x="25" y="51"/>
                  </a:cubicBezTo>
                  <a:cubicBezTo>
                    <a:pt x="32" y="55"/>
                    <a:pt x="44" y="63"/>
                    <a:pt x="47" y="62"/>
                  </a:cubicBezTo>
                  <a:cubicBezTo>
                    <a:pt x="49" y="61"/>
                    <a:pt x="43" y="50"/>
                    <a:pt x="39" y="46"/>
                  </a:cubicBezTo>
                  <a:cubicBezTo>
                    <a:pt x="36" y="42"/>
                    <a:pt x="39" y="32"/>
                    <a:pt x="39" y="24"/>
                  </a:cubicBezTo>
                  <a:close/>
                  <a:moveTo>
                    <a:pt x="210" y="11"/>
                  </a:moveTo>
                  <a:cubicBezTo>
                    <a:pt x="207" y="12"/>
                    <a:pt x="200" y="12"/>
                    <a:pt x="200" y="9"/>
                  </a:cubicBezTo>
                  <a:cubicBezTo>
                    <a:pt x="200" y="6"/>
                    <a:pt x="193" y="0"/>
                    <a:pt x="189" y="0"/>
                  </a:cubicBezTo>
                  <a:cubicBezTo>
                    <a:pt x="185" y="0"/>
                    <a:pt x="181" y="8"/>
                    <a:pt x="180" y="11"/>
                  </a:cubicBezTo>
                  <a:cubicBezTo>
                    <a:pt x="180" y="15"/>
                    <a:pt x="174" y="14"/>
                    <a:pt x="174" y="19"/>
                  </a:cubicBezTo>
                  <a:cubicBezTo>
                    <a:pt x="175" y="21"/>
                    <a:pt x="173" y="21"/>
                    <a:pt x="172" y="22"/>
                  </a:cubicBezTo>
                  <a:cubicBezTo>
                    <a:pt x="173" y="26"/>
                    <a:pt x="174" y="29"/>
                    <a:pt x="172" y="29"/>
                  </a:cubicBezTo>
                  <a:cubicBezTo>
                    <a:pt x="169" y="28"/>
                    <a:pt x="169" y="31"/>
                    <a:pt x="165" y="31"/>
                  </a:cubicBezTo>
                  <a:cubicBezTo>
                    <a:pt x="163" y="31"/>
                    <a:pt x="161" y="28"/>
                    <a:pt x="159" y="23"/>
                  </a:cubicBezTo>
                  <a:cubicBezTo>
                    <a:pt x="159" y="23"/>
                    <a:pt x="158" y="23"/>
                    <a:pt x="158" y="23"/>
                  </a:cubicBezTo>
                  <a:cubicBezTo>
                    <a:pt x="156" y="23"/>
                    <a:pt x="150" y="33"/>
                    <a:pt x="148" y="39"/>
                  </a:cubicBezTo>
                  <a:cubicBezTo>
                    <a:pt x="147" y="45"/>
                    <a:pt x="141" y="43"/>
                    <a:pt x="132" y="44"/>
                  </a:cubicBezTo>
                  <a:cubicBezTo>
                    <a:pt x="123" y="45"/>
                    <a:pt x="127" y="54"/>
                    <a:pt x="125" y="58"/>
                  </a:cubicBezTo>
                  <a:cubicBezTo>
                    <a:pt x="123" y="62"/>
                    <a:pt x="113" y="55"/>
                    <a:pt x="108" y="54"/>
                  </a:cubicBezTo>
                  <a:cubicBezTo>
                    <a:pt x="109" y="58"/>
                    <a:pt x="110" y="61"/>
                    <a:pt x="111" y="61"/>
                  </a:cubicBezTo>
                  <a:cubicBezTo>
                    <a:pt x="114" y="61"/>
                    <a:pt x="118" y="68"/>
                    <a:pt x="121" y="66"/>
                  </a:cubicBezTo>
                  <a:cubicBezTo>
                    <a:pt x="123" y="64"/>
                    <a:pt x="131" y="66"/>
                    <a:pt x="135" y="65"/>
                  </a:cubicBezTo>
                  <a:cubicBezTo>
                    <a:pt x="139" y="63"/>
                    <a:pt x="140" y="60"/>
                    <a:pt x="147" y="60"/>
                  </a:cubicBezTo>
                  <a:cubicBezTo>
                    <a:pt x="153" y="60"/>
                    <a:pt x="151" y="65"/>
                    <a:pt x="157" y="62"/>
                  </a:cubicBezTo>
                  <a:cubicBezTo>
                    <a:pt x="164" y="59"/>
                    <a:pt x="168" y="61"/>
                    <a:pt x="167" y="55"/>
                  </a:cubicBezTo>
                  <a:cubicBezTo>
                    <a:pt x="167" y="49"/>
                    <a:pt x="171" y="49"/>
                    <a:pt x="171" y="45"/>
                  </a:cubicBezTo>
                  <a:cubicBezTo>
                    <a:pt x="170" y="40"/>
                    <a:pt x="178" y="43"/>
                    <a:pt x="177" y="35"/>
                  </a:cubicBezTo>
                  <a:cubicBezTo>
                    <a:pt x="177" y="26"/>
                    <a:pt x="189" y="27"/>
                    <a:pt x="195" y="27"/>
                  </a:cubicBezTo>
                  <a:cubicBezTo>
                    <a:pt x="196" y="27"/>
                    <a:pt x="198" y="28"/>
                    <a:pt x="200" y="29"/>
                  </a:cubicBezTo>
                  <a:cubicBezTo>
                    <a:pt x="204" y="27"/>
                    <a:pt x="210" y="24"/>
                    <a:pt x="207" y="22"/>
                  </a:cubicBezTo>
                  <a:cubicBezTo>
                    <a:pt x="204" y="20"/>
                    <a:pt x="216" y="22"/>
                    <a:pt x="217" y="18"/>
                  </a:cubicBezTo>
                  <a:cubicBezTo>
                    <a:pt x="219" y="14"/>
                    <a:pt x="213" y="11"/>
                    <a:pt x="210" y="1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87" name="Freeform 94"/>
            <p:cNvSpPr>
              <a:spLocks noChangeArrowheads="1"/>
            </p:cNvSpPr>
            <p:nvPr/>
          </p:nvSpPr>
          <p:spPr bwMode="auto">
            <a:xfrm>
              <a:off x="6078538" y="2370137"/>
              <a:ext cx="28575" cy="17463"/>
            </a:xfrm>
            <a:custGeom>
              <a:avLst/>
              <a:gdLst>
                <a:gd name="T0" fmla="*/ 2147483646 w 15"/>
                <a:gd name="T1" fmla="*/ 2147483646 h 9"/>
                <a:gd name="T2" fmla="*/ 2147483646 w 15"/>
                <a:gd name="T3" fmla="*/ 2147483646 h 9"/>
                <a:gd name="T4" fmla="*/ 2147483646 w 15"/>
                <a:gd name="T5" fmla="*/ 0 h 9"/>
                <a:gd name="T6" fmla="*/ 2147483646 w 15"/>
                <a:gd name="T7" fmla="*/ 2147483646 h 9"/>
                <a:gd name="T8" fmla="*/ 0 w 15"/>
                <a:gd name="T9" fmla="*/ 2147483646 h 9"/>
                <a:gd name="T10" fmla="*/ 2147483646 w 15"/>
                <a:gd name="T11" fmla="*/ 2147483646 h 9"/>
                <a:gd name="T12" fmla="*/ 0 60000 65536"/>
                <a:gd name="T13" fmla="*/ 0 60000 65536"/>
                <a:gd name="T14" fmla="*/ 0 60000 65536"/>
                <a:gd name="T15" fmla="*/ 0 60000 65536"/>
                <a:gd name="T16" fmla="*/ 0 60000 65536"/>
                <a:gd name="T17" fmla="*/ 0 60000 65536"/>
                <a:gd name="T18" fmla="*/ 0 w 15"/>
                <a:gd name="T19" fmla="*/ 0 h 9"/>
                <a:gd name="T20" fmla="*/ 15 w 15"/>
                <a:gd name="T21" fmla="*/ 9 h 9"/>
              </a:gdLst>
              <a:ahLst/>
              <a:cxnLst>
                <a:cxn ang="T12">
                  <a:pos x="T0" y="T1"/>
                </a:cxn>
                <a:cxn ang="T13">
                  <a:pos x="T2" y="T3"/>
                </a:cxn>
                <a:cxn ang="T14">
                  <a:pos x="T4" y="T5"/>
                </a:cxn>
                <a:cxn ang="T15">
                  <a:pos x="T6" y="T7"/>
                </a:cxn>
                <a:cxn ang="T16">
                  <a:pos x="T8" y="T9"/>
                </a:cxn>
                <a:cxn ang="T17">
                  <a:pos x="T10" y="T11"/>
                </a:cxn>
              </a:cxnLst>
              <a:rect l="T18" t="T19" r="T20" b="T21"/>
              <a:pathLst>
                <a:path w="15" h="9">
                  <a:moveTo>
                    <a:pt x="6" y="9"/>
                  </a:moveTo>
                  <a:cubicBezTo>
                    <a:pt x="10" y="9"/>
                    <a:pt x="10" y="6"/>
                    <a:pt x="13" y="7"/>
                  </a:cubicBezTo>
                  <a:cubicBezTo>
                    <a:pt x="15" y="7"/>
                    <a:pt x="14" y="4"/>
                    <a:pt x="13" y="0"/>
                  </a:cubicBezTo>
                  <a:cubicBezTo>
                    <a:pt x="11" y="1"/>
                    <a:pt x="7" y="1"/>
                    <a:pt x="7" y="3"/>
                  </a:cubicBezTo>
                  <a:cubicBezTo>
                    <a:pt x="7" y="5"/>
                    <a:pt x="2" y="1"/>
                    <a:pt x="0" y="1"/>
                  </a:cubicBezTo>
                  <a:cubicBezTo>
                    <a:pt x="2" y="6"/>
                    <a:pt x="4" y="9"/>
                    <a:pt x="6" y="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88" name="Freeform 95"/>
            <p:cNvSpPr>
              <a:spLocks noChangeArrowheads="1"/>
            </p:cNvSpPr>
            <p:nvPr/>
          </p:nvSpPr>
          <p:spPr bwMode="auto">
            <a:xfrm>
              <a:off x="4473575" y="1616075"/>
              <a:ext cx="209550" cy="206375"/>
            </a:xfrm>
            <a:custGeom>
              <a:avLst/>
              <a:gdLst>
                <a:gd name="T0" fmla="*/ 2147483646 w 110"/>
                <a:gd name="T1" fmla="*/ 2147483646 h 108"/>
                <a:gd name="T2" fmla="*/ 2147483646 w 110"/>
                <a:gd name="T3" fmla="*/ 2147483646 h 108"/>
                <a:gd name="T4" fmla="*/ 2147483646 w 110"/>
                <a:gd name="T5" fmla="*/ 2147483646 h 108"/>
                <a:gd name="T6" fmla="*/ 2147483646 w 110"/>
                <a:gd name="T7" fmla="*/ 2147483646 h 108"/>
                <a:gd name="T8" fmla="*/ 2147483646 w 110"/>
                <a:gd name="T9" fmla="*/ 2147483646 h 108"/>
                <a:gd name="T10" fmla="*/ 2147483646 w 110"/>
                <a:gd name="T11" fmla="*/ 2147483646 h 108"/>
                <a:gd name="T12" fmla="*/ 2147483646 w 110"/>
                <a:gd name="T13" fmla="*/ 2147483646 h 108"/>
                <a:gd name="T14" fmla="*/ 2147483646 w 110"/>
                <a:gd name="T15" fmla="*/ 2147483646 h 108"/>
                <a:gd name="T16" fmla="*/ 2147483646 w 110"/>
                <a:gd name="T17" fmla="*/ 2147483646 h 108"/>
                <a:gd name="T18" fmla="*/ 2147483646 w 110"/>
                <a:gd name="T19" fmla="*/ 2147483646 h 108"/>
                <a:gd name="T20" fmla="*/ 2147483646 w 110"/>
                <a:gd name="T21" fmla="*/ 2147483646 h 108"/>
                <a:gd name="T22" fmla="*/ 2147483646 w 110"/>
                <a:gd name="T23" fmla="*/ 2147483646 h 108"/>
                <a:gd name="T24" fmla="*/ 2147483646 w 110"/>
                <a:gd name="T25" fmla="*/ 2147483646 h 108"/>
                <a:gd name="T26" fmla="*/ 2147483646 w 110"/>
                <a:gd name="T27" fmla="*/ 2147483646 h 108"/>
                <a:gd name="T28" fmla="*/ 2147483646 w 110"/>
                <a:gd name="T29" fmla="*/ 2147483646 h 108"/>
                <a:gd name="T30" fmla="*/ 2147483646 w 110"/>
                <a:gd name="T31" fmla="*/ 2147483646 h 108"/>
                <a:gd name="T32" fmla="*/ 2147483646 w 110"/>
                <a:gd name="T33" fmla="*/ 2147483646 h 108"/>
                <a:gd name="T34" fmla="*/ 2147483646 w 110"/>
                <a:gd name="T35" fmla="*/ 2147483646 h 108"/>
                <a:gd name="T36" fmla="*/ 2147483646 w 110"/>
                <a:gd name="T37" fmla="*/ 2147483646 h 108"/>
                <a:gd name="T38" fmla="*/ 2147483646 w 110"/>
                <a:gd name="T39" fmla="*/ 2147483646 h 108"/>
                <a:gd name="T40" fmla="*/ 2147483646 w 110"/>
                <a:gd name="T41" fmla="*/ 2147483646 h 108"/>
                <a:gd name="T42" fmla="*/ 2147483646 w 110"/>
                <a:gd name="T43" fmla="*/ 2147483646 h 108"/>
                <a:gd name="T44" fmla="*/ 2147483646 w 110"/>
                <a:gd name="T45" fmla="*/ 2147483646 h 108"/>
                <a:gd name="T46" fmla="*/ 2147483646 w 110"/>
                <a:gd name="T47" fmla="*/ 2147483646 h 108"/>
                <a:gd name="T48" fmla="*/ 2147483646 w 110"/>
                <a:gd name="T49" fmla="*/ 2147483646 h 108"/>
                <a:gd name="T50" fmla="*/ 0 w 110"/>
                <a:gd name="T51" fmla="*/ 2147483646 h 108"/>
                <a:gd name="T52" fmla="*/ 2147483646 w 110"/>
                <a:gd name="T53" fmla="*/ 2147483646 h 108"/>
                <a:gd name="T54" fmla="*/ 2147483646 w 110"/>
                <a:gd name="T55" fmla="*/ 2147483646 h 108"/>
                <a:gd name="T56" fmla="*/ 2147483646 w 110"/>
                <a:gd name="T57" fmla="*/ 2147483646 h 108"/>
                <a:gd name="T58" fmla="*/ 2147483646 w 110"/>
                <a:gd name="T59" fmla="*/ 2147483646 h 108"/>
                <a:gd name="T60" fmla="*/ 2147483646 w 110"/>
                <a:gd name="T61" fmla="*/ 2147483646 h 108"/>
                <a:gd name="T62" fmla="*/ 2147483646 w 110"/>
                <a:gd name="T63" fmla="*/ 2147483646 h 108"/>
                <a:gd name="T64" fmla="*/ 2147483646 w 110"/>
                <a:gd name="T65" fmla="*/ 2147483646 h 108"/>
                <a:gd name="T66" fmla="*/ 2147483646 w 110"/>
                <a:gd name="T67" fmla="*/ 2147483646 h 1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108"/>
                <a:gd name="T104" fmla="*/ 110 w 110"/>
                <a:gd name="T105" fmla="*/ 108 h 10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108">
                  <a:moveTo>
                    <a:pt x="93" y="98"/>
                  </a:moveTo>
                  <a:cubicBezTo>
                    <a:pt x="94" y="97"/>
                    <a:pt x="95" y="94"/>
                    <a:pt x="98" y="94"/>
                  </a:cubicBezTo>
                  <a:cubicBezTo>
                    <a:pt x="101" y="94"/>
                    <a:pt x="103" y="95"/>
                    <a:pt x="106" y="98"/>
                  </a:cubicBezTo>
                  <a:cubicBezTo>
                    <a:pt x="107" y="97"/>
                    <a:pt x="109" y="96"/>
                    <a:pt x="110" y="95"/>
                  </a:cubicBezTo>
                  <a:cubicBezTo>
                    <a:pt x="107" y="92"/>
                    <a:pt x="104" y="89"/>
                    <a:pt x="104" y="87"/>
                  </a:cubicBezTo>
                  <a:cubicBezTo>
                    <a:pt x="105" y="83"/>
                    <a:pt x="101" y="81"/>
                    <a:pt x="100" y="79"/>
                  </a:cubicBezTo>
                  <a:cubicBezTo>
                    <a:pt x="100" y="77"/>
                    <a:pt x="103" y="73"/>
                    <a:pt x="101" y="71"/>
                  </a:cubicBezTo>
                  <a:cubicBezTo>
                    <a:pt x="99" y="70"/>
                    <a:pt x="99" y="65"/>
                    <a:pt x="96" y="65"/>
                  </a:cubicBezTo>
                  <a:cubicBezTo>
                    <a:pt x="93" y="64"/>
                    <a:pt x="83" y="59"/>
                    <a:pt x="83" y="56"/>
                  </a:cubicBezTo>
                  <a:cubicBezTo>
                    <a:pt x="84" y="53"/>
                    <a:pt x="80" y="51"/>
                    <a:pt x="78" y="50"/>
                  </a:cubicBezTo>
                  <a:cubicBezTo>
                    <a:pt x="76" y="49"/>
                    <a:pt x="74" y="41"/>
                    <a:pt x="76" y="40"/>
                  </a:cubicBezTo>
                  <a:cubicBezTo>
                    <a:pt x="79" y="39"/>
                    <a:pt x="78" y="31"/>
                    <a:pt x="81" y="31"/>
                  </a:cubicBezTo>
                  <a:cubicBezTo>
                    <a:pt x="84" y="31"/>
                    <a:pt x="81" y="27"/>
                    <a:pt x="82" y="24"/>
                  </a:cubicBezTo>
                  <a:cubicBezTo>
                    <a:pt x="83" y="22"/>
                    <a:pt x="80" y="20"/>
                    <a:pt x="78" y="20"/>
                  </a:cubicBezTo>
                  <a:cubicBezTo>
                    <a:pt x="76" y="20"/>
                    <a:pt x="72" y="17"/>
                    <a:pt x="72" y="14"/>
                  </a:cubicBezTo>
                  <a:cubicBezTo>
                    <a:pt x="72" y="11"/>
                    <a:pt x="67" y="6"/>
                    <a:pt x="68" y="5"/>
                  </a:cubicBezTo>
                  <a:cubicBezTo>
                    <a:pt x="67" y="11"/>
                    <a:pt x="58" y="2"/>
                    <a:pt x="56" y="3"/>
                  </a:cubicBezTo>
                  <a:cubicBezTo>
                    <a:pt x="53" y="4"/>
                    <a:pt x="51" y="0"/>
                    <a:pt x="46" y="1"/>
                  </a:cubicBezTo>
                  <a:cubicBezTo>
                    <a:pt x="42" y="1"/>
                    <a:pt x="42" y="3"/>
                    <a:pt x="41" y="5"/>
                  </a:cubicBezTo>
                  <a:cubicBezTo>
                    <a:pt x="41" y="5"/>
                    <a:pt x="41" y="5"/>
                    <a:pt x="41" y="5"/>
                  </a:cubicBezTo>
                  <a:cubicBezTo>
                    <a:pt x="34" y="10"/>
                    <a:pt x="34" y="10"/>
                    <a:pt x="34" y="10"/>
                  </a:cubicBezTo>
                  <a:cubicBezTo>
                    <a:pt x="34" y="10"/>
                    <a:pt x="28" y="11"/>
                    <a:pt x="27" y="15"/>
                  </a:cubicBezTo>
                  <a:cubicBezTo>
                    <a:pt x="26" y="19"/>
                    <a:pt x="30" y="22"/>
                    <a:pt x="28" y="24"/>
                  </a:cubicBezTo>
                  <a:cubicBezTo>
                    <a:pt x="26" y="27"/>
                    <a:pt x="27" y="31"/>
                    <a:pt x="27" y="33"/>
                  </a:cubicBezTo>
                  <a:cubicBezTo>
                    <a:pt x="28" y="35"/>
                    <a:pt x="24" y="40"/>
                    <a:pt x="24" y="40"/>
                  </a:cubicBezTo>
                  <a:cubicBezTo>
                    <a:pt x="24" y="40"/>
                    <a:pt x="11" y="47"/>
                    <a:pt x="0" y="53"/>
                  </a:cubicBezTo>
                  <a:cubicBezTo>
                    <a:pt x="0" y="55"/>
                    <a:pt x="1" y="57"/>
                    <a:pt x="1" y="58"/>
                  </a:cubicBezTo>
                  <a:cubicBezTo>
                    <a:pt x="2" y="61"/>
                    <a:pt x="3" y="65"/>
                    <a:pt x="4" y="69"/>
                  </a:cubicBezTo>
                  <a:cubicBezTo>
                    <a:pt x="8" y="69"/>
                    <a:pt x="9" y="69"/>
                    <a:pt x="12" y="69"/>
                  </a:cubicBezTo>
                  <a:cubicBezTo>
                    <a:pt x="16" y="70"/>
                    <a:pt x="31" y="80"/>
                    <a:pt x="35" y="82"/>
                  </a:cubicBezTo>
                  <a:cubicBezTo>
                    <a:pt x="38" y="84"/>
                    <a:pt x="58" y="99"/>
                    <a:pt x="62" y="102"/>
                  </a:cubicBezTo>
                  <a:cubicBezTo>
                    <a:pt x="66" y="106"/>
                    <a:pt x="72" y="107"/>
                    <a:pt x="75" y="107"/>
                  </a:cubicBezTo>
                  <a:cubicBezTo>
                    <a:pt x="77" y="107"/>
                    <a:pt x="83" y="107"/>
                    <a:pt x="88" y="108"/>
                  </a:cubicBezTo>
                  <a:cubicBezTo>
                    <a:pt x="90" y="104"/>
                    <a:pt x="92" y="99"/>
                    <a:pt x="93" y="98"/>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89" name="Freeform 96"/>
            <p:cNvSpPr>
              <a:spLocks noChangeArrowheads="1"/>
            </p:cNvSpPr>
            <p:nvPr/>
          </p:nvSpPr>
          <p:spPr bwMode="auto">
            <a:xfrm>
              <a:off x="4641850" y="1795462"/>
              <a:ext cx="41275" cy="38100"/>
            </a:xfrm>
            <a:custGeom>
              <a:avLst/>
              <a:gdLst>
                <a:gd name="T0" fmla="*/ 2147483646 w 22"/>
                <a:gd name="T1" fmla="*/ 2147483646 h 20"/>
                <a:gd name="T2" fmla="*/ 2147483646 w 22"/>
                <a:gd name="T3" fmla="*/ 2147483646 h 20"/>
                <a:gd name="T4" fmla="*/ 2147483646 w 22"/>
                <a:gd name="T5" fmla="*/ 2147483646 h 20"/>
                <a:gd name="T6" fmla="*/ 2147483646 w 22"/>
                <a:gd name="T7" fmla="*/ 2147483646 h 20"/>
                <a:gd name="T8" fmla="*/ 2147483646 w 22"/>
                <a:gd name="T9" fmla="*/ 2147483646 h 20"/>
                <a:gd name="T10" fmla="*/ 2147483646 w 22"/>
                <a:gd name="T11" fmla="*/ 0 h 20"/>
                <a:gd name="T12" fmla="*/ 2147483646 w 22"/>
                <a:gd name="T13" fmla="*/ 2147483646 h 20"/>
                <a:gd name="T14" fmla="*/ 0 w 22"/>
                <a:gd name="T15" fmla="*/ 2147483646 h 20"/>
                <a:gd name="T16" fmla="*/ 2147483646 w 22"/>
                <a:gd name="T17" fmla="*/ 2147483646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20"/>
                <a:gd name="T29" fmla="*/ 22 w 22"/>
                <a:gd name="T30" fmla="*/ 20 h 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20">
                  <a:moveTo>
                    <a:pt x="7" y="15"/>
                  </a:moveTo>
                  <a:cubicBezTo>
                    <a:pt x="13" y="20"/>
                    <a:pt x="13" y="20"/>
                    <a:pt x="13" y="20"/>
                  </a:cubicBezTo>
                  <a:cubicBezTo>
                    <a:pt x="22" y="20"/>
                    <a:pt x="22" y="20"/>
                    <a:pt x="22" y="20"/>
                  </a:cubicBezTo>
                  <a:cubicBezTo>
                    <a:pt x="20" y="15"/>
                    <a:pt x="17" y="8"/>
                    <a:pt x="17" y="6"/>
                  </a:cubicBezTo>
                  <a:cubicBezTo>
                    <a:pt x="17" y="5"/>
                    <a:pt x="17" y="5"/>
                    <a:pt x="18" y="4"/>
                  </a:cubicBezTo>
                  <a:cubicBezTo>
                    <a:pt x="15" y="1"/>
                    <a:pt x="13" y="0"/>
                    <a:pt x="10" y="0"/>
                  </a:cubicBezTo>
                  <a:cubicBezTo>
                    <a:pt x="7" y="0"/>
                    <a:pt x="6" y="3"/>
                    <a:pt x="5" y="4"/>
                  </a:cubicBezTo>
                  <a:cubicBezTo>
                    <a:pt x="4" y="5"/>
                    <a:pt x="2" y="10"/>
                    <a:pt x="0" y="14"/>
                  </a:cubicBezTo>
                  <a:cubicBezTo>
                    <a:pt x="4" y="14"/>
                    <a:pt x="7" y="15"/>
                    <a:pt x="7" y="1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90" name="Freeform 97"/>
            <p:cNvSpPr>
              <a:spLocks noEditPoints="1" noChangeArrowheads="1"/>
            </p:cNvSpPr>
            <p:nvPr/>
          </p:nvSpPr>
          <p:spPr bwMode="auto">
            <a:xfrm>
              <a:off x="3541713" y="1252537"/>
              <a:ext cx="315913" cy="261938"/>
            </a:xfrm>
            <a:custGeom>
              <a:avLst/>
              <a:gdLst>
                <a:gd name="T0" fmla="*/ 2147483646 w 165"/>
                <a:gd name="T1" fmla="*/ 2147483646 h 137"/>
                <a:gd name="T2" fmla="*/ 2147483646 w 165"/>
                <a:gd name="T3" fmla="*/ 2147483646 h 137"/>
                <a:gd name="T4" fmla="*/ 2147483646 w 165"/>
                <a:gd name="T5" fmla="*/ 2147483646 h 137"/>
                <a:gd name="T6" fmla="*/ 2147483646 w 165"/>
                <a:gd name="T7" fmla="*/ 2147483646 h 137"/>
                <a:gd name="T8" fmla="*/ 2147483646 w 165"/>
                <a:gd name="T9" fmla="*/ 2147483646 h 137"/>
                <a:gd name="T10" fmla="*/ 2147483646 w 165"/>
                <a:gd name="T11" fmla="*/ 2147483646 h 137"/>
                <a:gd name="T12" fmla="*/ 2147483646 w 165"/>
                <a:gd name="T13" fmla="*/ 2147483646 h 137"/>
                <a:gd name="T14" fmla="*/ 2147483646 w 165"/>
                <a:gd name="T15" fmla="*/ 2147483646 h 137"/>
                <a:gd name="T16" fmla="*/ 2147483646 w 165"/>
                <a:gd name="T17" fmla="*/ 2147483646 h 137"/>
                <a:gd name="T18" fmla="*/ 2147483646 w 165"/>
                <a:gd name="T19" fmla="*/ 2147483646 h 137"/>
                <a:gd name="T20" fmla="*/ 2147483646 w 165"/>
                <a:gd name="T21" fmla="*/ 2147483646 h 137"/>
                <a:gd name="T22" fmla="*/ 2147483646 w 165"/>
                <a:gd name="T23" fmla="*/ 0 h 137"/>
                <a:gd name="T24" fmla="*/ 2147483646 w 165"/>
                <a:gd name="T25" fmla="*/ 0 h 137"/>
                <a:gd name="T26" fmla="*/ 2147483646 w 165"/>
                <a:gd name="T27" fmla="*/ 2147483646 h 137"/>
                <a:gd name="T28" fmla="*/ 2147483646 w 165"/>
                <a:gd name="T29" fmla="*/ 2147483646 h 137"/>
                <a:gd name="T30" fmla="*/ 2147483646 w 165"/>
                <a:gd name="T31" fmla="*/ 2147483646 h 137"/>
                <a:gd name="T32" fmla="*/ 2147483646 w 165"/>
                <a:gd name="T33" fmla="*/ 2147483646 h 137"/>
                <a:gd name="T34" fmla="*/ 2147483646 w 165"/>
                <a:gd name="T35" fmla="*/ 2147483646 h 137"/>
                <a:gd name="T36" fmla="*/ 2147483646 w 165"/>
                <a:gd name="T37" fmla="*/ 2147483646 h 137"/>
                <a:gd name="T38" fmla="*/ 2147483646 w 165"/>
                <a:gd name="T39" fmla="*/ 2147483646 h 137"/>
                <a:gd name="T40" fmla="*/ 2147483646 w 165"/>
                <a:gd name="T41" fmla="*/ 2147483646 h 137"/>
                <a:gd name="T42" fmla="*/ 2147483646 w 165"/>
                <a:gd name="T43" fmla="*/ 2147483646 h 137"/>
                <a:gd name="T44" fmla="*/ 2147483646 w 165"/>
                <a:gd name="T45" fmla="*/ 2147483646 h 137"/>
                <a:gd name="T46" fmla="*/ 2147483646 w 165"/>
                <a:gd name="T47" fmla="*/ 2147483646 h 137"/>
                <a:gd name="T48" fmla="*/ 2147483646 w 165"/>
                <a:gd name="T49" fmla="*/ 2147483646 h 137"/>
                <a:gd name="T50" fmla="*/ 2147483646 w 165"/>
                <a:gd name="T51" fmla="*/ 2147483646 h 137"/>
                <a:gd name="T52" fmla="*/ 2147483646 w 165"/>
                <a:gd name="T53" fmla="*/ 2147483646 h 137"/>
                <a:gd name="T54" fmla="*/ 2147483646 w 165"/>
                <a:gd name="T55" fmla="*/ 2147483646 h 137"/>
                <a:gd name="T56" fmla="*/ 2147483646 w 165"/>
                <a:gd name="T57" fmla="*/ 2147483646 h 137"/>
                <a:gd name="T58" fmla="*/ 2147483646 w 165"/>
                <a:gd name="T59" fmla="*/ 2147483646 h 137"/>
                <a:gd name="T60" fmla="*/ 2147483646 w 165"/>
                <a:gd name="T61" fmla="*/ 2147483646 h 137"/>
                <a:gd name="T62" fmla="*/ 2147483646 w 165"/>
                <a:gd name="T63" fmla="*/ 2147483646 h 137"/>
                <a:gd name="T64" fmla="*/ 2147483646 w 165"/>
                <a:gd name="T65" fmla="*/ 2147483646 h 137"/>
                <a:gd name="T66" fmla="*/ 2147483646 w 165"/>
                <a:gd name="T67" fmla="*/ 2147483646 h 137"/>
                <a:gd name="T68" fmla="*/ 2147483646 w 165"/>
                <a:gd name="T69" fmla="*/ 2147483646 h 137"/>
                <a:gd name="T70" fmla="*/ 2147483646 w 165"/>
                <a:gd name="T71" fmla="*/ 2147483646 h 137"/>
                <a:gd name="T72" fmla="*/ 2147483646 w 165"/>
                <a:gd name="T73" fmla="*/ 2147483646 h 137"/>
                <a:gd name="T74" fmla="*/ 2147483646 w 165"/>
                <a:gd name="T75" fmla="*/ 2147483646 h 137"/>
                <a:gd name="T76" fmla="*/ 2147483646 w 165"/>
                <a:gd name="T77" fmla="*/ 2147483646 h 137"/>
                <a:gd name="T78" fmla="*/ 2147483646 w 165"/>
                <a:gd name="T79" fmla="*/ 2147483646 h 137"/>
                <a:gd name="T80" fmla="*/ 2147483646 w 165"/>
                <a:gd name="T81" fmla="*/ 2147483646 h 137"/>
                <a:gd name="T82" fmla="*/ 2147483646 w 165"/>
                <a:gd name="T83" fmla="*/ 2147483646 h 137"/>
                <a:gd name="T84" fmla="*/ 2147483646 w 165"/>
                <a:gd name="T85" fmla="*/ 2147483646 h 137"/>
                <a:gd name="T86" fmla="*/ 2147483646 w 165"/>
                <a:gd name="T87" fmla="*/ 2147483646 h 137"/>
                <a:gd name="T88" fmla="*/ 2147483646 w 165"/>
                <a:gd name="T89" fmla="*/ 2147483646 h 137"/>
                <a:gd name="T90" fmla="*/ 2147483646 w 165"/>
                <a:gd name="T91" fmla="*/ 2147483646 h 137"/>
                <a:gd name="T92" fmla="*/ 2147483646 w 165"/>
                <a:gd name="T93" fmla="*/ 2147483646 h 137"/>
                <a:gd name="T94" fmla="*/ 2147483646 w 165"/>
                <a:gd name="T95" fmla="*/ 2147483646 h 137"/>
                <a:gd name="T96" fmla="*/ 2147483646 w 165"/>
                <a:gd name="T97" fmla="*/ 2147483646 h 137"/>
                <a:gd name="T98" fmla="*/ 2147483646 w 165"/>
                <a:gd name="T99" fmla="*/ 2147483646 h 137"/>
                <a:gd name="T100" fmla="*/ 2147483646 w 165"/>
                <a:gd name="T101" fmla="*/ 2147483646 h 137"/>
                <a:gd name="T102" fmla="*/ 2147483646 w 165"/>
                <a:gd name="T103" fmla="*/ 2147483646 h 137"/>
                <a:gd name="T104" fmla="*/ 2147483646 w 165"/>
                <a:gd name="T105" fmla="*/ 2147483646 h 137"/>
                <a:gd name="T106" fmla="*/ 2147483646 w 165"/>
                <a:gd name="T107" fmla="*/ 2147483646 h 137"/>
                <a:gd name="T108" fmla="*/ 2147483646 w 165"/>
                <a:gd name="T109" fmla="*/ 2147483646 h 137"/>
                <a:gd name="T110" fmla="*/ 2147483646 w 165"/>
                <a:gd name="T111" fmla="*/ 2147483646 h 137"/>
                <a:gd name="T112" fmla="*/ 2147483646 w 165"/>
                <a:gd name="T113" fmla="*/ 2147483646 h 137"/>
                <a:gd name="T114" fmla="*/ 2147483646 w 165"/>
                <a:gd name="T115" fmla="*/ 2147483646 h 137"/>
                <a:gd name="T116" fmla="*/ 2147483646 w 165"/>
                <a:gd name="T117" fmla="*/ 2147483646 h 137"/>
                <a:gd name="T118" fmla="*/ 2147483646 w 165"/>
                <a:gd name="T119" fmla="*/ 2147483646 h 137"/>
                <a:gd name="T120" fmla="*/ 2147483646 w 165"/>
                <a:gd name="T121" fmla="*/ 2147483646 h 137"/>
                <a:gd name="T122" fmla="*/ 2147483646 w 165"/>
                <a:gd name="T123" fmla="*/ 2147483646 h 13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
                <a:gd name="T187" fmla="*/ 0 h 137"/>
                <a:gd name="T188" fmla="*/ 165 w 165"/>
                <a:gd name="T189" fmla="*/ 137 h 13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 h="137">
                  <a:moveTo>
                    <a:pt x="144" y="31"/>
                  </a:moveTo>
                  <a:cubicBezTo>
                    <a:pt x="143" y="31"/>
                    <a:pt x="142" y="29"/>
                    <a:pt x="138" y="29"/>
                  </a:cubicBezTo>
                  <a:cubicBezTo>
                    <a:pt x="135" y="29"/>
                    <a:pt x="133" y="28"/>
                    <a:pt x="131" y="26"/>
                  </a:cubicBezTo>
                  <a:cubicBezTo>
                    <a:pt x="130" y="24"/>
                    <a:pt x="122" y="23"/>
                    <a:pt x="119" y="24"/>
                  </a:cubicBezTo>
                  <a:cubicBezTo>
                    <a:pt x="117" y="24"/>
                    <a:pt x="116" y="19"/>
                    <a:pt x="114" y="20"/>
                  </a:cubicBezTo>
                  <a:cubicBezTo>
                    <a:pt x="111" y="20"/>
                    <a:pt x="110" y="17"/>
                    <a:pt x="110" y="15"/>
                  </a:cubicBezTo>
                  <a:cubicBezTo>
                    <a:pt x="110" y="13"/>
                    <a:pt x="108" y="16"/>
                    <a:pt x="105" y="17"/>
                  </a:cubicBezTo>
                  <a:cubicBezTo>
                    <a:pt x="103" y="18"/>
                    <a:pt x="102" y="15"/>
                    <a:pt x="102" y="13"/>
                  </a:cubicBezTo>
                  <a:cubicBezTo>
                    <a:pt x="102" y="12"/>
                    <a:pt x="97" y="10"/>
                    <a:pt x="95" y="9"/>
                  </a:cubicBezTo>
                  <a:cubicBezTo>
                    <a:pt x="93" y="8"/>
                    <a:pt x="90" y="4"/>
                    <a:pt x="89" y="6"/>
                  </a:cubicBezTo>
                  <a:cubicBezTo>
                    <a:pt x="88" y="7"/>
                    <a:pt x="86" y="3"/>
                    <a:pt x="85" y="1"/>
                  </a:cubicBezTo>
                  <a:cubicBezTo>
                    <a:pt x="85" y="0"/>
                    <a:pt x="84" y="0"/>
                    <a:pt x="84" y="0"/>
                  </a:cubicBezTo>
                  <a:cubicBezTo>
                    <a:pt x="83" y="0"/>
                    <a:pt x="82" y="0"/>
                    <a:pt x="81" y="0"/>
                  </a:cubicBezTo>
                  <a:cubicBezTo>
                    <a:pt x="77" y="0"/>
                    <a:pt x="74" y="3"/>
                    <a:pt x="75" y="10"/>
                  </a:cubicBezTo>
                  <a:cubicBezTo>
                    <a:pt x="75" y="16"/>
                    <a:pt x="70" y="17"/>
                    <a:pt x="63" y="18"/>
                  </a:cubicBezTo>
                  <a:cubicBezTo>
                    <a:pt x="56" y="18"/>
                    <a:pt x="58" y="23"/>
                    <a:pt x="56" y="26"/>
                  </a:cubicBezTo>
                  <a:cubicBezTo>
                    <a:pt x="53" y="28"/>
                    <a:pt x="43" y="24"/>
                    <a:pt x="41" y="21"/>
                  </a:cubicBezTo>
                  <a:cubicBezTo>
                    <a:pt x="40" y="17"/>
                    <a:pt x="31" y="21"/>
                    <a:pt x="35" y="25"/>
                  </a:cubicBezTo>
                  <a:cubicBezTo>
                    <a:pt x="39" y="29"/>
                    <a:pt x="39" y="35"/>
                    <a:pt x="36" y="37"/>
                  </a:cubicBezTo>
                  <a:cubicBezTo>
                    <a:pt x="34" y="39"/>
                    <a:pt x="30" y="34"/>
                    <a:pt x="27" y="37"/>
                  </a:cubicBezTo>
                  <a:cubicBezTo>
                    <a:pt x="24" y="39"/>
                    <a:pt x="23" y="35"/>
                    <a:pt x="20" y="33"/>
                  </a:cubicBezTo>
                  <a:cubicBezTo>
                    <a:pt x="16" y="32"/>
                    <a:pt x="15" y="35"/>
                    <a:pt x="9" y="34"/>
                  </a:cubicBezTo>
                  <a:cubicBezTo>
                    <a:pt x="3" y="34"/>
                    <a:pt x="0" y="37"/>
                    <a:pt x="2" y="40"/>
                  </a:cubicBezTo>
                  <a:cubicBezTo>
                    <a:pt x="4" y="42"/>
                    <a:pt x="1" y="45"/>
                    <a:pt x="3" y="47"/>
                  </a:cubicBezTo>
                  <a:cubicBezTo>
                    <a:pt x="5" y="49"/>
                    <a:pt x="12" y="49"/>
                    <a:pt x="18" y="52"/>
                  </a:cubicBezTo>
                  <a:cubicBezTo>
                    <a:pt x="24" y="55"/>
                    <a:pt x="25" y="52"/>
                    <a:pt x="28" y="54"/>
                  </a:cubicBezTo>
                  <a:cubicBezTo>
                    <a:pt x="31" y="56"/>
                    <a:pt x="31" y="55"/>
                    <a:pt x="32" y="59"/>
                  </a:cubicBezTo>
                  <a:cubicBezTo>
                    <a:pt x="32" y="63"/>
                    <a:pt x="35" y="67"/>
                    <a:pt x="40" y="69"/>
                  </a:cubicBezTo>
                  <a:cubicBezTo>
                    <a:pt x="46" y="70"/>
                    <a:pt x="42" y="74"/>
                    <a:pt x="43" y="78"/>
                  </a:cubicBezTo>
                  <a:cubicBezTo>
                    <a:pt x="45" y="81"/>
                    <a:pt x="41" y="87"/>
                    <a:pt x="42" y="91"/>
                  </a:cubicBezTo>
                  <a:cubicBezTo>
                    <a:pt x="43" y="96"/>
                    <a:pt x="39" y="110"/>
                    <a:pt x="36" y="112"/>
                  </a:cubicBezTo>
                  <a:cubicBezTo>
                    <a:pt x="36" y="112"/>
                    <a:pt x="36" y="112"/>
                    <a:pt x="36" y="112"/>
                  </a:cubicBezTo>
                  <a:cubicBezTo>
                    <a:pt x="38" y="113"/>
                    <a:pt x="41" y="114"/>
                    <a:pt x="42" y="115"/>
                  </a:cubicBezTo>
                  <a:cubicBezTo>
                    <a:pt x="45" y="116"/>
                    <a:pt x="50" y="118"/>
                    <a:pt x="53" y="120"/>
                  </a:cubicBezTo>
                  <a:cubicBezTo>
                    <a:pt x="56" y="122"/>
                    <a:pt x="62" y="122"/>
                    <a:pt x="62" y="119"/>
                  </a:cubicBezTo>
                  <a:cubicBezTo>
                    <a:pt x="62" y="117"/>
                    <a:pt x="65" y="118"/>
                    <a:pt x="67" y="121"/>
                  </a:cubicBezTo>
                  <a:cubicBezTo>
                    <a:pt x="69" y="123"/>
                    <a:pt x="77" y="123"/>
                    <a:pt x="81" y="124"/>
                  </a:cubicBezTo>
                  <a:cubicBezTo>
                    <a:pt x="84" y="124"/>
                    <a:pt x="88" y="124"/>
                    <a:pt x="92" y="124"/>
                  </a:cubicBezTo>
                  <a:cubicBezTo>
                    <a:pt x="92" y="123"/>
                    <a:pt x="92" y="122"/>
                    <a:pt x="92" y="121"/>
                  </a:cubicBezTo>
                  <a:cubicBezTo>
                    <a:pt x="90" y="115"/>
                    <a:pt x="95" y="111"/>
                    <a:pt x="101" y="110"/>
                  </a:cubicBezTo>
                  <a:cubicBezTo>
                    <a:pt x="106" y="109"/>
                    <a:pt x="118" y="113"/>
                    <a:pt x="122" y="115"/>
                  </a:cubicBezTo>
                  <a:cubicBezTo>
                    <a:pt x="125" y="117"/>
                    <a:pt x="129" y="116"/>
                    <a:pt x="135" y="110"/>
                  </a:cubicBezTo>
                  <a:cubicBezTo>
                    <a:pt x="137" y="107"/>
                    <a:pt x="140" y="106"/>
                    <a:pt x="142" y="106"/>
                  </a:cubicBezTo>
                  <a:cubicBezTo>
                    <a:pt x="142" y="104"/>
                    <a:pt x="142" y="103"/>
                    <a:pt x="143" y="102"/>
                  </a:cubicBezTo>
                  <a:cubicBezTo>
                    <a:pt x="144" y="100"/>
                    <a:pt x="140" y="100"/>
                    <a:pt x="138" y="100"/>
                  </a:cubicBezTo>
                  <a:cubicBezTo>
                    <a:pt x="135" y="100"/>
                    <a:pt x="133" y="97"/>
                    <a:pt x="135" y="95"/>
                  </a:cubicBezTo>
                  <a:cubicBezTo>
                    <a:pt x="137" y="92"/>
                    <a:pt x="134" y="92"/>
                    <a:pt x="132" y="89"/>
                  </a:cubicBezTo>
                  <a:cubicBezTo>
                    <a:pt x="130" y="86"/>
                    <a:pt x="133" y="87"/>
                    <a:pt x="134" y="86"/>
                  </a:cubicBezTo>
                  <a:cubicBezTo>
                    <a:pt x="136" y="85"/>
                    <a:pt x="138" y="82"/>
                    <a:pt x="136" y="82"/>
                  </a:cubicBezTo>
                  <a:cubicBezTo>
                    <a:pt x="135" y="81"/>
                    <a:pt x="134" y="79"/>
                    <a:pt x="135" y="76"/>
                  </a:cubicBezTo>
                  <a:cubicBezTo>
                    <a:pt x="136" y="73"/>
                    <a:pt x="133" y="73"/>
                    <a:pt x="133" y="71"/>
                  </a:cubicBezTo>
                  <a:cubicBezTo>
                    <a:pt x="133" y="68"/>
                    <a:pt x="130" y="67"/>
                    <a:pt x="128" y="70"/>
                  </a:cubicBezTo>
                  <a:cubicBezTo>
                    <a:pt x="126" y="73"/>
                    <a:pt x="125" y="71"/>
                    <a:pt x="127" y="66"/>
                  </a:cubicBezTo>
                  <a:cubicBezTo>
                    <a:pt x="128" y="62"/>
                    <a:pt x="133" y="60"/>
                    <a:pt x="134" y="57"/>
                  </a:cubicBezTo>
                  <a:cubicBezTo>
                    <a:pt x="134" y="55"/>
                    <a:pt x="137" y="53"/>
                    <a:pt x="140" y="53"/>
                  </a:cubicBezTo>
                  <a:cubicBezTo>
                    <a:pt x="142" y="53"/>
                    <a:pt x="141" y="47"/>
                    <a:pt x="142" y="44"/>
                  </a:cubicBezTo>
                  <a:cubicBezTo>
                    <a:pt x="143" y="41"/>
                    <a:pt x="143" y="38"/>
                    <a:pt x="147" y="35"/>
                  </a:cubicBezTo>
                  <a:cubicBezTo>
                    <a:pt x="150" y="32"/>
                    <a:pt x="146" y="31"/>
                    <a:pt x="144" y="31"/>
                  </a:cubicBezTo>
                  <a:close/>
                  <a:moveTo>
                    <a:pt x="162" y="116"/>
                  </a:moveTo>
                  <a:cubicBezTo>
                    <a:pt x="160" y="116"/>
                    <a:pt x="160" y="119"/>
                    <a:pt x="155" y="122"/>
                  </a:cubicBezTo>
                  <a:cubicBezTo>
                    <a:pt x="151" y="125"/>
                    <a:pt x="155" y="137"/>
                    <a:pt x="160" y="137"/>
                  </a:cubicBezTo>
                  <a:cubicBezTo>
                    <a:pt x="165" y="136"/>
                    <a:pt x="164" y="116"/>
                    <a:pt x="162" y="11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91" name="Freeform 98"/>
            <p:cNvSpPr>
              <a:spLocks noChangeArrowheads="1"/>
            </p:cNvSpPr>
            <p:nvPr/>
          </p:nvSpPr>
          <p:spPr bwMode="auto">
            <a:xfrm>
              <a:off x="1689100" y="2155825"/>
              <a:ext cx="50800" cy="26988"/>
            </a:xfrm>
            <a:custGeom>
              <a:avLst/>
              <a:gdLst>
                <a:gd name="T0" fmla="*/ 2147483646 w 26"/>
                <a:gd name="T1" fmla="*/ 2147483646 h 14"/>
                <a:gd name="T2" fmla="*/ 2147483646 w 26"/>
                <a:gd name="T3" fmla="*/ 2147483646 h 14"/>
                <a:gd name="T4" fmla="*/ 2147483646 w 26"/>
                <a:gd name="T5" fmla="*/ 0 h 14"/>
                <a:gd name="T6" fmla="*/ 2147483646 w 26"/>
                <a:gd name="T7" fmla="*/ 0 h 14"/>
                <a:gd name="T8" fmla="*/ 0 w 26"/>
                <a:gd name="T9" fmla="*/ 2147483646 h 14"/>
                <a:gd name="T10" fmla="*/ 2147483646 w 26"/>
                <a:gd name="T11" fmla="*/ 2147483646 h 14"/>
                <a:gd name="T12" fmla="*/ 2147483646 w 26"/>
                <a:gd name="T13" fmla="*/ 2147483646 h 14"/>
                <a:gd name="T14" fmla="*/ 2147483646 w 26"/>
                <a:gd name="T15" fmla="*/ 2147483646 h 14"/>
                <a:gd name="T16" fmla="*/ 0 60000 65536"/>
                <a:gd name="T17" fmla="*/ 0 60000 65536"/>
                <a:gd name="T18" fmla="*/ 0 60000 65536"/>
                <a:gd name="T19" fmla="*/ 0 60000 65536"/>
                <a:gd name="T20" fmla="*/ 0 60000 65536"/>
                <a:gd name="T21" fmla="*/ 0 60000 65536"/>
                <a:gd name="T22" fmla="*/ 0 60000 65536"/>
                <a:gd name="T23" fmla="*/ 0 60000 65536"/>
                <a:gd name="T24" fmla="*/ 0 w 26"/>
                <a:gd name="T25" fmla="*/ 0 h 14"/>
                <a:gd name="T26" fmla="*/ 26 w 26"/>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 h="14">
                  <a:moveTo>
                    <a:pt x="26" y="5"/>
                  </a:moveTo>
                  <a:cubicBezTo>
                    <a:pt x="24" y="3"/>
                    <a:pt x="19" y="6"/>
                    <a:pt x="14" y="2"/>
                  </a:cubicBezTo>
                  <a:cubicBezTo>
                    <a:pt x="12" y="1"/>
                    <a:pt x="10" y="1"/>
                    <a:pt x="9" y="0"/>
                  </a:cubicBezTo>
                  <a:cubicBezTo>
                    <a:pt x="9" y="0"/>
                    <a:pt x="8" y="0"/>
                    <a:pt x="8" y="0"/>
                  </a:cubicBezTo>
                  <a:cubicBezTo>
                    <a:pt x="7" y="0"/>
                    <a:pt x="4" y="4"/>
                    <a:pt x="0" y="7"/>
                  </a:cubicBezTo>
                  <a:cubicBezTo>
                    <a:pt x="4" y="10"/>
                    <a:pt x="18" y="14"/>
                    <a:pt x="22" y="14"/>
                  </a:cubicBezTo>
                  <a:cubicBezTo>
                    <a:pt x="24" y="14"/>
                    <a:pt x="25" y="13"/>
                    <a:pt x="26" y="13"/>
                  </a:cubicBezTo>
                  <a:cubicBezTo>
                    <a:pt x="26" y="9"/>
                    <a:pt x="26" y="6"/>
                    <a:pt x="26" y="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92" name="Freeform 99"/>
            <p:cNvSpPr>
              <a:spLocks noChangeArrowheads="1"/>
            </p:cNvSpPr>
            <p:nvPr/>
          </p:nvSpPr>
          <p:spPr bwMode="auto">
            <a:xfrm>
              <a:off x="1706563" y="2116137"/>
              <a:ext cx="131763" cy="73025"/>
            </a:xfrm>
            <a:custGeom>
              <a:avLst/>
              <a:gdLst>
                <a:gd name="T0" fmla="*/ 2147483646 w 69"/>
                <a:gd name="T1" fmla="*/ 2147483646 h 38"/>
                <a:gd name="T2" fmla="*/ 2147483646 w 69"/>
                <a:gd name="T3" fmla="*/ 2147483646 h 38"/>
                <a:gd name="T4" fmla="*/ 2147483646 w 69"/>
                <a:gd name="T5" fmla="*/ 2147483646 h 38"/>
                <a:gd name="T6" fmla="*/ 2147483646 w 69"/>
                <a:gd name="T7" fmla="*/ 2147483646 h 38"/>
                <a:gd name="T8" fmla="*/ 2147483646 w 69"/>
                <a:gd name="T9" fmla="*/ 2147483646 h 38"/>
                <a:gd name="T10" fmla="*/ 2147483646 w 69"/>
                <a:gd name="T11" fmla="*/ 2147483646 h 38"/>
                <a:gd name="T12" fmla="*/ 2147483646 w 69"/>
                <a:gd name="T13" fmla="*/ 2147483646 h 38"/>
                <a:gd name="T14" fmla="*/ 2147483646 w 69"/>
                <a:gd name="T15" fmla="*/ 2147483646 h 38"/>
                <a:gd name="T16" fmla="*/ 2147483646 w 69"/>
                <a:gd name="T17" fmla="*/ 2147483646 h 38"/>
                <a:gd name="T18" fmla="*/ 2147483646 w 69"/>
                <a:gd name="T19" fmla="*/ 2147483646 h 38"/>
                <a:gd name="T20" fmla="*/ 0 w 69"/>
                <a:gd name="T21" fmla="*/ 2147483646 h 38"/>
                <a:gd name="T22" fmla="*/ 2147483646 w 69"/>
                <a:gd name="T23" fmla="*/ 2147483646 h 38"/>
                <a:gd name="T24" fmla="*/ 2147483646 w 69"/>
                <a:gd name="T25" fmla="*/ 2147483646 h 38"/>
                <a:gd name="T26" fmla="*/ 2147483646 w 69"/>
                <a:gd name="T27" fmla="*/ 2147483646 h 38"/>
                <a:gd name="T28" fmla="*/ 2147483646 w 69"/>
                <a:gd name="T29" fmla="*/ 2147483646 h 38"/>
                <a:gd name="T30" fmla="*/ 2147483646 w 69"/>
                <a:gd name="T31" fmla="*/ 2147483646 h 38"/>
                <a:gd name="T32" fmla="*/ 2147483646 w 69"/>
                <a:gd name="T33" fmla="*/ 2147483646 h 38"/>
                <a:gd name="T34" fmla="*/ 2147483646 w 69"/>
                <a:gd name="T35" fmla="*/ 2147483646 h 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9"/>
                <a:gd name="T55" fmla="*/ 0 h 38"/>
                <a:gd name="T56" fmla="*/ 69 w 69"/>
                <a:gd name="T57" fmla="*/ 38 h 3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9" h="38">
                  <a:moveTo>
                    <a:pt x="29" y="34"/>
                  </a:moveTo>
                  <a:cubicBezTo>
                    <a:pt x="29" y="33"/>
                    <a:pt x="26" y="27"/>
                    <a:pt x="32" y="27"/>
                  </a:cubicBezTo>
                  <a:cubicBezTo>
                    <a:pt x="39" y="26"/>
                    <a:pt x="44" y="26"/>
                    <a:pt x="45" y="22"/>
                  </a:cubicBezTo>
                  <a:cubicBezTo>
                    <a:pt x="46" y="17"/>
                    <a:pt x="53" y="19"/>
                    <a:pt x="55" y="19"/>
                  </a:cubicBezTo>
                  <a:cubicBezTo>
                    <a:pt x="57" y="19"/>
                    <a:pt x="63" y="14"/>
                    <a:pt x="69" y="14"/>
                  </a:cubicBezTo>
                  <a:cubicBezTo>
                    <a:pt x="69" y="8"/>
                    <a:pt x="61" y="10"/>
                    <a:pt x="56" y="5"/>
                  </a:cubicBezTo>
                  <a:cubicBezTo>
                    <a:pt x="51" y="0"/>
                    <a:pt x="39" y="2"/>
                    <a:pt x="32" y="5"/>
                  </a:cubicBezTo>
                  <a:cubicBezTo>
                    <a:pt x="26" y="7"/>
                    <a:pt x="18" y="2"/>
                    <a:pt x="11" y="6"/>
                  </a:cubicBezTo>
                  <a:cubicBezTo>
                    <a:pt x="11" y="6"/>
                    <a:pt x="11" y="6"/>
                    <a:pt x="11" y="6"/>
                  </a:cubicBezTo>
                  <a:cubicBezTo>
                    <a:pt x="9" y="8"/>
                    <a:pt x="7" y="10"/>
                    <a:pt x="5" y="12"/>
                  </a:cubicBezTo>
                  <a:cubicBezTo>
                    <a:pt x="0" y="16"/>
                    <a:pt x="1" y="20"/>
                    <a:pt x="0" y="21"/>
                  </a:cubicBezTo>
                  <a:cubicBezTo>
                    <a:pt x="1" y="22"/>
                    <a:pt x="3" y="22"/>
                    <a:pt x="5" y="23"/>
                  </a:cubicBezTo>
                  <a:cubicBezTo>
                    <a:pt x="10" y="27"/>
                    <a:pt x="15" y="24"/>
                    <a:pt x="17" y="26"/>
                  </a:cubicBezTo>
                  <a:cubicBezTo>
                    <a:pt x="17" y="27"/>
                    <a:pt x="17" y="30"/>
                    <a:pt x="17" y="34"/>
                  </a:cubicBezTo>
                  <a:cubicBezTo>
                    <a:pt x="18" y="33"/>
                    <a:pt x="18" y="32"/>
                    <a:pt x="20" y="34"/>
                  </a:cubicBezTo>
                  <a:cubicBezTo>
                    <a:pt x="22" y="35"/>
                    <a:pt x="21" y="37"/>
                    <a:pt x="21" y="38"/>
                  </a:cubicBezTo>
                  <a:cubicBezTo>
                    <a:pt x="25" y="37"/>
                    <a:pt x="25" y="37"/>
                    <a:pt x="25" y="37"/>
                  </a:cubicBezTo>
                  <a:cubicBezTo>
                    <a:pt x="25" y="37"/>
                    <a:pt x="28" y="35"/>
                    <a:pt x="29" y="3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93" name="Freeform 100"/>
            <p:cNvSpPr>
              <a:spLocks noChangeArrowheads="1"/>
            </p:cNvSpPr>
            <p:nvPr/>
          </p:nvSpPr>
          <p:spPr bwMode="auto">
            <a:xfrm>
              <a:off x="1106488" y="1736725"/>
              <a:ext cx="657225" cy="406400"/>
            </a:xfrm>
            <a:custGeom>
              <a:avLst/>
              <a:gdLst>
                <a:gd name="T0" fmla="*/ 2147483646 w 344"/>
                <a:gd name="T1" fmla="*/ 2147483646 h 213"/>
                <a:gd name="T2" fmla="*/ 2147483646 w 344"/>
                <a:gd name="T3" fmla="*/ 2147483646 h 213"/>
                <a:gd name="T4" fmla="*/ 2147483646 w 344"/>
                <a:gd name="T5" fmla="*/ 2147483646 h 213"/>
                <a:gd name="T6" fmla="*/ 2147483646 w 344"/>
                <a:gd name="T7" fmla="*/ 2147483646 h 213"/>
                <a:gd name="T8" fmla="*/ 2147483646 w 344"/>
                <a:gd name="T9" fmla="*/ 2147483646 h 213"/>
                <a:gd name="T10" fmla="*/ 2147483646 w 344"/>
                <a:gd name="T11" fmla="*/ 2147483646 h 213"/>
                <a:gd name="T12" fmla="*/ 2147483646 w 344"/>
                <a:gd name="T13" fmla="*/ 2147483646 h 213"/>
                <a:gd name="T14" fmla="*/ 2147483646 w 344"/>
                <a:gd name="T15" fmla="*/ 2147483646 h 213"/>
                <a:gd name="T16" fmla="*/ 2147483646 w 344"/>
                <a:gd name="T17" fmla="*/ 2147483646 h 213"/>
                <a:gd name="T18" fmla="*/ 2147483646 w 344"/>
                <a:gd name="T19" fmla="*/ 2147483646 h 213"/>
                <a:gd name="T20" fmla="*/ 2147483646 w 344"/>
                <a:gd name="T21" fmla="*/ 2147483646 h 213"/>
                <a:gd name="T22" fmla="*/ 2147483646 w 344"/>
                <a:gd name="T23" fmla="*/ 2147483646 h 213"/>
                <a:gd name="T24" fmla="*/ 2147483646 w 344"/>
                <a:gd name="T25" fmla="*/ 2147483646 h 213"/>
                <a:gd name="T26" fmla="*/ 2147483646 w 344"/>
                <a:gd name="T27" fmla="*/ 2147483646 h 213"/>
                <a:gd name="T28" fmla="*/ 2147483646 w 344"/>
                <a:gd name="T29" fmla="*/ 2147483646 h 213"/>
                <a:gd name="T30" fmla="*/ 2147483646 w 344"/>
                <a:gd name="T31" fmla="*/ 2147483646 h 213"/>
                <a:gd name="T32" fmla="*/ 2147483646 w 344"/>
                <a:gd name="T33" fmla="*/ 2147483646 h 213"/>
                <a:gd name="T34" fmla="*/ 2147483646 w 344"/>
                <a:gd name="T35" fmla="*/ 2147483646 h 213"/>
                <a:gd name="T36" fmla="*/ 2147483646 w 344"/>
                <a:gd name="T37" fmla="*/ 2147483646 h 213"/>
                <a:gd name="T38" fmla="*/ 0 w 344"/>
                <a:gd name="T39" fmla="*/ 2147483646 h 213"/>
                <a:gd name="T40" fmla="*/ 2147483646 w 344"/>
                <a:gd name="T41" fmla="*/ 2147483646 h 213"/>
                <a:gd name="T42" fmla="*/ 2147483646 w 344"/>
                <a:gd name="T43" fmla="*/ 2147483646 h 213"/>
                <a:gd name="T44" fmla="*/ 2147483646 w 344"/>
                <a:gd name="T45" fmla="*/ 2147483646 h 213"/>
                <a:gd name="T46" fmla="*/ 2147483646 w 344"/>
                <a:gd name="T47" fmla="*/ 2147483646 h 213"/>
                <a:gd name="T48" fmla="*/ 2147483646 w 344"/>
                <a:gd name="T49" fmla="*/ 2147483646 h 213"/>
                <a:gd name="T50" fmla="*/ 2147483646 w 344"/>
                <a:gd name="T51" fmla="*/ 2147483646 h 213"/>
                <a:gd name="T52" fmla="*/ 2147483646 w 344"/>
                <a:gd name="T53" fmla="*/ 2147483646 h 213"/>
                <a:gd name="T54" fmla="*/ 2147483646 w 344"/>
                <a:gd name="T55" fmla="*/ 2147483646 h 213"/>
                <a:gd name="T56" fmla="*/ 2147483646 w 344"/>
                <a:gd name="T57" fmla="*/ 2147483646 h 213"/>
                <a:gd name="T58" fmla="*/ 2147483646 w 344"/>
                <a:gd name="T59" fmla="*/ 2147483646 h 213"/>
                <a:gd name="T60" fmla="*/ 2147483646 w 344"/>
                <a:gd name="T61" fmla="*/ 2147483646 h 213"/>
                <a:gd name="T62" fmla="*/ 2147483646 w 344"/>
                <a:gd name="T63" fmla="*/ 2147483646 h 213"/>
                <a:gd name="T64" fmla="*/ 2147483646 w 344"/>
                <a:gd name="T65" fmla="*/ 2147483646 h 213"/>
                <a:gd name="T66" fmla="*/ 2147483646 w 344"/>
                <a:gd name="T67" fmla="*/ 2147483646 h 213"/>
                <a:gd name="T68" fmla="*/ 2147483646 w 344"/>
                <a:gd name="T69" fmla="*/ 2147483646 h 213"/>
                <a:gd name="T70" fmla="*/ 2147483646 w 344"/>
                <a:gd name="T71" fmla="*/ 2147483646 h 213"/>
                <a:gd name="T72" fmla="*/ 2147483646 w 344"/>
                <a:gd name="T73" fmla="*/ 2147483646 h 213"/>
                <a:gd name="T74" fmla="*/ 2147483646 w 344"/>
                <a:gd name="T75" fmla="*/ 2147483646 h 213"/>
                <a:gd name="T76" fmla="*/ 2147483646 w 344"/>
                <a:gd name="T77" fmla="*/ 2147483646 h 213"/>
                <a:gd name="T78" fmla="*/ 2147483646 w 344"/>
                <a:gd name="T79" fmla="*/ 2147483646 h 213"/>
                <a:gd name="T80" fmla="*/ 2147483646 w 344"/>
                <a:gd name="T81" fmla="*/ 2147483646 h 213"/>
                <a:gd name="T82" fmla="*/ 2147483646 w 344"/>
                <a:gd name="T83" fmla="*/ 2147483646 h 213"/>
                <a:gd name="T84" fmla="*/ 2147483646 w 344"/>
                <a:gd name="T85" fmla="*/ 2147483646 h 213"/>
                <a:gd name="T86" fmla="*/ 2147483646 w 344"/>
                <a:gd name="T87" fmla="*/ 2147483646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4"/>
                <a:gd name="T133" fmla="*/ 0 h 213"/>
                <a:gd name="T134" fmla="*/ 344 w 344"/>
                <a:gd name="T135" fmla="*/ 213 h 21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4" h="213">
                  <a:moveTo>
                    <a:pt x="286" y="201"/>
                  </a:moveTo>
                  <a:cubicBezTo>
                    <a:pt x="287" y="201"/>
                    <a:pt x="300" y="202"/>
                    <a:pt x="301" y="199"/>
                  </a:cubicBezTo>
                  <a:cubicBezTo>
                    <a:pt x="302" y="196"/>
                    <a:pt x="292" y="189"/>
                    <a:pt x="293" y="188"/>
                  </a:cubicBezTo>
                  <a:cubicBezTo>
                    <a:pt x="294" y="188"/>
                    <a:pt x="294" y="180"/>
                    <a:pt x="296" y="180"/>
                  </a:cubicBezTo>
                  <a:cubicBezTo>
                    <a:pt x="298" y="180"/>
                    <a:pt x="316" y="181"/>
                    <a:pt x="317" y="180"/>
                  </a:cubicBezTo>
                  <a:cubicBezTo>
                    <a:pt x="318" y="180"/>
                    <a:pt x="321" y="173"/>
                    <a:pt x="324" y="173"/>
                  </a:cubicBezTo>
                  <a:cubicBezTo>
                    <a:pt x="325" y="173"/>
                    <a:pt x="327" y="175"/>
                    <a:pt x="329" y="176"/>
                  </a:cubicBezTo>
                  <a:cubicBezTo>
                    <a:pt x="333" y="173"/>
                    <a:pt x="334" y="167"/>
                    <a:pt x="334" y="161"/>
                  </a:cubicBezTo>
                  <a:cubicBezTo>
                    <a:pt x="335" y="154"/>
                    <a:pt x="333" y="152"/>
                    <a:pt x="336" y="148"/>
                  </a:cubicBezTo>
                  <a:cubicBezTo>
                    <a:pt x="340" y="145"/>
                    <a:pt x="344" y="144"/>
                    <a:pt x="343" y="139"/>
                  </a:cubicBezTo>
                  <a:cubicBezTo>
                    <a:pt x="342" y="134"/>
                    <a:pt x="337" y="139"/>
                    <a:pt x="333" y="137"/>
                  </a:cubicBezTo>
                  <a:cubicBezTo>
                    <a:pt x="329" y="134"/>
                    <a:pt x="325" y="136"/>
                    <a:pt x="315" y="137"/>
                  </a:cubicBezTo>
                  <a:cubicBezTo>
                    <a:pt x="305" y="139"/>
                    <a:pt x="300" y="143"/>
                    <a:pt x="301" y="150"/>
                  </a:cubicBezTo>
                  <a:cubicBezTo>
                    <a:pt x="301" y="158"/>
                    <a:pt x="297" y="154"/>
                    <a:pt x="297" y="161"/>
                  </a:cubicBezTo>
                  <a:cubicBezTo>
                    <a:pt x="298" y="167"/>
                    <a:pt x="289" y="167"/>
                    <a:pt x="290" y="171"/>
                  </a:cubicBezTo>
                  <a:cubicBezTo>
                    <a:pt x="290" y="175"/>
                    <a:pt x="283" y="171"/>
                    <a:pt x="281" y="170"/>
                  </a:cubicBezTo>
                  <a:cubicBezTo>
                    <a:pt x="279" y="168"/>
                    <a:pt x="258" y="175"/>
                    <a:pt x="255" y="175"/>
                  </a:cubicBezTo>
                  <a:cubicBezTo>
                    <a:pt x="252" y="176"/>
                    <a:pt x="246" y="169"/>
                    <a:pt x="242" y="169"/>
                  </a:cubicBezTo>
                  <a:cubicBezTo>
                    <a:pt x="238" y="170"/>
                    <a:pt x="236" y="163"/>
                    <a:pt x="236" y="158"/>
                  </a:cubicBezTo>
                  <a:cubicBezTo>
                    <a:pt x="235" y="153"/>
                    <a:pt x="227" y="148"/>
                    <a:pt x="224" y="143"/>
                  </a:cubicBezTo>
                  <a:cubicBezTo>
                    <a:pt x="220" y="138"/>
                    <a:pt x="220" y="128"/>
                    <a:pt x="219" y="121"/>
                  </a:cubicBezTo>
                  <a:cubicBezTo>
                    <a:pt x="219" y="114"/>
                    <a:pt x="218" y="103"/>
                    <a:pt x="223" y="90"/>
                  </a:cubicBezTo>
                  <a:cubicBezTo>
                    <a:pt x="224" y="88"/>
                    <a:pt x="224" y="86"/>
                    <a:pt x="224" y="85"/>
                  </a:cubicBezTo>
                  <a:cubicBezTo>
                    <a:pt x="222" y="84"/>
                    <a:pt x="221" y="83"/>
                    <a:pt x="219" y="83"/>
                  </a:cubicBezTo>
                  <a:cubicBezTo>
                    <a:pt x="215" y="83"/>
                    <a:pt x="206" y="77"/>
                    <a:pt x="204" y="77"/>
                  </a:cubicBezTo>
                  <a:cubicBezTo>
                    <a:pt x="202" y="77"/>
                    <a:pt x="202" y="73"/>
                    <a:pt x="200" y="71"/>
                  </a:cubicBezTo>
                  <a:cubicBezTo>
                    <a:pt x="199" y="68"/>
                    <a:pt x="200" y="64"/>
                    <a:pt x="198" y="62"/>
                  </a:cubicBezTo>
                  <a:cubicBezTo>
                    <a:pt x="196" y="60"/>
                    <a:pt x="189" y="54"/>
                    <a:pt x="187" y="47"/>
                  </a:cubicBezTo>
                  <a:cubicBezTo>
                    <a:pt x="185" y="39"/>
                    <a:pt x="172" y="36"/>
                    <a:pt x="167" y="35"/>
                  </a:cubicBezTo>
                  <a:cubicBezTo>
                    <a:pt x="162" y="35"/>
                    <a:pt x="160" y="45"/>
                    <a:pt x="158" y="46"/>
                  </a:cubicBezTo>
                  <a:cubicBezTo>
                    <a:pt x="157" y="46"/>
                    <a:pt x="148" y="40"/>
                    <a:pt x="145" y="39"/>
                  </a:cubicBezTo>
                  <a:cubicBezTo>
                    <a:pt x="143" y="38"/>
                    <a:pt x="141" y="35"/>
                    <a:pt x="141" y="32"/>
                  </a:cubicBezTo>
                  <a:cubicBezTo>
                    <a:pt x="141" y="29"/>
                    <a:pt x="136" y="24"/>
                    <a:pt x="134" y="23"/>
                  </a:cubicBezTo>
                  <a:cubicBezTo>
                    <a:pt x="132" y="22"/>
                    <a:pt x="121" y="11"/>
                    <a:pt x="121" y="11"/>
                  </a:cubicBezTo>
                  <a:cubicBezTo>
                    <a:pt x="104" y="11"/>
                    <a:pt x="104" y="11"/>
                    <a:pt x="104" y="11"/>
                  </a:cubicBezTo>
                  <a:cubicBezTo>
                    <a:pt x="100" y="16"/>
                    <a:pt x="100" y="16"/>
                    <a:pt x="100" y="16"/>
                  </a:cubicBezTo>
                  <a:cubicBezTo>
                    <a:pt x="68" y="17"/>
                    <a:pt x="68" y="17"/>
                    <a:pt x="68" y="17"/>
                  </a:cubicBezTo>
                  <a:cubicBezTo>
                    <a:pt x="68" y="17"/>
                    <a:pt x="43" y="7"/>
                    <a:pt x="39" y="6"/>
                  </a:cubicBezTo>
                  <a:cubicBezTo>
                    <a:pt x="34" y="5"/>
                    <a:pt x="26" y="0"/>
                    <a:pt x="26" y="0"/>
                  </a:cubicBezTo>
                  <a:cubicBezTo>
                    <a:pt x="0" y="3"/>
                    <a:pt x="0" y="3"/>
                    <a:pt x="0" y="3"/>
                  </a:cubicBezTo>
                  <a:cubicBezTo>
                    <a:pt x="1" y="6"/>
                    <a:pt x="3" y="9"/>
                    <a:pt x="6" y="13"/>
                  </a:cubicBezTo>
                  <a:cubicBezTo>
                    <a:pt x="11" y="19"/>
                    <a:pt x="15" y="31"/>
                    <a:pt x="16" y="35"/>
                  </a:cubicBezTo>
                  <a:cubicBezTo>
                    <a:pt x="16" y="39"/>
                    <a:pt x="23" y="42"/>
                    <a:pt x="30" y="46"/>
                  </a:cubicBezTo>
                  <a:cubicBezTo>
                    <a:pt x="36" y="50"/>
                    <a:pt x="36" y="59"/>
                    <a:pt x="35" y="61"/>
                  </a:cubicBezTo>
                  <a:cubicBezTo>
                    <a:pt x="34" y="63"/>
                    <a:pt x="27" y="59"/>
                    <a:pt x="26" y="62"/>
                  </a:cubicBezTo>
                  <a:cubicBezTo>
                    <a:pt x="26" y="64"/>
                    <a:pt x="36" y="73"/>
                    <a:pt x="40" y="72"/>
                  </a:cubicBezTo>
                  <a:cubicBezTo>
                    <a:pt x="44" y="72"/>
                    <a:pt x="46" y="74"/>
                    <a:pt x="52" y="80"/>
                  </a:cubicBezTo>
                  <a:cubicBezTo>
                    <a:pt x="59" y="85"/>
                    <a:pt x="58" y="92"/>
                    <a:pt x="56" y="94"/>
                  </a:cubicBezTo>
                  <a:cubicBezTo>
                    <a:pt x="53" y="96"/>
                    <a:pt x="61" y="100"/>
                    <a:pt x="69" y="105"/>
                  </a:cubicBezTo>
                  <a:cubicBezTo>
                    <a:pt x="77" y="110"/>
                    <a:pt x="80" y="117"/>
                    <a:pt x="81" y="120"/>
                  </a:cubicBezTo>
                  <a:cubicBezTo>
                    <a:pt x="81" y="122"/>
                    <a:pt x="85" y="120"/>
                    <a:pt x="86" y="116"/>
                  </a:cubicBezTo>
                  <a:cubicBezTo>
                    <a:pt x="87" y="112"/>
                    <a:pt x="84" y="111"/>
                    <a:pt x="84" y="107"/>
                  </a:cubicBezTo>
                  <a:cubicBezTo>
                    <a:pt x="84" y="103"/>
                    <a:pt x="77" y="104"/>
                    <a:pt x="74" y="103"/>
                  </a:cubicBezTo>
                  <a:cubicBezTo>
                    <a:pt x="71" y="103"/>
                    <a:pt x="74" y="96"/>
                    <a:pt x="71" y="93"/>
                  </a:cubicBezTo>
                  <a:cubicBezTo>
                    <a:pt x="68" y="90"/>
                    <a:pt x="66" y="83"/>
                    <a:pt x="64" y="77"/>
                  </a:cubicBezTo>
                  <a:cubicBezTo>
                    <a:pt x="63" y="72"/>
                    <a:pt x="55" y="66"/>
                    <a:pt x="52" y="60"/>
                  </a:cubicBezTo>
                  <a:cubicBezTo>
                    <a:pt x="48" y="54"/>
                    <a:pt x="45" y="49"/>
                    <a:pt x="43" y="48"/>
                  </a:cubicBezTo>
                  <a:cubicBezTo>
                    <a:pt x="40" y="46"/>
                    <a:pt x="46" y="44"/>
                    <a:pt x="44" y="42"/>
                  </a:cubicBezTo>
                  <a:cubicBezTo>
                    <a:pt x="42" y="40"/>
                    <a:pt x="39" y="40"/>
                    <a:pt x="35" y="38"/>
                  </a:cubicBezTo>
                  <a:cubicBezTo>
                    <a:pt x="31" y="36"/>
                    <a:pt x="29" y="33"/>
                    <a:pt x="29" y="29"/>
                  </a:cubicBezTo>
                  <a:cubicBezTo>
                    <a:pt x="29" y="25"/>
                    <a:pt x="26" y="16"/>
                    <a:pt x="25" y="13"/>
                  </a:cubicBezTo>
                  <a:cubicBezTo>
                    <a:pt x="24" y="9"/>
                    <a:pt x="28" y="10"/>
                    <a:pt x="29" y="11"/>
                  </a:cubicBezTo>
                  <a:cubicBezTo>
                    <a:pt x="30" y="13"/>
                    <a:pt x="31" y="14"/>
                    <a:pt x="33" y="13"/>
                  </a:cubicBezTo>
                  <a:cubicBezTo>
                    <a:pt x="35" y="12"/>
                    <a:pt x="38" y="13"/>
                    <a:pt x="39" y="16"/>
                  </a:cubicBezTo>
                  <a:cubicBezTo>
                    <a:pt x="40" y="19"/>
                    <a:pt x="45" y="16"/>
                    <a:pt x="47" y="17"/>
                  </a:cubicBezTo>
                  <a:cubicBezTo>
                    <a:pt x="49" y="19"/>
                    <a:pt x="42" y="20"/>
                    <a:pt x="49" y="32"/>
                  </a:cubicBezTo>
                  <a:cubicBezTo>
                    <a:pt x="55" y="43"/>
                    <a:pt x="51" y="37"/>
                    <a:pt x="51" y="44"/>
                  </a:cubicBezTo>
                  <a:cubicBezTo>
                    <a:pt x="51" y="52"/>
                    <a:pt x="55" y="49"/>
                    <a:pt x="56" y="47"/>
                  </a:cubicBezTo>
                  <a:cubicBezTo>
                    <a:pt x="57" y="46"/>
                    <a:pt x="61" y="50"/>
                    <a:pt x="64" y="54"/>
                  </a:cubicBezTo>
                  <a:cubicBezTo>
                    <a:pt x="67" y="58"/>
                    <a:pt x="73" y="58"/>
                    <a:pt x="73" y="60"/>
                  </a:cubicBezTo>
                  <a:cubicBezTo>
                    <a:pt x="73" y="63"/>
                    <a:pt x="75" y="67"/>
                    <a:pt x="79" y="68"/>
                  </a:cubicBezTo>
                  <a:cubicBezTo>
                    <a:pt x="83" y="69"/>
                    <a:pt x="84" y="73"/>
                    <a:pt x="87" y="74"/>
                  </a:cubicBezTo>
                  <a:cubicBezTo>
                    <a:pt x="89" y="74"/>
                    <a:pt x="90" y="77"/>
                    <a:pt x="88" y="81"/>
                  </a:cubicBezTo>
                  <a:cubicBezTo>
                    <a:pt x="87" y="84"/>
                    <a:pt x="88" y="87"/>
                    <a:pt x="95" y="89"/>
                  </a:cubicBezTo>
                  <a:cubicBezTo>
                    <a:pt x="102" y="92"/>
                    <a:pt x="99" y="93"/>
                    <a:pt x="105" y="98"/>
                  </a:cubicBezTo>
                  <a:cubicBezTo>
                    <a:pt x="110" y="103"/>
                    <a:pt x="126" y="120"/>
                    <a:pt x="129" y="125"/>
                  </a:cubicBezTo>
                  <a:cubicBezTo>
                    <a:pt x="132" y="130"/>
                    <a:pt x="133" y="134"/>
                    <a:pt x="134" y="137"/>
                  </a:cubicBezTo>
                  <a:cubicBezTo>
                    <a:pt x="136" y="141"/>
                    <a:pt x="132" y="142"/>
                    <a:pt x="134" y="145"/>
                  </a:cubicBezTo>
                  <a:cubicBezTo>
                    <a:pt x="136" y="148"/>
                    <a:pt x="130" y="147"/>
                    <a:pt x="130" y="149"/>
                  </a:cubicBezTo>
                  <a:cubicBezTo>
                    <a:pt x="131" y="152"/>
                    <a:pt x="134" y="163"/>
                    <a:pt x="139" y="163"/>
                  </a:cubicBezTo>
                  <a:cubicBezTo>
                    <a:pt x="145" y="164"/>
                    <a:pt x="151" y="171"/>
                    <a:pt x="156" y="174"/>
                  </a:cubicBezTo>
                  <a:cubicBezTo>
                    <a:pt x="160" y="178"/>
                    <a:pt x="167" y="177"/>
                    <a:pt x="174" y="180"/>
                  </a:cubicBezTo>
                  <a:cubicBezTo>
                    <a:pt x="180" y="182"/>
                    <a:pt x="186" y="188"/>
                    <a:pt x="196" y="191"/>
                  </a:cubicBezTo>
                  <a:cubicBezTo>
                    <a:pt x="206" y="194"/>
                    <a:pt x="215" y="198"/>
                    <a:pt x="221" y="202"/>
                  </a:cubicBezTo>
                  <a:cubicBezTo>
                    <a:pt x="228" y="206"/>
                    <a:pt x="235" y="204"/>
                    <a:pt x="244" y="201"/>
                  </a:cubicBezTo>
                  <a:cubicBezTo>
                    <a:pt x="253" y="197"/>
                    <a:pt x="260" y="202"/>
                    <a:pt x="265" y="204"/>
                  </a:cubicBezTo>
                  <a:cubicBezTo>
                    <a:pt x="267" y="205"/>
                    <a:pt x="272" y="209"/>
                    <a:pt x="277" y="213"/>
                  </a:cubicBezTo>
                  <a:cubicBezTo>
                    <a:pt x="281" y="207"/>
                    <a:pt x="285" y="201"/>
                    <a:pt x="286" y="20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94" name="Freeform 101"/>
            <p:cNvSpPr>
              <a:spLocks noChangeArrowheads="1"/>
            </p:cNvSpPr>
            <p:nvPr/>
          </p:nvSpPr>
          <p:spPr bwMode="auto">
            <a:xfrm>
              <a:off x="1635125" y="2079625"/>
              <a:ext cx="92075" cy="90488"/>
            </a:xfrm>
            <a:custGeom>
              <a:avLst/>
              <a:gdLst>
                <a:gd name="T0" fmla="*/ 2147483646 w 48"/>
                <a:gd name="T1" fmla="*/ 2147483646 h 47"/>
                <a:gd name="T2" fmla="*/ 2147483646 w 48"/>
                <a:gd name="T3" fmla="*/ 2147483646 h 47"/>
                <a:gd name="T4" fmla="*/ 2147483646 w 48"/>
                <a:gd name="T5" fmla="*/ 2147483646 h 47"/>
                <a:gd name="T6" fmla="*/ 2147483646 w 48"/>
                <a:gd name="T7" fmla="*/ 2147483646 h 47"/>
                <a:gd name="T8" fmla="*/ 2147483646 w 48"/>
                <a:gd name="T9" fmla="*/ 0 h 47"/>
                <a:gd name="T10" fmla="*/ 2147483646 w 48"/>
                <a:gd name="T11" fmla="*/ 0 h 47"/>
                <a:gd name="T12" fmla="*/ 2147483646 w 48"/>
                <a:gd name="T13" fmla="*/ 2147483646 h 47"/>
                <a:gd name="T14" fmla="*/ 2147483646 w 48"/>
                <a:gd name="T15" fmla="*/ 2147483646 h 47"/>
                <a:gd name="T16" fmla="*/ 2147483646 w 48"/>
                <a:gd name="T17" fmla="*/ 2147483646 h 47"/>
                <a:gd name="T18" fmla="*/ 0 w 48"/>
                <a:gd name="T19" fmla="*/ 2147483646 h 47"/>
                <a:gd name="T20" fmla="*/ 2147483646 w 48"/>
                <a:gd name="T21" fmla="*/ 2147483646 h 47"/>
                <a:gd name="T22" fmla="*/ 2147483646 w 48"/>
                <a:gd name="T23" fmla="*/ 2147483646 h 47"/>
                <a:gd name="T24" fmla="*/ 2147483646 w 48"/>
                <a:gd name="T25" fmla="*/ 2147483646 h 47"/>
                <a:gd name="T26" fmla="*/ 2147483646 w 48"/>
                <a:gd name="T27" fmla="*/ 2147483646 h 47"/>
                <a:gd name="T28" fmla="*/ 2147483646 w 48"/>
                <a:gd name="T29" fmla="*/ 2147483646 h 4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8"/>
                <a:gd name="T46" fmla="*/ 0 h 47"/>
                <a:gd name="T47" fmla="*/ 48 w 48"/>
                <a:gd name="T48" fmla="*/ 47 h 4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8" h="47">
                  <a:moveTo>
                    <a:pt x="42" y="31"/>
                  </a:moveTo>
                  <a:cubicBezTo>
                    <a:pt x="44" y="29"/>
                    <a:pt x="46" y="27"/>
                    <a:pt x="48" y="25"/>
                  </a:cubicBezTo>
                  <a:cubicBezTo>
                    <a:pt x="44" y="27"/>
                    <a:pt x="43" y="25"/>
                    <a:pt x="43" y="22"/>
                  </a:cubicBezTo>
                  <a:cubicBezTo>
                    <a:pt x="38" y="23"/>
                    <a:pt x="38" y="23"/>
                    <a:pt x="38" y="23"/>
                  </a:cubicBezTo>
                  <a:cubicBezTo>
                    <a:pt x="38" y="0"/>
                    <a:pt x="38" y="0"/>
                    <a:pt x="38" y="0"/>
                  </a:cubicBezTo>
                  <a:cubicBezTo>
                    <a:pt x="34" y="0"/>
                    <a:pt x="21" y="0"/>
                    <a:pt x="19" y="0"/>
                  </a:cubicBezTo>
                  <a:cubicBezTo>
                    <a:pt x="17" y="0"/>
                    <a:pt x="17" y="8"/>
                    <a:pt x="16" y="8"/>
                  </a:cubicBezTo>
                  <a:cubicBezTo>
                    <a:pt x="15" y="9"/>
                    <a:pt x="25" y="16"/>
                    <a:pt x="24" y="19"/>
                  </a:cubicBezTo>
                  <a:cubicBezTo>
                    <a:pt x="23" y="22"/>
                    <a:pt x="10" y="21"/>
                    <a:pt x="9" y="21"/>
                  </a:cubicBezTo>
                  <a:cubicBezTo>
                    <a:pt x="8" y="21"/>
                    <a:pt x="4" y="27"/>
                    <a:pt x="0" y="33"/>
                  </a:cubicBezTo>
                  <a:cubicBezTo>
                    <a:pt x="5" y="38"/>
                    <a:pt x="10" y="42"/>
                    <a:pt x="12" y="44"/>
                  </a:cubicBezTo>
                  <a:cubicBezTo>
                    <a:pt x="17" y="47"/>
                    <a:pt x="25" y="44"/>
                    <a:pt x="28" y="47"/>
                  </a:cubicBezTo>
                  <a:cubicBezTo>
                    <a:pt x="28" y="47"/>
                    <a:pt x="28" y="47"/>
                    <a:pt x="28" y="47"/>
                  </a:cubicBezTo>
                  <a:cubicBezTo>
                    <a:pt x="32" y="44"/>
                    <a:pt x="35" y="40"/>
                    <a:pt x="36" y="40"/>
                  </a:cubicBezTo>
                  <a:cubicBezTo>
                    <a:pt x="39" y="39"/>
                    <a:pt x="37" y="35"/>
                    <a:pt x="42" y="3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95" name="Freeform 102"/>
            <p:cNvSpPr>
              <a:spLocks noChangeArrowheads="1"/>
            </p:cNvSpPr>
            <p:nvPr/>
          </p:nvSpPr>
          <p:spPr bwMode="auto">
            <a:xfrm>
              <a:off x="1708150" y="2066925"/>
              <a:ext cx="26988" cy="57150"/>
            </a:xfrm>
            <a:custGeom>
              <a:avLst/>
              <a:gdLst>
                <a:gd name="T0" fmla="*/ 2147483646 w 14"/>
                <a:gd name="T1" fmla="*/ 2147483646 h 30"/>
                <a:gd name="T2" fmla="*/ 0 w 14"/>
                <a:gd name="T3" fmla="*/ 2147483646 h 30"/>
                <a:gd name="T4" fmla="*/ 0 w 14"/>
                <a:gd name="T5" fmla="*/ 2147483646 h 30"/>
                <a:gd name="T6" fmla="*/ 2147483646 w 14"/>
                <a:gd name="T7" fmla="*/ 2147483646 h 30"/>
                <a:gd name="T8" fmla="*/ 2147483646 w 14"/>
                <a:gd name="T9" fmla="*/ 2147483646 h 30"/>
                <a:gd name="T10" fmla="*/ 2147483646 w 14"/>
                <a:gd name="T11" fmla="*/ 2147483646 h 30"/>
                <a:gd name="T12" fmla="*/ 2147483646 w 14"/>
                <a:gd name="T13" fmla="*/ 2147483646 h 30"/>
                <a:gd name="T14" fmla="*/ 2147483646 w 14"/>
                <a:gd name="T15" fmla="*/ 0 h 30"/>
                <a:gd name="T16" fmla="*/ 2147483646 w 14"/>
                <a:gd name="T17" fmla="*/ 214748364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30"/>
                <a:gd name="T29" fmla="*/ 14 w 14"/>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30">
                  <a:moveTo>
                    <a:pt x="2" y="7"/>
                  </a:moveTo>
                  <a:cubicBezTo>
                    <a:pt x="2" y="7"/>
                    <a:pt x="1" y="7"/>
                    <a:pt x="0" y="7"/>
                  </a:cubicBezTo>
                  <a:cubicBezTo>
                    <a:pt x="0" y="30"/>
                    <a:pt x="0" y="30"/>
                    <a:pt x="0" y="30"/>
                  </a:cubicBezTo>
                  <a:cubicBezTo>
                    <a:pt x="5" y="29"/>
                    <a:pt x="5" y="29"/>
                    <a:pt x="5" y="29"/>
                  </a:cubicBezTo>
                  <a:cubicBezTo>
                    <a:pt x="6" y="27"/>
                    <a:pt x="7" y="25"/>
                    <a:pt x="9" y="24"/>
                  </a:cubicBezTo>
                  <a:cubicBezTo>
                    <a:pt x="13" y="20"/>
                    <a:pt x="7" y="6"/>
                    <a:pt x="12" y="5"/>
                  </a:cubicBezTo>
                  <a:cubicBezTo>
                    <a:pt x="13" y="5"/>
                    <a:pt x="14" y="4"/>
                    <a:pt x="14" y="3"/>
                  </a:cubicBezTo>
                  <a:cubicBezTo>
                    <a:pt x="12" y="2"/>
                    <a:pt x="10" y="0"/>
                    <a:pt x="9" y="0"/>
                  </a:cubicBezTo>
                  <a:cubicBezTo>
                    <a:pt x="6" y="0"/>
                    <a:pt x="3" y="7"/>
                    <a:pt x="2" y="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96" name="Freeform 103"/>
            <p:cNvSpPr>
              <a:spLocks noChangeArrowheads="1"/>
            </p:cNvSpPr>
            <p:nvPr/>
          </p:nvSpPr>
          <p:spPr bwMode="auto">
            <a:xfrm>
              <a:off x="2024063" y="2024062"/>
              <a:ext cx="65088" cy="55563"/>
            </a:xfrm>
            <a:custGeom>
              <a:avLst/>
              <a:gdLst>
                <a:gd name="T0" fmla="*/ 2147483646 w 34"/>
                <a:gd name="T1" fmla="*/ 2147483646 h 29"/>
                <a:gd name="T2" fmla="*/ 2147483646 w 34"/>
                <a:gd name="T3" fmla="*/ 2147483646 h 29"/>
                <a:gd name="T4" fmla="*/ 2147483646 w 34"/>
                <a:gd name="T5" fmla="*/ 2147483646 h 29"/>
                <a:gd name="T6" fmla="*/ 2147483646 w 34"/>
                <a:gd name="T7" fmla="*/ 2147483646 h 29"/>
                <a:gd name="T8" fmla="*/ 2147483646 w 34"/>
                <a:gd name="T9" fmla="*/ 2147483646 h 29"/>
                <a:gd name="T10" fmla="*/ 2147483646 w 34"/>
                <a:gd name="T11" fmla="*/ 2147483646 h 29"/>
                <a:gd name="T12" fmla="*/ 2147483646 w 34"/>
                <a:gd name="T13" fmla="*/ 2147483646 h 29"/>
                <a:gd name="T14" fmla="*/ 0 60000 65536"/>
                <a:gd name="T15" fmla="*/ 0 60000 65536"/>
                <a:gd name="T16" fmla="*/ 0 60000 65536"/>
                <a:gd name="T17" fmla="*/ 0 60000 65536"/>
                <a:gd name="T18" fmla="*/ 0 60000 65536"/>
                <a:gd name="T19" fmla="*/ 0 60000 65536"/>
                <a:gd name="T20" fmla="*/ 0 60000 65536"/>
                <a:gd name="T21" fmla="*/ 0 w 34"/>
                <a:gd name="T22" fmla="*/ 0 h 29"/>
                <a:gd name="T23" fmla="*/ 34 w 34"/>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29">
                  <a:moveTo>
                    <a:pt x="16" y="3"/>
                  </a:moveTo>
                  <a:cubicBezTo>
                    <a:pt x="11" y="7"/>
                    <a:pt x="23" y="14"/>
                    <a:pt x="23" y="19"/>
                  </a:cubicBezTo>
                  <a:cubicBezTo>
                    <a:pt x="23" y="23"/>
                    <a:pt x="3" y="18"/>
                    <a:pt x="1" y="23"/>
                  </a:cubicBezTo>
                  <a:cubicBezTo>
                    <a:pt x="0" y="25"/>
                    <a:pt x="8" y="29"/>
                    <a:pt x="16" y="26"/>
                  </a:cubicBezTo>
                  <a:cubicBezTo>
                    <a:pt x="23" y="24"/>
                    <a:pt x="28" y="26"/>
                    <a:pt x="31" y="28"/>
                  </a:cubicBezTo>
                  <a:cubicBezTo>
                    <a:pt x="32" y="21"/>
                    <a:pt x="33" y="12"/>
                    <a:pt x="34" y="6"/>
                  </a:cubicBezTo>
                  <a:cubicBezTo>
                    <a:pt x="27" y="5"/>
                    <a:pt x="19" y="0"/>
                    <a:pt x="16" y="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97" name="Freeform 104"/>
            <p:cNvSpPr>
              <a:spLocks noChangeArrowheads="1"/>
            </p:cNvSpPr>
            <p:nvPr/>
          </p:nvSpPr>
          <p:spPr bwMode="auto">
            <a:xfrm>
              <a:off x="2082800" y="2033587"/>
              <a:ext cx="74613" cy="50800"/>
            </a:xfrm>
            <a:custGeom>
              <a:avLst/>
              <a:gdLst>
                <a:gd name="T0" fmla="*/ 2147483646 w 39"/>
                <a:gd name="T1" fmla="*/ 2147483646 h 26"/>
                <a:gd name="T2" fmla="*/ 2147483646 w 39"/>
                <a:gd name="T3" fmla="*/ 2147483646 h 26"/>
                <a:gd name="T4" fmla="*/ 2147483646 w 39"/>
                <a:gd name="T5" fmla="*/ 2147483646 h 26"/>
                <a:gd name="T6" fmla="*/ 2147483646 w 39"/>
                <a:gd name="T7" fmla="*/ 2147483646 h 26"/>
                <a:gd name="T8" fmla="*/ 0 w 39"/>
                <a:gd name="T9" fmla="*/ 2147483646 h 26"/>
                <a:gd name="T10" fmla="*/ 2147483646 w 39"/>
                <a:gd name="T11" fmla="*/ 2147483646 h 26"/>
                <a:gd name="T12" fmla="*/ 2147483646 w 39"/>
                <a:gd name="T13" fmla="*/ 2147483646 h 26"/>
                <a:gd name="T14" fmla="*/ 0 60000 65536"/>
                <a:gd name="T15" fmla="*/ 0 60000 65536"/>
                <a:gd name="T16" fmla="*/ 0 60000 65536"/>
                <a:gd name="T17" fmla="*/ 0 60000 65536"/>
                <a:gd name="T18" fmla="*/ 0 60000 65536"/>
                <a:gd name="T19" fmla="*/ 0 60000 65536"/>
                <a:gd name="T20" fmla="*/ 0 60000 65536"/>
                <a:gd name="T21" fmla="*/ 0 w 39"/>
                <a:gd name="T22" fmla="*/ 0 h 26"/>
                <a:gd name="T23" fmla="*/ 39 w 3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9" h="26">
                  <a:moveTo>
                    <a:pt x="15" y="19"/>
                  </a:moveTo>
                  <a:cubicBezTo>
                    <a:pt x="24" y="16"/>
                    <a:pt x="39" y="21"/>
                    <a:pt x="39" y="14"/>
                  </a:cubicBezTo>
                  <a:cubicBezTo>
                    <a:pt x="39" y="7"/>
                    <a:pt x="15" y="0"/>
                    <a:pt x="9" y="2"/>
                  </a:cubicBezTo>
                  <a:cubicBezTo>
                    <a:pt x="7" y="2"/>
                    <a:pt x="5" y="2"/>
                    <a:pt x="3" y="1"/>
                  </a:cubicBezTo>
                  <a:cubicBezTo>
                    <a:pt x="2" y="7"/>
                    <a:pt x="1" y="16"/>
                    <a:pt x="0" y="23"/>
                  </a:cubicBezTo>
                  <a:cubicBezTo>
                    <a:pt x="1" y="23"/>
                    <a:pt x="1" y="23"/>
                    <a:pt x="1" y="24"/>
                  </a:cubicBezTo>
                  <a:cubicBezTo>
                    <a:pt x="5" y="26"/>
                    <a:pt x="6" y="22"/>
                    <a:pt x="15" y="1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98" name="Freeform 105"/>
            <p:cNvSpPr>
              <a:spLocks noChangeArrowheads="1"/>
            </p:cNvSpPr>
            <p:nvPr/>
          </p:nvSpPr>
          <p:spPr bwMode="auto">
            <a:xfrm>
              <a:off x="1746250" y="2143125"/>
              <a:ext cx="92075" cy="93663"/>
            </a:xfrm>
            <a:custGeom>
              <a:avLst/>
              <a:gdLst>
                <a:gd name="T0" fmla="*/ 2147483646 w 48"/>
                <a:gd name="T1" fmla="*/ 2147483646 h 49"/>
                <a:gd name="T2" fmla="*/ 2147483646 w 48"/>
                <a:gd name="T3" fmla="*/ 2147483646 h 49"/>
                <a:gd name="T4" fmla="*/ 2147483646 w 48"/>
                <a:gd name="T5" fmla="*/ 2147483646 h 49"/>
                <a:gd name="T6" fmla="*/ 2147483646 w 48"/>
                <a:gd name="T7" fmla="*/ 2147483646 h 49"/>
                <a:gd name="T8" fmla="*/ 2147483646 w 48"/>
                <a:gd name="T9" fmla="*/ 2147483646 h 49"/>
                <a:gd name="T10" fmla="*/ 2147483646 w 48"/>
                <a:gd name="T11" fmla="*/ 2147483646 h 49"/>
                <a:gd name="T12" fmla="*/ 2147483646 w 48"/>
                <a:gd name="T13" fmla="*/ 2147483646 h 49"/>
                <a:gd name="T14" fmla="*/ 2147483646 w 48"/>
                <a:gd name="T15" fmla="*/ 0 h 49"/>
                <a:gd name="T16" fmla="*/ 2147483646 w 48"/>
                <a:gd name="T17" fmla="*/ 2147483646 h 49"/>
                <a:gd name="T18" fmla="*/ 2147483646 w 48"/>
                <a:gd name="T19" fmla="*/ 2147483646 h 49"/>
                <a:gd name="T20" fmla="*/ 2147483646 w 48"/>
                <a:gd name="T21" fmla="*/ 2147483646 h 49"/>
                <a:gd name="T22" fmla="*/ 2147483646 w 48"/>
                <a:gd name="T23" fmla="*/ 2147483646 h 49"/>
                <a:gd name="T24" fmla="*/ 2147483646 w 48"/>
                <a:gd name="T25" fmla="*/ 2147483646 h 49"/>
                <a:gd name="T26" fmla="*/ 0 w 48"/>
                <a:gd name="T27" fmla="*/ 2147483646 h 49"/>
                <a:gd name="T28" fmla="*/ 2147483646 w 48"/>
                <a:gd name="T29" fmla="*/ 2147483646 h 49"/>
                <a:gd name="T30" fmla="*/ 2147483646 w 48"/>
                <a:gd name="T31" fmla="*/ 2147483646 h 49"/>
                <a:gd name="T32" fmla="*/ 2147483646 w 48"/>
                <a:gd name="T33" fmla="*/ 2147483646 h 49"/>
                <a:gd name="T34" fmla="*/ 2147483646 w 48"/>
                <a:gd name="T35" fmla="*/ 2147483646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49"/>
                <a:gd name="T56" fmla="*/ 48 w 48"/>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49">
                  <a:moveTo>
                    <a:pt x="26" y="46"/>
                  </a:moveTo>
                  <a:cubicBezTo>
                    <a:pt x="28" y="48"/>
                    <a:pt x="34" y="46"/>
                    <a:pt x="37" y="48"/>
                  </a:cubicBezTo>
                  <a:cubicBezTo>
                    <a:pt x="38" y="49"/>
                    <a:pt x="40" y="49"/>
                    <a:pt x="42" y="49"/>
                  </a:cubicBezTo>
                  <a:cubicBezTo>
                    <a:pt x="42" y="48"/>
                    <a:pt x="41" y="47"/>
                    <a:pt x="41" y="47"/>
                  </a:cubicBezTo>
                  <a:cubicBezTo>
                    <a:pt x="39" y="43"/>
                    <a:pt x="42" y="37"/>
                    <a:pt x="44" y="32"/>
                  </a:cubicBezTo>
                  <a:cubicBezTo>
                    <a:pt x="45" y="27"/>
                    <a:pt x="42" y="16"/>
                    <a:pt x="45" y="13"/>
                  </a:cubicBezTo>
                  <a:cubicBezTo>
                    <a:pt x="48" y="10"/>
                    <a:pt x="46" y="8"/>
                    <a:pt x="48" y="1"/>
                  </a:cubicBezTo>
                  <a:cubicBezTo>
                    <a:pt x="48" y="1"/>
                    <a:pt x="48" y="0"/>
                    <a:pt x="48" y="0"/>
                  </a:cubicBezTo>
                  <a:cubicBezTo>
                    <a:pt x="42" y="0"/>
                    <a:pt x="36" y="5"/>
                    <a:pt x="34" y="5"/>
                  </a:cubicBezTo>
                  <a:cubicBezTo>
                    <a:pt x="32" y="5"/>
                    <a:pt x="25" y="3"/>
                    <a:pt x="24" y="8"/>
                  </a:cubicBezTo>
                  <a:cubicBezTo>
                    <a:pt x="23" y="12"/>
                    <a:pt x="18" y="12"/>
                    <a:pt x="11" y="13"/>
                  </a:cubicBezTo>
                  <a:cubicBezTo>
                    <a:pt x="5" y="13"/>
                    <a:pt x="8" y="19"/>
                    <a:pt x="8" y="20"/>
                  </a:cubicBezTo>
                  <a:cubicBezTo>
                    <a:pt x="7" y="21"/>
                    <a:pt x="4" y="23"/>
                    <a:pt x="4" y="23"/>
                  </a:cubicBezTo>
                  <a:cubicBezTo>
                    <a:pt x="0" y="24"/>
                    <a:pt x="0" y="24"/>
                    <a:pt x="0" y="24"/>
                  </a:cubicBezTo>
                  <a:cubicBezTo>
                    <a:pt x="0" y="26"/>
                    <a:pt x="0" y="27"/>
                    <a:pt x="2" y="28"/>
                  </a:cubicBezTo>
                  <a:cubicBezTo>
                    <a:pt x="6" y="31"/>
                    <a:pt x="11" y="39"/>
                    <a:pt x="16" y="42"/>
                  </a:cubicBezTo>
                  <a:cubicBezTo>
                    <a:pt x="18" y="43"/>
                    <a:pt x="19" y="44"/>
                    <a:pt x="19" y="46"/>
                  </a:cubicBezTo>
                  <a:cubicBezTo>
                    <a:pt x="22" y="46"/>
                    <a:pt x="24" y="46"/>
                    <a:pt x="26" y="4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99" name="Freeform 106"/>
            <p:cNvSpPr>
              <a:spLocks noChangeArrowheads="1"/>
            </p:cNvSpPr>
            <p:nvPr/>
          </p:nvSpPr>
          <p:spPr bwMode="auto">
            <a:xfrm>
              <a:off x="2036763" y="2357437"/>
              <a:ext cx="860425" cy="877888"/>
            </a:xfrm>
            <a:custGeom>
              <a:avLst/>
              <a:gdLst>
                <a:gd name="T0" fmla="*/ 2147483646 w 450"/>
                <a:gd name="T1" fmla="*/ 2147483646 h 460"/>
                <a:gd name="T2" fmla="*/ 2147483646 w 450"/>
                <a:gd name="T3" fmla="*/ 2147483646 h 460"/>
                <a:gd name="T4" fmla="*/ 2147483646 w 450"/>
                <a:gd name="T5" fmla="*/ 2147483646 h 460"/>
                <a:gd name="T6" fmla="*/ 2147483646 w 450"/>
                <a:gd name="T7" fmla="*/ 2147483646 h 460"/>
                <a:gd name="T8" fmla="*/ 2147483646 w 450"/>
                <a:gd name="T9" fmla="*/ 2147483646 h 460"/>
                <a:gd name="T10" fmla="*/ 2147483646 w 450"/>
                <a:gd name="T11" fmla="*/ 2147483646 h 460"/>
                <a:gd name="T12" fmla="*/ 2147483646 w 450"/>
                <a:gd name="T13" fmla="*/ 2147483646 h 460"/>
                <a:gd name="T14" fmla="*/ 2147483646 w 450"/>
                <a:gd name="T15" fmla="*/ 2147483646 h 460"/>
                <a:gd name="T16" fmla="*/ 2147483646 w 450"/>
                <a:gd name="T17" fmla="*/ 2147483646 h 460"/>
                <a:gd name="T18" fmla="*/ 2147483646 w 450"/>
                <a:gd name="T19" fmla="*/ 2147483646 h 460"/>
                <a:gd name="T20" fmla="*/ 2147483646 w 450"/>
                <a:gd name="T21" fmla="*/ 2147483646 h 460"/>
                <a:gd name="T22" fmla="*/ 2147483646 w 450"/>
                <a:gd name="T23" fmla="*/ 2147483646 h 460"/>
                <a:gd name="T24" fmla="*/ 2147483646 w 450"/>
                <a:gd name="T25" fmla="*/ 2147483646 h 460"/>
                <a:gd name="T26" fmla="*/ 2147483646 w 450"/>
                <a:gd name="T27" fmla="*/ 2147483646 h 460"/>
                <a:gd name="T28" fmla="*/ 2147483646 w 450"/>
                <a:gd name="T29" fmla="*/ 2147483646 h 460"/>
                <a:gd name="T30" fmla="*/ 2147483646 w 450"/>
                <a:gd name="T31" fmla="*/ 2147483646 h 460"/>
                <a:gd name="T32" fmla="*/ 2147483646 w 450"/>
                <a:gd name="T33" fmla="*/ 2147483646 h 460"/>
                <a:gd name="T34" fmla="*/ 2147483646 w 450"/>
                <a:gd name="T35" fmla="*/ 2147483646 h 460"/>
                <a:gd name="T36" fmla="*/ 2147483646 w 450"/>
                <a:gd name="T37" fmla="*/ 2147483646 h 460"/>
                <a:gd name="T38" fmla="*/ 2147483646 w 450"/>
                <a:gd name="T39" fmla="*/ 2147483646 h 460"/>
                <a:gd name="T40" fmla="*/ 2147483646 w 450"/>
                <a:gd name="T41" fmla="*/ 2147483646 h 460"/>
                <a:gd name="T42" fmla="*/ 2147483646 w 450"/>
                <a:gd name="T43" fmla="*/ 2147483646 h 460"/>
                <a:gd name="T44" fmla="*/ 2147483646 w 450"/>
                <a:gd name="T45" fmla="*/ 2147483646 h 460"/>
                <a:gd name="T46" fmla="*/ 2147483646 w 450"/>
                <a:gd name="T47" fmla="*/ 2147483646 h 460"/>
                <a:gd name="T48" fmla="*/ 2147483646 w 450"/>
                <a:gd name="T49" fmla="*/ 2147483646 h 460"/>
                <a:gd name="T50" fmla="*/ 2147483646 w 450"/>
                <a:gd name="T51" fmla="*/ 2147483646 h 460"/>
                <a:gd name="T52" fmla="*/ 2147483646 w 450"/>
                <a:gd name="T53" fmla="*/ 2147483646 h 460"/>
                <a:gd name="T54" fmla="*/ 2147483646 w 450"/>
                <a:gd name="T55" fmla="*/ 2147483646 h 460"/>
                <a:gd name="T56" fmla="*/ 2147483646 w 450"/>
                <a:gd name="T57" fmla="*/ 2147483646 h 460"/>
                <a:gd name="T58" fmla="*/ 2147483646 w 450"/>
                <a:gd name="T59" fmla="*/ 2147483646 h 460"/>
                <a:gd name="T60" fmla="*/ 2147483646 w 450"/>
                <a:gd name="T61" fmla="*/ 2147483646 h 460"/>
                <a:gd name="T62" fmla="*/ 2147483646 w 450"/>
                <a:gd name="T63" fmla="*/ 2147483646 h 460"/>
                <a:gd name="T64" fmla="*/ 2147483646 w 450"/>
                <a:gd name="T65" fmla="*/ 2147483646 h 460"/>
                <a:gd name="T66" fmla="*/ 2147483646 w 450"/>
                <a:gd name="T67" fmla="*/ 2147483646 h 460"/>
                <a:gd name="T68" fmla="*/ 2147483646 w 450"/>
                <a:gd name="T69" fmla="*/ 2147483646 h 460"/>
                <a:gd name="T70" fmla="*/ 2147483646 w 450"/>
                <a:gd name="T71" fmla="*/ 2147483646 h 460"/>
                <a:gd name="T72" fmla="*/ 2147483646 w 450"/>
                <a:gd name="T73" fmla="*/ 2147483646 h 460"/>
                <a:gd name="T74" fmla="*/ 2147483646 w 450"/>
                <a:gd name="T75" fmla="*/ 2147483646 h 460"/>
                <a:gd name="T76" fmla="*/ 2147483646 w 450"/>
                <a:gd name="T77" fmla="*/ 2147483646 h 460"/>
                <a:gd name="T78" fmla="*/ 2147483646 w 450"/>
                <a:gd name="T79" fmla="*/ 2147483646 h 460"/>
                <a:gd name="T80" fmla="*/ 2147483646 w 450"/>
                <a:gd name="T81" fmla="*/ 2147483646 h 460"/>
                <a:gd name="T82" fmla="*/ 2147483646 w 450"/>
                <a:gd name="T83" fmla="*/ 2147483646 h 460"/>
                <a:gd name="T84" fmla="*/ 2147483646 w 450"/>
                <a:gd name="T85" fmla="*/ 2147483646 h 460"/>
                <a:gd name="T86" fmla="*/ 2147483646 w 450"/>
                <a:gd name="T87" fmla="*/ 2147483646 h 460"/>
                <a:gd name="T88" fmla="*/ 2147483646 w 450"/>
                <a:gd name="T89" fmla="*/ 2147483646 h 460"/>
                <a:gd name="T90" fmla="*/ 2147483646 w 450"/>
                <a:gd name="T91" fmla="*/ 2147483646 h 4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0"/>
                <a:gd name="T139" fmla="*/ 0 h 460"/>
                <a:gd name="T140" fmla="*/ 450 w 450"/>
                <a:gd name="T141" fmla="*/ 460 h 4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0" h="460">
                  <a:moveTo>
                    <a:pt x="238" y="455"/>
                  </a:moveTo>
                  <a:cubicBezTo>
                    <a:pt x="245" y="450"/>
                    <a:pt x="244" y="447"/>
                    <a:pt x="247" y="441"/>
                  </a:cubicBezTo>
                  <a:cubicBezTo>
                    <a:pt x="250" y="435"/>
                    <a:pt x="247" y="432"/>
                    <a:pt x="253" y="427"/>
                  </a:cubicBezTo>
                  <a:cubicBezTo>
                    <a:pt x="258" y="422"/>
                    <a:pt x="252" y="418"/>
                    <a:pt x="259" y="415"/>
                  </a:cubicBezTo>
                  <a:cubicBezTo>
                    <a:pt x="266" y="412"/>
                    <a:pt x="265" y="418"/>
                    <a:pt x="259" y="425"/>
                  </a:cubicBezTo>
                  <a:cubicBezTo>
                    <a:pt x="253" y="432"/>
                    <a:pt x="252" y="434"/>
                    <a:pt x="260" y="429"/>
                  </a:cubicBezTo>
                  <a:cubicBezTo>
                    <a:pt x="267" y="423"/>
                    <a:pt x="270" y="416"/>
                    <a:pt x="274" y="407"/>
                  </a:cubicBezTo>
                  <a:cubicBezTo>
                    <a:pt x="279" y="398"/>
                    <a:pt x="282" y="395"/>
                    <a:pt x="286" y="395"/>
                  </a:cubicBezTo>
                  <a:cubicBezTo>
                    <a:pt x="289" y="394"/>
                    <a:pt x="289" y="385"/>
                    <a:pt x="289" y="379"/>
                  </a:cubicBezTo>
                  <a:cubicBezTo>
                    <a:pt x="288" y="372"/>
                    <a:pt x="286" y="366"/>
                    <a:pt x="289" y="362"/>
                  </a:cubicBezTo>
                  <a:cubicBezTo>
                    <a:pt x="292" y="358"/>
                    <a:pt x="289" y="354"/>
                    <a:pt x="293" y="354"/>
                  </a:cubicBezTo>
                  <a:cubicBezTo>
                    <a:pt x="296" y="354"/>
                    <a:pt x="301" y="348"/>
                    <a:pt x="307" y="343"/>
                  </a:cubicBezTo>
                  <a:cubicBezTo>
                    <a:pt x="312" y="337"/>
                    <a:pt x="316" y="337"/>
                    <a:pt x="322" y="336"/>
                  </a:cubicBezTo>
                  <a:cubicBezTo>
                    <a:pt x="327" y="336"/>
                    <a:pt x="324" y="334"/>
                    <a:pt x="328" y="333"/>
                  </a:cubicBezTo>
                  <a:cubicBezTo>
                    <a:pt x="332" y="332"/>
                    <a:pt x="334" y="328"/>
                    <a:pt x="337" y="326"/>
                  </a:cubicBezTo>
                  <a:cubicBezTo>
                    <a:pt x="339" y="324"/>
                    <a:pt x="349" y="326"/>
                    <a:pt x="355" y="326"/>
                  </a:cubicBezTo>
                  <a:cubicBezTo>
                    <a:pt x="361" y="326"/>
                    <a:pt x="365" y="327"/>
                    <a:pt x="365" y="323"/>
                  </a:cubicBezTo>
                  <a:cubicBezTo>
                    <a:pt x="365" y="319"/>
                    <a:pt x="368" y="316"/>
                    <a:pt x="372" y="316"/>
                  </a:cubicBezTo>
                  <a:cubicBezTo>
                    <a:pt x="375" y="316"/>
                    <a:pt x="377" y="315"/>
                    <a:pt x="377" y="310"/>
                  </a:cubicBezTo>
                  <a:cubicBezTo>
                    <a:pt x="377" y="305"/>
                    <a:pt x="378" y="302"/>
                    <a:pt x="381" y="300"/>
                  </a:cubicBezTo>
                  <a:cubicBezTo>
                    <a:pt x="384" y="298"/>
                    <a:pt x="385" y="293"/>
                    <a:pt x="386" y="290"/>
                  </a:cubicBezTo>
                  <a:cubicBezTo>
                    <a:pt x="387" y="286"/>
                    <a:pt x="390" y="288"/>
                    <a:pt x="390" y="284"/>
                  </a:cubicBezTo>
                  <a:cubicBezTo>
                    <a:pt x="390" y="279"/>
                    <a:pt x="392" y="274"/>
                    <a:pt x="392" y="270"/>
                  </a:cubicBezTo>
                  <a:cubicBezTo>
                    <a:pt x="392" y="266"/>
                    <a:pt x="396" y="267"/>
                    <a:pt x="397" y="264"/>
                  </a:cubicBezTo>
                  <a:cubicBezTo>
                    <a:pt x="399" y="261"/>
                    <a:pt x="396" y="258"/>
                    <a:pt x="399" y="250"/>
                  </a:cubicBezTo>
                  <a:cubicBezTo>
                    <a:pt x="401" y="242"/>
                    <a:pt x="399" y="235"/>
                    <a:pt x="399" y="228"/>
                  </a:cubicBezTo>
                  <a:cubicBezTo>
                    <a:pt x="399" y="221"/>
                    <a:pt x="399" y="214"/>
                    <a:pt x="401" y="211"/>
                  </a:cubicBezTo>
                  <a:cubicBezTo>
                    <a:pt x="404" y="209"/>
                    <a:pt x="402" y="208"/>
                    <a:pt x="400" y="207"/>
                  </a:cubicBezTo>
                  <a:cubicBezTo>
                    <a:pt x="398" y="206"/>
                    <a:pt x="401" y="203"/>
                    <a:pt x="402" y="204"/>
                  </a:cubicBezTo>
                  <a:cubicBezTo>
                    <a:pt x="404" y="204"/>
                    <a:pt x="406" y="208"/>
                    <a:pt x="409" y="206"/>
                  </a:cubicBezTo>
                  <a:cubicBezTo>
                    <a:pt x="413" y="204"/>
                    <a:pt x="416" y="195"/>
                    <a:pt x="418" y="188"/>
                  </a:cubicBezTo>
                  <a:cubicBezTo>
                    <a:pt x="421" y="181"/>
                    <a:pt x="426" y="182"/>
                    <a:pt x="429" y="180"/>
                  </a:cubicBezTo>
                  <a:cubicBezTo>
                    <a:pt x="433" y="179"/>
                    <a:pt x="440" y="170"/>
                    <a:pt x="445" y="158"/>
                  </a:cubicBezTo>
                  <a:cubicBezTo>
                    <a:pt x="450" y="146"/>
                    <a:pt x="445" y="134"/>
                    <a:pt x="443" y="125"/>
                  </a:cubicBezTo>
                  <a:cubicBezTo>
                    <a:pt x="441" y="117"/>
                    <a:pt x="438" y="118"/>
                    <a:pt x="433" y="119"/>
                  </a:cubicBezTo>
                  <a:cubicBezTo>
                    <a:pt x="428" y="119"/>
                    <a:pt x="418" y="118"/>
                    <a:pt x="406" y="104"/>
                  </a:cubicBezTo>
                  <a:cubicBezTo>
                    <a:pt x="393" y="91"/>
                    <a:pt x="381" y="92"/>
                    <a:pt x="373" y="94"/>
                  </a:cubicBezTo>
                  <a:cubicBezTo>
                    <a:pt x="365" y="96"/>
                    <a:pt x="356" y="90"/>
                    <a:pt x="351" y="89"/>
                  </a:cubicBezTo>
                  <a:cubicBezTo>
                    <a:pt x="345" y="87"/>
                    <a:pt x="340" y="94"/>
                    <a:pt x="336" y="96"/>
                  </a:cubicBezTo>
                  <a:cubicBezTo>
                    <a:pt x="332" y="97"/>
                    <a:pt x="338" y="90"/>
                    <a:pt x="338" y="85"/>
                  </a:cubicBezTo>
                  <a:cubicBezTo>
                    <a:pt x="338" y="80"/>
                    <a:pt x="323" y="74"/>
                    <a:pt x="312" y="69"/>
                  </a:cubicBezTo>
                  <a:cubicBezTo>
                    <a:pt x="300" y="65"/>
                    <a:pt x="295" y="67"/>
                    <a:pt x="295" y="74"/>
                  </a:cubicBezTo>
                  <a:cubicBezTo>
                    <a:pt x="295" y="81"/>
                    <a:pt x="291" y="72"/>
                    <a:pt x="287" y="80"/>
                  </a:cubicBezTo>
                  <a:cubicBezTo>
                    <a:pt x="284" y="87"/>
                    <a:pt x="277" y="82"/>
                    <a:pt x="281" y="80"/>
                  </a:cubicBezTo>
                  <a:cubicBezTo>
                    <a:pt x="286" y="77"/>
                    <a:pt x="290" y="72"/>
                    <a:pt x="291" y="67"/>
                  </a:cubicBezTo>
                  <a:cubicBezTo>
                    <a:pt x="293" y="62"/>
                    <a:pt x="275" y="58"/>
                    <a:pt x="268" y="61"/>
                  </a:cubicBezTo>
                  <a:cubicBezTo>
                    <a:pt x="262" y="63"/>
                    <a:pt x="266" y="72"/>
                    <a:pt x="261" y="70"/>
                  </a:cubicBezTo>
                  <a:cubicBezTo>
                    <a:pt x="256" y="67"/>
                    <a:pt x="260" y="60"/>
                    <a:pt x="264" y="60"/>
                  </a:cubicBezTo>
                  <a:cubicBezTo>
                    <a:pt x="268" y="61"/>
                    <a:pt x="273" y="52"/>
                    <a:pt x="275" y="46"/>
                  </a:cubicBezTo>
                  <a:cubicBezTo>
                    <a:pt x="278" y="40"/>
                    <a:pt x="271" y="39"/>
                    <a:pt x="266" y="34"/>
                  </a:cubicBezTo>
                  <a:cubicBezTo>
                    <a:pt x="262" y="29"/>
                    <a:pt x="263" y="15"/>
                    <a:pt x="258" y="13"/>
                  </a:cubicBezTo>
                  <a:cubicBezTo>
                    <a:pt x="253" y="17"/>
                    <a:pt x="247" y="25"/>
                    <a:pt x="245" y="31"/>
                  </a:cubicBezTo>
                  <a:cubicBezTo>
                    <a:pt x="242" y="38"/>
                    <a:pt x="239" y="34"/>
                    <a:pt x="233" y="36"/>
                  </a:cubicBezTo>
                  <a:cubicBezTo>
                    <a:pt x="226" y="38"/>
                    <a:pt x="223" y="35"/>
                    <a:pt x="222" y="32"/>
                  </a:cubicBezTo>
                  <a:cubicBezTo>
                    <a:pt x="220" y="30"/>
                    <a:pt x="214" y="32"/>
                    <a:pt x="209" y="32"/>
                  </a:cubicBezTo>
                  <a:cubicBezTo>
                    <a:pt x="205" y="32"/>
                    <a:pt x="207" y="37"/>
                    <a:pt x="204" y="39"/>
                  </a:cubicBezTo>
                  <a:cubicBezTo>
                    <a:pt x="201" y="41"/>
                    <a:pt x="194" y="36"/>
                    <a:pt x="191" y="39"/>
                  </a:cubicBezTo>
                  <a:cubicBezTo>
                    <a:pt x="188" y="42"/>
                    <a:pt x="186" y="39"/>
                    <a:pt x="185" y="41"/>
                  </a:cubicBezTo>
                  <a:cubicBezTo>
                    <a:pt x="184" y="44"/>
                    <a:pt x="179" y="42"/>
                    <a:pt x="178" y="44"/>
                  </a:cubicBezTo>
                  <a:cubicBezTo>
                    <a:pt x="176" y="46"/>
                    <a:pt x="172" y="47"/>
                    <a:pt x="165" y="40"/>
                  </a:cubicBezTo>
                  <a:cubicBezTo>
                    <a:pt x="159" y="33"/>
                    <a:pt x="160" y="22"/>
                    <a:pt x="163" y="20"/>
                  </a:cubicBezTo>
                  <a:cubicBezTo>
                    <a:pt x="166" y="18"/>
                    <a:pt x="166" y="12"/>
                    <a:pt x="162" y="11"/>
                  </a:cubicBezTo>
                  <a:cubicBezTo>
                    <a:pt x="158" y="9"/>
                    <a:pt x="162" y="2"/>
                    <a:pt x="157" y="1"/>
                  </a:cubicBezTo>
                  <a:cubicBezTo>
                    <a:pt x="153" y="0"/>
                    <a:pt x="153" y="7"/>
                    <a:pt x="150" y="8"/>
                  </a:cubicBezTo>
                  <a:cubicBezTo>
                    <a:pt x="147" y="9"/>
                    <a:pt x="140" y="14"/>
                    <a:pt x="136" y="13"/>
                  </a:cubicBezTo>
                  <a:cubicBezTo>
                    <a:pt x="133" y="12"/>
                    <a:pt x="129" y="14"/>
                    <a:pt x="129" y="17"/>
                  </a:cubicBezTo>
                  <a:cubicBezTo>
                    <a:pt x="129" y="21"/>
                    <a:pt x="125" y="20"/>
                    <a:pt x="124" y="17"/>
                  </a:cubicBezTo>
                  <a:cubicBezTo>
                    <a:pt x="124" y="14"/>
                    <a:pt x="116" y="16"/>
                    <a:pt x="114" y="14"/>
                  </a:cubicBezTo>
                  <a:cubicBezTo>
                    <a:pt x="112" y="12"/>
                    <a:pt x="103" y="13"/>
                    <a:pt x="107" y="15"/>
                  </a:cubicBezTo>
                  <a:cubicBezTo>
                    <a:pt x="111" y="17"/>
                    <a:pt x="111" y="20"/>
                    <a:pt x="111" y="23"/>
                  </a:cubicBezTo>
                  <a:cubicBezTo>
                    <a:pt x="111" y="27"/>
                    <a:pt x="114" y="26"/>
                    <a:pt x="114" y="31"/>
                  </a:cubicBezTo>
                  <a:cubicBezTo>
                    <a:pt x="114" y="35"/>
                    <a:pt x="118" y="32"/>
                    <a:pt x="120" y="32"/>
                  </a:cubicBezTo>
                  <a:cubicBezTo>
                    <a:pt x="123" y="32"/>
                    <a:pt x="123" y="36"/>
                    <a:pt x="119" y="37"/>
                  </a:cubicBezTo>
                  <a:cubicBezTo>
                    <a:pt x="115" y="37"/>
                    <a:pt x="113" y="39"/>
                    <a:pt x="112" y="43"/>
                  </a:cubicBezTo>
                  <a:cubicBezTo>
                    <a:pt x="111" y="46"/>
                    <a:pt x="108" y="44"/>
                    <a:pt x="105" y="46"/>
                  </a:cubicBezTo>
                  <a:cubicBezTo>
                    <a:pt x="102" y="49"/>
                    <a:pt x="99" y="52"/>
                    <a:pt x="97" y="51"/>
                  </a:cubicBezTo>
                  <a:cubicBezTo>
                    <a:pt x="95" y="49"/>
                    <a:pt x="93" y="50"/>
                    <a:pt x="91" y="52"/>
                  </a:cubicBezTo>
                  <a:cubicBezTo>
                    <a:pt x="89" y="53"/>
                    <a:pt x="88" y="52"/>
                    <a:pt x="84" y="49"/>
                  </a:cubicBezTo>
                  <a:cubicBezTo>
                    <a:pt x="82" y="47"/>
                    <a:pt x="80" y="42"/>
                    <a:pt x="76" y="37"/>
                  </a:cubicBezTo>
                  <a:cubicBezTo>
                    <a:pt x="73" y="39"/>
                    <a:pt x="68" y="41"/>
                    <a:pt x="65" y="41"/>
                  </a:cubicBezTo>
                  <a:cubicBezTo>
                    <a:pt x="61" y="41"/>
                    <a:pt x="48" y="40"/>
                    <a:pt x="48" y="42"/>
                  </a:cubicBezTo>
                  <a:cubicBezTo>
                    <a:pt x="47" y="44"/>
                    <a:pt x="49" y="48"/>
                    <a:pt x="51" y="48"/>
                  </a:cubicBezTo>
                  <a:cubicBezTo>
                    <a:pt x="53" y="49"/>
                    <a:pt x="57" y="50"/>
                    <a:pt x="53" y="53"/>
                  </a:cubicBezTo>
                  <a:cubicBezTo>
                    <a:pt x="49" y="56"/>
                    <a:pt x="45" y="52"/>
                    <a:pt x="45" y="59"/>
                  </a:cubicBezTo>
                  <a:cubicBezTo>
                    <a:pt x="45" y="66"/>
                    <a:pt x="54" y="71"/>
                    <a:pt x="52" y="77"/>
                  </a:cubicBezTo>
                  <a:cubicBezTo>
                    <a:pt x="51" y="81"/>
                    <a:pt x="50" y="89"/>
                    <a:pt x="50" y="93"/>
                  </a:cubicBezTo>
                  <a:cubicBezTo>
                    <a:pt x="50" y="96"/>
                    <a:pt x="49" y="107"/>
                    <a:pt x="46" y="108"/>
                  </a:cubicBezTo>
                  <a:cubicBezTo>
                    <a:pt x="43" y="109"/>
                    <a:pt x="40" y="105"/>
                    <a:pt x="36" y="109"/>
                  </a:cubicBezTo>
                  <a:cubicBezTo>
                    <a:pt x="32" y="112"/>
                    <a:pt x="27" y="110"/>
                    <a:pt x="22" y="114"/>
                  </a:cubicBezTo>
                  <a:cubicBezTo>
                    <a:pt x="18" y="117"/>
                    <a:pt x="13" y="116"/>
                    <a:pt x="12" y="120"/>
                  </a:cubicBezTo>
                  <a:cubicBezTo>
                    <a:pt x="12" y="125"/>
                    <a:pt x="8" y="127"/>
                    <a:pt x="9" y="131"/>
                  </a:cubicBezTo>
                  <a:cubicBezTo>
                    <a:pt x="10" y="135"/>
                    <a:pt x="7" y="134"/>
                    <a:pt x="4" y="137"/>
                  </a:cubicBezTo>
                  <a:cubicBezTo>
                    <a:pt x="1" y="140"/>
                    <a:pt x="4" y="142"/>
                    <a:pt x="2" y="144"/>
                  </a:cubicBezTo>
                  <a:cubicBezTo>
                    <a:pt x="0" y="147"/>
                    <a:pt x="3" y="150"/>
                    <a:pt x="5" y="154"/>
                  </a:cubicBezTo>
                  <a:cubicBezTo>
                    <a:pt x="7" y="158"/>
                    <a:pt x="10" y="160"/>
                    <a:pt x="10" y="164"/>
                  </a:cubicBezTo>
                  <a:cubicBezTo>
                    <a:pt x="9" y="167"/>
                    <a:pt x="12" y="168"/>
                    <a:pt x="15" y="168"/>
                  </a:cubicBezTo>
                  <a:cubicBezTo>
                    <a:pt x="19" y="168"/>
                    <a:pt x="16" y="174"/>
                    <a:pt x="21" y="174"/>
                  </a:cubicBezTo>
                  <a:cubicBezTo>
                    <a:pt x="27" y="174"/>
                    <a:pt x="32" y="176"/>
                    <a:pt x="33" y="173"/>
                  </a:cubicBezTo>
                  <a:cubicBezTo>
                    <a:pt x="35" y="170"/>
                    <a:pt x="38" y="167"/>
                    <a:pt x="38" y="172"/>
                  </a:cubicBezTo>
                  <a:cubicBezTo>
                    <a:pt x="38" y="176"/>
                    <a:pt x="37" y="188"/>
                    <a:pt x="41" y="186"/>
                  </a:cubicBezTo>
                  <a:cubicBezTo>
                    <a:pt x="45" y="185"/>
                    <a:pt x="52" y="185"/>
                    <a:pt x="56" y="187"/>
                  </a:cubicBezTo>
                  <a:cubicBezTo>
                    <a:pt x="59" y="188"/>
                    <a:pt x="63" y="187"/>
                    <a:pt x="65" y="184"/>
                  </a:cubicBezTo>
                  <a:cubicBezTo>
                    <a:pt x="68" y="182"/>
                    <a:pt x="70" y="182"/>
                    <a:pt x="75" y="179"/>
                  </a:cubicBezTo>
                  <a:cubicBezTo>
                    <a:pt x="80" y="177"/>
                    <a:pt x="84" y="173"/>
                    <a:pt x="88" y="173"/>
                  </a:cubicBezTo>
                  <a:cubicBezTo>
                    <a:pt x="93" y="173"/>
                    <a:pt x="100" y="171"/>
                    <a:pt x="99" y="174"/>
                  </a:cubicBezTo>
                  <a:cubicBezTo>
                    <a:pt x="98" y="177"/>
                    <a:pt x="97" y="190"/>
                    <a:pt x="103" y="196"/>
                  </a:cubicBezTo>
                  <a:cubicBezTo>
                    <a:pt x="108" y="202"/>
                    <a:pt x="111" y="205"/>
                    <a:pt x="116" y="204"/>
                  </a:cubicBezTo>
                  <a:cubicBezTo>
                    <a:pt x="121" y="203"/>
                    <a:pt x="120" y="206"/>
                    <a:pt x="124" y="206"/>
                  </a:cubicBezTo>
                  <a:cubicBezTo>
                    <a:pt x="128" y="205"/>
                    <a:pt x="125" y="210"/>
                    <a:pt x="129" y="210"/>
                  </a:cubicBezTo>
                  <a:cubicBezTo>
                    <a:pt x="132" y="210"/>
                    <a:pt x="138" y="210"/>
                    <a:pt x="138" y="214"/>
                  </a:cubicBezTo>
                  <a:cubicBezTo>
                    <a:pt x="138" y="218"/>
                    <a:pt x="148" y="215"/>
                    <a:pt x="150" y="217"/>
                  </a:cubicBezTo>
                  <a:cubicBezTo>
                    <a:pt x="153" y="219"/>
                    <a:pt x="155" y="220"/>
                    <a:pt x="155" y="224"/>
                  </a:cubicBezTo>
                  <a:cubicBezTo>
                    <a:pt x="154" y="228"/>
                    <a:pt x="160" y="231"/>
                    <a:pt x="156" y="233"/>
                  </a:cubicBezTo>
                  <a:cubicBezTo>
                    <a:pt x="153" y="235"/>
                    <a:pt x="157" y="238"/>
                    <a:pt x="158" y="242"/>
                  </a:cubicBezTo>
                  <a:cubicBezTo>
                    <a:pt x="158" y="247"/>
                    <a:pt x="163" y="248"/>
                    <a:pt x="170" y="248"/>
                  </a:cubicBezTo>
                  <a:cubicBezTo>
                    <a:pt x="177" y="248"/>
                    <a:pt x="179" y="248"/>
                    <a:pt x="179" y="254"/>
                  </a:cubicBezTo>
                  <a:cubicBezTo>
                    <a:pt x="179" y="259"/>
                    <a:pt x="184" y="260"/>
                    <a:pt x="186" y="265"/>
                  </a:cubicBezTo>
                  <a:cubicBezTo>
                    <a:pt x="188" y="270"/>
                    <a:pt x="184" y="275"/>
                    <a:pt x="185" y="279"/>
                  </a:cubicBezTo>
                  <a:cubicBezTo>
                    <a:pt x="185" y="282"/>
                    <a:pt x="183" y="286"/>
                    <a:pt x="181" y="287"/>
                  </a:cubicBezTo>
                  <a:cubicBezTo>
                    <a:pt x="184" y="290"/>
                    <a:pt x="184" y="292"/>
                    <a:pt x="182" y="293"/>
                  </a:cubicBezTo>
                  <a:cubicBezTo>
                    <a:pt x="179" y="295"/>
                    <a:pt x="185" y="299"/>
                    <a:pt x="184" y="307"/>
                  </a:cubicBezTo>
                  <a:cubicBezTo>
                    <a:pt x="182" y="314"/>
                    <a:pt x="182" y="316"/>
                    <a:pt x="190" y="316"/>
                  </a:cubicBezTo>
                  <a:cubicBezTo>
                    <a:pt x="197" y="316"/>
                    <a:pt x="197" y="319"/>
                    <a:pt x="199" y="317"/>
                  </a:cubicBezTo>
                  <a:cubicBezTo>
                    <a:pt x="202" y="315"/>
                    <a:pt x="206" y="323"/>
                    <a:pt x="207" y="326"/>
                  </a:cubicBezTo>
                  <a:cubicBezTo>
                    <a:pt x="208" y="330"/>
                    <a:pt x="211" y="339"/>
                    <a:pt x="213" y="339"/>
                  </a:cubicBezTo>
                  <a:cubicBezTo>
                    <a:pt x="214" y="339"/>
                    <a:pt x="218" y="335"/>
                    <a:pt x="222" y="337"/>
                  </a:cubicBezTo>
                  <a:cubicBezTo>
                    <a:pt x="226" y="339"/>
                    <a:pt x="221" y="351"/>
                    <a:pt x="221" y="357"/>
                  </a:cubicBezTo>
                  <a:cubicBezTo>
                    <a:pt x="224" y="357"/>
                    <a:pt x="227" y="357"/>
                    <a:pt x="228" y="358"/>
                  </a:cubicBezTo>
                  <a:cubicBezTo>
                    <a:pt x="230" y="359"/>
                    <a:pt x="231" y="372"/>
                    <a:pt x="230" y="375"/>
                  </a:cubicBezTo>
                  <a:cubicBezTo>
                    <a:pt x="229" y="377"/>
                    <a:pt x="221" y="380"/>
                    <a:pt x="217" y="382"/>
                  </a:cubicBezTo>
                  <a:cubicBezTo>
                    <a:pt x="212" y="385"/>
                    <a:pt x="202" y="395"/>
                    <a:pt x="197" y="403"/>
                  </a:cubicBezTo>
                  <a:cubicBezTo>
                    <a:pt x="194" y="408"/>
                    <a:pt x="190" y="411"/>
                    <a:pt x="187" y="415"/>
                  </a:cubicBezTo>
                  <a:cubicBezTo>
                    <a:pt x="189" y="415"/>
                    <a:pt x="190" y="415"/>
                    <a:pt x="191" y="415"/>
                  </a:cubicBezTo>
                  <a:cubicBezTo>
                    <a:pt x="193" y="413"/>
                    <a:pt x="196" y="413"/>
                    <a:pt x="200" y="418"/>
                  </a:cubicBezTo>
                  <a:cubicBezTo>
                    <a:pt x="204" y="423"/>
                    <a:pt x="204" y="426"/>
                    <a:pt x="205" y="426"/>
                  </a:cubicBezTo>
                  <a:cubicBezTo>
                    <a:pt x="207" y="426"/>
                    <a:pt x="209" y="420"/>
                    <a:pt x="212" y="424"/>
                  </a:cubicBezTo>
                  <a:cubicBezTo>
                    <a:pt x="215" y="428"/>
                    <a:pt x="223" y="432"/>
                    <a:pt x="224" y="434"/>
                  </a:cubicBezTo>
                  <a:cubicBezTo>
                    <a:pt x="226" y="436"/>
                    <a:pt x="232" y="437"/>
                    <a:pt x="232" y="443"/>
                  </a:cubicBezTo>
                  <a:cubicBezTo>
                    <a:pt x="232" y="446"/>
                    <a:pt x="230" y="454"/>
                    <a:pt x="233" y="460"/>
                  </a:cubicBezTo>
                  <a:cubicBezTo>
                    <a:pt x="235" y="458"/>
                    <a:pt x="236" y="456"/>
                    <a:pt x="238" y="45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00" name="Freeform 107"/>
            <p:cNvSpPr>
              <a:spLocks noChangeArrowheads="1"/>
            </p:cNvSpPr>
            <p:nvPr/>
          </p:nvSpPr>
          <p:spPr bwMode="auto">
            <a:xfrm>
              <a:off x="2376488" y="3146425"/>
              <a:ext cx="106363" cy="117475"/>
            </a:xfrm>
            <a:custGeom>
              <a:avLst/>
              <a:gdLst>
                <a:gd name="T0" fmla="*/ 2147483646 w 56"/>
                <a:gd name="T1" fmla="*/ 2147483646 h 62"/>
                <a:gd name="T2" fmla="*/ 2147483646 w 56"/>
                <a:gd name="T3" fmla="*/ 2147483646 h 62"/>
                <a:gd name="T4" fmla="*/ 2147483646 w 56"/>
                <a:gd name="T5" fmla="*/ 2147483646 h 62"/>
                <a:gd name="T6" fmla="*/ 2147483646 w 56"/>
                <a:gd name="T7" fmla="*/ 2147483646 h 62"/>
                <a:gd name="T8" fmla="*/ 2147483646 w 56"/>
                <a:gd name="T9" fmla="*/ 2147483646 h 62"/>
                <a:gd name="T10" fmla="*/ 2147483646 w 56"/>
                <a:gd name="T11" fmla="*/ 2147483646 h 62"/>
                <a:gd name="T12" fmla="*/ 2147483646 w 56"/>
                <a:gd name="T13" fmla="*/ 2147483646 h 62"/>
                <a:gd name="T14" fmla="*/ 2147483646 w 56"/>
                <a:gd name="T15" fmla="*/ 2147483646 h 62"/>
                <a:gd name="T16" fmla="*/ 2147483646 w 56"/>
                <a:gd name="T17" fmla="*/ 2147483646 h 62"/>
                <a:gd name="T18" fmla="*/ 0 w 56"/>
                <a:gd name="T19" fmla="*/ 2147483646 h 62"/>
                <a:gd name="T20" fmla="*/ 2147483646 w 56"/>
                <a:gd name="T21" fmla="*/ 2147483646 h 62"/>
                <a:gd name="T22" fmla="*/ 2147483646 w 56"/>
                <a:gd name="T23" fmla="*/ 2147483646 h 62"/>
                <a:gd name="T24" fmla="*/ 2147483646 w 56"/>
                <a:gd name="T25" fmla="*/ 2147483646 h 62"/>
                <a:gd name="T26" fmla="*/ 2147483646 w 56"/>
                <a:gd name="T27" fmla="*/ 2147483646 h 62"/>
                <a:gd name="T28" fmla="*/ 2147483646 w 56"/>
                <a:gd name="T29" fmla="*/ 2147483646 h 62"/>
                <a:gd name="T30" fmla="*/ 2147483646 w 56"/>
                <a:gd name="T31" fmla="*/ 2147483646 h 62"/>
                <a:gd name="T32" fmla="*/ 2147483646 w 56"/>
                <a:gd name="T33" fmla="*/ 2147483646 h 62"/>
                <a:gd name="T34" fmla="*/ 2147483646 w 56"/>
                <a:gd name="T35" fmla="*/ 2147483646 h 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62"/>
                <a:gd name="T56" fmla="*/ 56 w 56"/>
                <a:gd name="T57" fmla="*/ 62 h 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62">
                  <a:moveTo>
                    <a:pt x="55" y="30"/>
                  </a:moveTo>
                  <a:cubicBezTo>
                    <a:pt x="55" y="24"/>
                    <a:pt x="49" y="23"/>
                    <a:pt x="47" y="21"/>
                  </a:cubicBezTo>
                  <a:cubicBezTo>
                    <a:pt x="46" y="19"/>
                    <a:pt x="38" y="15"/>
                    <a:pt x="35" y="11"/>
                  </a:cubicBezTo>
                  <a:cubicBezTo>
                    <a:pt x="32" y="7"/>
                    <a:pt x="30" y="13"/>
                    <a:pt x="28" y="13"/>
                  </a:cubicBezTo>
                  <a:cubicBezTo>
                    <a:pt x="27" y="13"/>
                    <a:pt x="27" y="10"/>
                    <a:pt x="23" y="5"/>
                  </a:cubicBezTo>
                  <a:cubicBezTo>
                    <a:pt x="19" y="0"/>
                    <a:pt x="16" y="0"/>
                    <a:pt x="14" y="2"/>
                  </a:cubicBezTo>
                  <a:cubicBezTo>
                    <a:pt x="13" y="2"/>
                    <a:pt x="12" y="2"/>
                    <a:pt x="10" y="2"/>
                  </a:cubicBezTo>
                  <a:cubicBezTo>
                    <a:pt x="8" y="4"/>
                    <a:pt x="7" y="6"/>
                    <a:pt x="7" y="8"/>
                  </a:cubicBezTo>
                  <a:cubicBezTo>
                    <a:pt x="7" y="13"/>
                    <a:pt x="3" y="18"/>
                    <a:pt x="3" y="27"/>
                  </a:cubicBezTo>
                  <a:cubicBezTo>
                    <a:pt x="3" y="36"/>
                    <a:pt x="0" y="35"/>
                    <a:pt x="0" y="42"/>
                  </a:cubicBezTo>
                  <a:cubicBezTo>
                    <a:pt x="0" y="49"/>
                    <a:pt x="2" y="48"/>
                    <a:pt x="3" y="49"/>
                  </a:cubicBezTo>
                  <a:cubicBezTo>
                    <a:pt x="4" y="49"/>
                    <a:pt x="3" y="52"/>
                    <a:pt x="2" y="54"/>
                  </a:cubicBezTo>
                  <a:cubicBezTo>
                    <a:pt x="3" y="55"/>
                    <a:pt x="5" y="56"/>
                    <a:pt x="7" y="56"/>
                  </a:cubicBezTo>
                  <a:cubicBezTo>
                    <a:pt x="11" y="55"/>
                    <a:pt x="16" y="57"/>
                    <a:pt x="21" y="60"/>
                  </a:cubicBezTo>
                  <a:cubicBezTo>
                    <a:pt x="27" y="62"/>
                    <a:pt x="25" y="59"/>
                    <a:pt x="30" y="60"/>
                  </a:cubicBezTo>
                  <a:cubicBezTo>
                    <a:pt x="35" y="60"/>
                    <a:pt x="41" y="61"/>
                    <a:pt x="47" y="57"/>
                  </a:cubicBezTo>
                  <a:cubicBezTo>
                    <a:pt x="51" y="55"/>
                    <a:pt x="53" y="51"/>
                    <a:pt x="56" y="47"/>
                  </a:cubicBezTo>
                  <a:cubicBezTo>
                    <a:pt x="53" y="41"/>
                    <a:pt x="55" y="33"/>
                    <a:pt x="55" y="3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01" name="Freeform 108"/>
            <p:cNvSpPr>
              <a:spLocks noEditPoints="1" noChangeArrowheads="1"/>
            </p:cNvSpPr>
            <p:nvPr/>
          </p:nvSpPr>
          <p:spPr bwMode="auto">
            <a:xfrm>
              <a:off x="2043113" y="2951162"/>
              <a:ext cx="436563" cy="860425"/>
            </a:xfrm>
            <a:custGeom>
              <a:avLst/>
              <a:gdLst>
                <a:gd name="T0" fmla="*/ 2147483646 w 228"/>
                <a:gd name="T1" fmla="*/ 2147483646 h 450"/>
                <a:gd name="T2" fmla="*/ 2147483646 w 228"/>
                <a:gd name="T3" fmla="*/ 2147483646 h 450"/>
                <a:gd name="T4" fmla="*/ 2147483646 w 228"/>
                <a:gd name="T5" fmla="*/ 2147483646 h 450"/>
                <a:gd name="T6" fmla="*/ 2147483646 w 228"/>
                <a:gd name="T7" fmla="*/ 2147483646 h 450"/>
                <a:gd name="T8" fmla="*/ 2147483646 w 228"/>
                <a:gd name="T9" fmla="*/ 2147483646 h 450"/>
                <a:gd name="T10" fmla="*/ 2147483646 w 228"/>
                <a:gd name="T11" fmla="*/ 2147483646 h 450"/>
                <a:gd name="T12" fmla="*/ 2147483646 w 228"/>
                <a:gd name="T13" fmla="*/ 2147483646 h 450"/>
                <a:gd name="T14" fmla="*/ 2147483646 w 228"/>
                <a:gd name="T15" fmla="*/ 2147483646 h 450"/>
                <a:gd name="T16" fmla="*/ 2147483646 w 228"/>
                <a:gd name="T17" fmla="*/ 2147483646 h 450"/>
                <a:gd name="T18" fmla="*/ 2147483646 w 228"/>
                <a:gd name="T19" fmla="*/ 2147483646 h 450"/>
                <a:gd name="T20" fmla="*/ 2147483646 w 228"/>
                <a:gd name="T21" fmla="*/ 2147483646 h 450"/>
                <a:gd name="T22" fmla="*/ 2147483646 w 228"/>
                <a:gd name="T23" fmla="*/ 2147483646 h 450"/>
                <a:gd name="T24" fmla="*/ 2147483646 w 228"/>
                <a:gd name="T25" fmla="*/ 2147483646 h 450"/>
                <a:gd name="T26" fmla="*/ 2147483646 w 228"/>
                <a:gd name="T27" fmla="*/ 2147483646 h 450"/>
                <a:gd name="T28" fmla="*/ 2147483646 w 228"/>
                <a:gd name="T29" fmla="*/ 2147483646 h 450"/>
                <a:gd name="T30" fmla="*/ 2147483646 w 228"/>
                <a:gd name="T31" fmla="*/ 2147483646 h 450"/>
                <a:gd name="T32" fmla="*/ 2147483646 w 228"/>
                <a:gd name="T33" fmla="*/ 2147483646 h 450"/>
                <a:gd name="T34" fmla="*/ 2147483646 w 228"/>
                <a:gd name="T35" fmla="*/ 2147483646 h 450"/>
                <a:gd name="T36" fmla="*/ 2147483646 w 228"/>
                <a:gd name="T37" fmla="*/ 2147483646 h 450"/>
                <a:gd name="T38" fmla="*/ 2147483646 w 228"/>
                <a:gd name="T39" fmla="*/ 2147483646 h 450"/>
                <a:gd name="T40" fmla="*/ 2147483646 w 228"/>
                <a:gd name="T41" fmla="*/ 2147483646 h 450"/>
                <a:gd name="T42" fmla="*/ 2147483646 w 228"/>
                <a:gd name="T43" fmla="*/ 2147483646 h 450"/>
                <a:gd name="T44" fmla="*/ 2147483646 w 228"/>
                <a:gd name="T45" fmla="*/ 2147483646 h 450"/>
                <a:gd name="T46" fmla="*/ 2147483646 w 228"/>
                <a:gd name="T47" fmla="*/ 2147483646 h 450"/>
                <a:gd name="T48" fmla="*/ 2147483646 w 228"/>
                <a:gd name="T49" fmla="*/ 2147483646 h 450"/>
                <a:gd name="T50" fmla="*/ 2147483646 w 228"/>
                <a:gd name="T51" fmla="*/ 2147483646 h 450"/>
                <a:gd name="T52" fmla="*/ 2147483646 w 228"/>
                <a:gd name="T53" fmla="*/ 2147483646 h 450"/>
                <a:gd name="T54" fmla="*/ 2147483646 w 228"/>
                <a:gd name="T55" fmla="*/ 2147483646 h 450"/>
                <a:gd name="T56" fmla="*/ 2147483646 w 228"/>
                <a:gd name="T57" fmla="*/ 2147483646 h 450"/>
                <a:gd name="T58" fmla="*/ 2147483646 w 228"/>
                <a:gd name="T59" fmla="*/ 2147483646 h 450"/>
                <a:gd name="T60" fmla="*/ 2147483646 w 228"/>
                <a:gd name="T61" fmla="*/ 2147483646 h 450"/>
                <a:gd name="T62" fmla="*/ 2147483646 w 228"/>
                <a:gd name="T63" fmla="*/ 2147483646 h 450"/>
                <a:gd name="T64" fmla="*/ 2147483646 w 228"/>
                <a:gd name="T65" fmla="*/ 2147483646 h 450"/>
                <a:gd name="T66" fmla="*/ 2147483646 w 228"/>
                <a:gd name="T67" fmla="*/ 2147483646 h 450"/>
                <a:gd name="T68" fmla="*/ 2147483646 w 228"/>
                <a:gd name="T69" fmla="*/ 2147483646 h 450"/>
                <a:gd name="T70" fmla="*/ 2147483646 w 228"/>
                <a:gd name="T71" fmla="*/ 2147483646 h 450"/>
                <a:gd name="T72" fmla="*/ 2147483646 w 228"/>
                <a:gd name="T73" fmla="*/ 2147483646 h 450"/>
                <a:gd name="T74" fmla="*/ 2147483646 w 228"/>
                <a:gd name="T75" fmla="*/ 2147483646 h 450"/>
                <a:gd name="T76" fmla="*/ 2147483646 w 228"/>
                <a:gd name="T77" fmla="*/ 2147483646 h 450"/>
                <a:gd name="T78" fmla="*/ 2147483646 w 228"/>
                <a:gd name="T79" fmla="*/ 2147483646 h 450"/>
                <a:gd name="T80" fmla="*/ 2147483646 w 228"/>
                <a:gd name="T81" fmla="*/ 2147483646 h 450"/>
                <a:gd name="T82" fmla="*/ 2147483646 w 228"/>
                <a:gd name="T83" fmla="*/ 2147483646 h 450"/>
                <a:gd name="T84" fmla="*/ 2147483646 w 228"/>
                <a:gd name="T85" fmla="*/ 2147483646 h 450"/>
                <a:gd name="T86" fmla="*/ 2147483646 w 228"/>
                <a:gd name="T87" fmla="*/ 2147483646 h 450"/>
                <a:gd name="T88" fmla="*/ 2147483646 w 228"/>
                <a:gd name="T89" fmla="*/ 2147483646 h 450"/>
                <a:gd name="T90" fmla="*/ 2147483646 w 228"/>
                <a:gd name="T91" fmla="*/ 2147483646 h 450"/>
                <a:gd name="T92" fmla="*/ 2147483646 w 228"/>
                <a:gd name="T93" fmla="*/ 2147483646 h 450"/>
                <a:gd name="T94" fmla="*/ 2147483646 w 228"/>
                <a:gd name="T95" fmla="*/ 2147483646 h 450"/>
                <a:gd name="T96" fmla="*/ 2147483646 w 228"/>
                <a:gd name="T97" fmla="*/ 2147483646 h 450"/>
                <a:gd name="T98" fmla="*/ 2147483646 w 228"/>
                <a:gd name="T99" fmla="*/ 2147483646 h 450"/>
                <a:gd name="T100" fmla="*/ 2147483646 w 228"/>
                <a:gd name="T101" fmla="*/ 2147483646 h 450"/>
                <a:gd name="T102" fmla="*/ 2147483646 w 228"/>
                <a:gd name="T103" fmla="*/ 2147483646 h 450"/>
                <a:gd name="T104" fmla="*/ 2147483646 w 228"/>
                <a:gd name="T105" fmla="*/ 2147483646 h 450"/>
                <a:gd name="T106" fmla="*/ 2147483646 w 228"/>
                <a:gd name="T107" fmla="*/ 2147483646 h 450"/>
                <a:gd name="T108" fmla="*/ 2147483646 w 228"/>
                <a:gd name="T109" fmla="*/ 2147483646 h 450"/>
                <a:gd name="T110" fmla="*/ 2147483646 w 228"/>
                <a:gd name="T111" fmla="*/ 2147483646 h 450"/>
                <a:gd name="T112" fmla="*/ 2147483646 w 228"/>
                <a:gd name="T113" fmla="*/ 2147483646 h 450"/>
                <a:gd name="T114" fmla="*/ 2147483646 w 228"/>
                <a:gd name="T115" fmla="*/ 2147483646 h 450"/>
                <a:gd name="T116" fmla="*/ 2147483646 w 228"/>
                <a:gd name="T117" fmla="*/ 2147483646 h 450"/>
                <a:gd name="T118" fmla="*/ 2147483646 w 228"/>
                <a:gd name="T119" fmla="*/ 2147483646 h 4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28"/>
                <a:gd name="T181" fmla="*/ 0 h 450"/>
                <a:gd name="T182" fmla="*/ 228 w 228"/>
                <a:gd name="T183" fmla="*/ 450 h 4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28" h="450">
                  <a:moveTo>
                    <a:pt x="87" y="441"/>
                  </a:moveTo>
                  <a:cubicBezTo>
                    <a:pt x="81" y="441"/>
                    <a:pt x="68" y="430"/>
                    <a:pt x="65" y="427"/>
                  </a:cubicBezTo>
                  <a:cubicBezTo>
                    <a:pt x="61" y="424"/>
                    <a:pt x="64" y="421"/>
                    <a:pt x="59" y="421"/>
                  </a:cubicBezTo>
                  <a:cubicBezTo>
                    <a:pt x="55" y="422"/>
                    <a:pt x="58" y="418"/>
                    <a:pt x="60" y="417"/>
                  </a:cubicBezTo>
                  <a:cubicBezTo>
                    <a:pt x="62" y="415"/>
                    <a:pt x="59" y="411"/>
                    <a:pt x="56" y="410"/>
                  </a:cubicBezTo>
                  <a:cubicBezTo>
                    <a:pt x="56" y="417"/>
                    <a:pt x="54" y="447"/>
                    <a:pt x="56" y="448"/>
                  </a:cubicBezTo>
                  <a:cubicBezTo>
                    <a:pt x="58" y="448"/>
                    <a:pt x="71" y="446"/>
                    <a:pt x="75" y="449"/>
                  </a:cubicBezTo>
                  <a:cubicBezTo>
                    <a:pt x="77" y="449"/>
                    <a:pt x="79" y="450"/>
                    <a:pt x="80" y="449"/>
                  </a:cubicBezTo>
                  <a:cubicBezTo>
                    <a:pt x="83" y="446"/>
                    <a:pt x="90" y="447"/>
                    <a:pt x="94" y="445"/>
                  </a:cubicBezTo>
                  <a:cubicBezTo>
                    <a:pt x="98" y="442"/>
                    <a:pt x="93" y="442"/>
                    <a:pt x="87" y="441"/>
                  </a:cubicBezTo>
                  <a:close/>
                  <a:moveTo>
                    <a:pt x="225" y="47"/>
                  </a:moveTo>
                  <a:cubicBezTo>
                    <a:pt x="224" y="46"/>
                    <a:pt x="221" y="46"/>
                    <a:pt x="218" y="46"/>
                  </a:cubicBezTo>
                  <a:cubicBezTo>
                    <a:pt x="218" y="46"/>
                    <a:pt x="218" y="47"/>
                    <a:pt x="218" y="47"/>
                  </a:cubicBezTo>
                  <a:cubicBezTo>
                    <a:pt x="219" y="52"/>
                    <a:pt x="216" y="64"/>
                    <a:pt x="212" y="64"/>
                  </a:cubicBezTo>
                  <a:cubicBezTo>
                    <a:pt x="209" y="63"/>
                    <a:pt x="206" y="69"/>
                    <a:pt x="203" y="68"/>
                  </a:cubicBezTo>
                  <a:cubicBezTo>
                    <a:pt x="201" y="67"/>
                    <a:pt x="197" y="72"/>
                    <a:pt x="194" y="70"/>
                  </a:cubicBezTo>
                  <a:cubicBezTo>
                    <a:pt x="190" y="68"/>
                    <a:pt x="186" y="71"/>
                    <a:pt x="183" y="69"/>
                  </a:cubicBezTo>
                  <a:cubicBezTo>
                    <a:pt x="180" y="67"/>
                    <a:pt x="172" y="69"/>
                    <a:pt x="172" y="67"/>
                  </a:cubicBezTo>
                  <a:cubicBezTo>
                    <a:pt x="172" y="65"/>
                    <a:pt x="176" y="65"/>
                    <a:pt x="176" y="59"/>
                  </a:cubicBezTo>
                  <a:cubicBezTo>
                    <a:pt x="176" y="53"/>
                    <a:pt x="186" y="47"/>
                    <a:pt x="185" y="44"/>
                  </a:cubicBezTo>
                  <a:cubicBezTo>
                    <a:pt x="183" y="42"/>
                    <a:pt x="166" y="37"/>
                    <a:pt x="164" y="34"/>
                  </a:cubicBezTo>
                  <a:cubicBezTo>
                    <a:pt x="161" y="31"/>
                    <a:pt x="158" y="28"/>
                    <a:pt x="151" y="27"/>
                  </a:cubicBezTo>
                  <a:cubicBezTo>
                    <a:pt x="145" y="27"/>
                    <a:pt x="145" y="23"/>
                    <a:pt x="139" y="19"/>
                  </a:cubicBezTo>
                  <a:cubicBezTo>
                    <a:pt x="134" y="16"/>
                    <a:pt x="126" y="8"/>
                    <a:pt x="123" y="3"/>
                  </a:cubicBezTo>
                  <a:cubicBezTo>
                    <a:pt x="119" y="3"/>
                    <a:pt x="113" y="2"/>
                    <a:pt x="112" y="4"/>
                  </a:cubicBezTo>
                  <a:cubicBezTo>
                    <a:pt x="110" y="6"/>
                    <a:pt x="108" y="15"/>
                    <a:pt x="105" y="10"/>
                  </a:cubicBezTo>
                  <a:cubicBezTo>
                    <a:pt x="103" y="6"/>
                    <a:pt x="97" y="6"/>
                    <a:pt x="92" y="5"/>
                  </a:cubicBezTo>
                  <a:cubicBezTo>
                    <a:pt x="87" y="4"/>
                    <a:pt x="88" y="0"/>
                    <a:pt x="82" y="5"/>
                  </a:cubicBezTo>
                  <a:cubicBezTo>
                    <a:pt x="80" y="8"/>
                    <a:pt x="77" y="10"/>
                    <a:pt x="74" y="12"/>
                  </a:cubicBezTo>
                  <a:cubicBezTo>
                    <a:pt x="74" y="17"/>
                    <a:pt x="73" y="23"/>
                    <a:pt x="72" y="25"/>
                  </a:cubicBezTo>
                  <a:cubicBezTo>
                    <a:pt x="70" y="28"/>
                    <a:pt x="59" y="33"/>
                    <a:pt x="59" y="35"/>
                  </a:cubicBezTo>
                  <a:cubicBezTo>
                    <a:pt x="59" y="38"/>
                    <a:pt x="60" y="42"/>
                    <a:pt x="58" y="43"/>
                  </a:cubicBezTo>
                  <a:cubicBezTo>
                    <a:pt x="56" y="45"/>
                    <a:pt x="63" y="54"/>
                    <a:pt x="59" y="56"/>
                  </a:cubicBezTo>
                  <a:cubicBezTo>
                    <a:pt x="56" y="58"/>
                    <a:pt x="62" y="61"/>
                    <a:pt x="60" y="63"/>
                  </a:cubicBezTo>
                  <a:cubicBezTo>
                    <a:pt x="57" y="65"/>
                    <a:pt x="53" y="66"/>
                    <a:pt x="53" y="69"/>
                  </a:cubicBezTo>
                  <a:cubicBezTo>
                    <a:pt x="53" y="71"/>
                    <a:pt x="53" y="77"/>
                    <a:pt x="49" y="78"/>
                  </a:cubicBezTo>
                  <a:cubicBezTo>
                    <a:pt x="46" y="79"/>
                    <a:pt x="44" y="84"/>
                    <a:pt x="44" y="88"/>
                  </a:cubicBezTo>
                  <a:cubicBezTo>
                    <a:pt x="44" y="92"/>
                    <a:pt x="40" y="89"/>
                    <a:pt x="41" y="94"/>
                  </a:cubicBezTo>
                  <a:cubicBezTo>
                    <a:pt x="43" y="99"/>
                    <a:pt x="45" y="105"/>
                    <a:pt x="41" y="106"/>
                  </a:cubicBezTo>
                  <a:cubicBezTo>
                    <a:pt x="38" y="107"/>
                    <a:pt x="39" y="115"/>
                    <a:pt x="37" y="115"/>
                  </a:cubicBezTo>
                  <a:cubicBezTo>
                    <a:pt x="35" y="115"/>
                    <a:pt x="34" y="123"/>
                    <a:pt x="37" y="127"/>
                  </a:cubicBezTo>
                  <a:cubicBezTo>
                    <a:pt x="40" y="131"/>
                    <a:pt x="40" y="134"/>
                    <a:pt x="40" y="138"/>
                  </a:cubicBezTo>
                  <a:cubicBezTo>
                    <a:pt x="40" y="142"/>
                    <a:pt x="44" y="144"/>
                    <a:pt x="43" y="148"/>
                  </a:cubicBezTo>
                  <a:cubicBezTo>
                    <a:pt x="42" y="152"/>
                    <a:pt x="42" y="155"/>
                    <a:pt x="40" y="157"/>
                  </a:cubicBezTo>
                  <a:cubicBezTo>
                    <a:pt x="38" y="159"/>
                    <a:pt x="40" y="164"/>
                    <a:pt x="37" y="165"/>
                  </a:cubicBezTo>
                  <a:cubicBezTo>
                    <a:pt x="34" y="167"/>
                    <a:pt x="39" y="177"/>
                    <a:pt x="37" y="180"/>
                  </a:cubicBezTo>
                  <a:cubicBezTo>
                    <a:pt x="34" y="182"/>
                    <a:pt x="28" y="183"/>
                    <a:pt x="28" y="191"/>
                  </a:cubicBezTo>
                  <a:cubicBezTo>
                    <a:pt x="28" y="198"/>
                    <a:pt x="29" y="202"/>
                    <a:pt x="28" y="206"/>
                  </a:cubicBezTo>
                  <a:cubicBezTo>
                    <a:pt x="28" y="208"/>
                    <a:pt x="32" y="208"/>
                    <a:pt x="31" y="212"/>
                  </a:cubicBezTo>
                  <a:cubicBezTo>
                    <a:pt x="31" y="216"/>
                    <a:pt x="25" y="214"/>
                    <a:pt x="25" y="216"/>
                  </a:cubicBezTo>
                  <a:cubicBezTo>
                    <a:pt x="24" y="219"/>
                    <a:pt x="26" y="225"/>
                    <a:pt x="24" y="225"/>
                  </a:cubicBezTo>
                  <a:cubicBezTo>
                    <a:pt x="22" y="225"/>
                    <a:pt x="21" y="227"/>
                    <a:pt x="21" y="232"/>
                  </a:cubicBezTo>
                  <a:cubicBezTo>
                    <a:pt x="21" y="237"/>
                    <a:pt x="18" y="237"/>
                    <a:pt x="18" y="240"/>
                  </a:cubicBezTo>
                  <a:cubicBezTo>
                    <a:pt x="18" y="242"/>
                    <a:pt x="20" y="245"/>
                    <a:pt x="20" y="248"/>
                  </a:cubicBezTo>
                  <a:cubicBezTo>
                    <a:pt x="20" y="250"/>
                    <a:pt x="22" y="259"/>
                    <a:pt x="20" y="260"/>
                  </a:cubicBezTo>
                  <a:cubicBezTo>
                    <a:pt x="17" y="260"/>
                    <a:pt x="16" y="270"/>
                    <a:pt x="18" y="272"/>
                  </a:cubicBezTo>
                  <a:cubicBezTo>
                    <a:pt x="20" y="273"/>
                    <a:pt x="20" y="276"/>
                    <a:pt x="19" y="278"/>
                  </a:cubicBezTo>
                  <a:cubicBezTo>
                    <a:pt x="18" y="280"/>
                    <a:pt x="24" y="282"/>
                    <a:pt x="21" y="285"/>
                  </a:cubicBezTo>
                  <a:cubicBezTo>
                    <a:pt x="18" y="288"/>
                    <a:pt x="20" y="292"/>
                    <a:pt x="24" y="291"/>
                  </a:cubicBezTo>
                  <a:cubicBezTo>
                    <a:pt x="27" y="290"/>
                    <a:pt x="29" y="296"/>
                    <a:pt x="26" y="296"/>
                  </a:cubicBezTo>
                  <a:cubicBezTo>
                    <a:pt x="22" y="296"/>
                    <a:pt x="18" y="296"/>
                    <a:pt x="21" y="298"/>
                  </a:cubicBezTo>
                  <a:cubicBezTo>
                    <a:pt x="24" y="300"/>
                    <a:pt x="27" y="304"/>
                    <a:pt x="23" y="305"/>
                  </a:cubicBezTo>
                  <a:cubicBezTo>
                    <a:pt x="19" y="307"/>
                    <a:pt x="22" y="310"/>
                    <a:pt x="21" y="314"/>
                  </a:cubicBezTo>
                  <a:cubicBezTo>
                    <a:pt x="20" y="318"/>
                    <a:pt x="24" y="322"/>
                    <a:pt x="21" y="323"/>
                  </a:cubicBezTo>
                  <a:cubicBezTo>
                    <a:pt x="18" y="324"/>
                    <a:pt x="22" y="330"/>
                    <a:pt x="18" y="331"/>
                  </a:cubicBezTo>
                  <a:cubicBezTo>
                    <a:pt x="13" y="331"/>
                    <a:pt x="16" y="336"/>
                    <a:pt x="13" y="338"/>
                  </a:cubicBezTo>
                  <a:cubicBezTo>
                    <a:pt x="10" y="341"/>
                    <a:pt x="17" y="345"/>
                    <a:pt x="13" y="347"/>
                  </a:cubicBezTo>
                  <a:cubicBezTo>
                    <a:pt x="10" y="349"/>
                    <a:pt x="12" y="355"/>
                    <a:pt x="9" y="355"/>
                  </a:cubicBezTo>
                  <a:cubicBezTo>
                    <a:pt x="5" y="355"/>
                    <a:pt x="3" y="360"/>
                    <a:pt x="2" y="362"/>
                  </a:cubicBezTo>
                  <a:cubicBezTo>
                    <a:pt x="2" y="365"/>
                    <a:pt x="0" y="369"/>
                    <a:pt x="3" y="373"/>
                  </a:cubicBezTo>
                  <a:cubicBezTo>
                    <a:pt x="6" y="376"/>
                    <a:pt x="2" y="379"/>
                    <a:pt x="5" y="380"/>
                  </a:cubicBezTo>
                  <a:cubicBezTo>
                    <a:pt x="7" y="382"/>
                    <a:pt x="17" y="380"/>
                    <a:pt x="15" y="384"/>
                  </a:cubicBezTo>
                  <a:cubicBezTo>
                    <a:pt x="14" y="388"/>
                    <a:pt x="14" y="396"/>
                    <a:pt x="16" y="396"/>
                  </a:cubicBezTo>
                  <a:cubicBezTo>
                    <a:pt x="18" y="396"/>
                    <a:pt x="19" y="402"/>
                    <a:pt x="21" y="401"/>
                  </a:cubicBezTo>
                  <a:cubicBezTo>
                    <a:pt x="24" y="401"/>
                    <a:pt x="36" y="399"/>
                    <a:pt x="41" y="401"/>
                  </a:cubicBezTo>
                  <a:cubicBezTo>
                    <a:pt x="44" y="402"/>
                    <a:pt x="46" y="403"/>
                    <a:pt x="47" y="404"/>
                  </a:cubicBezTo>
                  <a:cubicBezTo>
                    <a:pt x="50" y="403"/>
                    <a:pt x="57" y="407"/>
                    <a:pt x="58" y="406"/>
                  </a:cubicBezTo>
                  <a:cubicBezTo>
                    <a:pt x="60" y="404"/>
                    <a:pt x="52" y="398"/>
                    <a:pt x="52" y="395"/>
                  </a:cubicBezTo>
                  <a:cubicBezTo>
                    <a:pt x="52" y="393"/>
                    <a:pt x="51" y="389"/>
                    <a:pt x="51" y="387"/>
                  </a:cubicBezTo>
                  <a:cubicBezTo>
                    <a:pt x="51" y="384"/>
                    <a:pt x="50" y="379"/>
                    <a:pt x="53" y="376"/>
                  </a:cubicBezTo>
                  <a:cubicBezTo>
                    <a:pt x="57" y="374"/>
                    <a:pt x="57" y="371"/>
                    <a:pt x="59" y="372"/>
                  </a:cubicBezTo>
                  <a:cubicBezTo>
                    <a:pt x="61" y="372"/>
                    <a:pt x="66" y="370"/>
                    <a:pt x="66" y="364"/>
                  </a:cubicBezTo>
                  <a:cubicBezTo>
                    <a:pt x="66" y="358"/>
                    <a:pt x="69" y="356"/>
                    <a:pt x="74" y="351"/>
                  </a:cubicBezTo>
                  <a:cubicBezTo>
                    <a:pt x="80" y="347"/>
                    <a:pt x="89" y="342"/>
                    <a:pt x="87" y="340"/>
                  </a:cubicBezTo>
                  <a:cubicBezTo>
                    <a:pt x="86" y="338"/>
                    <a:pt x="89" y="332"/>
                    <a:pt x="89" y="329"/>
                  </a:cubicBezTo>
                  <a:cubicBezTo>
                    <a:pt x="89" y="327"/>
                    <a:pt x="81" y="327"/>
                    <a:pt x="78" y="326"/>
                  </a:cubicBezTo>
                  <a:cubicBezTo>
                    <a:pt x="75" y="325"/>
                    <a:pt x="65" y="318"/>
                    <a:pt x="70" y="309"/>
                  </a:cubicBezTo>
                  <a:cubicBezTo>
                    <a:pt x="75" y="300"/>
                    <a:pt x="86" y="299"/>
                    <a:pt x="89" y="299"/>
                  </a:cubicBezTo>
                  <a:cubicBezTo>
                    <a:pt x="92" y="298"/>
                    <a:pt x="89" y="294"/>
                    <a:pt x="92" y="293"/>
                  </a:cubicBezTo>
                  <a:cubicBezTo>
                    <a:pt x="94" y="291"/>
                    <a:pt x="95" y="289"/>
                    <a:pt x="95" y="285"/>
                  </a:cubicBezTo>
                  <a:cubicBezTo>
                    <a:pt x="95" y="281"/>
                    <a:pt x="95" y="274"/>
                    <a:pt x="99" y="273"/>
                  </a:cubicBezTo>
                  <a:cubicBezTo>
                    <a:pt x="104" y="273"/>
                    <a:pt x="105" y="270"/>
                    <a:pt x="102" y="270"/>
                  </a:cubicBezTo>
                  <a:cubicBezTo>
                    <a:pt x="99" y="269"/>
                    <a:pt x="98" y="266"/>
                    <a:pt x="103" y="265"/>
                  </a:cubicBezTo>
                  <a:cubicBezTo>
                    <a:pt x="107" y="265"/>
                    <a:pt x="106" y="269"/>
                    <a:pt x="109" y="269"/>
                  </a:cubicBezTo>
                  <a:cubicBezTo>
                    <a:pt x="112" y="269"/>
                    <a:pt x="118" y="263"/>
                    <a:pt x="113" y="260"/>
                  </a:cubicBezTo>
                  <a:cubicBezTo>
                    <a:pt x="109" y="257"/>
                    <a:pt x="108" y="262"/>
                    <a:pt x="106" y="262"/>
                  </a:cubicBezTo>
                  <a:cubicBezTo>
                    <a:pt x="103" y="263"/>
                    <a:pt x="102" y="259"/>
                    <a:pt x="99" y="259"/>
                  </a:cubicBezTo>
                  <a:cubicBezTo>
                    <a:pt x="97" y="259"/>
                    <a:pt x="99" y="253"/>
                    <a:pt x="98" y="251"/>
                  </a:cubicBezTo>
                  <a:cubicBezTo>
                    <a:pt x="97" y="248"/>
                    <a:pt x="95" y="243"/>
                    <a:pt x="97" y="240"/>
                  </a:cubicBezTo>
                  <a:cubicBezTo>
                    <a:pt x="99" y="237"/>
                    <a:pt x="108" y="244"/>
                    <a:pt x="115" y="245"/>
                  </a:cubicBezTo>
                  <a:cubicBezTo>
                    <a:pt x="123" y="245"/>
                    <a:pt x="128" y="241"/>
                    <a:pt x="128" y="238"/>
                  </a:cubicBezTo>
                  <a:cubicBezTo>
                    <a:pt x="128" y="236"/>
                    <a:pt x="125" y="231"/>
                    <a:pt x="129" y="228"/>
                  </a:cubicBezTo>
                  <a:cubicBezTo>
                    <a:pt x="134" y="225"/>
                    <a:pt x="130" y="224"/>
                    <a:pt x="129" y="220"/>
                  </a:cubicBezTo>
                  <a:cubicBezTo>
                    <a:pt x="127" y="216"/>
                    <a:pt x="131" y="213"/>
                    <a:pt x="133" y="215"/>
                  </a:cubicBezTo>
                  <a:cubicBezTo>
                    <a:pt x="135" y="217"/>
                    <a:pt x="149" y="216"/>
                    <a:pt x="162" y="213"/>
                  </a:cubicBezTo>
                  <a:cubicBezTo>
                    <a:pt x="174" y="211"/>
                    <a:pt x="182" y="206"/>
                    <a:pt x="183" y="203"/>
                  </a:cubicBezTo>
                  <a:cubicBezTo>
                    <a:pt x="184" y="199"/>
                    <a:pt x="192" y="191"/>
                    <a:pt x="193" y="188"/>
                  </a:cubicBezTo>
                  <a:cubicBezTo>
                    <a:pt x="195" y="185"/>
                    <a:pt x="194" y="181"/>
                    <a:pt x="189" y="181"/>
                  </a:cubicBezTo>
                  <a:cubicBezTo>
                    <a:pt x="184" y="180"/>
                    <a:pt x="184" y="174"/>
                    <a:pt x="187" y="171"/>
                  </a:cubicBezTo>
                  <a:cubicBezTo>
                    <a:pt x="189" y="168"/>
                    <a:pt x="185" y="165"/>
                    <a:pt x="180" y="164"/>
                  </a:cubicBezTo>
                  <a:cubicBezTo>
                    <a:pt x="176" y="164"/>
                    <a:pt x="168" y="160"/>
                    <a:pt x="172" y="156"/>
                  </a:cubicBezTo>
                  <a:cubicBezTo>
                    <a:pt x="174" y="154"/>
                    <a:pt x="175" y="155"/>
                    <a:pt x="176" y="156"/>
                  </a:cubicBezTo>
                  <a:cubicBezTo>
                    <a:pt x="177" y="154"/>
                    <a:pt x="178" y="151"/>
                    <a:pt x="177" y="151"/>
                  </a:cubicBezTo>
                  <a:cubicBezTo>
                    <a:pt x="176" y="150"/>
                    <a:pt x="174" y="151"/>
                    <a:pt x="174" y="144"/>
                  </a:cubicBezTo>
                  <a:cubicBezTo>
                    <a:pt x="174" y="137"/>
                    <a:pt x="177" y="138"/>
                    <a:pt x="177" y="129"/>
                  </a:cubicBezTo>
                  <a:cubicBezTo>
                    <a:pt x="177" y="120"/>
                    <a:pt x="181" y="115"/>
                    <a:pt x="181" y="110"/>
                  </a:cubicBezTo>
                  <a:cubicBezTo>
                    <a:pt x="181" y="105"/>
                    <a:pt x="189" y="100"/>
                    <a:pt x="194" y="92"/>
                  </a:cubicBezTo>
                  <a:cubicBezTo>
                    <a:pt x="199" y="84"/>
                    <a:pt x="209" y="74"/>
                    <a:pt x="214" y="71"/>
                  </a:cubicBezTo>
                  <a:cubicBezTo>
                    <a:pt x="218" y="69"/>
                    <a:pt x="226" y="66"/>
                    <a:pt x="227" y="64"/>
                  </a:cubicBezTo>
                  <a:cubicBezTo>
                    <a:pt x="228" y="61"/>
                    <a:pt x="227" y="48"/>
                    <a:pt x="225" y="4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02" name="Freeform 109"/>
            <p:cNvSpPr>
              <a:spLocks noChangeArrowheads="1"/>
            </p:cNvSpPr>
            <p:nvPr/>
          </p:nvSpPr>
          <p:spPr bwMode="auto">
            <a:xfrm>
              <a:off x="1995488" y="2854325"/>
              <a:ext cx="190500" cy="973138"/>
            </a:xfrm>
            <a:custGeom>
              <a:avLst/>
              <a:gdLst>
                <a:gd name="T0" fmla="*/ 2147483646 w 100"/>
                <a:gd name="T1" fmla="*/ 2147483646 h 510"/>
                <a:gd name="T2" fmla="*/ 2147483646 w 100"/>
                <a:gd name="T3" fmla="*/ 2147483646 h 510"/>
                <a:gd name="T4" fmla="*/ 2147483646 w 100"/>
                <a:gd name="T5" fmla="*/ 2147483646 h 510"/>
                <a:gd name="T6" fmla="*/ 2147483646 w 100"/>
                <a:gd name="T7" fmla="*/ 2147483646 h 510"/>
                <a:gd name="T8" fmla="*/ 2147483646 w 100"/>
                <a:gd name="T9" fmla="*/ 2147483646 h 510"/>
                <a:gd name="T10" fmla="*/ 2147483646 w 100"/>
                <a:gd name="T11" fmla="*/ 2147483646 h 510"/>
                <a:gd name="T12" fmla="*/ 2147483646 w 100"/>
                <a:gd name="T13" fmla="*/ 2147483646 h 510"/>
                <a:gd name="T14" fmla="*/ 2147483646 w 100"/>
                <a:gd name="T15" fmla="*/ 2147483646 h 510"/>
                <a:gd name="T16" fmla="*/ 2147483646 w 100"/>
                <a:gd name="T17" fmla="*/ 2147483646 h 510"/>
                <a:gd name="T18" fmla="*/ 2147483646 w 100"/>
                <a:gd name="T19" fmla="*/ 2147483646 h 510"/>
                <a:gd name="T20" fmla="*/ 2147483646 w 100"/>
                <a:gd name="T21" fmla="*/ 2147483646 h 510"/>
                <a:gd name="T22" fmla="*/ 2147483646 w 100"/>
                <a:gd name="T23" fmla="*/ 2147483646 h 510"/>
                <a:gd name="T24" fmla="*/ 2147483646 w 100"/>
                <a:gd name="T25" fmla="*/ 2147483646 h 510"/>
                <a:gd name="T26" fmla="*/ 2147483646 w 100"/>
                <a:gd name="T27" fmla="*/ 2147483646 h 510"/>
                <a:gd name="T28" fmla="*/ 2147483646 w 100"/>
                <a:gd name="T29" fmla="*/ 2147483646 h 510"/>
                <a:gd name="T30" fmla="*/ 2147483646 w 100"/>
                <a:gd name="T31" fmla="*/ 2147483646 h 510"/>
                <a:gd name="T32" fmla="*/ 2147483646 w 100"/>
                <a:gd name="T33" fmla="*/ 2147483646 h 510"/>
                <a:gd name="T34" fmla="*/ 2147483646 w 100"/>
                <a:gd name="T35" fmla="*/ 2147483646 h 510"/>
                <a:gd name="T36" fmla="*/ 2147483646 w 100"/>
                <a:gd name="T37" fmla="*/ 2147483646 h 510"/>
                <a:gd name="T38" fmla="*/ 2147483646 w 100"/>
                <a:gd name="T39" fmla="*/ 2147483646 h 510"/>
                <a:gd name="T40" fmla="*/ 2147483646 w 100"/>
                <a:gd name="T41" fmla="*/ 2147483646 h 510"/>
                <a:gd name="T42" fmla="*/ 2147483646 w 100"/>
                <a:gd name="T43" fmla="*/ 2147483646 h 510"/>
                <a:gd name="T44" fmla="*/ 2147483646 w 100"/>
                <a:gd name="T45" fmla="*/ 2147483646 h 510"/>
                <a:gd name="T46" fmla="*/ 2147483646 w 100"/>
                <a:gd name="T47" fmla="*/ 2147483646 h 510"/>
                <a:gd name="T48" fmla="*/ 2147483646 w 100"/>
                <a:gd name="T49" fmla="*/ 2147483646 h 510"/>
                <a:gd name="T50" fmla="*/ 2147483646 w 100"/>
                <a:gd name="T51" fmla="*/ 2147483646 h 510"/>
                <a:gd name="T52" fmla="*/ 2147483646 w 100"/>
                <a:gd name="T53" fmla="*/ 2147483646 h 510"/>
                <a:gd name="T54" fmla="*/ 2147483646 w 100"/>
                <a:gd name="T55" fmla="*/ 2147483646 h 510"/>
                <a:gd name="T56" fmla="*/ 2147483646 w 100"/>
                <a:gd name="T57" fmla="*/ 2147483646 h 510"/>
                <a:gd name="T58" fmla="*/ 2147483646 w 100"/>
                <a:gd name="T59" fmla="*/ 2147483646 h 510"/>
                <a:gd name="T60" fmla="*/ 2147483646 w 100"/>
                <a:gd name="T61" fmla="*/ 2147483646 h 510"/>
                <a:gd name="T62" fmla="*/ 2147483646 w 100"/>
                <a:gd name="T63" fmla="*/ 2147483646 h 510"/>
                <a:gd name="T64" fmla="*/ 2147483646 w 100"/>
                <a:gd name="T65" fmla="*/ 2147483646 h 510"/>
                <a:gd name="T66" fmla="*/ 2147483646 w 100"/>
                <a:gd name="T67" fmla="*/ 2147483646 h 510"/>
                <a:gd name="T68" fmla="*/ 2147483646 w 100"/>
                <a:gd name="T69" fmla="*/ 2147483646 h 510"/>
                <a:gd name="T70" fmla="*/ 2147483646 w 100"/>
                <a:gd name="T71" fmla="*/ 2147483646 h 510"/>
                <a:gd name="T72" fmla="*/ 2147483646 w 100"/>
                <a:gd name="T73" fmla="*/ 2147483646 h 510"/>
                <a:gd name="T74" fmla="*/ 2147483646 w 100"/>
                <a:gd name="T75" fmla="*/ 2147483646 h 510"/>
                <a:gd name="T76" fmla="*/ 2147483646 w 100"/>
                <a:gd name="T77" fmla="*/ 2147483646 h 510"/>
                <a:gd name="T78" fmla="*/ 2147483646 w 100"/>
                <a:gd name="T79" fmla="*/ 2147483646 h 510"/>
                <a:gd name="T80" fmla="*/ 2147483646 w 100"/>
                <a:gd name="T81" fmla="*/ 2147483646 h 510"/>
                <a:gd name="T82" fmla="*/ 2147483646 w 100"/>
                <a:gd name="T83" fmla="*/ 2147483646 h 510"/>
                <a:gd name="T84" fmla="*/ 2147483646 w 100"/>
                <a:gd name="T85" fmla="*/ 2147483646 h 510"/>
                <a:gd name="T86" fmla="*/ 2147483646 w 100"/>
                <a:gd name="T87" fmla="*/ 2147483646 h 510"/>
                <a:gd name="T88" fmla="*/ 2147483646 w 100"/>
                <a:gd name="T89" fmla="*/ 2147483646 h 510"/>
                <a:gd name="T90" fmla="*/ 2147483646 w 100"/>
                <a:gd name="T91" fmla="*/ 2147483646 h 510"/>
                <a:gd name="T92" fmla="*/ 2147483646 w 100"/>
                <a:gd name="T93" fmla="*/ 2147483646 h 510"/>
                <a:gd name="T94" fmla="*/ 2147483646 w 100"/>
                <a:gd name="T95" fmla="*/ 2147483646 h 510"/>
                <a:gd name="T96" fmla="*/ 2147483646 w 100"/>
                <a:gd name="T97" fmla="*/ 2147483646 h 510"/>
                <a:gd name="T98" fmla="*/ 2147483646 w 100"/>
                <a:gd name="T99" fmla="*/ 2147483646 h 510"/>
                <a:gd name="T100" fmla="*/ 2147483646 w 100"/>
                <a:gd name="T101" fmla="*/ 2147483646 h 510"/>
                <a:gd name="T102" fmla="*/ 2147483646 w 100"/>
                <a:gd name="T103" fmla="*/ 2147483646 h 510"/>
                <a:gd name="T104" fmla="*/ 2147483646 w 100"/>
                <a:gd name="T105" fmla="*/ 2147483646 h 510"/>
                <a:gd name="T106" fmla="*/ 2147483646 w 100"/>
                <a:gd name="T107" fmla="*/ 2147483646 h 510"/>
                <a:gd name="T108" fmla="*/ 2147483646 w 100"/>
                <a:gd name="T109" fmla="*/ 2147483646 h 510"/>
                <a:gd name="T110" fmla="*/ 2147483646 w 100"/>
                <a:gd name="T111" fmla="*/ 2147483646 h 510"/>
                <a:gd name="T112" fmla="*/ 2147483646 w 100"/>
                <a:gd name="T113" fmla="*/ 2147483646 h 510"/>
                <a:gd name="T114" fmla="*/ 2147483646 w 100"/>
                <a:gd name="T115" fmla="*/ 2147483646 h 510"/>
                <a:gd name="T116" fmla="*/ 2147483646 w 100"/>
                <a:gd name="T117" fmla="*/ 2147483646 h 5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0"/>
                <a:gd name="T178" fmla="*/ 0 h 510"/>
                <a:gd name="T179" fmla="*/ 100 w 100"/>
                <a:gd name="T180" fmla="*/ 510 h 51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0" h="510">
                  <a:moveTo>
                    <a:pt x="46" y="452"/>
                  </a:moveTo>
                  <a:cubicBezTo>
                    <a:pt x="44" y="453"/>
                    <a:pt x="43" y="447"/>
                    <a:pt x="41" y="447"/>
                  </a:cubicBezTo>
                  <a:cubicBezTo>
                    <a:pt x="39" y="447"/>
                    <a:pt x="39" y="439"/>
                    <a:pt x="40" y="435"/>
                  </a:cubicBezTo>
                  <a:cubicBezTo>
                    <a:pt x="42" y="431"/>
                    <a:pt x="32" y="433"/>
                    <a:pt x="30" y="431"/>
                  </a:cubicBezTo>
                  <a:cubicBezTo>
                    <a:pt x="27" y="430"/>
                    <a:pt x="31" y="427"/>
                    <a:pt x="28" y="424"/>
                  </a:cubicBezTo>
                  <a:cubicBezTo>
                    <a:pt x="25" y="420"/>
                    <a:pt x="27" y="416"/>
                    <a:pt x="27" y="413"/>
                  </a:cubicBezTo>
                  <a:cubicBezTo>
                    <a:pt x="28" y="411"/>
                    <a:pt x="30" y="406"/>
                    <a:pt x="34" y="406"/>
                  </a:cubicBezTo>
                  <a:cubicBezTo>
                    <a:pt x="37" y="406"/>
                    <a:pt x="35" y="400"/>
                    <a:pt x="38" y="398"/>
                  </a:cubicBezTo>
                  <a:cubicBezTo>
                    <a:pt x="42" y="396"/>
                    <a:pt x="35" y="392"/>
                    <a:pt x="38" y="389"/>
                  </a:cubicBezTo>
                  <a:cubicBezTo>
                    <a:pt x="41" y="387"/>
                    <a:pt x="38" y="382"/>
                    <a:pt x="43" y="382"/>
                  </a:cubicBezTo>
                  <a:cubicBezTo>
                    <a:pt x="47" y="381"/>
                    <a:pt x="43" y="375"/>
                    <a:pt x="46" y="374"/>
                  </a:cubicBezTo>
                  <a:cubicBezTo>
                    <a:pt x="49" y="373"/>
                    <a:pt x="45" y="369"/>
                    <a:pt x="46" y="365"/>
                  </a:cubicBezTo>
                  <a:cubicBezTo>
                    <a:pt x="47" y="361"/>
                    <a:pt x="44" y="358"/>
                    <a:pt x="48" y="356"/>
                  </a:cubicBezTo>
                  <a:cubicBezTo>
                    <a:pt x="52" y="355"/>
                    <a:pt x="49" y="351"/>
                    <a:pt x="46" y="349"/>
                  </a:cubicBezTo>
                  <a:cubicBezTo>
                    <a:pt x="43" y="347"/>
                    <a:pt x="47" y="347"/>
                    <a:pt x="51" y="347"/>
                  </a:cubicBezTo>
                  <a:cubicBezTo>
                    <a:pt x="54" y="347"/>
                    <a:pt x="52" y="341"/>
                    <a:pt x="49" y="342"/>
                  </a:cubicBezTo>
                  <a:cubicBezTo>
                    <a:pt x="45" y="343"/>
                    <a:pt x="43" y="339"/>
                    <a:pt x="46" y="336"/>
                  </a:cubicBezTo>
                  <a:cubicBezTo>
                    <a:pt x="49" y="333"/>
                    <a:pt x="43" y="331"/>
                    <a:pt x="44" y="329"/>
                  </a:cubicBezTo>
                  <a:cubicBezTo>
                    <a:pt x="45" y="327"/>
                    <a:pt x="45" y="324"/>
                    <a:pt x="43" y="323"/>
                  </a:cubicBezTo>
                  <a:cubicBezTo>
                    <a:pt x="41" y="321"/>
                    <a:pt x="42" y="311"/>
                    <a:pt x="45" y="311"/>
                  </a:cubicBezTo>
                  <a:cubicBezTo>
                    <a:pt x="47" y="310"/>
                    <a:pt x="45" y="301"/>
                    <a:pt x="45" y="299"/>
                  </a:cubicBezTo>
                  <a:cubicBezTo>
                    <a:pt x="45" y="296"/>
                    <a:pt x="43" y="293"/>
                    <a:pt x="43" y="291"/>
                  </a:cubicBezTo>
                  <a:cubicBezTo>
                    <a:pt x="43" y="288"/>
                    <a:pt x="46" y="288"/>
                    <a:pt x="46" y="283"/>
                  </a:cubicBezTo>
                  <a:cubicBezTo>
                    <a:pt x="46" y="278"/>
                    <a:pt x="47" y="276"/>
                    <a:pt x="49" y="276"/>
                  </a:cubicBezTo>
                  <a:cubicBezTo>
                    <a:pt x="51" y="276"/>
                    <a:pt x="49" y="270"/>
                    <a:pt x="50" y="267"/>
                  </a:cubicBezTo>
                  <a:cubicBezTo>
                    <a:pt x="50" y="265"/>
                    <a:pt x="56" y="267"/>
                    <a:pt x="56" y="263"/>
                  </a:cubicBezTo>
                  <a:cubicBezTo>
                    <a:pt x="57" y="259"/>
                    <a:pt x="53" y="259"/>
                    <a:pt x="53" y="257"/>
                  </a:cubicBezTo>
                  <a:cubicBezTo>
                    <a:pt x="54" y="253"/>
                    <a:pt x="53" y="249"/>
                    <a:pt x="53" y="242"/>
                  </a:cubicBezTo>
                  <a:cubicBezTo>
                    <a:pt x="53" y="234"/>
                    <a:pt x="59" y="233"/>
                    <a:pt x="62" y="231"/>
                  </a:cubicBezTo>
                  <a:cubicBezTo>
                    <a:pt x="64" y="228"/>
                    <a:pt x="59" y="218"/>
                    <a:pt x="62" y="216"/>
                  </a:cubicBezTo>
                  <a:cubicBezTo>
                    <a:pt x="65" y="215"/>
                    <a:pt x="63" y="210"/>
                    <a:pt x="65" y="208"/>
                  </a:cubicBezTo>
                  <a:cubicBezTo>
                    <a:pt x="67" y="206"/>
                    <a:pt x="67" y="203"/>
                    <a:pt x="68" y="199"/>
                  </a:cubicBezTo>
                  <a:cubicBezTo>
                    <a:pt x="69" y="195"/>
                    <a:pt x="65" y="193"/>
                    <a:pt x="65" y="189"/>
                  </a:cubicBezTo>
                  <a:cubicBezTo>
                    <a:pt x="65" y="185"/>
                    <a:pt x="65" y="182"/>
                    <a:pt x="62" y="178"/>
                  </a:cubicBezTo>
                  <a:cubicBezTo>
                    <a:pt x="59" y="174"/>
                    <a:pt x="60" y="166"/>
                    <a:pt x="62" y="166"/>
                  </a:cubicBezTo>
                  <a:cubicBezTo>
                    <a:pt x="64" y="166"/>
                    <a:pt x="63" y="158"/>
                    <a:pt x="66" y="157"/>
                  </a:cubicBezTo>
                  <a:cubicBezTo>
                    <a:pt x="70" y="156"/>
                    <a:pt x="68" y="150"/>
                    <a:pt x="66" y="145"/>
                  </a:cubicBezTo>
                  <a:cubicBezTo>
                    <a:pt x="65" y="140"/>
                    <a:pt x="69" y="143"/>
                    <a:pt x="69" y="139"/>
                  </a:cubicBezTo>
                  <a:cubicBezTo>
                    <a:pt x="69" y="135"/>
                    <a:pt x="71" y="130"/>
                    <a:pt x="74" y="129"/>
                  </a:cubicBezTo>
                  <a:cubicBezTo>
                    <a:pt x="78" y="128"/>
                    <a:pt x="78" y="122"/>
                    <a:pt x="78" y="120"/>
                  </a:cubicBezTo>
                  <a:cubicBezTo>
                    <a:pt x="78" y="117"/>
                    <a:pt x="82" y="116"/>
                    <a:pt x="85" y="114"/>
                  </a:cubicBezTo>
                  <a:cubicBezTo>
                    <a:pt x="87" y="112"/>
                    <a:pt x="81" y="109"/>
                    <a:pt x="84" y="107"/>
                  </a:cubicBezTo>
                  <a:cubicBezTo>
                    <a:pt x="88" y="105"/>
                    <a:pt x="81" y="96"/>
                    <a:pt x="83" y="94"/>
                  </a:cubicBezTo>
                  <a:cubicBezTo>
                    <a:pt x="85" y="93"/>
                    <a:pt x="84" y="89"/>
                    <a:pt x="84" y="86"/>
                  </a:cubicBezTo>
                  <a:cubicBezTo>
                    <a:pt x="84" y="84"/>
                    <a:pt x="95" y="79"/>
                    <a:pt x="97" y="76"/>
                  </a:cubicBezTo>
                  <a:cubicBezTo>
                    <a:pt x="98" y="74"/>
                    <a:pt x="99" y="68"/>
                    <a:pt x="99" y="63"/>
                  </a:cubicBezTo>
                  <a:cubicBezTo>
                    <a:pt x="96" y="65"/>
                    <a:pt x="93" y="66"/>
                    <a:pt x="92" y="65"/>
                  </a:cubicBezTo>
                  <a:cubicBezTo>
                    <a:pt x="91" y="63"/>
                    <a:pt x="92" y="56"/>
                    <a:pt x="89" y="53"/>
                  </a:cubicBezTo>
                  <a:cubicBezTo>
                    <a:pt x="86" y="50"/>
                    <a:pt x="88" y="44"/>
                    <a:pt x="85" y="43"/>
                  </a:cubicBezTo>
                  <a:cubicBezTo>
                    <a:pt x="82" y="41"/>
                    <a:pt x="79" y="35"/>
                    <a:pt x="81" y="33"/>
                  </a:cubicBezTo>
                  <a:cubicBezTo>
                    <a:pt x="84" y="31"/>
                    <a:pt x="81" y="27"/>
                    <a:pt x="84" y="25"/>
                  </a:cubicBezTo>
                  <a:cubicBezTo>
                    <a:pt x="86" y="23"/>
                    <a:pt x="82" y="23"/>
                    <a:pt x="79" y="19"/>
                  </a:cubicBezTo>
                  <a:cubicBezTo>
                    <a:pt x="76" y="15"/>
                    <a:pt x="80" y="10"/>
                    <a:pt x="76" y="7"/>
                  </a:cubicBezTo>
                  <a:cubicBezTo>
                    <a:pt x="72" y="4"/>
                    <a:pt x="72" y="0"/>
                    <a:pt x="71" y="2"/>
                  </a:cubicBezTo>
                  <a:cubicBezTo>
                    <a:pt x="70" y="4"/>
                    <a:pt x="70" y="9"/>
                    <a:pt x="67" y="11"/>
                  </a:cubicBezTo>
                  <a:cubicBezTo>
                    <a:pt x="66" y="11"/>
                    <a:pt x="65" y="12"/>
                    <a:pt x="64" y="13"/>
                  </a:cubicBezTo>
                  <a:cubicBezTo>
                    <a:pt x="64" y="15"/>
                    <a:pt x="63" y="20"/>
                    <a:pt x="64" y="23"/>
                  </a:cubicBezTo>
                  <a:cubicBezTo>
                    <a:pt x="66" y="27"/>
                    <a:pt x="67" y="45"/>
                    <a:pt x="65" y="52"/>
                  </a:cubicBezTo>
                  <a:cubicBezTo>
                    <a:pt x="64" y="59"/>
                    <a:pt x="62" y="65"/>
                    <a:pt x="61" y="69"/>
                  </a:cubicBezTo>
                  <a:cubicBezTo>
                    <a:pt x="59" y="73"/>
                    <a:pt x="64" y="73"/>
                    <a:pt x="62" y="75"/>
                  </a:cubicBezTo>
                  <a:cubicBezTo>
                    <a:pt x="60" y="77"/>
                    <a:pt x="61" y="82"/>
                    <a:pt x="61" y="90"/>
                  </a:cubicBezTo>
                  <a:cubicBezTo>
                    <a:pt x="61" y="98"/>
                    <a:pt x="56" y="112"/>
                    <a:pt x="56" y="116"/>
                  </a:cubicBezTo>
                  <a:cubicBezTo>
                    <a:pt x="56" y="120"/>
                    <a:pt x="52" y="123"/>
                    <a:pt x="53" y="128"/>
                  </a:cubicBezTo>
                  <a:cubicBezTo>
                    <a:pt x="53" y="133"/>
                    <a:pt x="51" y="135"/>
                    <a:pt x="48" y="138"/>
                  </a:cubicBezTo>
                  <a:cubicBezTo>
                    <a:pt x="45" y="140"/>
                    <a:pt x="52" y="147"/>
                    <a:pt x="52" y="151"/>
                  </a:cubicBezTo>
                  <a:cubicBezTo>
                    <a:pt x="52" y="155"/>
                    <a:pt x="47" y="157"/>
                    <a:pt x="48" y="163"/>
                  </a:cubicBezTo>
                  <a:cubicBezTo>
                    <a:pt x="49" y="171"/>
                    <a:pt x="48" y="185"/>
                    <a:pt x="48" y="188"/>
                  </a:cubicBezTo>
                  <a:cubicBezTo>
                    <a:pt x="48" y="191"/>
                    <a:pt x="45" y="191"/>
                    <a:pt x="45" y="196"/>
                  </a:cubicBezTo>
                  <a:cubicBezTo>
                    <a:pt x="46" y="201"/>
                    <a:pt x="42" y="202"/>
                    <a:pt x="41" y="210"/>
                  </a:cubicBezTo>
                  <a:cubicBezTo>
                    <a:pt x="41" y="217"/>
                    <a:pt x="35" y="228"/>
                    <a:pt x="33" y="234"/>
                  </a:cubicBezTo>
                  <a:cubicBezTo>
                    <a:pt x="30" y="240"/>
                    <a:pt x="30" y="243"/>
                    <a:pt x="27" y="243"/>
                  </a:cubicBezTo>
                  <a:cubicBezTo>
                    <a:pt x="24" y="243"/>
                    <a:pt x="24" y="246"/>
                    <a:pt x="26" y="251"/>
                  </a:cubicBezTo>
                  <a:cubicBezTo>
                    <a:pt x="28" y="256"/>
                    <a:pt x="24" y="260"/>
                    <a:pt x="27" y="265"/>
                  </a:cubicBezTo>
                  <a:cubicBezTo>
                    <a:pt x="30" y="270"/>
                    <a:pt x="29" y="272"/>
                    <a:pt x="28" y="277"/>
                  </a:cubicBezTo>
                  <a:cubicBezTo>
                    <a:pt x="26" y="282"/>
                    <a:pt x="24" y="282"/>
                    <a:pt x="24" y="286"/>
                  </a:cubicBezTo>
                  <a:cubicBezTo>
                    <a:pt x="24" y="291"/>
                    <a:pt x="21" y="295"/>
                    <a:pt x="23" y="300"/>
                  </a:cubicBezTo>
                  <a:cubicBezTo>
                    <a:pt x="25" y="305"/>
                    <a:pt x="24" y="306"/>
                    <a:pt x="22" y="306"/>
                  </a:cubicBezTo>
                  <a:cubicBezTo>
                    <a:pt x="19" y="306"/>
                    <a:pt x="18" y="310"/>
                    <a:pt x="17" y="319"/>
                  </a:cubicBezTo>
                  <a:cubicBezTo>
                    <a:pt x="16" y="327"/>
                    <a:pt x="16" y="327"/>
                    <a:pt x="22" y="326"/>
                  </a:cubicBezTo>
                  <a:cubicBezTo>
                    <a:pt x="28" y="326"/>
                    <a:pt x="24" y="306"/>
                    <a:pt x="27" y="306"/>
                  </a:cubicBezTo>
                  <a:cubicBezTo>
                    <a:pt x="31" y="306"/>
                    <a:pt x="28" y="303"/>
                    <a:pt x="32" y="302"/>
                  </a:cubicBezTo>
                  <a:cubicBezTo>
                    <a:pt x="35" y="301"/>
                    <a:pt x="32" y="305"/>
                    <a:pt x="35" y="306"/>
                  </a:cubicBezTo>
                  <a:cubicBezTo>
                    <a:pt x="37" y="307"/>
                    <a:pt x="39" y="309"/>
                    <a:pt x="35" y="311"/>
                  </a:cubicBezTo>
                  <a:cubicBezTo>
                    <a:pt x="32" y="313"/>
                    <a:pt x="36" y="318"/>
                    <a:pt x="34" y="320"/>
                  </a:cubicBezTo>
                  <a:cubicBezTo>
                    <a:pt x="33" y="323"/>
                    <a:pt x="30" y="326"/>
                    <a:pt x="32" y="329"/>
                  </a:cubicBezTo>
                  <a:cubicBezTo>
                    <a:pt x="33" y="333"/>
                    <a:pt x="30" y="332"/>
                    <a:pt x="30" y="337"/>
                  </a:cubicBezTo>
                  <a:cubicBezTo>
                    <a:pt x="29" y="341"/>
                    <a:pt x="32" y="341"/>
                    <a:pt x="30" y="342"/>
                  </a:cubicBezTo>
                  <a:cubicBezTo>
                    <a:pt x="28" y="343"/>
                    <a:pt x="32" y="346"/>
                    <a:pt x="30" y="347"/>
                  </a:cubicBezTo>
                  <a:cubicBezTo>
                    <a:pt x="27" y="347"/>
                    <a:pt x="29" y="351"/>
                    <a:pt x="30" y="354"/>
                  </a:cubicBezTo>
                  <a:cubicBezTo>
                    <a:pt x="32" y="357"/>
                    <a:pt x="27" y="355"/>
                    <a:pt x="25" y="357"/>
                  </a:cubicBezTo>
                  <a:cubicBezTo>
                    <a:pt x="22" y="359"/>
                    <a:pt x="27" y="362"/>
                    <a:pt x="26" y="364"/>
                  </a:cubicBezTo>
                  <a:cubicBezTo>
                    <a:pt x="24" y="367"/>
                    <a:pt x="20" y="363"/>
                    <a:pt x="18" y="361"/>
                  </a:cubicBezTo>
                  <a:cubicBezTo>
                    <a:pt x="17" y="360"/>
                    <a:pt x="21" y="357"/>
                    <a:pt x="23" y="354"/>
                  </a:cubicBezTo>
                  <a:cubicBezTo>
                    <a:pt x="26" y="351"/>
                    <a:pt x="21" y="344"/>
                    <a:pt x="17" y="346"/>
                  </a:cubicBezTo>
                  <a:cubicBezTo>
                    <a:pt x="14" y="347"/>
                    <a:pt x="21" y="351"/>
                    <a:pt x="21" y="355"/>
                  </a:cubicBezTo>
                  <a:cubicBezTo>
                    <a:pt x="21" y="358"/>
                    <a:pt x="15" y="354"/>
                    <a:pt x="15" y="357"/>
                  </a:cubicBezTo>
                  <a:cubicBezTo>
                    <a:pt x="15" y="361"/>
                    <a:pt x="11" y="360"/>
                    <a:pt x="9" y="362"/>
                  </a:cubicBezTo>
                  <a:cubicBezTo>
                    <a:pt x="6" y="365"/>
                    <a:pt x="12" y="367"/>
                    <a:pt x="9" y="368"/>
                  </a:cubicBezTo>
                  <a:cubicBezTo>
                    <a:pt x="7" y="368"/>
                    <a:pt x="2" y="372"/>
                    <a:pt x="2" y="374"/>
                  </a:cubicBezTo>
                  <a:cubicBezTo>
                    <a:pt x="2" y="377"/>
                    <a:pt x="5" y="377"/>
                    <a:pt x="5" y="375"/>
                  </a:cubicBezTo>
                  <a:cubicBezTo>
                    <a:pt x="5" y="372"/>
                    <a:pt x="9" y="372"/>
                    <a:pt x="10" y="375"/>
                  </a:cubicBezTo>
                  <a:cubicBezTo>
                    <a:pt x="11" y="378"/>
                    <a:pt x="13" y="375"/>
                    <a:pt x="17" y="376"/>
                  </a:cubicBezTo>
                  <a:cubicBezTo>
                    <a:pt x="20" y="376"/>
                    <a:pt x="20" y="382"/>
                    <a:pt x="18" y="381"/>
                  </a:cubicBezTo>
                  <a:cubicBezTo>
                    <a:pt x="16" y="381"/>
                    <a:pt x="14" y="385"/>
                    <a:pt x="14" y="388"/>
                  </a:cubicBezTo>
                  <a:cubicBezTo>
                    <a:pt x="15" y="392"/>
                    <a:pt x="22" y="388"/>
                    <a:pt x="25" y="389"/>
                  </a:cubicBezTo>
                  <a:cubicBezTo>
                    <a:pt x="28" y="390"/>
                    <a:pt x="27" y="396"/>
                    <a:pt x="25" y="394"/>
                  </a:cubicBezTo>
                  <a:cubicBezTo>
                    <a:pt x="23" y="392"/>
                    <a:pt x="19" y="389"/>
                    <a:pt x="17" y="392"/>
                  </a:cubicBezTo>
                  <a:cubicBezTo>
                    <a:pt x="16" y="395"/>
                    <a:pt x="13" y="394"/>
                    <a:pt x="11" y="393"/>
                  </a:cubicBezTo>
                  <a:cubicBezTo>
                    <a:pt x="8" y="392"/>
                    <a:pt x="0" y="397"/>
                    <a:pt x="3" y="399"/>
                  </a:cubicBezTo>
                  <a:cubicBezTo>
                    <a:pt x="6" y="401"/>
                    <a:pt x="6" y="404"/>
                    <a:pt x="7" y="404"/>
                  </a:cubicBezTo>
                  <a:cubicBezTo>
                    <a:pt x="9" y="404"/>
                    <a:pt x="12" y="402"/>
                    <a:pt x="13" y="400"/>
                  </a:cubicBezTo>
                  <a:cubicBezTo>
                    <a:pt x="14" y="398"/>
                    <a:pt x="17" y="396"/>
                    <a:pt x="18" y="401"/>
                  </a:cubicBezTo>
                  <a:cubicBezTo>
                    <a:pt x="18" y="405"/>
                    <a:pt x="13" y="403"/>
                    <a:pt x="12" y="406"/>
                  </a:cubicBezTo>
                  <a:cubicBezTo>
                    <a:pt x="11" y="408"/>
                    <a:pt x="9" y="410"/>
                    <a:pt x="6" y="412"/>
                  </a:cubicBezTo>
                  <a:cubicBezTo>
                    <a:pt x="3" y="415"/>
                    <a:pt x="6" y="418"/>
                    <a:pt x="8" y="417"/>
                  </a:cubicBezTo>
                  <a:cubicBezTo>
                    <a:pt x="11" y="416"/>
                    <a:pt x="8" y="420"/>
                    <a:pt x="11" y="421"/>
                  </a:cubicBezTo>
                  <a:cubicBezTo>
                    <a:pt x="14" y="421"/>
                    <a:pt x="15" y="419"/>
                    <a:pt x="15" y="416"/>
                  </a:cubicBezTo>
                  <a:cubicBezTo>
                    <a:pt x="14" y="414"/>
                    <a:pt x="16" y="408"/>
                    <a:pt x="19" y="411"/>
                  </a:cubicBezTo>
                  <a:cubicBezTo>
                    <a:pt x="22" y="414"/>
                    <a:pt x="18" y="416"/>
                    <a:pt x="18" y="419"/>
                  </a:cubicBezTo>
                  <a:cubicBezTo>
                    <a:pt x="18" y="421"/>
                    <a:pt x="16" y="425"/>
                    <a:pt x="16" y="427"/>
                  </a:cubicBezTo>
                  <a:cubicBezTo>
                    <a:pt x="16" y="430"/>
                    <a:pt x="13" y="429"/>
                    <a:pt x="13" y="432"/>
                  </a:cubicBezTo>
                  <a:cubicBezTo>
                    <a:pt x="13" y="435"/>
                    <a:pt x="6" y="433"/>
                    <a:pt x="9" y="435"/>
                  </a:cubicBezTo>
                  <a:cubicBezTo>
                    <a:pt x="13" y="437"/>
                    <a:pt x="7" y="439"/>
                    <a:pt x="9" y="441"/>
                  </a:cubicBezTo>
                  <a:cubicBezTo>
                    <a:pt x="11" y="443"/>
                    <a:pt x="12" y="439"/>
                    <a:pt x="15" y="440"/>
                  </a:cubicBezTo>
                  <a:cubicBezTo>
                    <a:pt x="18" y="441"/>
                    <a:pt x="17" y="441"/>
                    <a:pt x="21" y="440"/>
                  </a:cubicBezTo>
                  <a:cubicBezTo>
                    <a:pt x="24" y="438"/>
                    <a:pt x="26" y="443"/>
                    <a:pt x="23" y="444"/>
                  </a:cubicBezTo>
                  <a:cubicBezTo>
                    <a:pt x="20" y="445"/>
                    <a:pt x="16" y="448"/>
                    <a:pt x="18" y="449"/>
                  </a:cubicBezTo>
                  <a:cubicBezTo>
                    <a:pt x="19" y="449"/>
                    <a:pt x="24" y="446"/>
                    <a:pt x="25" y="450"/>
                  </a:cubicBezTo>
                  <a:cubicBezTo>
                    <a:pt x="26" y="453"/>
                    <a:pt x="28" y="452"/>
                    <a:pt x="28" y="448"/>
                  </a:cubicBezTo>
                  <a:cubicBezTo>
                    <a:pt x="29" y="445"/>
                    <a:pt x="35" y="448"/>
                    <a:pt x="36" y="451"/>
                  </a:cubicBezTo>
                  <a:cubicBezTo>
                    <a:pt x="37" y="454"/>
                    <a:pt x="29" y="456"/>
                    <a:pt x="26" y="455"/>
                  </a:cubicBezTo>
                  <a:cubicBezTo>
                    <a:pt x="22" y="454"/>
                    <a:pt x="20" y="458"/>
                    <a:pt x="22" y="462"/>
                  </a:cubicBezTo>
                  <a:cubicBezTo>
                    <a:pt x="25" y="465"/>
                    <a:pt x="28" y="462"/>
                    <a:pt x="31" y="459"/>
                  </a:cubicBezTo>
                  <a:cubicBezTo>
                    <a:pt x="33" y="456"/>
                    <a:pt x="47" y="457"/>
                    <a:pt x="48" y="460"/>
                  </a:cubicBezTo>
                  <a:cubicBezTo>
                    <a:pt x="49" y="463"/>
                    <a:pt x="42" y="460"/>
                    <a:pt x="41" y="462"/>
                  </a:cubicBezTo>
                  <a:cubicBezTo>
                    <a:pt x="40" y="464"/>
                    <a:pt x="35" y="465"/>
                    <a:pt x="34" y="463"/>
                  </a:cubicBezTo>
                  <a:cubicBezTo>
                    <a:pt x="33" y="461"/>
                    <a:pt x="28" y="464"/>
                    <a:pt x="28" y="467"/>
                  </a:cubicBezTo>
                  <a:cubicBezTo>
                    <a:pt x="27" y="471"/>
                    <a:pt x="23" y="471"/>
                    <a:pt x="28" y="472"/>
                  </a:cubicBezTo>
                  <a:cubicBezTo>
                    <a:pt x="32" y="473"/>
                    <a:pt x="31" y="467"/>
                    <a:pt x="38" y="468"/>
                  </a:cubicBezTo>
                  <a:cubicBezTo>
                    <a:pt x="45" y="468"/>
                    <a:pt x="49" y="461"/>
                    <a:pt x="51" y="465"/>
                  </a:cubicBezTo>
                  <a:cubicBezTo>
                    <a:pt x="53" y="469"/>
                    <a:pt x="45" y="472"/>
                    <a:pt x="42" y="470"/>
                  </a:cubicBezTo>
                  <a:cubicBezTo>
                    <a:pt x="40" y="467"/>
                    <a:pt x="36" y="472"/>
                    <a:pt x="37" y="475"/>
                  </a:cubicBezTo>
                  <a:cubicBezTo>
                    <a:pt x="37" y="479"/>
                    <a:pt x="29" y="474"/>
                    <a:pt x="25" y="474"/>
                  </a:cubicBezTo>
                  <a:cubicBezTo>
                    <a:pt x="21" y="473"/>
                    <a:pt x="22" y="478"/>
                    <a:pt x="26" y="481"/>
                  </a:cubicBezTo>
                  <a:cubicBezTo>
                    <a:pt x="29" y="485"/>
                    <a:pt x="31" y="481"/>
                    <a:pt x="36" y="484"/>
                  </a:cubicBezTo>
                  <a:cubicBezTo>
                    <a:pt x="40" y="486"/>
                    <a:pt x="40" y="489"/>
                    <a:pt x="43" y="487"/>
                  </a:cubicBezTo>
                  <a:cubicBezTo>
                    <a:pt x="46" y="484"/>
                    <a:pt x="43" y="484"/>
                    <a:pt x="41" y="483"/>
                  </a:cubicBezTo>
                  <a:cubicBezTo>
                    <a:pt x="39" y="482"/>
                    <a:pt x="41" y="477"/>
                    <a:pt x="45" y="480"/>
                  </a:cubicBezTo>
                  <a:cubicBezTo>
                    <a:pt x="50" y="482"/>
                    <a:pt x="56" y="478"/>
                    <a:pt x="54" y="472"/>
                  </a:cubicBezTo>
                  <a:cubicBezTo>
                    <a:pt x="53" y="466"/>
                    <a:pt x="58" y="463"/>
                    <a:pt x="64" y="461"/>
                  </a:cubicBezTo>
                  <a:cubicBezTo>
                    <a:pt x="70" y="459"/>
                    <a:pt x="67" y="465"/>
                    <a:pt x="63" y="466"/>
                  </a:cubicBezTo>
                  <a:cubicBezTo>
                    <a:pt x="58" y="468"/>
                    <a:pt x="58" y="469"/>
                    <a:pt x="61" y="473"/>
                  </a:cubicBezTo>
                  <a:cubicBezTo>
                    <a:pt x="64" y="476"/>
                    <a:pt x="68" y="471"/>
                    <a:pt x="71" y="473"/>
                  </a:cubicBezTo>
                  <a:cubicBezTo>
                    <a:pt x="74" y="476"/>
                    <a:pt x="66" y="476"/>
                    <a:pt x="65" y="478"/>
                  </a:cubicBezTo>
                  <a:cubicBezTo>
                    <a:pt x="64" y="481"/>
                    <a:pt x="70" y="484"/>
                    <a:pt x="65" y="486"/>
                  </a:cubicBezTo>
                  <a:cubicBezTo>
                    <a:pt x="61" y="488"/>
                    <a:pt x="63" y="478"/>
                    <a:pt x="61" y="477"/>
                  </a:cubicBezTo>
                  <a:cubicBezTo>
                    <a:pt x="58" y="476"/>
                    <a:pt x="56" y="478"/>
                    <a:pt x="58" y="484"/>
                  </a:cubicBezTo>
                  <a:cubicBezTo>
                    <a:pt x="61" y="490"/>
                    <a:pt x="55" y="485"/>
                    <a:pt x="53" y="482"/>
                  </a:cubicBezTo>
                  <a:cubicBezTo>
                    <a:pt x="50" y="479"/>
                    <a:pt x="47" y="483"/>
                    <a:pt x="50" y="486"/>
                  </a:cubicBezTo>
                  <a:cubicBezTo>
                    <a:pt x="53" y="489"/>
                    <a:pt x="44" y="486"/>
                    <a:pt x="44" y="491"/>
                  </a:cubicBezTo>
                  <a:cubicBezTo>
                    <a:pt x="44" y="496"/>
                    <a:pt x="48" y="492"/>
                    <a:pt x="52" y="493"/>
                  </a:cubicBezTo>
                  <a:cubicBezTo>
                    <a:pt x="57" y="494"/>
                    <a:pt x="55" y="500"/>
                    <a:pt x="58" y="503"/>
                  </a:cubicBezTo>
                  <a:cubicBezTo>
                    <a:pt x="61" y="505"/>
                    <a:pt x="59" y="495"/>
                    <a:pt x="62" y="494"/>
                  </a:cubicBezTo>
                  <a:cubicBezTo>
                    <a:pt x="66" y="493"/>
                    <a:pt x="62" y="502"/>
                    <a:pt x="70" y="504"/>
                  </a:cubicBezTo>
                  <a:cubicBezTo>
                    <a:pt x="78" y="507"/>
                    <a:pt x="71" y="503"/>
                    <a:pt x="74" y="500"/>
                  </a:cubicBezTo>
                  <a:cubicBezTo>
                    <a:pt x="78" y="498"/>
                    <a:pt x="82" y="508"/>
                    <a:pt x="86" y="509"/>
                  </a:cubicBezTo>
                  <a:cubicBezTo>
                    <a:pt x="90" y="510"/>
                    <a:pt x="87" y="504"/>
                    <a:pt x="84" y="501"/>
                  </a:cubicBezTo>
                  <a:cubicBezTo>
                    <a:pt x="82" y="498"/>
                    <a:pt x="87" y="500"/>
                    <a:pt x="91" y="501"/>
                  </a:cubicBezTo>
                  <a:cubicBezTo>
                    <a:pt x="95" y="503"/>
                    <a:pt x="98" y="503"/>
                    <a:pt x="98" y="500"/>
                  </a:cubicBezTo>
                  <a:cubicBezTo>
                    <a:pt x="99" y="499"/>
                    <a:pt x="99" y="499"/>
                    <a:pt x="100" y="500"/>
                  </a:cubicBezTo>
                  <a:cubicBezTo>
                    <a:pt x="96" y="497"/>
                    <a:pt x="83" y="499"/>
                    <a:pt x="81" y="499"/>
                  </a:cubicBezTo>
                  <a:cubicBezTo>
                    <a:pt x="79" y="498"/>
                    <a:pt x="81" y="468"/>
                    <a:pt x="81" y="461"/>
                  </a:cubicBezTo>
                  <a:cubicBezTo>
                    <a:pt x="81" y="461"/>
                    <a:pt x="81" y="461"/>
                    <a:pt x="80" y="461"/>
                  </a:cubicBezTo>
                  <a:cubicBezTo>
                    <a:pt x="77" y="461"/>
                    <a:pt x="70" y="462"/>
                    <a:pt x="71" y="457"/>
                  </a:cubicBezTo>
                  <a:cubicBezTo>
                    <a:pt x="71" y="456"/>
                    <a:pt x="72" y="456"/>
                    <a:pt x="72" y="455"/>
                  </a:cubicBezTo>
                  <a:cubicBezTo>
                    <a:pt x="71" y="454"/>
                    <a:pt x="69" y="453"/>
                    <a:pt x="66" y="452"/>
                  </a:cubicBezTo>
                  <a:cubicBezTo>
                    <a:pt x="61" y="450"/>
                    <a:pt x="49" y="452"/>
                    <a:pt x="46" y="452"/>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03" name="Freeform 110"/>
            <p:cNvSpPr>
              <a:spLocks noChangeArrowheads="1"/>
            </p:cNvSpPr>
            <p:nvPr/>
          </p:nvSpPr>
          <p:spPr bwMode="auto">
            <a:xfrm>
              <a:off x="2278063" y="2897187"/>
              <a:ext cx="192088" cy="192088"/>
            </a:xfrm>
            <a:custGeom>
              <a:avLst/>
              <a:gdLst>
                <a:gd name="T0" fmla="*/ 2147483646 w 100"/>
                <a:gd name="T1" fmla="*/ 2147483646 h 100"/>
                <a:gd name="T2" fmla="*/ 2147483646 w 100"/>
                <a:gd name="T3" fmla="*/ 2147483646 h 100"/>
                <a:gd name="T4" fmla="*/ 2147483646 w 100"/>
                <a:gd name="T5" fmla="*/ 2147483646 h 100"/>
                <a:gd name="T6" fmla="*/ 2147483646 w 100"/>
                <a:gd name="T7" fmla="*/ 2147483646 h 100"/>
                <a:gd name="T8" fmla="*/ 2147483646 w 100"/>
                <a:gd name="T9" fmla="*/ 2147483646 h 100"/>
                <a:gd name="T10" fmla="*/ 2147483646 w 100"/>
                <a:gd name="T11" fmla="*/ 2147483646 h 100"/>
                <a:gd name="T12" fmla="*/ 2147483646 w 100"/>
                <a:gd name="T13" fmla="*/ 2147483646 h 100"/>
                <a:gd name="T14" fmla="*/ 2147483646 w 100"/>
                <a:gd name="T15" fmla="*/ 2147483646 h 100"/>
                <a:gd name="T16" fmla="*/ 2147483646 w 100"/>
                <a:gd name="T17" fmla="*/ 2147483646 h 100"/>
                <a:gd name="T18" fmla="*/ 2147483646 w 100"/>
                <a:gd name="T19" fmla="*/ 0 h 100"/>
                <a:gd name="T20" fmla="*/ 2147483646 w 100"/>
                <a:gd name="T21" fmla="*/ 2147483646 h 100"/>
                <a:gd name="T22" fmla="*/ 2147483646 w 100"/>
                <a:gd name="T23" fmla="*/ 2147483646 h 100"/>
                <a:gd name="T24" fmla="*/ 2147483646 w 100"/>
                <a:gd name="T25" fmla="*/ 2147483646 h 100"/>
                <a:gd name="T26" fmla="*/ 2147483646 w 100"/>
                <a:gd name="T27" fmla="*/ 2147483646 h 100"/>
                <a:gd name="T28" fmla="*/ 0 w 100"/>
                <a:gd name="T29" fmla="*/ 2147483646 h 100"/>
                <a:gd name="T30" fmla="*/ 2147483646 w 100"/>
                <a:gd name="T31" fmla="*/ 2147483646 h 100"/>
                <a:gd name="T32" fmla="*/ 2147483646 w 100"/>
                <a:gd name="T33" fmla="*/ 2147483646 h 100"/>
                <a:gd name="T34" fmla="*/ 2147483646 w 100"/>
                <a:gd name="T35" fmla="*/ 2147483646 h 100"/>
                <a:gd name="T36" fmla="*/ 2147483646 w 100"/>
                <a:gd name="T37" fmla="*/ 2147483646 h 100"/>
                <a:gd name="T38" fmla="*/ 2147483646 w 100"/>
                <a:gd name="T39" fmla="*/ 2147483646 h 100"/>
                <a:gd name="T40" fmla="*/ 2147483646 w 100"/>
                <a:gd name="T41" fmla="*/ 2147483646 h 100"/>
                <a:gd name="T42" fmla="*/ 2147483646 w 100"/>
                <a:gd name="T43" fmla="*/ 2147483646 h 100"/>
                <a:gd name="T44" fmla="*/ 2147483646 w 100"/>
                <a:gd name="T45" fmla="*/ 2147483646 h 100"/>
                <a:gd name="T46" fmla="*/ 2147483646 w 100"/>
                <a:gd name="T47" fmla="*/ 2147483646 h 100"/>
                <a:gd name="T48" fmla="*/ 2147483646 w 100"/>
                <a:gd name="T49" fmla="*/ 2147483646 h 100"/>
                <a:gd name="T50" fmla="*/ 2147483646 w 100"/>
                <a:gd name="T51" fmla="*/ 2147483646 h 100"/>
                <a:gd name="T52" fmla="*/ 2147483646 w 100"/>
                <a:gd name="T53" fmla="*/ 2147483646 h 10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00"/>
                <a:gd name="T82" fmla="*/ 0 h 100"/>
                <a:gd name="T83" fmla="*/ 100 w 100"/>
                <a:gd name="T84" fmla="*/ 100 h 10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00" h="100">
                  <a:moveTo>
                    <a:pt x="96" y="54"/>
                  </a:moveTo>
                  <a:cubicBezTo>
                    <a:pt x="92" y="52"/>
                    <a:pt x="88" y="56"/>
                    <a:pt x="87" y="56"/>
                  </a:cubicBezTo>
                  <a:cubicBezTo>
                    <a:pt x="85" y="56"/>
                    <a:pt x="82" y="47"/>
                    <a:pt x="81" y="43"/>
                  </a:cubicBezTo>
                  <a:cubicBezTo>
                    <a:pt x="80" y="40"/>
                    <a:pt x="76" y="32"/>
                    <a:pt x="73" y="34"/>
                  </a:cubicBezTo>
                  <a:cubicBezTo>
                    <a:pt x="71" y="36"/>
                    <a:pt x="71" y="33"/>
                    <a:pt x="64" y="33"/>
                  </a:cubicBezTo>
                  <a:cubicBezTo>
                    <a:pt x="56" y="33"/>
                    <a:pt x="56" y="31"/>
                    <a:pt x="58" y="24"/>
                  </a:cubicBezTo>
                  <a:cubicBezTo>
                    <a:pt x="59" y="16"/>
                    <a:pt x="53" y="12"/>
                    <a:pt x="56" y="10"/>
                  </a:cubicBezTo>
                  <a:cubicBezTo>
                    <a:pt x="58" y="9"/>
                    <a:pt x="58" y="7"/>
                    <a:pt x="55" y="4"/>
                  </a:cubicBezTo>
                  <a:cubicBezTo>
                    <a:pt x="55" y="4"/>
                    <a:pt x="54" y="5"/>
                    <a:pt x="53" y="5"/>
                  </a:cubicBezTo>
                  <a:cubicBezTo>
                    <a:pt x="51" y="5"/>
                    <a:pt x="47" y="0"/>
                    <a:pt x="43" y="0"/>
                  </a:cubicBezTo>
                  <a:cubicBezTo>
                    <a:pt x="38" y="0"/>
                    <a:pt x="33" y="0"/>
                    <a:pt x="30" y="1"/>
                  </a:cubicBezTo>
                  <a:cubicBezTo>
                    <a:pt x="26" y="3"/>
                    <a:pt x="20" y="1"/>
                    <a:pt x="16" y="4"/>
                  </a:cubicBezTo>
                  <a:cubicBezTo>
                    <a:pt x="12" y="6"/>
                    <a:pt x="7" y="12"/>
                    <a:pt x="7" y="14"/>
                  </a:cubicBezTo>
                  <a:cubicBezTo>
                    <a:pt x="8" y="17"/>
                    <a:pt x="6" y="31"/>
                    <a:pt x="4" y="32"/>
                  </a:cubicBezTo>
                  <a:cubicBezTo>
                    <a:pt x="3" y="32"/>
                    <a:pt x="2" y="32"/>
                    <a:pt x="0" y="31"/>
                  </a:cubicBezTo>
                  <a:cubicBezTo>
                    <a:pt x="3" y="36"/>
                    <a:pt x="11" y="44"/>
                    <a:pt x="16" y="47"/>
                  </a:cubicBezTo>
                  <a:cubicBezTo>
                    <a:pt x="22" y="51"/>
                    <a:pt x="22" y="55"/>
                    <a:pt x="28" y="55"/>
                  </a:cubicBezTo>
                  <a:cubicBezTo>
                    <a:pt x="35" y="56"/>
                    <a:pt x="38" y="59"/>
                    <a:pt x="41" y="62"/>
                  </a:cubicBezTo>
                  <a:cubicBezTo>
                    <a:pt x="43" y="65"/>
                    <a:pt x="60" y="70"/>
                    <a:pt x="62" y="72"/>
                  </a:cubicBezTo>
                  <a:cubicBezTo>
                    <a:pt x="63" y="75"/>
                    <a:pt x="53" y="81"/>
                    <a:pt x="53" y="87"/>
                  </a:cubicBezTo>
                  <a:cubicBezTo>
                    <a:pt x="53" y="93"/>
                    <a:pt x="49" y="93"/>
                    <a:pt x="49" y="95"/>
                  </a:cubicBezTo>
                  <a:cubicBezTo>
                    <a:pt x="49" y="97"/>
                    <a:pt x="57" y="95"/>
                    <a:pt x="60" y="97"/>
                  </a:cubicBezTo>
                  <a:cubicBezTo>
                    <a:pt x="63" y="99"/>
                    <a:pt x="67" y="96"/>
                    <a:pt x="71" y="98"/>
                  </a:cubicBezTo>
                  <a:cubicBezTo>
                    <a:pt x="74" y="100"/>
                    <a:pt x="78" y="95"/>
                    <a:pt x="80" y="96"/>
                  </a:cubicBezTo>
                  <a:cubicBezTo>
                    <a:pt x="83" y="97"/>
                    <a:pt x="86" y="91"/>
                    <a:pt x="89" y="92"/>
                  </a:cubicBezTo>
                  <a:cubicBezTo>
                    <a:pt x="93" y="92"/>
                    <a:pt x="96" y="80"/>
                    <a:pt x="95" y="75"/>
                  </a:cubicBezTo>
                  <a:cubicBezTo>
                    <a:pt x="94" y="70"/>
                    <a:pt x="100" y="56"/>
                    <a:pt x="96" y="5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04" name="Freeform 111"/>
            <p:cNvSpPr>
              <a:spLocks noChangeArrowheads="1"/>
            </p:cNvSpPr>
            <p:nvPr/>
          </p:nvSpPr>
          <p:spPr bwMode="auto">
            <a:xfrm>
              <a:off x="1778000" y="2230437"/>
              <a:ext cx="71438" cy="57150"/>
            </a:xfrm>
            <a:custGeom>
              <a:avLst/>
              <a:gdLst>
                <a:gd name="T0" fmla="*/ 2147483646 w 38"/>
                <a:gd name="T1" fmla="*/ 2147483646 h 30"/>
                <a:gd name="T2" fmla="*/ 2147483646 w 38"/>
                <a:gd name="T3" fmla="*/ 2147483646 h 30"/>
                <a:gd name="T4" fmla="*/ 2147483646 w 38"/>
                <a:gd name="T5" fmla="*/ 2147483646 h 30"/>
                <a:gd name="T6" fmla="*/ 2147483646 w 38"/>
                <a:gd name="T7" fmla="*/ 2147483646 h 30"/>
                <a:gd name="T8" fmla="*/ 2147483646 w 38"/>
                <a:gd name="T9" fmla="*/ 0 h 30"/>
                <a:gd name="T10" fmla="*/ 2147483646 w 38"/>
                <a:gd name="T11" fmla="*/ 0 h 30"/>
                <a:gd name="T12" fmla="*/ 2147483646 w 38"/>
                <a:gd name="T13" fmla="*/ 2147483646 h 30"/>
                <a:gd name="T14" fmla="*/ 2147483646 w 38"/>
                <a:gd name="T15" fmla="*/ 2147483646 h 30"/>
                <a:gd name="T16" fmla="*/ 2147483646 w 38"/>
                <a:gd name="T17" fmla="*/ 2147483646 h 30"/>
                <a:gd name="T18" fmla="*/ 2147483646 w 38"/>
                <a:gd name="T19" fmla="*/ 2147483646 h 30"/>
                <a:gd name="T20" fmla="*/ 2147483646 w 38"/>
                <a:gd name="T21" fmla="*/ 2147483646 h 30"/>
                <a:gd name="T22" fmla="*/ 2147483646 w 38"/>
                <a:gd name="T23" fmla="*/ 2147483646 h 30"/>
                <a:gd name="T24" fmla="*/ 2147483646 w 38"/>
                <a:gd name="T25" fmla="*/ 2147483646 h 30"/>
                <a:gd name="T26" fmla="*/ 2147483646 w 38"/>
                <a:gd name="T27" fmla="*/ 2147483646 h 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
                <a:gd name="T43" fmla="*/ 0 h 30"/>
                <a:gd name="T44" fmla="*/ 38 w 38"/>
                <a:gd name="T45" fmla="*/ 30 h 3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 h="30">
                  <a:moveTo>
                    <a:pt x="36" y="24"/>
                  </a:moveTo>
                  <a:cubicBezTo>
                    <a:pt x="35" y="23"/>
                    <a:pt x="36" y="19"/>
                    <a:pt x="38" y="17"/>
                  </a:cubicBezTo>
                  <a:cubicBezTo>
                    <a:pt x="33" y="12"/>
                    <a:pt x="29" y="6"/>
                    <a:pt x="26" y="3"/>
                  </a:cubicBezTo>
                  <a:cubicBezTo>
                    <a:pt x="24" y="3"/>
                    <a:pt x="22" y="3"/>
                    <a:pt x="21" y="2"/>
                  </a:cubicBezTo>
                  <a:cubicBezTo>
                    <a:pt x="18" y="0"/>
                    <a:pt x="12" y="2"/>
                    <a:pt x="10" y="0"/>
                  </a:cubicBezTo>
                  <a:cubicBezTo>
                    <a:pt x="8" y="0"/>
                    <a:pt x="6" y="0"/>
                    <a:pt x="3" y="0"/>
                  </a:cubicBezTo>
                  <a:cubicBezTo>
                    <a:pt x="4" y="2"/>
                    <a:pt x="4" y="4"/>
                    <a:pt x="3" y="5"/>
                  </a:cubicBezTo>
                  <a:cubicBezTo>
                    <a:pt x="0" y="6"/>
                    <a:pt x="0" y="12"/>
                    <a:pt x="6" y="14"/>
                  </a:cubicBezTo>
                  <a:cubicBezTo>
                    <a:pt x="11" y="17"/>
                    <a:pt x="9" y="13"/>
                    <a:pt x="12" y="13"/>
                  </a:cubicBezTo>
                  <a:cubicBezTo>
                    <a:pt x="15" y="13"/>
                    <a:pt x="15" y="17"/>
                    <a:pt x="17" y="17"/>
                  </a:cubicBezTo>
                  <a:cubicBezTo>
                    <a:pt x="20" y="17"/>
                    <a:pt x="25" y="20"/>
                    <a:pt x="25" y="24"/>
                  </a:cubicBezTo>
                  <a:cubicBezTo>
                    <a:pt x="25" y="28"/>
                    <a:pt x="27" y="30"/>
                    <a:pt x="32" y="30"/>
                  </a:cubicBezTo>
                  <a:cubicBezTo>
                    <a:pt x="32" y="30"/>
                    <a:pt x="33" y="30"/>
                    <a:pt x="34" y="30"/>
                  </a:cubicBezTo>
                  <a:cubicBezTo>
                    <a:pt x="35" y="28"/>
                    <a:pt x="36" y="25"/>
                    <a:pt x="36" y="2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4" name="Freeform 112"/>
            <p:cNvSpPr>
              <a:spLocks noChangeArrowheads="1"/>
            </p:cNvSpPr>
            <p:nvPr/>
          </p:nvSpPr>
          <p:spPr bwMode="auto">
            <a:xfrm>
              <a:off x="1843088" y="2259012"/>
              <a:ext cx="125413" cy="60325"/>
            </a:xfrm>
            <a:custGeom>
              <a:avLst/>
              <a:gdLst>
                <a:gd name="T0" fmla="*/ 2147483646 w 66"/>
                <a:gd name="T1" fmla="*/ 2147483646 h 31"/>
                <a:gd name="T2" fmla="*/ 2147483646 w 66"/>
                <a:gd name="T3" fmla="*/ 2147483646 h 31"/>
                <a:gd name="T4" fmla="*/ 2147483646 w 66"/>
                <a:gd name="T5" fmla="*/ 2147483646 h 31"/>
                <a:gd name="T6" fmla="*/ 2147483646 w 66"/>
                <a:gd name="T7" fmla="*/ 2147483646 h 31"/>
                <a:gd name="T8" fmla="*/ 2147483646 w 66"/>
                <a:gd name="T9" fmla="*/ 2147483646 h 31"/>
                <a:gd name="T10" fmla="*/ 2147483646 w 66"/>
                <a:gd name="T11" fmla="*/ 2147483646 h 31"/>
                <a:gd name="T12" fmla="*/ 0 w 66"/>
                <a:gd name="T13" fmla="*/ 2147483646 h 31"/>
                <a:gd name="T14" fmla="*/ 2147483646 w 66"/>
                <a:gd name="T15" fmla="*/ 2147483646 h 31"/>
                <a:gd name="T16" fmla="*/ 2147483646 w 66"/>
                <a:gd name="T17" fmla="*/ 2147483646 h 31"/>
                <a:gd name="T18" fmla="*/ 2147483646 w 66"/>
                <a:gd name="T19" fmla="*/ 2147483646 h 31"/>
                <a:gd name="T20" fmla="*/ 2147483646 w 66"/>
                <a:gd name="T21" fmla="*/ 2147483646 h 31"/>
                <a:gd name="T22" fmla="*/ 2147483646 w 66"/>
                <a:gd name="T23" fmla="*/ 2147483646 h 31"/>
                <a:gd name="T24" fmla="*/ 2147483646 w 66"/>
                <a:gd name="T25" fmla="*/ 2147483646 h 31"/>
                <a:gd name="T26" fmla="*/ 2147483646 w 66"/>
                <a:gd name="T27" fmla="*/ 2147483646 h 31"/>
                <a:gd name="T28" fmla="*/ 2147483646 w 66"/>
                <a:gd name="T29" fmla="*/ 2147483646 h 31"/>
                <a:gd name="T30" fmla="*/ 2147483646 w 66"/>
                <a:gd name="T31" fmla="*/ 2147483646 h 31"/>
                <a:gd name="T32" fmla="*/ 2147483646 w 66"/>
                <a:gd name="T33" fmla="*/ 2147483646 h 31"/>
                <a:gd name="T34" fmla="*/ 2147483646 w 66"/>
                <a:gd name="T35" fmla="*/ 2147483646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31"/>
                <a:gd name="T56" fmla="*/ 66 w 66"/>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31">
                  <a:moveTo>
                    <a:pt x="59" y="9"/>
                  </a:moveTo>
                  <a:cubicBezTo>
                    <a:pt x="55" y="3"/>
                    <a:pt x="48" y="4"/>
                    <a:pt x="43" y="2"/>
                  </a:cubicBezTo>
                  <a:cubicBezTo>
                    <a:pt x="39" y="0"/>
                    <a:pt x="33" y="2"/>
                    <a:pt x="27" y="8"/>
                  </a:cubicBezTo>
                  <a:cubicBezTo>
                    <a:pt x="22" y="13"/>
                    <a:pt x="14" y="10"/>
                    <a:pt x="9" y="7"/>
                  </a:cubicBezTo>
                  <a:cubicBezTo>
                    <a:pt x="8" y="6"/>
                    <a:pt x="6" y="4"/>
                    <a:pt x="4" y="2"/>
                  </a:cubicBezTo>
                  <a:cubicBezTo>
                    <a:pt x="2" y="4"/>
                    <a:pt x="1" y="8"/>
                    <a:pt x="2" y="9"/>
                  </a:cubicBezTo>
                  <a:cubicBezTo>
                    <a:pt x="2" y="10"/>
                    <a:pt x="1" y="13"/>
                    <a:pt x="0" y="15"/>
                  </a:cubicBezTo>
                  <a:cubicBezTo>
                    <a:pt x="5" y="16"/>
                    <a:pt x="12" y="18"/>
                    <a:pt x="15" y="22"/>
                  </a:cubicBezTo>
                  <a:cubicBezTo>
                    <a:pt x="19" y="26"/>
                    <a:pt x="21" y="23"/>
                    <a:pt x="23" y="27"/>
                  </a:cubicBezTo>
                  <a:cubicBezTo>
                    <a:pt x="25" y="31"/>
                    <a:pt x="31" y="28"/>
                    <a:pt x="32" y="25"/>
                  </a:cubicBezTo>
                  <a:cubicBezTo>
                    <a:pt x="33" y="23"/>
                    <a:pt x="29" y="22"/>
                    <a:pt x="29" y="19"/>
                  </a:cubicBezTo>
                  <a:cubicBezTo>
                    <a:pt x="28" y="16"/>
                    <a:pt x="34" y="17"/>
                    <a:pt x="35" y="13"/>
                  </a:cubicBezTo>
                  <a:cubicBezTo>
                    <a:pt x="36" y="10"/>
                    <a:pt x="44" y="8"/>
                    <a:pt x="47" y="9"/>
                  </a:cubicBezTo>
                  <a:cubicBezTo>
                    <a:pt x="51" y="11"/>
                    <a:pt x="54" y="13"/>
                    <a:pt x="50" y="17"/>
                  </a:cubicBezTo>
                  <a:cubicBezTo>
                    <a:pt x="48" y="20"/>
                    <a:pt x="53" y="25"/>
                    <a:pt x="57" y="29"/>
                  </a:cubicBezTo>
                  <a:cubicBezTo>
                    <a:pt x="60" y="26"/>
                    <a:pt x="63" y="22"/>
                    <a:pt x="65" y="21"/>
                  </a:cubicBezTo>
                  <a:cubicBezTo>
                    <a:pt x="65" y="21"/>
                    <a:pt x="66" y="19"/>
                    <a:pt x="66" y="18"/>
                  </a:cubicBezTo>
                  <a:cubicBezTo>
                    <a:pt x="64" y="17"/>
                    <a:pt x="62" y="13"/>
                    <a:pt x="59" y="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06" name="Freeform 113"/>
            <p:cNvSpPr>
              <a:spLocks noChangeArrowheads="1"/>
            </p:cNvSpPr>
            <p:nvPr/>
          </p:nvSpPr>
          <p:spPr bwMode="auto">
            <a:xfrm>
              <a:off x="1928813" y="2197100"/>
              <a:ext cx="257175" cy="366713"/>
            </a:xfrm>
            <a:custGeom>
              <a:avLst/>
              <a:gdLst>
                <a:gd name="T0" fmla="*/ 2147483646 w 135"/>
                <a:gd name="T1" fmla="*/ 2147483646 h 192"/>
                <a:gd name="T2" fmla="*/ 2147483646 w 135"/>
                <a:gd name="T3" fmla="*/ 2147483646 h 192"/>
                <a:gd name="T4" fmla="*/ 2147483646 w 135"/>
                <a:gd name="T5" fmla="*/ 2147483646 h 192"/>
                <a:gd name="T6" fmla="*/ 2147483646 w 135"/>
                <a:gd name="T7" fmla="*/ 2147483646 h 192"/>
                <a:gd name="T8" fmla="*/ 2147483646 w 135"/>
                <a:gd name="T9" fmla="*/ 2147483646 h 192"/>
                <a:gd name="T10" fmla="*/ 2147483646 w 135"/>
                <a:gd name="T11" fmla="*/ 2147483646 h 192"/>
                <a:gd name="T12" fmla="*/ 2147483646 w 135"/>
                <a:gd name="T13" fmla="*/ 2147483646 h 192"/>
                <a:gd name="T14" fmla="*/ 2147483646 w 135"/>
                <a:gd name="T15" fmla="*/ 2147483646 h 192"/>
                <a:gd name="T16" fmla="*/ 2147483646 w 135"/>
                <a:gd name="T17" fmla="*/ 2147483646 h 192"/>
                <a:gd name="T18" fmla="*/ 2147483646 w 135"/>
                <a:gd name="T19" fmla="*/ 2147483646 h 192"/>
                <a:gd name="T20" fmla="*/ 2147483646 w 135"/>
                <a:gd name="T21" fmla="*/ 2147483646 h 192"/>
                <a:gd name="T22" fmla="*/ 2147483646 w 135"/>
                <a:gd name="T23" fmla="*/ 2147483646 h 192"/>
                <a:gd name="T24" fmla="*/ 2147483646 w 135"/>
                <a:gd name="T25" fmla="*/ 2147483646 h 192"/>
                <a:gd name="T26" fmla="*/ 2147483646 w 135"/>
                <a:gd name="T27" fmla="*/ 2147483646 h 192"/>
                <a:gd name="T28" fmla="*/ 2147483646 w 135"/>
                <a:gd name="T29" fmla="*/ 2147483646 h 192"/>
                <a:gd name="T30" fmla="*/ 2147483646 w 135"/>
                <a:gd name="T31" fmla="*/ 2147483646 h 192"/>
                <a:gd name="T32" fmla="*/ 2147483646 w 135"/>
                <a:gd name="T33" fmla="*/ 2147483646 h 192"/>
                <a:gd name="T34" fmla="*/ 2147483646 w 135"/>
                <a:gd name="T35" fmla="*/ 2147483646 h 192"/>
                <a:gd name="T36" fmla="*/ 2147483646 w 135"/>
                <a:gd name="T37" fmla="*/ 2147483646 h 192"/>
                <a:gd name="T38" fmla="*/ 2147483646 w 135"/>
                <a:gd name="T39" fmla="*/ 2147483646 h 192"/>
                <a:gd name="T40" fmla="*/ 2147483646 w 135"/>
                <a:gd name="T41" fmla="*/ 2147483646 h 192"/>
                <a:gd name="T42" fmla="*/ 2147483646 w 135"/>
                <a:gd name="T43" fmla="*/ 2147483646 h 192"/>
                <a:gd name="T44" fmla="*/ 2147483646 w 135"/>
                <a:gd name="T45" fmla="*/ 2147483646 h 192"/>
                <a:gd name="T46" fmla="*/ 2147483646 w 135"/>
                <a:gd name="T47" fmla="*/ 2147483646 h 192"/>
                <a:gd name="T48" fmla="*/ 2147483646 w 135"/>
                <a:gd name="T49" fmla="*/ 2147483646 h 192"/>
                <a:gd name="T50" fmla="*/ 2147483646 w 135"/>
                <a:gd name="T51" fmla="*/ 2147483646 h 192"/>
                <a:gd name="T52" fmla="*/ 2147483646 w 135"/>
                <a:gd name="T53" fmla="*/ 2147483646 h 192"/>
                <a:gd name="T54" fmla="*/ 2147483646 w 135"/>
                <a:gd name="T55" fmla="*/ 2147483646 h 192"/>
                <a:gd name="T56" fmla="*/ 2147483646 w 135"/>
                <a:gd name="T57" fmla="*/ 2147483646 h 192"/>
                <a:gd name="T58" fmla="*/ 2147483646 w 135"/>
                <a:gd name="T59" fmla="*/ 2147483646 h 192"/>
                <a:gd name="T60" fmla="*/ 2147483646 w 135"/>
                <a:gd name="T61" fmla="*/ 2147483646 h 192"/>
                <a:gd name="T62" fmla="*/ 2147483646 w 135"/>
                <a:gd name="T63" fmla="*/ 2147483646 h 192"/>
                <a:gd name="T64" fmla="*/ 2147483646 w 135"/>
                <a:gd name="T65" fmla="*/ 2147483646 h 192"/>
                <a:gd name="T66" fmla="*/ 2147483646 w 135"/>
                <a:gd name="T67" fmla="*/ 2147483646 h 192"/>
                <a:gd name="T68" fmla="*/ 2147483646 w 135"/>
                <a:gd name="T69" fmla="*/ 2147483646 h 192"/>
                <a:gd name="T70" fmla="*/ 2147483646 w 135"/>
                <a:gd name="T71" fmla="*/ 2147483646 h 192"/>
                <a:gd name="T72" fmla="*/ 2147483646 w 135"/>
                <a:gd name="T73" fmla="*/ 2147483646 h 192"/>
                <a:gd name="T74" fmla="*/ 2147483646 w 135"/>
                <a:gd name="T75" fmla="*/ 2147483646 h 192"/>
                <a:gd name="T76" fmla="*/ 2147483646 w 135"/>
                <a:gd name="T77" fmla="*/ 2147483646 h 192"/>
                <a:gd name="T78" fmla="*/ 2147483646 w 135"/>
                <a:gd name="T79" fmla="*/ 2147483646 h 192"/>
                <a:gd name="T80" fmla="*/ 2147483646 w 135"/>
                <a:gd name="T81" fmla="*/ 2147483646 h 192"/>
                <a:gd name="T82" fmla="*/ 2147483646 w 135"/>
                <a:gd name="T83" fmla="*/ 2147483646 h 192"/>
                <a:gd name="T84" fmla="*/ 2147483646 w 135"/>
                <a:gd name="T85" fmla="*/ 2147483646 h 192"/>
                <a:gd name="T86" fmla="*/ 2147483646 w 135"/>
                <a:gd name="T87" fmla="*/ 2147483646 h 192"/>
                <a:gd name="T88" fmla="*/ 2147483646 w 135"/>
                <a:gd name="T89" fmla="*/ 2147483646 h 192"/>
                <a:gd name="T90" fmla="*/ 2147483646 w 135"/>
                <a:gd name="T91" fmla="*/ 2147483646 h 192"/>
                <a:gd name="T92" fmla="*/ 2147483646 w 135"/>
                <a:gd name="T93" fmla="*/ 2147483646 h 192"/>
                <a:gd name="T94" fmla="*/ 2147483646 w 135"/>
                <a:gd name="T95" fmla="*/ 2147483646 h 192"/>
                <a:gd name="T96" fmla="*/ 2147483646 w 135"/>
                <a:gd name="T97" fmla="*/ 2147483646 h 192"/>
                <a:gd name="T98" fmla="*/ 2147483646 w 135"/>
                <a:gd name="T99" fmla="*/ 2147483646 h 192"/>
                <a:gd name="T100" fmla="*/ 2147483646 w 135"/>
                <a:gd name="T101" fmla="*/ 2147483646 h 192"/>
                <a:gd name="T102" fmla="*/ 2147483646 w 135"/>
                <a:gd name="T103" fmla="*/ 2147483646 h 192"/>
                <a:gd name="T104" fmla="*/ 2147483646 w 135"/>
                <a:gd name="T105" fmla="*/ 2147483646 h 192"/>
                <a:gd name="T106" fmla="*/ 2147483646 w 135"/>
                <a:gd name="T107" fmla="*/ 2147483646 h 192"/>
                <a:gd name="T108" fmla="*/ 2147483646 w 135"/>
                <a:gd name="T109" fmla="*/ 2147483646 h 192"/>
                <a:gd name="T110" fmla="*/ 2147483646 w 135"/>
                <a:gd name="T111" fmla="*/ 2147483646 h 192"/>
                <a:gd name="T112" fmla="*/ 0 w 135"/>
                <a:gd name="T113" fmla="*/ 2147483646 h 192"/>
                <a:gd name="T114" fmla="*/ 2147483646 w 135"/>
                <a:gd name="T115" fmla="*/ 2147483646 h 192"/>
                <a:gd name="T116" fmla="*/ 2147483646 w 135"/>
                <a:gd name="T117" fmla="*/ 2147483646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5"/>
                <a:gd name="T178" fmla="*/ 0 h 192"/>
                <a:gd name="T179" fmla="*/ 135 w 135"/>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5" h="192">
                  <a:moveTo>
                    <a:pt x="21" y="140"/>
                  </a:moveTo>
                  <a:cubicBezTo>
                    <a:pt x="24" y="142"/>
                    <a:pt x="29" y="141"/>
                    <a:pt x="30" y="140"/>
                  </a:cubicBezTo>
                  <a:cubicBezTo>
                    <a:pt x="31" y="139"/>
                    <a:pt x="34" y="142"/>
                    <a:pt x="38" y="146"/>
                  </a:cubicBezTo>
                  <a:cubicBezTo>
                    <a:pt x="38" y="146"/>
                    <a:pt x="38" y="147"/>
                    <a:pt x="38" y="147"/>
                  </a:cubicBezTo>
                  <a:cubicBezTo>
                    <a:pt x="42" y="146"/>
                    <a:pt x="46" y="145"/>
                    <a:pt x="48" y="147"/>
                  </a:cubicBezTo>
                  <a:cubicBezTo>
                    <a:pt x="51" y="148"/>
                    <a:pt x="50" y="156"/>
                    <a:pt x="55" y="156"/>
                  </a:cubicBezTo>
                  <a:cubicBezTo>
                    <a:pt x="59" y="156"/>
                    <a:pt x="62" y="161"/>
                    <a:pt x="62" y="163"/>
                  </a:cubicBezTo>
                  <a:cubicBezTo>
                    <a:pt x="61" y="165"/>
                    <a:pt x="66" y="167"/>
                    <a:pt x="66" y="170"/>
                  </a:cubicBezTo>
                  <a:cubicBezTo>
                    <a:pt x="66" y="174"/>
                    <a:pt x="77" y="173"/>
                    <a:pt x="79" y="172"/>
                  </a:cubicBezTo>
                  <a:cubicBezTo>
                    <a:pt x="81" y="170"/>
                    <a:pt x="84" y="170"/>
                    <a:pt x="86" y="171"/>
                  </a:cubicBezTo>
                  <a:cubicBezTo>
                    <a:pt x="88" y="172"/>
                    <a:pt x="91" y="170"/>
                    <a:pt x="93" y="170"/>
                  </a:cubicBezTo>
                  <a:cubicBezTo>
                    <a:pt x="95" y="171"/>
                    <a:pt x="103" y="174"/>
                    <a:pt x="101" y="177"/>
                  </a:cubicBezTo>
                  <a:cubicBezTo>
                    <a:pt x="100" y="180"/>
                    <a:pt x="94" y="184"/>
                    <a:pt x="95" y="187"/>
                  </a:cubicBezTo>
                  <a:cubicBezTo>
                    <a:pt x="96" y="188"/>
                    <a:pt x="100" y="190"/>
                    <a:pt x="102" y="192"/>
                  </a:cubicBezTo>
                  <a:cubicBezTo>
                    <a:pt x="102" y="192"/>
                    <a:pt x="103" y="192"/>
                    <a:pt x="103" y="192"/>
                  </a:cubicBezTo>
                  <a:cubicBezTo>
                    <a:pt x="106" y="191"/>
                    <a:pt x="107" y="180"/>
                    <a:pt x="107" y="177"/>
                  </a:cubicBezTo>
                  <a:cubicBezTo>
                    <a:pt x="107" y="173"/>
                    <a:pt x="108" y="165"/>
                    <a:pt x="109" y="161"/>
                  </a:cubicBezTo>
                  <a:cubicBezTo>
                    <a:pt x="111" y="155"/>
                    <a:pt x="102" y="150"/>
                    <a:pt x="102" y="143"/>
                  </a:cubicBezTo>
                  <a:cubicBezTo>
                    <a:pt x="102" y="136"/>
                    <a:pt x="106" y="140"/>
                    <a:pt x="110" y="137"/>
                  </a:cubicBezTo>
                  <a:cubicBezTo>
                    <a:pt x="114" y="134"/>
                    <a:pt x="110" y="133"/>
                    <a:pt x="108" y="132"/>
                  </a:cubicBezTo>
                  <a:cubicBezTo>
                    <a:pt x="106" y="132"/>
                    <a:pt x="104" y="128"/>
                    <a:pt x="105" y="126"/>
                  </a:cubicBezTo>
                  <a:cubicBezTo>
                    <a:pt x="105" y="124"/>
                    <a:pt x="118" y="125"/>
                    <a:pt x="122" y="125"/>
                  </a:cubicBezTo>
                  <a:cubicBezTo>
                    <a:pt x="126" y="125"/>
                    <a:pt x="134" y="121"/>
                    <a:pt x="134" y="121"/>
                  </a:cubicBezTo>
                  <a:cubicBezTo>
                    <a:pt x="134" y="120"/>
                    <a:pt x="135" y="117"/>
                    <a:pt x="132" y="115"/>
                  </a:cubicBezTo>
                  <a:cubicBezTo>
                    <a:pt x="129" y="112"/>
                    <a:pt x="130" y="109"/>
                    <a:pt x="133" y="106"/>
                  </a:cubicBezTo>
                  <a:cubicBezTo>
                    <a:pt x="135" y="104"/>
                    <a:pt x="131" y="101"/>
                    <a:pt x="128" y="98"/>
                  </a:cubicBezTo>
                  <a:cubicBezTo>
                    <a:pt x="125" y="94"/>
                    <a:pt x="128" y="83"/>
                    <a:pt x="131" y="77"/>
                  </a:cubicBezTo>
                  <a:cubicBezTo>
                    <a:pt x="134" y="72"/>
                    <a:pt x="124" y="73"/>
                    <a:pt x="118" y="74"/>
                  </a:cubicBezTo>
                  <a:cubicBezTo>
                    <a:pt x="111" y="74"/>
                    <a:pt x="106" y="72"/>
                    <a:pt x="102" y="67"/>
                  </a:cubicBezTo>
                  <a:cubicBezTo>
                    <a:pt x="98" y="61"/>
                    <a:pt x="92" y="65"/>
                    <a:pt x="83" y="65"/>
                  </a:cubicBezTo>
                  <a:cubicBezTo>
                    <a:pt x="73" y="65"/>
                    <a:pt x="75" y="54"/>
                    <a:pt x="75" y="50"/>
                  </a:cubicBezTo>
                  <a:cubicBezTo>
                    <a:pt x="76" y="46"/>
                    <a:pt x="70" y="45"/>
                    <a:pt x="70" y="43"/>
                  </a:cubicBezTo>
                  <a:cubicBezTo>
                    <a:pt x="70" y="40"/>
                    <a:pt x="68" y="40"/>
                    <a:pt x="65" y="40"/>
                  </a:cubicBezTo>
                  <a:cubicBezTo>
                    <a:pt x="63" y="40"/>
                    <a:pt x="65" y="37"/>
                    <a:pt x="67" y="35"/>
                  </a:cubicBezTo>
                  <a:cubicBezTo>
                    <a:pt x="69" y="33"/>
                    <a:pt x="68" y="31"/>
                    <a:pt x="69" y="27"/>
                  </a:cubicBezTo>
                  <a:cubicBezTo>
                    <a:pt x="69" y="22"/>
                    <a:pt x="75" y="18"/>
                    <a:pt x="78" y="14"/>
                  </a:cubicBezTo>
                  <a:cubicBezTo>
                    <a:pt x="79" y="13"/>
                    <a:pt x="80" y="12"/>
                    <a:pt x="82" y="12"/>
                  </a:cubicBezTo>
                  <a:cubicBezTo>
                    <a:pt x="82" y="11"/>
                    <a:pt x="83" y="10"/>
                    <a:pt x="85" y="10"/>
                  </a:cubicBezTo>
                  <a:cubicBezTo>
                    <a:pt x="90" y="9"/>
                    <a:pt x="92" y="5"/>
                    <a:pt x="87" y="3"/>
                  </a:cubicBezTo>
                  <a:cubicBezTo>
                    <a:pt x="83" y="0"/>
                    <a:pt x="80" y="8"/>
                    <a:pt x="75" y="9"/>
                  </a:cubicBezTo>
                  <a:cubicBezTo>
                    <a:pt x="69" y="9"/>
                    <a:pt x="68" y="13"/>
                    <a:pt x="65" y="14"/>
                  </a:cubicBezTo>
                  <a:cubicBezTo>
                    <a:pt x="61" y="16"/>
                    <a:pt x="55" y="15"/>
                    <a:pt x="55" y="18"/>
                  </a:cubicBezTo>
                  <a:cubicBezTo>
                    <a:pt x="54" y="21"/>
                    <a:pt x="52" y="18"/>
                    <a:pt x="49" y="17"/>
                  </a:cubicBezTo>
                  <a:cubicBezTo>
                    <a:pt x="46" y="16"/>
                    <a:pt x="39" y="23"/>
                    <a:pt x="39" y="27"/>
                  </a:cubicBezTo>
                  <a:cubicBezTo>
                    <a:pt x="39" y="30"/>
                    <a:pt x="40" y="34"/>
                    <a:pt x="35" y="37"/>
                  </a:cubicBezTo>
                  <a:cubicBezTo>
                    <a:pt x="29" y="41"/>
                    <a:pt x="26" y="47"/>
                    <a:pt x="24" y="50"/>
                  </a:cubicBezTo>
                  <a:cubicBezTo>
                    <a:pt x="23" y="51"/>
                    <a:pt x="22" y="51"/>
                    <a:pt x="21" y="51"/>
                  </a:cubicBezTo>
                  <a:cubicBezTo>
                    <a:pt x="21" y="52"/>
                    <a:pt x="20" y="54"/>
                    <a:pt x="20" y="54"/>
                  </a:cubicBezTo>
                  <a:cubicBezTo>
                    <a:pt x="18" y="55"/>
                    <a:pt x="15" y="59"/>
                    <a:pt x="12" y="62"/>
                  </a:cubicBezTo>
                  <a:cubicBezTo>
                    <a:pt x="13" y="63"/>
                    <a:pt x="15" y="64"/>
                    <a:pt x="16" y="65"/>
                  </a:cubicBezTo>
                  <a:cubicBezTo>
                    <a:pt x="19" y="69"/>
                    <a:pt x="17" y="72"/>
                    <a:pt x="18" y="74"/>
                  </a:cubicBezTo>
                  <a:cubicBezTo>
                    <a:pt x="19" y="76"/>
                    <a:pt x="20" y="79"/>
                    <a:pt x="18" y="80"/>
                  </a:cubicBezTo>
                  <a:cubicBezTo>
                    <a:pt x="16" y="82"/>
                    <a:pt x="18" y="95"/>
                    <a:pt x="20" y="98"/>
                  </a:cubicBezTo>
                  <a:cubicBezTo>
                    <a:pt x="22" y="100"/>
                    <a:pt x="20" y="103"/>
                    <a:pt x="17" y="108"/>
                  </a:cubicBezTo>
                  <a:cubicBezTo>
                    <a:pt x="15" y="113"/>
                    <a:pt x="13" y="115"/>
                    <a:pt x="8" y="115"/>
                  </a:cubicBezTo>
                  <a:cubicBezTo>
                    <a:pt x="4" y="115"/>
                    <a:pt x="4" y="122"/>
                    <a:pt x="2" y="122"/>
                  </a:cubicBezTo>
                  <a:cubicBezTo>
                    <a:pt x="1" y="122"/>
                    <a:pt x="0" y="125"/>
                    <a:pt x="0" y="127"/>
                  </a:cubicBezTo>
                  <a:cubicBezTo>
                    <a:pt x="4" y="131"/>
                    <a:pt x="12" y="135"/>
                    <a:pt x="14" y="135"/>
                  </a:cubicBezTo>
                  <a:cubicBezTo>
                    <a:pt x="16" y="135"/>
                    <a:pt x="18" y="138"/>
                    <a:pt x="21" y="14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07" name="Freeform 114"/>
            <p:cNvSpPr>
              <a:spLocks noChangeArrowheads="1"/>
            </p:cNvSpPr>
            <p:nvPr/>
          </p:nvSpPr>
          <p:spPr bwMode="auto">
            <a:xfrm>
              <a:off x="2130425" y="2684462"/>
              <a:ext cx="266700" cy="300038"/>
            </a:xfrm>
            <a:custGeom>
              <a:avLst/>
              <a:gdLst>
                <a:gd name="T0" fmla="*/ 2147483646 w 139"/>
                <a:gd name="T1" fmla="*/ 2147483646 h 157"/>
                <a:gd name="T2" fmla="*/ 2147483646 w 139"/>
                <a:gd name="T3" fmla="*/ 2147483646 h 157"/>
                <a:gd name="T4" fmla="*/ 2147483646 w 139"/>
                <a:gd name="T5" fmla="*/ 2147483646 h 157"/>
                <a:gd name="T6" fmla="*/ 2147483646 w 139"/>
                <a:gd name="T7" fmla="*/ 2147483646 h 157"/>
                <a:gd name="T8" fmla="*/ 2147483646 w 139"/>
                <a:gd name="T9" fmla="*/ 2147483646 h 157"/>
                <a:gd name="T10" fmla="*/ 2147483646 w 139"/>
                <a:gd name="T11" fmla="*/ 2147483646 h 157"/>
                <a:gd name="T12" fmla="*/ 2147483646 w 139"/>
                <a:gd name="T13" fmla="*/ 2147483646 h 157"/>
                <a:gd name="T14" fmla="*/ 2147483646 w 139"/>
                <a:gd name="T15" fmla="*/ 2147483646 h 157"/>
                <a:gd name="T16" fmla="*/ 2147483646 w 139"/>
                <a:gd name="T17" fmla="*/ 2147483646 h 157"/>
                <a:gd name="T18" fmla="*/ 2147483646 w 139"/>
                <a:gd name="T19" fmla="*/ 2147483646 h 157"/>
                <a:gd name="T20" fmla="*/ 2147483646 w 139"/>
                <a:gd name="T21" fmla="*/ 2147483646 h 157"/>
                <a:gd name="T22" fmla="*/ 2147483646 w 139"/>
                <a:gd name="T23" fmla="*/ 2147483646 h 157"/>
                <a:gd name="T24" fmla="*/ 2147483646 w 139"/>
                <a:gd name="T25" fmla="*/ 2147483646 h 157"/>
                <a:gd name="T26" fmla="*/ 2147483646 w 139"/>
                <a:gd name="T27" fmla="*/ 2147483646 h 157"/>
                <a:gd name="T28" fmla="*/ 2147483646 w 139"/>
                <a:gd name="T29" fmla="*/ 2147483646 h 157"/>
                <a:gd name="T30" fmla="*/ 2147483646 w 139"/>
                <a:gd name="T31" fmla="*/ 2147483646 h 157"/>
                <a:gd name="T32" fmla="*/ 2147483646 w 139"/>
                <a:gd name="T33" fmla="*/ 2147483646 h 157"/>
                <a:gd name="T34" fmla="*/ 2147483646 w 139"/>
                <a:gd name="T35" fmla="*/ 2147483646 h 157"/>
                <a:gd name="T36" fmla="*/ 2147483646 w 139"/>
                <a:gd name="T37" fmla="*/ 2147483646 h 157"/>
                <a:gd name="T38" fmla="*/ 2147483646 w 139"/>
                <a:gd name="T39" fmla="*/ 2147483646 h 157"/>
                <a:gd name="T40" fmla="*/ 2147483646 w 139"/>
                <a:gd name="T41" fmla="*/ 2147483646 h 157"/>
                <a:gd name="T42" fmla="*/ 2147483646 w 139"/>
                <a:gd name="T43" fmla="*/ 2147483646 h 157"/>
                <a:gd name="T44" fmla="*/ 2147483646 w 139"/>
                <a:gd name="T45" fmla="*/ 2147483646 h 157"/>
                <a:gd name="T46" fmla="*/ 2147483646 w 139"/>
                <a:gd name="T47" fmla="*/ 2147483646 h 157"/>
                <a:gd name="T48" fmla="*/ 2147483646 w 139"/>
                <a:gd name="T49" fmla="*/ 2147483646 h 157"/>
                <a:gd name="T50" fmla="*/ 2147483646 w 139"/>
                <a:gd name="T51" fmla="*/ 2147483646 h 157"/>
                <a:gd name="T52" fmla="*/ 2147483646 w 139"/>
                <a:gd name="T53" fmla="*/ 2147483646 h 157"/>
                <a:gd name="T54" fmla="*/ 2147483646 w 139"/>
                <a:gd name="T55" fmla="*/ 2147483646 h 157"/>
                <a:gd name="T56" fmla="*/ 2147483646 w 139"/>
                <a:gd name="T57" fmla="*/ 2147483646 h 157"/>
                <a:gd name="T58" fmla="*/ 2147483646 w 139"/>
                <a:gd name="T59" fmla="*/ 2147483646 h 157"/>
                <a:gd name="T60" fmla="*/ 2147483646 w 139"/>
                <a:gd name="T61" fmla="*/ 2147483646 h 157"/>
                <a:gd name="T62" fmla="*/ 2147483646 w 139"/>
                <a:gd name="T63" fmla="*/ 2147483646 h 157"/>
                <a:gd name="T64" fmla="*/ 2147483646 w 139"/>
                <a:gd name="T65" fmla="*/ 2147483646 h 157"/>
                <a:gd name="T66" fmla="*/ 2147483646 w 139"/>
                <a:gd name="T67" fmla="*/ 2147483646 h 157"/>
                <a:gd name="T68" fmla="*/ 2147483646 w 139"/>
                <a:gd name="T69" fmla="*/ 2147483646 h 157"/>
                <a:gd name="T70" fmla="*/ 2147483646 w 139"/>
                <a:gd name="T71" fmla="*/ 2147483646 h 157"/>
                <a:gd name="T72" fmla="*/ 2147483646 w 139"/>
                <a:gd name="T73" fmla="*/ 2147483646 h 157"/>
                <a:gd name="T74" fmla="*/ 2147483646 w 139"/>
                <a:gd name="T75" fmla="*/ 2147483646 h 157"/>
                <a:gd name="T76" fmla="*/ 2147483646 w 139"/>
                <a:gd name="T77" fmla="*/ 2147483646 h 157"/>
                <a:gd name="T78" fmla="*/ 2147483646 w 139"/>
                <a:gd name="T79" fmla="*/ 2147483646 h 157"/>
                <a:gd name="T80" fmla="*/ 2147483646 w 139"/>
                <a:gd name="T81" fmla="*/ 2147483646 h 157"/>
                <a:gd name="T82" fmla="*/ 2147483646 w 139"/>
                <a:gd name="T83" fmla="*/ 2147483646 h 157"/>
                <a:gd name="T84" fmla="*/ 2147483646 w 139"/>
                <a:gd name="T85" fmla="*/ 2147483646 h 157"/>
                <a:gd name="T86" fmla="*/ 2147483646 w 139"/>
                <a:gd name="T87" fmla="*/ 2147483646 h 157"/>
                <a:gd name="T88" fmla="*/ 2147483646 w 139"/>
                <a:gd name="T89" fmla="*/ 2147483646 h 1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9"/>
                <a:gd name="T136" fmla="*/ 0 h 157"/>
                <a:gd name="T137" fmla="*/ 139 w 139"/>
                <a:gd name="T138" fmla="*/ 157 h 1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9" h="157">
                  <a:moveTo>
                    <a:pt x="137" y="94"/>
                  </a:moveTo>
                  <a:cubicBezTo>
                    <a:pt x="135" y="89"/>
                    <a:pt x="130" y="88"/>
                    <a:pt x="130" y="83"/>
                  </a:cubicBezTo>
                  <a:cubicBezTo>
                    <a:pt x="130" y="77"/>
                    <a:pt x="128" y="77"/>
                    <a:pt x="121" y="77"/>
                  </a:cubicBezTo>
                  <a:cubicBezTo>
                    <a:pt x="114" y="77"/>
                    <a:pt x="109" y="76"/>
                    <a:pt x="109" y="71"/>
                  </a:cubicBezTo>
                  <a:cubicBezTo>
                    <a:pt x="108" y="67"/>
                    <a:pt x="104" y="64"/>
                    <a:pt x="107" y="62"/>
                  </a:cubicBezTo>
                  <a:cubicBezTo>
                    <a:pt x="111" y="60"/>
                    <a:pt x="105" y="57"/>
                    <a:pt x="106" y="53"/>
                  </a:cubicBezTo>
                  <a:cubicBezTo>
                    <a:pt x="106" y="49"/>
                    <a:pt x="104" y="48"/>
                    <a:pt x="101" y="46"/>
                  </a:cubicBezTo>
                  <a:cubicBezTo>
                    <a:pt x="99" y="44"/>
                    <a:pt x="89" y="47"/>
                    <a:pt x="89" y="43"/>
                  </a:cubicBezTo>
                  <a:cubicBezTo>
                    <a:pt x="89" y="39"/>
                    <a:pt x="83" y="39"/>
                    <a:pt x="80" y="39"/>
                  </a:cubicBezTo>
                  <a:cubicBezTo>
                    <a:pt x="76" y="39"/>
                    <a:pt x="79" y="34"/>
                    <a:pt x="75" y="35"/>
                  </a:cubicBezTo>
                  <a:cubicBezTo>
                    <a:pt x="71" y="35"/>
                    <a:pt x="72" y="32"/>
                    <a:pt x="67" y="33"/>
                  </a:cubicBezTo>
                  <a:cubicBezTo>
                    <a:pt x="62" y="34"/>
                    <a:pt x="59" y="31"/>
                    <a:pt x="54" y="25"/>
                  </a:cubicBezTo>
                  <a:cubicBezTo>
                    <a:pt x="48" y="19"/>
                    <a:pt x="49" y="6"/>
                    <a:pt x="50" y="3"/>
                  </a:cubicBezTo>
                  <a:cubicBezTo>
                    <a:pt x="51" y="0"/>
                    <a:pt x="44" y="2"/>
                    <a:pt x="39" y="2"/>
                  </a:cubicBezTo>
                  <a:cubicBezTo>
                    <a:pt x="35" y="2"/>
                    <a:pt x="31" y="6"/>
                    <a:pt x="26" y="8"/>
                  </a:cubicBezTo>
                  <a:cubicBezTo>
                    <a:pt x="21" y="11"/>
                    <a:pt x="19" y="11"/>
                    <a:pt x="16" y="13"/>
                  </a:cubicBezTo>
                  <a:cubicBezTo>
                    <a:pt x="14" y="16"/>
                    <a:pt x="10" y="17"/>
                    <a:pt x="7" y="16"/>
                  </a:cubicBezTo>
                  <a:cubicBezTo>
                    <a:pt x="6" y="15"/>
                    <a:pt x="4" y="15"/>
                    <a:pt x="3" y="15"/>
                  </a:cubicBezTo>
                  <a:cubicBezTo>
                    <a:pt x="5" y="20"/>
                    <a:pt x="10" y="28"/>
                    <a:pt x="11" y="31"/>
                  </a:cubicBezTo>
                  <a:cubicBezTo>
                    <a:pt x="12" y="34"/>
                    <a:pt x="9" y="35"/>
                    <a:pt x="8" y="37"/>
                  </a:cubicBezTo>
                  <a:cubicBezTo>
                    <a:pt x="6" y="38"/>
                    <a:pt x="8" y="50"/>
                    <a:pt x="9" y="53"/>
                  </a:cubicBezTo>
                  <a:cubicBezTo>
                    <a:pt x="9" y="55"/>
                    <a:pt x="4" y="60"/>
                    <a:pt x="6" y="62"/>
                  </a:cubicBezTo>
                  <a:cubicBezTo>
                    <a:pt x="8" y="64"/>
                    <a:pt x="3" y="69"/>
                    <a:pt x="3" y="72"/>
                  </a:cubicBezTo>
                  <a:cubicBezTo>
                    <a:pt x="3" y="75"/>
                    <a:pt x="8" y="75"/>
                    <a:pt x="8" y="77"/>
                  </a:cubicBezTo>
                  <a:cubicBezTo>
                    <a:pt x="8" y="79"/>
                    <a:pt x="4" y="85"/>
                    <a:pt x="2" y="86"/>
                  </a:cubicBezTo>
                  <a:cubicBezTo>
                    <a:pt x="0" y="87"/>
                    <a:pt x="0" y="88"/>
                    <a:pt x="1" y="90"/>
                  </a:cubicBezTo>
                  <a:cubicBezTo>
                    <a:pt x="1" y="90"/>
                    <a:pt x="2" y="93"/>
                    <a:pt x="5" y="96"/>
                  </a:cubicBezTo>
                  <a:cubicBezTo>
                    <a:pt x="9" y="99"/>
                    <a:pt x="5" y="104"/>
                    <a:pt x="8" y="108"/>
                  </a:cubicBezTo>
                  <a:cubicBezTo>
                    <a:pt x="11" y="112"/>
                    <a:pt x="15" y="112"/>
                    <a:pt x="13" y="114"/>
                  </a:cubicBezTo>
                  <a:cubicBezTo>
                    <a:pt x="10" y="116"/>
                    <a:pt x="13" y="120"/>
                    <a:pt x="10" y="122"/>
                  </a:cubicBezTo>
                  <a:cubicBezTo>
                    <a:pt x="8" y="124"/>
                    <a:pt x="11" y="130"/>
                    <a:pt x="14" y="132"/>
                  </a:cubicBezTo>
                  <a:cubicBezTo>
                    <a:pt x="17" y="133"/>
                    <a:pt x="15" y="139"/>
                    <a:pt x="18" y="142"/>
                  </a:cubicBezTo>
                  <a:cubicBezTo>
                    <a:pt x="21" y="145"/>
                    <a:pt x="20" y="152"/>
                    <a:pt x="21" y="154"/>
                  </a:cubicBezTo>
                  <a:cubicBezTo>
                    <a:pt x="22" y="157"/>
                    <a:pt x="31" y="151"/>
                    <a:pt x="36" y="145"/>
                  </a:cubicBezTo>
                  <a:cubicBezTo>
                    <a:pt x="42" y="140"/>
                    <a:pt x="41" y="144"/>
                    <a:pt x="46" y="145"/>
                  </a:cubicBezTo>
                  <a:cubicBezTo>
                    <a:pt x="51" y="146"/>
                    <a:pt x="57" y="146"/>
                    <a:pt x="59" y="150"/>
                  </a:cubicBezTo>
                  <a:cubicBezTo>
                    <a:pt x="62" y="155"/>
                    <a:pt x="64" y="146"/>
                    <a:pt x="66" y="144"/>
                  </a:cubicBezTo>
                  <a:cubicBezTo>
                    <a:pt x="68" y="142"/>
                    <a:pt x="79" y="144"/>
                    <a:pt x="81" y="144"/>
                  </a:cubicBezTo>
                  <a:cubicBezTo>
                    <a:pt x="83" y="143"/>
                    <a:pt x="85" y="129"/>
                    <a:pt x="84" y="126"/>
                  </a:cubicBezTo>
                  <a:cubicBezTo>
                    <a:pt x="84" y="124"/>
                    <a:pt x="89" y="118"/>
                    <a:pt x="93" y="116"/>
                  </a:cubicBezTo>
                  <a:cubicBezTo>
                    <a:pt x="97" y="113"/>
                    <a:pt x="103" y="115"/>
                    <a:pt x="107" y="113"/>
                  </a:cubicBezTo>
                  <a:cubicBezTo>
                    <a:pt x="110" y="112"/>
                    <a:pt x="115" y="112"/>
                    <a:pt x="120" y="112"/>
                  </a:cubicBezTo>
                  <a:cubicBezTo>
                    <a:pt x="124" y="112"/>
                    <a:pt x="128" y="117"/>
                    <a:pt x="130" y="117"/>
                  </a:cubicBezTo>
                  <a:cubicBezTo>
                    <a:pt x="133" y="117"/>
                    <a:pt x="136" y="112"/>
                    <a:pt x="136" y="108"/>
                  </a:cubicBezTo>
                  <a:cubicBezTo>
                    <a:pt x="135" y="104"/>
                    <a:pt x="139" y="99"/>
                    <a:pt x="137" y="9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08" name="Freeform 115"/>
            <p:cNvSpPr>
              <a:spLocks noChangeArrowheads="1"/>
            </p:cNvSpPr>
            <p:nvPr/>
          </p:nvSpPr>
          <p:spPr bwMode="auto">
            <a:xfrm>
              <a:off x="1874838" y="2473325"/>
              <a:ext cx="279400" cy="404813"/>
            </a:xfrm>
            <a:custGeom>
              <a:avLst/>
              <a:gdLst>
                <a:gd name="T0" fmla="*/ 2147483646 w 146"/>
                <a:gd name="T1" fmla="*/ 2147483646 h 212"/>
                <a:gd name="T2" fmla="*/ 2147483646 w 146"/>
                <a:gd name="T3" fmla="*/ 2147483646 h 212"/>
                <a:gd name="T4" fmla="*/ 2147483646 w 146"/>
                <a:gd name="T5" fmla="*/ 2147483646 h 212"/>
                <a:gd name="T6" fmla="*/ 2147483646 w 146"/>
                <a:gd name="T7" fmla="*/ 2147483646 h 212"/>
                <a:gd name="T8" fmla="*/ 2147483646 w 146"/>
                <a:gd name="T9" fmla="*/ 2147483646 h 212"/>
                <a:gd name="T10" fmla="*/ 2147483646 w 146"/>
                <a:gd name="T11" fmla="*/ 2147483646 h 212"/>
                <a:gd name="T12" fmla="*/ 2147483646 w 146"/>
                <a:gd name="T13" fmla="*/ 2147483646 h 212"/>
                <a:gd name="T14" fmla="*/ 2147483646 w 146"/>
                <a:gd name="T15" fmla="*/ 2147483646 h 212"/>
                <a:gd name="T16" fmla="*/ 2147483646 w 146"/>
                <a:gd name="T17" fmla="*/ 2147483646 h 212"/>
                <a:gd name="T18" fmla="*/ 2147483646 w 146"/>
                <a:gd name="T19" fmla="*/ 2147483646 h 212"/>
                <a:gd name="T20" fmla="*/ 2147483646 w 146"/>
                <a:gd name="T21" fmla="*/ 2147483646 h 212"/>
                <a:gd name="T22" fmla="*/ 2147483646 w 146"/>
                <a:gd name="T23" fmla="*/ 2147483646 h 212"/>
                <a:gd name="T24" fmla="*/ 2147483646 w 146"/>
                <a:gd name="T25" fmla="*/ 2147483646 h 212"/>
                <a:gd name="T26" fmla="*/ 2147483646 w 146"/>
                <a:gd name="T27" fmla="*/ 2147483646 h 212"/>
                <a:gd name="T28" fmla="*/ 2147483646 w 146"/>
                <a:gd name="T29" fmla="*/ 2147483646 h 212"/>
                <a:gd name="T30" fmla="*/ 2147483646 w 146"/>
                <a:gd name="T31" fmla="*/ 2147483646 h 212"/>
                <a:gd name="T32" fmla="*/ 2147483646 w 146"/>
                <a:gd name="T33" fmla="*/ 2147483646 h 212"/>
                <a:gd name="T34" fmla="*/ 2147483646 w 146"/>
                <a:gd name="T35" fmla="*/ 2147483646 h 212"/>
                <a:gd name="T36" fmla="*/ 2147483646 w 146"/>
                <a:gd name="T37" fmla="*/ 2147483646 h 212"/>
                <a:gd name="T38" fmla="*/ 2147483646 w 146"/>
                <a:gd name="T39" fmla="*/ 2147483646 h 212"/>
                <a:gd name="T40" fmla="*/ 2147483646 w 146"/>
                <a:gd name="T41" fmla="*/ 2147483646 h 212"/>
                <a:gd name="T42" fmla="*/ 2147483646 w 146"/>
                <a:gd name="T43" fmla="*/ 2147483646 h 212"/>
                <a:gd name="T44" fmla="*/ 2147483646 w 146"/>
                <a:gd name="T45" fmla="*/ 2147483646 h 212"/>
                <a:gd name="T46" fmla="*/ 2147483646 w 146"/>
                <a:gd name="T47" fmla="*/ 2147483646 h 212"/>
                <a:gd name="T48" fmla="*/ 2147483646 w 146"/>
                <a:gd name="T49" fmla="*/ 2147483646 h 212"/>
                <a:gd name="T50" fmla="*/ 2147483646 w 146"/>
                <a:gd name="T51" fmla="*/ 2147483646 h 212"/>
                <a:gd name="T52" fmla="*/ 2147483646 w 146"/>
                <a:gd name="T53" fmla="*/ 2147483646 h 212"/>
                <a:gd name="T54" fmla="*/ 2147483646 w 146"/>
                <a:gd name="T55" fmla="*/ 2147483646 h 212"/>
                <a:gd name="T56" fmla="*/ 2147483646 w 146"/>
                <a:gd name="T57" fmla="*/ 2147483646 h 212"/>
                <a:gd name="T58" fmla="*/ 2147483646 w 146"/>
                <a:gd name="T59" fmla="*/ 2147483646 h 212"/>
                <a:gd name="T60" fmla="*/ 2147483646 w 146"/>
                <a:gd name="T61" fmla="*/ 2147483646 h 212"/>
                <a:gd name="T62" fmla="*/ 2147483646 w 146"/>
                <a:gd name="T63" fmla="*/ 2147483646 h 212"/>
                <a:gd name="T64" fmla="*/ 2147483646 w 146"/>
                <a:gd name="T65" fmla="*/ 2147483646 h 212"/>
                <a:gd name="T66" fmla="*/ 2147483646 w 146"/>
                <a:gd name="T67" fmla="*/ 2147483646 h 212"/>
                <a:gd name="T68" fmla="*/ 2147483646 w 146"/>
                <a:gd name="T69" fmla="*/ 2147483646 h 212"/>
                <a:gd name="T70" fmla="*/ 2147483646 w 146"/>
                <a:gd name="T71" fmla="*/ 2147483646 h 212"/>
                <a:gd name="T72" fmla="*/ 2147483646 w 146"/>
                <a:gd name="T73" fmla="*/ 2147483646 h 212"/>
                <a:gd name="T74" fmla="*/ 2147483646 w 146"/>
                <a:gd name="T75" fmla="*/ 2147483646 h 212"/>
                <a:gd name="T76" fmla="*/ 2147483646 w 146"/>
                <a:gd name="T77" fmla="*/ 2147483646 h 212"/>
                <a:gd name="T78" fmla="*/ 2147483646 w 146"/>
                <a:gd name="T79" fmla="*/ 2147483646 h 212"/>
                <a:gd name="T80" fmla="*/ 2147483646 w 146"/>
                <a:gd name="T81" fmla="*/ 2147483646 h 212"/>
                <a:gd name="T82" fmla="*/ 2147483646 w 146"/>
                <a:gd name="T83" fmla="*/ 2147483646 h 212"/>
                <a:gd name="T84" fmla="*/ 2147483646 w 146"/>
                <a:gd name="T85" fmla="*/ 2147483646 h 212"/>
                <a:gd name="T86" fmla="*/ 2147483646 w 146"/>
                <a:gd name="T87" fmla="*/ 2147483646 h 212"/>
                <a:gd name="T88" fmla="*/ 2147483646 w 146"/>
                <a:gd name="T89" fmla="*/ 2147483646 h 212"/>
                <a:gd name="T90" fmla="*/ 2147483646 w 146"/>
                <a:gd name="T91" fmla="*/ 2147483646 h 212"/>
                <a:gd name="T92" fmla="*/ 2147483646 w 146"/>
                <a:gd name="T93" fmla="*/ 2147483646 h 212"/>
                <a:gd name="T94" fmla="*/ 2147483646 w 146"/>
                <a:gd name="T95" fmla="*/ 2147483646 h 212"/>
                <a:gd name="T96" fmla="*/ 2147483646 w 146"/>
                <a:gd name="T97" fmla="*/ 2147483646 h 212"/>
                <a:gd name="T98" fmla="*/ 2147483646 w 146"/>
                <a:gd name="T99" fmla="*/ 2147483646 h 212"/>
                <a:gd name="T100" fmla="*/ 2147483646 w 146"/>
                <a:gd name="T101" fmla="*/ 2147483646 h 212"/>
                <a:gd name="T102" fmla="*/ 2147483646 w 146"/>
                <a:gd name="T103" fmla="*/ 2147483646 h 212"/>
                <a:gd name="T104" fmla="*/ 2147483646 w 146"/>
                <a:gd name="T105" fmla="*/ 2147483646 h 212"/>
                <a:gd name="T106" fmla="*/ 2147483646 w 146"/>
                <a:gd name="T107" fmla="*/ 2147483646 h 212"/>
                <a:gd name="T108" fmla="*/ 2147483646 w 146"/>
                <a:gd name="T109" fmla="*/ 2147483646 h 212"/>
                <a:gd name="T110" fmla="*/ 2147483646 w 146"/>
                <a:gd name="T111" fmla="*/ 2147483646 h 212"/>
                <a:gd name="T112" fmla="*/ 2147483646 w 146"/>
                <a:gd name="T113" fmla="*/ 2147483646 h 2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6"/>
                <a:gd name="T172" fmla="*/ 0 h 212"/>
                <a:gd name="T173" fmla="*/ 146 w 146"/>
                <a:gd name="T174" fmla="*/ 212 h 2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6" h="212">
                  <a:moveTo>
                    <a:pt x="134" y="201"/>
                  </a:moveTo>
                  <a:cubicBezTo>
                    <a:pt x="134" y="201"/>
                    <a:pt x="135" y="201"/>
                    <a:pt x="135" y="200"/>
                  </a:cubicBezTo>
                  <a:cubicBezTo>
                    <a:pt x="134" y="198"/>
                    <a:pt x="134" y="197"/>
                    <a:pt x="136" y="196"/>
                  </a:cubicBezTo>
                  <a:cubicBezTo>
                    <a:pt x="138" y="195"/>
                    <a:pt x="142" y="189"/>
                    <a:pt x="142" y="187"/>
                  </a:cubicBezTo>
                  <a:cubicBezTo>
                    <a:pt x="142" y="185"/>
                    <a:pt x="137" y="185"/>
                    <a:pt x="137" y="182"/>
                  </a:cubicBezTo>
                  <a:cubicBezTo>
                    <a:pt x="137" y="179"/>
                    <a:pt x="142" y="174"/>
                    <a:pt x="140" y="172"/>
                  </a:cubicBezTo>
                  <a:cubicBezTo>
                    <a:pt x="138" y="170"/>
                    <a:pt x="143" y="165"/>
                    <a:pt x="143" y="163"/>
                  </a:cubicBezTo>
                  <a:cubicBezTo>
                    <a:pt x="142" y="160"/>
                    <a:pt x="140" y="148"/>
                    <a:pt x="142" y="147"/>
                  </a:cubicBezTo>
                  <a:cubicBezTo>
                    <a:pt x="143" y="145"/>
                    <a:pt x="146" y="144"/>
                    <a:pt x="145" y="141"/>
                  </a:cubicBezTo>
                  <a:cubicBezTo>
                    <a:pt x="144" y="138"/>
                    <a:pt x="139" y="130"/>
                    <a:pt x="137" y="125"/>
                  </a:cubicBezTo>
                  <a:cubicBezTo>
                    <a:pt x="133" y="124"/>
                    <a:pt x="129" y="124"/>
                    <a:pt x="126" y="125"/>
                  </a:cubicBezTo>
                  <a:cubicBezTo>
                    <a:pt x="122" y="127"/>
                    <a:pt x="123" y="115"/>
                    <a:pt x="123" y="111"/>
                  </a:cubicBezTo>
                  <a:cubicBezTo>
                    <a:pt x="123" y="106"/>
                    <a:pt x="120" y="109"/>
                    <a:pt x="118" y="112"/>
                  </a:cubicBezTo>
                  <a:cubicBezTo>
                    <a:pt x="117" y="115"/>
                    <a:pt x="112" y="113"/>
                    <a:pt x="106" y="113"/>
                  </a:cubicBezTo>
                  <a:cubicBezTo>
                    <a:pt x="101" y="113"/>
                    <a:pt x="104" y="107"/>
                    <a:pt x="100" y="107"/>
                  </a:cubicBezTo>
                  <a:cubicBezTo>
                    <a:pt x="97" y="107"/>
                    <a:pt x="94" y="106"/>
                    <a:pt x="95" y="103"/>
                  </a:cubicBezTo>
                  <a:cubicBezTo>
                    <a:pt x="95" y="99"/>
                    <a:pt x="92" y="97"/>
                    <a:pt x="90" y="93"/>
                  </a:cubicBezTo>
                  <a:cubicBezTo>
                    <a:pt x="88" y="89"/>
                    <a:pt x="85" y="86"/>
                    <a:pt x="87" y="83"/>
                  </a:cubicBezTo>
                  <a:cubicBezTo>
                    <a:pt x="89" y="81"/>
                    <a:pt x="86" y="79"/>
                    <a:pt x="89" y="76"/>
                  </a:cubicBezTo>
                  <a:cubicBezTo>
                    <a:pt x="92" y="73"/>
                    <a:pt x="95" y="74"/>
                    <a:pt x="94" y="70"/>
                  </a:cubicBezTo>
                  <a:cubicBezTo>
                    <a:pt x="93" y="66"/>
                    <a:pt x="97" y="64"/>
                    <a:pt x="97" y="59"/>
                  </a:cubicBezTo>
                  <a:cubicBezTo>
                    <a:pt x="98" y="55"/>
                    <a:pt x="103" y="56"/>
                    <a:pt x="107" y="53"/>
                  </a:cubicBezTo>
                  <a:cubicBezTo>
                    <a:pt x="112" y="49"/>
                    <a:pt x="117" y="51"/>
                    <a:pt x="121" y="48"/>
                  </a:cubicBezTo>
                  <a:cubicBezTo>
                    <a:pt x="125" y="44"/>
                    <a:pt x="127" y="47"/>
                    <a:pt x="130" y="47"/>
                  </a:cubicBezTo>
                  <a:cubicBezTo>
                    <a:pt x="128" y="45"/>
                    <a:pt x="124" y="43"/>
                    <a:pt x="123" y="42"/>
                  </a:cubicBezTo>
                  <a:cubicBezTo>
                    <a:pt x="122" y="39"/>
                    <a:pt x="128" y="35"/>
                    <a:pt x="129" y="32"/>
                  </a:cubicBezTo>
                  <a:cubicBezTo>
                    <a:pt x="131" y="29"/>
                    <a:pt x="123" y="26"/>
                    <a:pt x="121" y="25"/>
                  </a:cubicBezTo>
                  <a:cubicBezTo>
                    <a:pt x="119" y="25"/>
                    <a:pt x="116" y="27"/>
                    <a:pt x="114" y="26"/>
                  </a:cubicBezTo>
                  <a:cubicBezTo>
                    <a:pt x="112" y="25"/>
                    <a:pt x="109" y="25"/>
                    <a:pt x="107" y="27"/>
                  </a:cubicBezTo>
                  <a:cubicBezTo>
                    <a:pt x="105" y="28"/>
                    <a:pt x="94" y="29"/>
                    <a:pt x="94" y="25"/>
                  </a:cubicBezTo>
                  <a:cubicBezTo>
                    <a:pt x="94" y="22"/>
                    <a:pt x="89" y="20"/>
                    <a:pt x="90" y="18"/>
                  </a:cubicBezTo>
                  <a:cubicBezTo>
                    <a:pt x="90" y="16"/>
                    <a:pt x="87" y="11"/>
                    <a:pt x="83" y="11"/>
                  </a:cubicBezTo>
                  <a:cubicBezTo>
                    <a:pt x="78" y="11"/>
                    <a:pt x="79" y="3"/>
                    <a:pt x="76" y="2"/>
                  </a:cubicBezTo>
                  <a:cubicBezTo>
                    <a:pt x="74" y="0"/>
                    <a:pt x="70" y="1"/>
                    <a:pt x="66" y="2"/>
                  </a:cubicBezTo>
                  <a:cubicBezTo>
                    <a:pt x="70" y="6"/>
                    <a:pt x="71" y="8"/>
                    <a:pt x="69" y="10"/>
                  </a:cubicBezTo>
                  <a:cubicBezTo>
                    <a:pt x="66" y="12"/>
                    <a:pt x="69" y="13"/>
                    <a:pt x="63" y="21"/>
                  </a:cubicBezTo>
                  <a:cubicBezTo>
                    <a:pt x="56" y="30"/>
                    <a:pt x="46" y="32"/>
                    <a:pt x="40" y="33"/>
                  </a:cubicBezTo>
                  <a:cubicBezTo>
                    <a:pt x="35" y="35"/>
                    <a:pt x="33" y="45"/>
                    <a:pt x="30" y="51"/>
                  </a:cubicBezTo>
                  <a:cubicBezTo>
                    <a:pt x="27" y="58"/>
                    <a:pt x="25" y="56"/>
                    <a:pt x="22" y="52"/>
                  </a:cubicBezTo>
                  <a:cubicBezTo>
                    <a:pt x="19" y="48"/>
                    <a:pt x="17" y="53"/>
                    <a:pt x="14" y="49"/>
                  </a:cubicBezTo>
                  <a:cubicBezTo>
                    <a:pt x="10" y="46"/>
                    <a:pt x="12" y="46"/>
                    <a:pt x="14" y="44"/>
                  </a:cubicBezTo>
                  <a:cubicBezTo>
                    <a:pt x="15" y="42"/>
                    <a:pt x="14" y="40"/>
                    <a:pt x="11" y="38"/>
                  </a:cubicBezTo>
                  <a:cubicBezTo>
                    <a:pt x="8" y="39"/>
                    <a:pt x="4" y="44"/>
                    <a:pt x="2" y="48"/>
                  </a:cubicBezTo>
                  <a:cubicBezTo>
                    <a:pt x="0" y="52"/>
                    <a:pt x="6" y="60"/>
                    <a:pt x="6" y="63"/>
                  </a:cubicBezTo>
                  <a:cubicBezTo>
                    <a:pt x="7" y="66"/>
                    <a:pt x="3" y="64"/>
                    <a:pt x="3" y="66"/>
                  </a:cubicBezTo>
                  <a:cubicBezTo>
                    <a:pt x="2" y="69"/>
                    <a:pt x="11" y="73"/>
                    <a:pt x="15" y="76"/>
                  </a:cubicBezTo>
                  <a:cubicBezTo>
                    <a:pt x="19" y="79"/>
                    <a:pt x="23" y="88"/>
                    <a:pt x="26" y="92"/>
                  </a:cubicBezTo>
                  <a:cubicBezTo>
                    <a:pt x="30" y="96"/>
                    <a:pt x="30" y="99"/>
                    <a:pt x="34" y="109"/>
                  </a:cubicBezTo>
                  <a:cubicBezTo>
                    <a:pt x="38" y="119"/>
                    <a:pt x="46" y="135"/>
                    <a:pt x="52" y="142"/>
                  </a:cubicBezTo>
                  <a:cubicBezTo>
                    <a:pt x="57" y="149"/>
                    <a:pt x="60" y="155"/>
                    <a:pt x="59" y="157"/>
                  </a:cubicBezTo>
                  <a:cubicBezTo>
                    <a:pt x="57" y="159"/>
                    <a:pt x="59" y="164"/>
                    <a:pt x="63" y="167"/>
                  </a:cubicBezTo>
                  <a:cubicBezTo>
                    <a:pt x="67" y="170"/>
                    <a:pt x="70" y="174"/>
                    <a:pt x="81" y="179"/>
                  </a:cubicBezTo>
                  <a:cubicBezTo>
                    <a:pt x="91" y="185"/>
                    <a:pt x="110" y="195"/>
                    <a:pt x="113" y="199"/>
                  </a:cubicBezTo>
                  <a:cubicBezTo>
                    <a:pt x="116" y="204"/>
                    <a:pt x="125" y="209"/>
                    <a:pt x="127" y="210"/>
                  </a:cubicBezTo>
                  <a:cubicBezTo>
                    <a:pt x="127" y="210"/>
                    <a:pt x="127" y="211"/>
                    <a:pt x="127" y="212"/>
                  </a:cubicBezTo>
                  <a:cubicBezTo>
                    <a:pt x="128" y="211"/>
                    <a:pt x="129" y="210"/>
                    <a:pt x="130" y="210"/>
                  </a:cubicBezTo>
                  <a:cubicBezTo>
                    <a:pt x="133" y="208"/>
                    <a:pt x="133" y="203"/>
                    <a:pt x="134" y="20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09" name="Freeform 116"/>
            <p:cNvSpPr>
              <a:spLocks noChangeArrowheads="1"/>
            </p:cNvSpPr>
            <p:nvPr/>
          </p:nvSpPr>
          <p:spPr bwMode="auto">
            <a:xfrm>
              <a:off x="2049463" y="2208212"/>
              <a:ext cx="296863" cy="250825"/>
            </a:xfrm>
            <a:custGeom>
              <a:avLst/>
              <a:gdLst>
                <a:gd name="T0" fmla="*/ 2147483646 w 156"/>
                <a:gd name="T1" fmla="*/ 2147483646 h 131"/>
                <a:gd name="T2" fmla="*/ 2147483646 w 156"/>
                <a:gd name="T3" fmla="*/ 2147483646 h 131"/>
                <a:gd name="T4" fmla="*/ 2147483646 w 156"/>
                <a:gd name="T5" fmla="*/ 2147483646 h 131"/>
                <a:gd name="T6" fmla="*/ 2147483646 w 156"/>
                <a:gd name="T7" fmla="*/ 2147483646 h 131"/>
                <a:gd name="T8" fmla="*/ 2147483646 w 156"/>
                <a:gd name="T9" fmla="*/ 2147483646 h 131"/>
                <a:gd name="T10" fmla="*/ 2147483646 w 156"/>
                <a:gd name="T11" fmla="*/ 2147483646 h 131"/>
                <a:gd name="T12" fmla="*/ 2147483646 w 156"/>
                <a:gd name="T13" fmla="*/ 2147483646 h 131"/>
                <a:gd name="T14" fmla="*/ 2147483646 w 156"/>
                <a:gd name="T15" fmla="*/ 2147483646 h 131"/>
                <a:gd name="T16" fmla="*/ 2147483646 w 156"/>
                <a:gd name="T17" fmla="*/ 2147483646 h 131"/>
                <a:gd name="T18" fmla="*/ 2147483646 w 156"/>
                <a:gd name="T19" fmla="*/ 2147483646 h 131"/>
                <a:gd name="T20" fmla="*/ 2147483646 w 156"/>
                <a:gd name="T21" fmla="*/ 2147483646 h 131"/>
                <a:gd name="T22" fmla="*/ 2147483646 w 156"/>
                <a:gd name="T23" fmla="*/ 2147483646 h 131"/>
                <a:gd name="T24" fmla="*/ 2147483646 w 156"/>
                <a:gd name="T25" fmla="*/ 2147483646 h 131"/>
                <a:gd name="T26" fmla="*/ 2147483646 w 156"/>
                <a:gd name="T27" fmla="*/ 2147483646 h 131"/>
                <a:gd name="T28" fmla="*/ 2147483646 w 156"/>
                <a:gd name="T29" fmla="*/ 2147483646 h 131"/>
                <a:gd name="T30" fmla="*/ 2147483646 w 156"/>
                <a:gd name="T31" fmla="*/ 2147483646 h 131"/>
                <a:gd name="T32" fmla="*/ 2147483646 w 156"/>
                <a:gd name="T33" fmla="*/ 2147483646 h 131"/>
                <a:gd name="T34" fmla="*/ 2147483646 w 156"/>
                <a:gd name="T35" fmla="*/ 2147483646 h 131"/>
                <a:gd name="T36" fmla="*/ 2147483646 w 156"/>
                <a:gd name="T37" fmla="*/ 2147483646 h 131"/>
                <a:gd name="T38" fmla="*/ 2147483646 w 156"/>
                <a:gd name="T39" fmla="*/ 2147483646 h 131"/>
                <a:gd name="T40" fmla="*/ 2147483646 w 156"/>
                <a:gd name="T41" fmla="*/ 2147483646 h 131"/>
                <a:gd name="T42" fmla="*/ 2147483646 w 156"/>
                <a:gd name="T43" fmla="*/ 2147483646 h 131"/>
                <a:gd name="T44" fmla="*/ 2147483646 w 156"/>
                <a:gd name="T45" fmla="*/ 2147483646 h 131"/>
                <a:gd name="T46" fmla="*/ 2147483646 w 156"/>
                <a:gd name="T47" fmla="*/ 2147483646 h 131"/>
                <a:gd name="T48" fmla="*/ 2147483646 w 156"/>
                <a:gd name="T49" fmla="*/ 2147483646 h 131"/>
                <a:gd name="T50" fmla="*/ 2147483646 w 156"/>
                <a:gd name="T51" fmla="*/ 2147483646 h 131"/>
                <a:gd name="T52" fmla="*/ 2147483646 w 156"/>
                <a:gd name="T53" fmla="*/ 2147483646 h 131"/>
                <a:gd name="T54" fmla="*/ 2147483646 w 156"/>
                <a:gd name="T55" fmla="*/ 2147483646 h 131"/>
                <a:gd name="T56" fmla="*/ 2147483646 w 156"/>
                <a:gd name="T57" fmla="*/ 2147483646 h 131"/>
                <a:gd name="T58" fmla="*/ 2147483646 w 156"/>
                <a:gd name="T59" fmla="*/ 2147483646 h 131"/>
                <a:gd name="T60" fmla="*/ 2147483646 w 156"/>
                <a:gd name="T61" fmla="*/ 2147483646 h 131"/>
                <a:gd name="T62" fmla="*/ 2147483646 w 156"/>
                <a:gd name="T63" fmla="*/ 2147483646 h 131"/>
                <a:gd name="T64" fmla="*/ 2147483646 w 156"/>
                <a:gd name="T65" fmla="*/ 2147483646 h 131"/>
                <a:gd name="T66" fmla="*/ 2147483646 w 156"/>
                <a:gd name="T67" fmla="*/ 2147483646 h 131"/>
                <a:gd name="T68" fmla="*/ 2147483646 w 156"/>
                <a:gd name="T69" fmla="*/ 2147483646 h 131"/>
                <a:gd name="T70" fmla="*/ 2147483646 w 156"/>
                <a:gd name="T71" fmla="*/ 2147483646 h 131"/>
                <a:gd name="T72" fmla="*/ 2147483646 w 156"/>
                <a:gd name="T73" fmla="*/ 2147483646 h 131"/>
                <a:gd name="T74" fmla="*/ 2147483646 w 156"/>
                <a:gd name="T75" fmla="*/ 2147483646 h 131"/>
                <a:gd name="T76" fmla="*/ 2147483646 w 156"/>
                <a:gd name="T77" fmla="*/ 2147483646 h 131"/>
                <a:gd name="T78" fmla="*/ 2147483646 w 156"/>
                <a:gd name="T79" fmla="*/ 2147483646 h 131"/>
                <a:gd name="T80" fmla="*/ 2147483646 w 156"/>
                <a:gd name="T81" fmla="*/ 2147483646 h 131"/>
                <a:gd name="T82" fmla="*/ 2147483646 w 156"/>
                <a:gd name="T83" fmla="*/ 2147483646 h 131"/>
                <a:gd name="T84" fmla="*/ 2147483646 w 156"/>
                <a:gd name="T85" fmla="*/ 2147483646 h 131"/>
                <a:gd name="T86" fmla="*/ 2147483646 w 156"/>
                <a:gd name="T87" fmla="*/ 2147483646 h 131"/>
                <a:gd name="T88" fmla="*/ 2147483646 w 156"/>
                <a:gd name="T89" fmla="*/ 2147483646 h 131"/>
                <a:gd name="T90" fmla="*/ 2147483646 w 156"/>
                <a:gd name="T91" fmla="*/ 2147483646 h 131"/>
                <a:gd name="T92" fmla="*/ 2147483646 w 156"/>
                <a:gd name="T93" fmla="*/ 0 h 131"/>
                <a:gd name="T94" fmla="*/ 2147483646 w 156"/>
                <a:gd name="T95" fmla="*/ 2147483646 h 131"/>
                <a:gd name="T96" fmla="*/ 2147483646 w 156"/>
                <a:gd name="T97" fmla="*/ 2147483646 h 131"/>
                <a:gd name="T98" fmla="*/ 2147483646 w 156"/>
                <a:gd name="T99" fmla="*/ 2147483646 h 131"/>
                <a:gd name="T100" fmla="*/ 2147483646 w 156"/>
                <a:gd name="T101" fmla="*/ 2147483646 h 131"/>
                <a:gd name="T102" fmla="*/ 2147483646 w 156"/>
                <a:gd name="T103" fmla="*/ 2147483646 h 131"/>
                <a:gd name="T104" fmla="*/ 2147483646 w 156"/>
                <a:gd name="T105" fmla="*/ 2147483646 h 131"/>
                <a:gd name="T106" fmla="*/ 2147483646 w 156"/>
                <a:gd name="T107" fmla="*/ 2147483646 h 1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6"/>
                <a:gd name="T163" fmla="*/ 0 h 131"/>
                <a:gd name="T164" fmla="*/ 156 w 156"/>
                <a:gd name="T165" fmla="*/ 131 h 1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6" h="131">
                  <a:moveTo>
                    <a:pt x="15" y="8"/>
                  </a:moveTo>
                  <a:cubicBezTo>
                    <a:pt x="12" y="12"/>
                    <a:pt x="6" y="16"/>
                    <a:pt x="6" y="21"/>
                  </a:cubicBezTo>
                  <a:cubicBezTo>
                    <a:pt x="5" y="25"/>
                    <a:pt x="6" y="27"/>
                    <a:pt x="4" y="29"/>
                  </a:cubicBezTo>
                  <a:cubicBezTo>
                    <a:pt x="2" y="31"/>
                    <a:pt x="0" y="34"/>
                    <a:pt x="2" y="34"/>
                  </a:cubicBezTo>
                  <a:cubicBezTo>
                    <a:pt x="5" y="34"/>
                    <a:pt x="7" y="34"/>
                    <a:pt x="7" y="37"/>
                  </a:cubicBezTo>
                  <a:cubicBezTo>
                    <a:pt x="7" y="39"/>
                    <a:pt x="13" y="40"/>
                    <a:pt x="12" y="44"/>
                  </a:cubicBezTo>
                  <a:cubicBezTo>
                    <a:pt x="12" y="48"/>
                    <a:pt x="10" y="59"/>
                    <a:pt x="20" y="59"/>
                  </a:cubicBezTo>
                  <a:cubicBezTo>
                    <a:pt x="29" y="59"/>
                    <a:pt x="35" y="55"/>
                    <a:pt x="39" y="61"/>
                  </a:cubicBezTo>
                  <a:cubicBezTo>
                    <a:pt x="43" y="66"/>
                    <a:pt x="48" y="68"/>
                    <a:pt x="55" y="68"/>
                  </a:cubicBezTo>
                  <a:cubicBezTo>
                    <a:pt x="61" y="67"/>
                    <a:pt x="71" y="66"/>
                    <a:pt x="68" y="71"/>
                  </a:cubicBezTo>
                  <a:cubicBezTo>
                    <a:pt x="65" y="77"/>
                    <a:pt x="62" y="88"/>
                    <a:pt x="65" y="92"/>
                  </a:cubicBezTo>
                  <a:cubicBezTo>
                    <a:pt x="68" y="95"/>
                    <a:pt x="72" y="98"/>
                    <a:pt x="70" y="100"/>
                  </a:cubicBezTo>
                  <a:cubicBezTo>
                    <a:pt x="67" y="103"/>
                    <a:pt x="66" y="106"/>
                    <a:pt x="69" y="109"/>
                  </a:cubicBezTo>
                  <a:cubicBezTo>
                    <a:pt x="72" y="111"/>
                    <a:pt x="71" y="114"/>
                    <a:pt x="71" y="115"/>
                  </a:cubicBezTo>
                  <a:cubicBezTo>
                    <a:pt x="71" y="115"/>
                    <a:pt x="71" y="115"/>
                    <a:pt x="70" y="115"/>
                  </a:cubicBezTo>
                  <a:cubicBezTo>
                    <a:pt x="74" y="120"/>
                    <a:pt x="76" y="125"/>
                    <a:pt x="78" y="127"/>
                  </a:cubicBezTo>
                  <a:cubicBezTo>
                    <a:pt x="82" y="130"/>
                    <a:pt x="83" y="131"/>
                    <a:pt x="85" y="130"/>
                  </a:cubicBezTo>
                  <a:cubicBezTo>
                    <a:pt x="87" y="128"/>
                    <a:pt x="89" y="127"/>
                    <a:pt x="91" y="129"/>
                  </a:cubicBezTo>
                  <a:cubicBezTo>
                    <a:pt x="93" y="130"/>
                    <a:pt x="96" y="127"/>
                    <a:pt x="99" y="124"/>
                  </a:cubicBezTo>
                  <a:cubicBezTo>
                    <a:pt x="102" y="122"/>
                    <a:pt x="105" y="124"/>
                    <a:pt x="106" y="121"/>
                  </a:cubicBezTo>
                  <a:cubicBezTo>
                    <a:pt x="107" y="117"/>
                    <a:pt x="109" y="115"/>
                    <a:pt x="113" y="115"/>
                  </a:cubicBezTo>
                  <a:cubicBezTo>
                    <a:pt x="117" y="114"/>
                    <a:pt x="117" y="110"/>
                    <a:pt x="114" y="110"/>
                  </a:cubicBezTo>
                  <a:cubicBezTo>
                    <a:pt x="112" y="110"/>
                    <a:pt x="108" y="113"/>
                    <a:pt x="108" y="109"/>
                  </a:cubicBezTo>
                  <a:cubicBezTo>
                    <a:pt x="108" y="104"/>
                    <a:pt x="105" y="105"/>
                    <a:pt x="105" y="101"/>
                  </a:cubicBezTo>
                  <a:cubicBezTo>
                    <a:pt x="105" y="98"/>
                    <a:pt x="105" y="95"/>
                    <a:pt x="101" y="93"/>
                  </a:cubicBezTo>
                  <a:cubicBezTo>
                    <a:pt x="97" y="91"/>
                    <a:pt x="106" y="90"/>
                    <a:pt x="108" y="92"/>
                  </a:cubicBezTo>
                  <a:cubicBezTo>
                    <a:pt x="110" y="94"/>
                    <a:pt x="118" y="92"/>
                    <a:pt x="118" y="95"/>
                  </a:cubicBezTo>
                  <a:cubicBezTo>
                    <a:pt x="119" y="98"/>
                    <a:pt x="123" y="99"/>
                    <a:pt x="123" y="95"/>
                  </a:cubicBezTo>
                  <a:cubicBezTo>
                    <a:pt x="123" y="92"/>
                    <a:pt x="127" y="90"/>
                    <a:pt x="130" y="91"/>
                  </a:cubicBezTo>
                  <a:cubicBezTo>
                    <a:pt x="134" y="92"/>
                    <a:pt x="141" y="87"/>
                    <a:pt x="144" y="86"/>
                  </a:cubicBezTo>
                  <a:cubicBezTo>
                    <a:pt x="146" y="85"/>
                    <a:pt x="146" y="83"/>
                    <a:pt x="147" y="82"/>
                  </a:cubicBezTo>
                  <a:cubicBezTo>
                    <a:pt x="145" y="78"/>
                    <a:pt x="142" y="74"/>
                    <a:pt x="140" y="72"/>
                  </a:cubicBezTo>
                  <a:cubicBezTo>
                    <a:pt x="137" y="70"/>
                    <a:pt x="142" y="69"/>
                    <a:pt x="141" y="66"/>
                  </a:cubicBezTo>
                  <a:cubicBezTo>
                    <a:pt x="141" y="64"/>
                    <a:pt x="141" y="62"/>
                    <a:pt x="146" y="61"/>
                  </a:cubicBezTo>
                  <a:cubicBezTo>
                    <a:pt x="152" y="61"/>
                    <a:pt x="151" y="57"/>
                    <a:pt x="148" y="55"/>
                  </a:cubicBezTo>
                  <a:cubicBezTo>
                    <a:pt x="145" y="53"/>
                    <a:pt x="149" y="49"/>
                    <a:pt x="152" y="47"/>
                  </a:cubicBezTo>
                  <a:cubicBezTo>
                    <a:pt x="153" y="47"/>
                    <a:pt x="155" y="45"/>
                    <a:pt x="156" y="42"/>
                  </a:cubicBezTo>
                  <a:cubicBezTo>
                    <a:pt x="151" y="40"/>
                    <a:pt x="143" y="40"/>
                    <a:pt x="140" y="40"/>
                  </a:cubicBezTo>
                  <a:cubicBezTo>
                    <a:pt x="136" y="41"/>
                    <a:pt x="143" y="36"/>
                    <a:pt x="143" y="31"/>
                  </a:cubicBezTo>
                  <a:cubicBezTo>
                    <a:pt x="143" y="27"/>
                    <a:pt x="131" y="26"/>
                    <a:pt x="126" y="25"/>
                  </a:cubicBezTo>
                  <a:cubicBezTo>
                    <a:pt x="121" y="24"/>
                    <a:pt x="123" y="19"/>
                    <a:pt x="128" y="19"/>
                  </a:cubicBezTo>
                  <a:cubicBezTo>
                    <a:pt x="133" y="18"/>
                    <a:pt x="125" y="15"/>
                    <a:pt x="118" y="16"/>
                  </a:cubicBezTo>
                  <a:cubicBezTo>
                    <a:pt x="111" y="17"/>
                    <a:pt x="102" y="21"/>
                    <a:pt x="96" y="24"/>
                  </a:cubicBezTo>
                  <a:cubicBezTo>
                    <a:pt x="91" y="27"/>
                    <a:pt x="81" y="15"/>
                    <a:pt x="75" y="17"/>
                  </a:cubicBezTo>
                  <a:cubicBezTo>
                    <a:pt x="69" y="20"/>
                    <a:pt x="60" y="20"/>
                    <a:pt x="60" y="15"/>
                  </a:cubicBezTo>
                  <a:cubicBezTo>
                    <a:pt x="61" y="10"/>
                    <a:pt x="58" y="6"/>
                    <a:pt x="52" y="6"/>
                  </a:cubicBezTo>
                  <a:cubicBezTo>
                    <a:pt x="45" y="7"/>
                    <a:pt x="47" y="0"/>
                    <a:pt x="42" y="0"/>
                  </a:cubicBezTo>
                  <a:cubicBezTo>
                    <a:pt x="37" y="0"/>
                    <a:pt x="42" y="6"/>
                    <a:pt x="39" y="7"/>
                  </a:cubicBezTo>
                  <a:cubicBezTo>
                    <a:pt x="36" y="9"/>
                    <a:pt x="24" y="11"/>
                    <a:pt x="24" y="16"/>
                  </a:cubicBezTo>
                  <a:cubicBezTo>
                    <a:pt x="23" y="20"/>
                    <a:pt x="30" y="28"/>
                    <a:pt x="27" y="32"/>
                  </a:cubicBezTo>
                  <a:cubicBezTo>
                    <a:pt x="25" y="37"/>
                    <a:pt x="18" y="33"/>
                    <a:pt x="15" y="28"/>
                  </a:cubicBezTo>
                  <a:cubicBezTo>
                    <a:pt x="13" y="24"/>
                    <a:pt x="22" y="16"/>
                    <a:pt x="20" y="14"/>
                  </a:cubicBezTo>
                  <a:cubicBezTo>
                    <a:pt x="19" y="12"/>
                    <a:pt x="18" y="8"/>
                    <a:pt x="19" y="6"/>
                  </a:cubicBezTo>
                  <a:cubicBezTo>
                    <a:pt x="17" y="6"/>
                    <a:pt x="16" y="7"/>
                    <a:pt x="15" y="8"/>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10" name="Freeform 117"/>
            <p:cNvSpPr>
              <a:spLocks noChangeArrowheads="1"/>
            </p:cNvSpPr>
            <p:nvPr/>
          </p:nvSpPr>
          <p:spPr bwMode="auto">
            <a:xfrm>
              <a:off x="2382838" y="2336800"/>
              <a:ext cx="92075" cy="96838"/>
            </a:xfrm>
            <a:custGeom>
              <a:avLst/>
              <a:gdLst>
                <a:gd name="T0" fmla="*/ 2147483646 w 48"/>
                <a:gd name="T1" fmla="*/ 2147483646 h 51"/>
                <a:gd name="T2" fmla="*/ 2147483646 w 48"/>
                <a:gd name="T3" fmla="*/ 2147483646 h 51"/>
                <a:gd name="T4" fmla="*/ 2147483646 w 48"/>
                <a:gd name="T5" fmla="*/ 2147483646 h 51"/>
                <a:gd name="T6" fmla="*/ 2147483646 w 48"/>
                <a:gd name="T7" fmla="*/ 2147483646 h 51"/>
                <a:gd name="T8" fmla="*/ 2147483646 w 48"/>
                <a:gd name="T9" fmla="*/ 2147483646 h 51"/>
                <a:gd name="T10" fmla="*/ 2147483646 w 48"/>
                <a:gd name="T11" fmla="*/ 2147483646 h 51"/>
                <a:gd name="T12" fmla="*/ 2147483646 w 48"/>
                <a:gd name="T13" fmla="*/ 2147483646 h 51"/>
                <a:gd name="T14" fmla="*/ 2147483646 w 48"/>
                <a:gd name="T15" fmla="*/ 2147483646 h 51"/>
                <a:gd name="T16" fmla="*/ 2147483646 w 48"/>
                <a:gd name="T17" fmla="*/ 2147483646 h 51"/>
                <a:gd name="T18" fmla="*/ 2147483646 w 48"/>
                <a:gd name="T19" fmla="*/ 2147483646 h 51"/>
                <a:gd name="T20" fmla="*/ 2147483646 w 48"/>
                <a:gd name="T21" fmla="*/ 2147483646 h 51"/>
                <a:gd name="T22" fmla="*/ 2147483646 w 48"/>
                <a:gd name="T23" fmla="*/ 2147483646 h 51"/>
                <a:gd name="T24" fmla="*/ 2147483646 w 48"/>
                <a:gd name="T25" fmla="*/ 2147483646 h 51"/>
                <a:gd name="T26" fmla="*/ 2147483646 w 48"/>
                <a:gd name="T27" fmla="*/ 2147483646 h 51"/>
                <a:gd name="T28" fmla="*/ 2147483646 w 48"/>
                <a:gd name="T29" fmla="*/ 2147483646 h 51"/>
                <a:gd name="T30" fmla="*/ 2147483646 w 48"/>
                <a:gd name="T31" fmla="*/ 2147483646 h 51"/>
                <a:gd name="T32" fmla="*/ 2147483646 w 48"/>
                <a:gd name="T33" fmla="*/ 2147483646 h 51"/>
                <a:gd name="T34" fmla="*/ 2147483646 w 48"/>
                <a:gd name="T35" fmla="*/ 2147483646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51"/>
                <a:gd name="T56" fmla="*/ 48 w 48"/>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51">
                  <a:moveTo>
                    <a:pt x="11" y="10"/>
                  </a:moveTo>
                  <a:cubicBezTo>
                    <a:pt x="13" y="14"/>
                    <a:pt x="9" y="15"/>
                    <a:pt x="6" y="16"/>
                  </a:cubicBezTo>
                  <a:cubicBezTo>
                    <a:pt x="3" y="16"/>
                    <a:pt x="4" y="23"/>
                    <a:pt x="2" y="25"/>
                  </a:cubicBezTo>
                  <a:cubicBezTo>
                    <a:pt x="0" y="27"/>
                    <a:pt x="9" y="33"/>
                    <a:pt x="11" y="37"/>
                  </a:cubicBezTo>
                  <a:cubicBezTo>
                    <a:pt x="12" y="40"/>
                    <a:pt x="15" y="45"/>
                    <a:pt x="18" y="50"/>
                  </a:cubicBezTo>
                  <a:cubicBezTo>
                    <a:pt x="20" y="50"/>
                    <a:pt x="22" y="51"/>
                    <a:pt x="23" y="50"/>
                  </a:cubicBezTo>
                  <a:cubicBezTo>
                    <a:pt x="26" y="48"/>
                    <a:pt x="24" y="43"/>
                    <a:pt x="28" y="43"/>
                  </a:cubicBezTo>
                  <a:cubicBezTo>
                    <a:pt x="33" y="43"/>
                    <a:pt x="39" y="41"/>
                    <a:pt x="41" y="43"/>
                  </a:cubicBezTo>
                  <a:cubicBezTo>
                    <a:pt x="41" y="44"/>
                    <a:pt x="41" y="44"/>
                    <a:pt x="42" y="45"/>
                  </a:cubicBezTo>
                  <a:cubicBezTo>
                    <a:pt x="43" y="43"/>
                    <a:pt x="45" y="40"/>
                    <a:pt x="45" y="39"/>
                  </a:cubicBezTo>
                  <a:cubicBezTo>
                    <a:pt x="46" y="38"/>
                    <a:pt x="46" y="29"/>
                    <a:pt x="44" y="24"/>
                  </a:cubicBezTo>
                  <a:cubicBezTo>
                    <a:pt x="42" y="20"/>
                    <a:pt x="43" y="13"/>
                    <a:pt x="46" y="11"/>
                  </a:cubicBezTo>
                  <a:cubicBezTo>
                    <a:pt x="46" y="11"/>
                    <a:pt x="47" y="8"/>
                    <a:pt x="48" y="5"/>
                  </a:cubicBezTo>
                  <a:cubicBezTo>
                    <a:pt x="44" y="4"/>
                    <a:pt x="40" y="2"/>
                    <a:pt x="37" y="3"/>
                  </a:cubicBezTo>
                  <a:cubicBezTo>
                    <a:pt x="31" y="4"/>
                    <a:pt x="25" y="6"/>
                    <a:pt x="22" y="3"/>
                  </a:cubicBezTo>
                  <a:cubicBezTo>
                    <a:pt x="20" y="0"/>
                    <a:pt x="17" y="0"/>
                    <a:pt x="14" y="3"/>
                  </a:cubicBezTo>
                  <a:cubicBezTo>
                    <a:pt x="14" y="3"/>
                    <a:pt x="13" y="3"/>
                    <a:pt x="13" y="3"/>
                  </a:cubicBezTo>
                  <a:cubicBezTo>
                    <a:pt x="12" y="6"/>
                    <a:pt x="11" y="9"/>
                    <a:pt x="11" y="1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11" name="Freeform 118"/>
            <p:cNvSpPr>
              <a:spLocks noChangeArrowheads="1"/>
            </p:cNvSpPr>
            <p:nvPr/>
          </p:nvSpPr>
          <p:spPr bwMode="auto">
            <a:xfrm>
              <a:off x="2311400" y="2287587"/>
              <a:ext cx="106363" cy="158750"/>
            </a:xfrm>
            <a:custGeom>
              <a:avLst/>
              <a:gdLst>
                <a:gd name="T0" fmla="*/ 2147483646 w 56"/>
                <a:gd name="T1" fmla="*/ 2147483646 h 83"/>
                <a:gd name="T2" fmla="*/ 2147483646 w 56"/>
                <a:gd name="T3" fmla="*/ 2147483646 h 83"/>
                <a:gd name="T4" fmla="*/ 2147483646 w 56"/>
                <a:gd name="T5" fmla="*/ 2147483646 h 83"/>
                <a:gd name="T6" fmla="*/ 2147483646 w 56"/>
                <a:gd name="T7" fmla="*/ 2147483646 h 83"/>
                <a:gd name="T8" fmla="*/ 2147483646 w 56"/>
                <a:gd name="T9" fmla="*/ 2147483646 h 83"/>
                <a:gd name="T10" fmla="*/ 2147483646 w 56"/>
                <a:gd name="T11" fmla="*/ 2147483646 h 83"/>
                <a:gd name="T12" fmla="*/ 2147483646 w 56"/>
                <a:gd name="T13" fmla="*/ 2147483646 h 83"/>
                <a:gd name="T14" fmla="*/ 2147483646 w 56"/>
                <a:gd name="T15" fmla="*/ 2147483646 h 83"/>
                <a:gd name="T16" fmla="*/ 2147483646 w 56"/>
                <a:gd name="T17" fmla="*/ 2147483646 h 83"/>
                <a:gd name="T18" fmla="*/ 2147483646 w 56"/>
                <a:gd name="T19" fmla="*/ 2147483646 h 83"/>
                <a:gd name="T20" fmla="*/ 2147483646 w 56"/>
                <a:gd name="T21" fmla="*/ 2147483646 h 83"/>
                <a:gd name="T22" fmla="*/ 2147483646 w 56"/>
                <a:gd name="T23" fmla="*/ 2147483646 h 83"/>
                <a:gd name="T24" fmla="*/ 2147483646 w 56"/>
                <a:gd name="T25" fmla="*/ 2147483646 h 83"/>
                <a:gd name="T26" fmla="*/ 2147483646 w 56"/>
                <a:gd name="T27" fmla="*/ 2147483646 h 83"/>
                <a:gd name="T28" fmla="*/ 2147483646 w 56"/>
                <a:gd name="T29" fmla="*/ 2147483646 h 83"/>
                <a:gd name="T30" fmla="*/ 2147483646 w 56"/>
                <a:gd name="T31" fmla="*/ 2147483646 h 83"/>
                <a:gd name="T32" fmla="*/ 2147483646 w 56"/>
                <a:gd name="T33" fmla="*/ 2147483646 h 83"/>
                <a:gd name="T34" fmla="*/ 2147483646 w 56"/>
                <a:gd name="T35" fmla="*/ 2147483646 h 83"/>
                <a:gd name="T36" fmla="*/ 2147483646 w 56"/>
                <a:gd name="T37" fmla="*/ 2147483646 h 83"/>
                <a:gd name="T38" fmla="*/ 2147483646 w 56"/>
                <a:gd name="T39" fmla="*/ 2147483646 h 83"/>
                <a:gd name="T40" fmla="*/ 2147483646 w 56"/>
                <a:gd name="T41" fmla="*/ 2147483646 h 83"/>
                <a:gd name="T42" fmla="*/ 2147483646 w 56"/>
                <a:gd name="T43" fmla="*/ 2147483646 h 83"/>
                <a:gd name="T44" fmla="*/ 2147483646 w 56"/>
                <a:gd name="T45" fmla="*/ 0 h 83"/>
                <a:gd name="T46" fmla="*/ 2147483646 w 56"/>
                <a:gd name="T47" fmla="*/ 2147483646 h 8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6"/>
                <a:gd name="T73" fmla="*/ 0 h 83"/>
                <a:gd name="T74" fmla="*/ 56 w 56"/>
                <a:gd name="T75" fmla="*/ 83 h 8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6" h="83">
                  <a:moveTo>
                    <a:pt x="15" y="5"/>
                  </a:moveTo>
                  <a:cubicBezTo>
                    <a:pt x="12" y="7"/>
                    <a:pt x="8" y="11"/>
                    <a:pt x="11" y="13"/>
                  </a:cubicBezTo>
                  <a:cubicBezTo>
                    <a:pt x="14" y="15"/>
                    <a:pt x="15" y="19"/>
                    <a:pt x="9" y="19"/>
                  </a:cubicBezTo>
                  <a:cubicBezTo>
                    <a:pt x="4" y="20"/>
                    <a:pt x="4" y="22"/>
                    <a:pt x="4" y="24"/>
                  </a:cubicBezTo>
                  <a:cubicBezTo>
                    <a:pt x="5" y="27"/>
                    <a:pt x="0" y="28"/>
                    <a:pt x="3" y="30"/>
                  </a:cubicBezTo>
                  <a:cubicBezTo>
                    <a:pt x="5" y="32"/>
                    <a:pt x="8" y="36"/>
                    <a:pt x="10" y="40"/>
                  </a:cubicBezTo>
                  <a:cubicBezTo>
                    <a:pt x="11" y="38"/>
                    <a:pt x="12" y="37"/>
                    <a:pt x="14" y="37"/>
                  </a:cubicBezTo>
                  <a:cubicBezTo>
                    <a:pt x="19" y="38"/>
                    <a:pt x="15" y="45"/>
                    <a:pt x="19" y="47"/>
                  </a:cubicBezTo>
                  <a:cubicBezTo>
                    <a:pt x="23" y="48"/>
                    <a:pt x="23" y="54"/>
                    <a:pt x="20" y="56"/>
                  </a:cubicBezTo>
                  <a:cubicBezTo>
                    <a:pt x="17" y="58"/>
                    <a:pt x="16" y="69"/>
                    <a:pt x="22" y="76"/>
                  </a:cubicBezTo>
                  <a:cubicBezTo>
                    <a:pt x="29" y="83"/>
                    <a:pt x="33" y="82"/>
                    <a:pt x="35" y="80"/>
                  </a:cubicBezTo>
                  <a:cubicBezTo>
                    <a:pt x="36" y="78"/>
                    <a:pt x="41" y="80"/>
                    <a:pt x="42" y="77"/>
                  </a:cubicBezTo>
                  <a:cubicBezTo>
                    <a:pt x="43" y="75"/>
                    <a:pt x="45" y="78"/>
                    <a:pt x="48" y="75"/>
                  </a:cubicBezTo>
                  <a:cubicBezTo>
                    <a:pt x="49" y="73"/>
                    <a:pt x="53" y="74"/>
                    <a:pt x="56" y="75"/>
                  </a:cubicBezTo>
                  <a:cubicBezTo>
                    <a:pt x="53" y="70"/>
                    <a:pt x="50" y="65"/>
                    <a:pt x="49" y="62"/>
                  </a:cubicBezTo>
                  <a:cubicBezTo>
                    <a:pt x="47" y="58"/>
                    <a:pt x="38" y="52"/>
                    <a:pt x="40" y="50"/>
                  </a:cubicBezTo>
                  <a:cubicBezTo>
                    <a:pt x="42" y="48"/>
                    <a:pt x="41" y="41"/>
                    <a:pt x="44" y="41"/>
                  </a:cubicBezTo>
                  <a:cubicBezTo>
                    <a:pt x="47" y="40"/>
                    <a:pt x="51" y="39"/>
                    <a:pt x="49" y="35"/>
                  </a:cubicBezTo>
                  <a:cubicBezTo>
                    <a:pt x="49" y="34"/>
                    <a:pt x="50" y="31"/>
                    <a:pt x="51" y="28"/>
                  </a:cubicBezTo>
                  <a:cubicBezTo>
                    <a:pt x="48" y="28"/>
                    <a:pt x="43" y="19"/>
                    <a:pt x="40" y="19"/>
                  </a:cubicBezTo>
                  <a:cubicBezTo>
                    <a:pt x="37" y="19"/>
                    <a:pt x="34" y="16"/>
                    <a:pt x="35" y="12"/>
                  </a:cubicBezTo>
                  <a:cubicBezTo>
                    <a:pt x="35" y="8"/>
                    <a:pt x="28" y="7"/>
                    <a:pt x="23" y="3"/>
                  </a:cubicBezTo>
                  <a:cubicBezTo>
                    <a:pt x="22" y="1"/>
                    <a:pt x="21" y="1"/>
                    <a:pt x="19" y="0"/>
                  </a:cubicBezTo>
                  <a:cubicBezTo>
                    <a:pt x="18" y="3"/>
                    <a:pt x="16" y="5"/>
                    <a:pt x="15" y="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12" name="Freeform 119"/>
            <p:cNvSpPr>
              <a:spLocks noChangeArrowheads="1"/>
            </p:cNvSpPr>
            <p:nvPr/>
          </p:nvSpPr>
          <p:spPr bwMode="auto">
            <a:xfrm>
              <a:off x="2463800" y="2346325"/>
              <a:ext cx="66675" cy="84138"/>
            </a:xfrm>
            <a:custGeom>
              <a:avLst/>
              <a:gdLst>
                <a:gd name="T0" fmla="*/ 2147483646 w 35"/>
                <a:gd name="T1" fmla="*/ 2147483646 h 44"/>
                <a:gd name="T2" fmla="*/ 2147483646 w 35"/>
                <a:gd name="T3" fmla="*/ 2147483646 h 44"/>
                <a:gd name="T4" fmla="*/ 0 w 35"/>
                <a:gd name="T5" fmla="*/ 2147483646 h 44"/>
                <a:gd name="T6" fmla="*/ 2147483646 w 35"/>
                <a:gd name="T7" fmla="*/ 2147483646 h 44"/>
                <a:gd name="T8" fmla="*/ 2147483646 w 35"/>
                <a:gd name="T9" fmla="*/ 2147483646 h 44"/>
                <a:gd name="T10" fmla="*/ 2147483646 w 35"/>
                <a:gd name="T11" fmla="*/ 2147483646 h 44"/>
                <a:gd name="T12" fmla="*/ 2147483646 w 35"/>
                <a:gd name="T13" fmla="*/ 2147483646 h 44"/>
                <a:gd name="T14" fmla="*/ 2147483646 w 35"/>
                <a:gd name="T15" fmla="*/ 2147483646 h 44"/>
                <a:gd name="T16" fmla="*/ 2147483646 w 35"/>
                <a:gd name="T17" fmla="*/ 0 h 44"/>
                <a:gd name="T18" fmla="*/ 2147483646 w 35"/>
                <a:gd name="T19" fmla="*/ 2147483646 h 44"/>
                <a:gd name="T20" fmla="*/ 2147483646 w 35"/>
                <a:gd name="T21" fmla="*/ 2147483646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
                <a:gd name="T34" fmla="*/ 0 h 44"/>
                <a:gd name="T35" fmla="*/ 35 w 35"/>
                <a:gd name="T36" fmla="*/ 44 h 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 h="44">
                  <a:moveTo>
                    <a:pt x="2" y="19"/>
                  </a:moveTo>
                  <a:cubicBezTo>
                    <a:pt x="4" y="24"/>
                    <a:pt x="4" y="33"/>
                    <a:pt x="3" y="34"/>
                  </a:cubicBezTo>
                  <a:cubicBezTo>
                    <a:pt x="3" y="35"/>
                    <a:pt x="1" y="38"/>
                    <a:pt x="0" y="40"/>
                  </a:cubicBezTo>
                  <a:cubicBezTo>
                    <a:pt x="2" y="42"/>
                    <a:pt x="5" y="43"/>
                    <a:pt x="10" y="42"/>
                  </a:cubicBezTo>
                  <a:cubicBezTo>
                    <a:pt x="16" y="40"/>
                    <a:pt x="19" y="44"/>
                    <a:pt x="22" y="37"/>
                  </a:cubicBezTo>
                  <a:cubicBezTo>
                    <a:pt x="24" y="31"/>
                    <a:pt x="30" y="23"/>
                    <a:pt x="35" y="19"/>
                  </a:cubicBezTo>
                  <a:cubicBezTo>
                    <a:pt x="35" y="19"/>
                    <a:pt x="35" y="19"/>
                    <a:pt x="35" y="19"/>
                  </a:cubicBezTo>
                  <a:cubicBezTo>
                    <a:pt x="30" y="17"/>
                    <a:pt x="23" y="5"/>
                    <a:pt x="16" y="4"/>
                  </a:cubicBezTo>
                  <a:cubicBezTo>
                    <a:pt x="12" y="3"/>
                    <a:pt x="9" y="2"/>
                    <a:pt x="6" y="0"/>
                  </a:cubicBezTo>
                  <a:cubicBezTo>
                    <a:pt x="5" y="3"/>
                    <a:pt x="4" y="6"/>
                    <a:pt x="4" y="6"/>
                  </a:cubicBezTo>
                  <a:cubicBezTo>
                    <a:pt x="1" y="8"/>
                    <a:pt x="0" y="15"/>
                    <a:pt x="2" y="1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13" name="Freeform 120"/>
            <p:cNvSpPr>
              <a:spLocks noChangeArrowheads="1"/>
            </p:cNvSpPr>
            <p:nvPr/>
          </p:nvSpPr>
          <p:spPr bwMode="auto">
            <a:xfrm>
              <a:off x="1806575" y="1952625"/>
              <a:ext cx="227013" cy="80963"/>
            </a:xfrm>
            <a:custGeom>
              <a:avLst/>
              <a:gdLst>
                <a:gd name="T0" fmla="*/ 2147483646 w 119"/>
                <a:gd name="T1" fmla="*/ 2147483646 h 43"/>
                <a:gd name="T2" fmla="*/ 2147483646 w 119"/>
                <a:gd name="T3" fmla="*/ 2147483646 h 43"/>
                <a:gd name="T4" fmla="*/ 2147483646 w 119"/>
                <a:gd name="T5" fmla="*/ 2147483646 h 43"/>
                <a:gd name="T6" fmla="*/ 2147483646 w 119"/>
                <a:gd name="T7" fmla="*/ 2147483646 h 43"/>
                <a:gd name="T8" fmla="*/ 2147483646 w 119"/>
                <a:gd name="T9" fmla="*/ 2147483646 h 43"/>
                <a:gd name="T10" fmla="*/ 2147483646 w 119"/>
                <a:gd name="T11" fmla="*/ 2147483646 h 43"/>
                <a:gd name="T12" fmla="*/ 2147483646 w 119"/>
                <a:gd name="T13" fmla="*/ 2147483646 h 43"/>
                <a:gd name="T14" fmla="*/ 2147483646 w 119"/>
                <a:gd name="T15" fmla="*/ 2147483646 h 43"/>
                <a:gd name="T16" fmla="*/ 2147483646 w 119"/>
                <a:gd name="T17" fmla="*/ 2147483646 h 43"/>
                <a:gd name="T18" fmla="*/ 2147483646 w 119"/>
                <a:gd name="T19" fmla="*/ 2147483646 h 4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9"/>
                <a:gd name="T31" fmla="*/ 0 h 43"/>
                <a:gd name="T32" fmla="*/ 119 w 119"/>
                <a:gd name="T33" fmla="*/ 43 h 4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9" h="43">
                  <a:moveTo>
                    <a:pt x="96" y="27"/>
                  </a:moveTo>
                  <a:cubicBezTo>
                    <a:pt x="89" y="27"/>
                    <a:pt x="64" y="10"/>
                    <a:pt x="42" y="5"/>
                  </a:cubicBezTo>
                  <a:cubicBezTo>
                    <a:pt x="19" y="0"/>
                    <a:pt x="0" y="16"/>
                    <a:pt x="2" y="19"/>
                  </a:cubicBezTo>
                  <a:cubicBezTo>
                    <a:pt x="5" y="23"/>
                    <a:pt x="16" y="14"/>
                    <a:pt x="21" y="10"/>
                  </a:cubicBezTo>
                  <a:cubicBezTo>
                    <a:pt x="27" y="6"/>
                    <a:pt x="32" y="12"/>
                    <a:pt x="32" y="15"/>
                  </a:cubicBezTo>
                  <a:cubicBezTo>
                    <a:pt x="33" y="17"/>
                    <a:pt x="40" y="19"/>
                    <a:pt x="51" y="19"/>
                  </a:cubicBezTo>
                  <a:cubicBezTo>
                    <a:pt x="63" y="20"/>
                    <a:pt x="64" y="29"/>
                    <a:pt x="75" y="32"/>
                  </a:cubicBezTo>
                  <a:cubicBezTo>
                    <a:pt x="86" y="34"/>
                    <a:pt x="75" y="39"/>
                    <a:pt x="81" y="41"/>
                  </a:cubicBezTo>
                  <a:cubicBezTo>
                    <a:pt x="86" y="43"/>
                    <a:pt x="115" y="42"/>
                    <a:pt x="117" y="40"/>
                  </a:cubicBezTo>
                  <a:cubicBezTo>
                    <a:pt x="119" y="37"/>
                    <a:pt x="104" y="27"/>
                    <a:pt x="96" y="2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14" name="Freeform 121"/>
            <p:cNvSpPr>
              <a:spLocks noChangeArrowheads="1"/>
            </p:cNvSpPr>
            <p:nvPr/>
          </p:nvSpPr>
          <p:spPr bwMode="auto">
            <a:xfrm>
              <a:off x="1936750" y="2060575"/>
              <a:ext cx="52388" cy="25400"/>
            </a:xfrm>
            <a:custGeom>
              <a:avLst/>
              <a:gdLst>
                <a:gd name="T0" fmla="*/ 2147483646 w 28"/>
                <a:gd name="T1" fmla="*/ 2147483646 h 13"/>
                <a:gd name="T2" fmla="*/ 2147483646 w 28"/>
                <a:gd name="T3" fmla="*/ 2147483646 h 13"/>
                <a:gd name="T4" fmla="*/ 2147483646 w 28"/>
                <a:gd name="T5" fmla="*/ 2147483646 h 13"/>
                <a:gd name="T6" fmla="*/ 0 60000 65536"/>
                <a:gd name="T7" fmla="*/ 0 60000 65536"/>
                <a:gd name="T8" fmla="*/ 0 60000 65536"/>
                <a:gd name="T9" fmla="*/ 0 w 28"/>
                <a:gd name="T10" fmla="*/ 0 h 13"/>
                <a:gd name="T11" fmla="*/ 28 w 28"/>
                <a:gd name="T12" fmla="*/ 13 h 13"/>
              </a:gdLst>
              <a:ahLst/>
              <a:cxnLst>
                <a:cxn ang="T6">
                  <a:pos x="T0" y="T1"/>
                </a:cxn>
                <a:cxn ang="T7">
                  <a:pos x="T2" y="T3"/>
                </a:cxn>
                <a:cxn ang="T8">
                  <a:pos x="T4" y="T5"/>
                </a:cxn>
              </a:cxnLst>
              <a:rect l="T9" t="T10" r="T11" b="T12"/>
              <a:pathLst>
                <a:path w="28" h="13">
                  <a:moveTo>
                    <a:pt x="3" y="5"/>
                  </a:moveTo>
                  <a:cubicBezTo>
                    <a:pt x="5" y="8"/>
                    <a:pt x="24" y="13"/>
                    <a:pt x="26" y="9"/>
                  </a:cubicBezTo>
                  <a:cubicBezTo>
                    <a:pt x="28" y="4"/>
                    <a:pt x="0" y="0"/>
                    <a:pt x="3" y="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15" name="Freeform 122"/>
            <p:cNvSpPr>
              <a:spLocks noChangeArrowheads="1"/>
            </p:cNvSpPr>
            <p:nvPr/>
          </p:nvSpPr>
          <p:spPr bwMode="auto">
            <a:xfrm>
              <a:off x="2179638" y="2058987"/>
              <a:ext cx="47625" cy="26988"/>
            </a:xfrm>
            <a:custGeom>
              <a:avLst/>
              <a:gdLst>
                <a:gd name="T0" fmla="*/ 2147483646 w 25"/>
                <a:gd name="T1" fmla="*/ 2147483646 h 14"/>
                <a:gd name="T2" fmla="*/ 2147483646 w 25"/>
                <a:gd name="T3" fmla="*/ 2147483646 h 14"/>
                <a:gd name="T4" fmla="*/ 2147483646 w 25"/>
                <a:gd name="T5" fmla="*/ 2147483646 h 14"/>
                <a:gd name="T6" fmla="*/ 0 60000 65536"/>
                <a:gd name="T7" fmla="*/ 0 60000 65536"/>
                <a:gd name="T8" fmla="*/ 0 60000 65536"/>
                <a:gd name="T9" fmla="*/ 0 w 25"/>
                <a:gd name="T10" fmla="*/ 0 h 14"/>
                <a:gd name="T11" fmla="*/ 25 w 25"/>
                <a:gd name="T12" fmla="*/ 14 h 14"/>
              </a:gdLst>
              <a:ahLst/>
              <a:cxnLst>
                <a:cxn ang="T6">
                  <a:pos x="T0" y="T1"/>
                </a:cxn>
                <a:cxn ang="T7">
                  <a:pos x="T2" y="T3"/>
                </a:cxn>
                <a:cxn ang="T8">
                  <a:pos x="T4" y="T5"/>
                </a:cxn>
              </a:cxnLst>
              <a:rect l="T9" t="T10" r="T11" b="T12"/>
              <a:pathLst>
                <a:path w="25" h="14">
                  <a:moveTo>
                    <a:pt x="4" y="7"/>
                  </a:moveTo>
                  <a:cubicBezTo>
                    <a:pt x="9" y="14"/>
                    <a:pt x="22" y="9"/>
                    <a:pt x="23" y="7"/>
                  </a:cubicBezTo>
                  <a:cubicBezTo>
                    <a:pt x="25" y="2"/>
                    <a:pt x="0" y="0"/>
                    <a:pt x="4" y="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16" name="Freeform 123"/>
            <p:cNvSpPr>
              <a:spLocks noEditPoints="1" noChangeArrowheads="1"/>
            </p:cNvSpPr>
            <p:nvPr/>
          </p:nvSpPr>
          <p:spPr bwMode="auto">
            <a:xfrm>
              <a:off x="2065338" y="0"/>
              <a:ext cx="1322388" cy="985838"/>
            </a:xfrm>
            <a:custGeom>
              <a:avLst/>
              <a:gdLst>
                <a:gd name="T0" fmla="*/ 2147483646 w 691"/>
                <a:gd name="T1" fmla="*/ 2147483646 h 516"/>
                <a:gd name="T2" fmla="*/ 2147483646 w 691"/>
                <a:gd name="T3" fmla="*/ 2147483646 h 516"/>
                <a:gd name="T4" fmla="*/ 2147483646 w 691"/>
                <a:gd name="T5" fmla="*/ 2147483646 h 516"/>
                <a:gd name="T6" fmla="*/ 2147483646 w 691"/>
                <a:gd name="T7" fmla="*/ 2147483646 h 516"/>
                <a:gd name="T8" fmla="*/ 2147483646 w 691"/>
                <a:gd name="T9" fmla="*/ 2147483646 h 516"/>
                <a:gd name="T10" fmla="*/ 2147483646 w 691"/>
                <a:gd name="T11" fmla="*/ 2147483646 h 516"/>
                <a:gd name="T12" fmla="*/ 2147483646 w 691"/>
                <a:gd name="T13" fmla="*/ 2147483646 h 516"/>
                <a:gd name="T14" fmla="*/ 2147483646 w 691"/>
                <a:gd name="T15" fmla="*/ 2147483646 h 516"/>
                <a:gd name="T16" fmla="*/ 2147483646 w 691"/>
                <a:gd name="T17" fmla="*/ 2147483646 h 516"/>
                <a:gd name="T18" fmla="*/ 2147483646 w 691"/>
                <a:gd name="T19" fmla="*/ 2147483646 h 516"/>
                <a:gd name="T20" fmla="*/ 2147483646 w 691"/>
                <a:gd name="T21" fmla="*/ 2147483646 h 516"/>
                <a:gd name="T22" fmla="*/ 2147483646 w 691"/>
                <a:gd name="T23" fmla="*/ 2147483646 h 516"/>
                <a:gd name="T24" fmla="*/ 2147483646 w 691"/>
                <a:gd name="T25" fmla="*/ 2147483646 h 516"/>
                <a:gd name="T26" fmla="*/ 2147483646 w 691"/>
                <a:gd name="T27" fmla="*/ 2147483646 h 516"/>
                <a:gd name="T28" fmla="*/ 2147483646 w 691"/>
                <a:gd name="T29" fmla="*/ 2147483646 h 516"/>
                <a:gd name="T30" fmla="*/ 2147483646 w 691"/>
                <a:gd name="T31" fmla="*/ 2147483646 h 516"/>
                <a:gd name="T32" fmla="*/ 0 w 691"/>
                <a:gd name="T33" fmla="*/ 2147483646 h 516"/>
                <a:gd name="T34" fmla="*/ 2147483646 w 691"/>
                <a:gd name="T35" fmla="*/ 2147483646 h 516"/>
                <a:gd name="T36" fmla="*/ 2147483646 w 691"/>
                <a:gd name="T37" fmla="*/ 2147483646 h 516"/>
                <a:gd name="T38" fmla="*/ 2147483646 w 691"/>
                <a:gd name="T39" fmla="*/ 2147483646 h 516"/>
                <a:gd name="T40" fmla="*/ 2147483646 w 691"/>
                <a:gd name="T41" fmla="*/ 2147483646 h 516"/>
                <a:gd name="T42" fmla="*/ 2147483646 w 691"/>
                <a:gd name="T43" fmla="*/ 2147483646 h 516"/>
                <a:gd name="T44" fmla="*/ 2147483646 w 691"/>
                <a:gd name="T45" fmla="*/ 2147483646 h 516"/>
                <a:gd name="T46" fmla="*/ 2147483646 w 691"/>
                <a:gd name="T47" fmla="*/ 2147483646 h 516"/>
                <a:gd name="T48" fmla="*/ 2147483646 w 691"/>
                <a:gd name="T49" fmla="*/ 2147483646 h 516"/>
                <a:gd name="T50" fmla="*/ 2147483646 w 691"/>
                <a:gd name="T51" fmla="*/ 2147483646 h 516"/>
                <a:gd name="T52" fmla="*/ 2147483646 w 691"/>
                <a:gd name="T53" fmla="*/ 2147483646 h 516"/>
                <a:gd name="T54" fmla="*/ 2147483646 w 691"/>
                <a:gd name="T55" fmla="*/ 2147483646 h 516"/>
                <a:gd name="T56" fmla="*/ 2147483646 w 691"/>
                <a:gd name="T57" fmla="*/ 2147483646 h 516"/>
                <a:gd name="T58" fmla="*/ 2147483646 w 691"/>
                <a:gd name="T59" fmla="*/ 2147483646 h 516"/>
                <a:gd name="T60" fmla="*/ 2147483646 w 691"/>
                <a:gd name="T61" fmla="*/ 2147483646 h 516"/>
                <a:gd name="T62" fmla="*/ 2147483646 w 691"/>
                <a:gd name="T63" fmla="*/ 2147483646 h 516"/>
                <a:gd name="T64" fmla="*/ 2147483646 w 691"/>
                <a:gd name="T65" fmla="*/ 2147483646 h 516"/>
                <a:gd name="T66" fmla="*/ 2147483646 w 691"/>
                <a:gd name="T67" fmla="*/ 2147483646 h 516"/>
                <a:gd name="T68" fmla="*/ 2147483646 w 691"/>
                <a:gd name="T69" fmla="*/ 2147483646 h 516"/>
                <a:gd name="T70" fmla="*/ 2147483646 w 691"/>
                <a:gd name="T71" fmla="*/ 2147483646 h 516"/>
                <a:gd name="T72" fmla="*/ 2147483646 w 691"/>
                <a:gd name="T73" fmla="*/ 2147483646 h 516"/>
                <a:gd name="T74" fmla="*/ 2147483646 w 691"/>
                <a:gd name="T75" fmla="*/ 2147483646 h 516"/>
                <a:gd name="T76" fmla="*/ 2147483646 w 691"/>
                <a:gd name="T77" fmla="*/ 2147483646 h 516"/>
                <a:gd name="T78" fmla="*/ 2147483646 w 691"/>
                <a:gd name="T79" fmla="*/ 2147483646 h 516"/>
                <a:gd name="T80" fmla="*/ 2147483646 w 691"/>
                <a:gd name="T81" fmla="*/ 2147483646 h 516"/>
                <a:gd name="T82" fmla="*/ 2147483646 w 691"/>
                <a:gd name="T83" fmla="*/ 2147483646 h 516"/>
                <a:gd name="T84" fmla="*/ 2147483646 w 691"/>
                <a:gd name="T85" fmla="*/ 2147483646 h 516"/>
                <a:gd name="T86" fmla="*/ 2147483646 w 691"/>
                <a:gd name="T87" fmla="*/ 2147483646 h 516"/>
                <a:gd name="T88" fmla="*/ 2147483646 w 691"/>
                <a:gd name="T89" fmla="*/ 2147483646 h 516"/>
                <a:gd name="T90" fmla="*/ 2147483646 w 691"/>
                <a:gd name="T91" fmla="*/ 2147483646 h 516"/>
                <a:gd name="T92" fmla="*/ 2147483646 w 691"/>
                <a:gd name="T93" fmla="*/ 2147483646 h 516"/>
                <a:gd name="T94" fmla="*/ 2147483646 w 691"/>
                <a:gd name="T95" fmla="*/ 2147483646 h 516"/>
                <a:gd name="T96" fmla="*/ 2147483646 w 691"/>
                <a:gd name="T97" fmla="*/ 2147483646 h 516"/>
                <a:gd name="T98" fmla="*/ 2147483646 w 691"/>
                <a:gd name="T99" fmla="*/ 2147483646 h 516"/>
                <a:gd name="T100" fmla="*/ 2147483646 w 691"/>
                <a:gd name="T101" fmla="*/ 2147483646 h 516"/>
                <a:gd name="T102" fmla="*/ 2147483646 w 691"/>
                <a:gd name="T103" fmla="*/ 2147483646 h 516"/>
                <a:gd name="T104" fmla="*/ 2147483646 w 691"/>
                <a:gd name="T105" fmla="*/ 2147483646 h 516"/>
                <a:gd name="T106" fmla="*/ 2147483646 w 691"/>
                <a:gd name="T107" fmla="*/ 2147483646 h 516"/>
                <a:gd name="T108" fmla="*/ 2147483646 w 691"/>
                <a:gd name="T109" fmla="*/ 2147483646 h 516"/>
                <a:gd name="T110" fmla="*/ 2147483646 w 691"/>
                <a:gd name="T111" fmla="*/ 2147483646 h 5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1"/>
                <a:gd name="T169" fmla="*/ 0 h 516"/>
                <a:gd name="T170" fmla="*/ 691 w 691"/>
                <a:gd name="T171" fmla="*/ 516 h 51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1" h="516">
                  <a:moveTo>
                    <a:pt x="652" y="47"/>
                  </a:moveTo>
                  <a:cubicBezTo>
                    <a:pt x="640" y="47"/>
                    <a:pt x="630" y="49"/>
                    <a:pt x="629" y="58"/>
                  </a:cubicBezTo>
                  <a:cubicBezTo>
                    <a:pt x="628" y="67"/>
                    <a:pt x="613" y="56"/>
                    <a:pt x="606" y="59"/>
                  </a:cubicBezTo>
                  <a:cubicBezTo>
                    <a:pt x="599" y="62"/>
                    <a:pt x="603" y="52"/>
                    <a:pt x="596" y="56"/>
                  </a:cubicBezTo>
                  <a:cubicBezTo>
                    <a:pt x="589" y="59"/>
                    <a:pt x="582" y="67"/>
                    <a:pt x="574" y="70"/>
                  </a:cubicBezTo>
                  <a:cubicBezTo>
                    <a:pt x="566" y="74"/>
                    <a:pt x="560" y="82"/>
                    <a:pt x="555" y="83"/>
                  </a:cubicBezTo>
                  <a:cubicBezTo>
                    <a:pt x="550" y="83"/>
                    <a:pt x="566" y="67"/>
                    <a:pt x="574" y="59"/>
                  </a:cubicBezTo>
                  <a:cubicBezTo>
                    <a:pt x="582" y="51"/>
                    <a:pt x="577" y="42"/>
                    <a:pt x="567" y="43"/>
                  </a:cubicBezTo>
                  <a:cubicBezTo>
                    <a:pt x="556" y="44"/>
                    <a:pt x="558" y="51"/>
                    <a:pt x="552" y="52"/>
                  </a:cubicBezTo>
                  <a:cubicBezTo>
                    <a:pt x="546" y="53"/>
                    <a:pt x="518" y="68"/>
                    <a:pt x="516" y="63"/>
                  </a:cubicBezTo>
                  <a:cubicBezTo>
                    <a:pt x="515" y="59"/>
                    <a:pt x="540" y="52"/>
                    <a:pt x="540" y="49"/>
                  </a:cubicBezTo>
                  <a:cubicBezTo>
                    <a:pt x="539" y="46"/>
                    <a:pt x="508" y="45"/>
                    <a:pt x="494" y="47"/>
                  </a:cubicBezTo>
                  <a:cubicBezTo>
                    <a:pt x="480" y="49"/>
                    <a:pt x="455" y="57"/>
                    <a:pt x="455" y="53"/>
                  </a:cubicBezTo>
                  <a:cubicBezTo>
                    <a:pt x="455" y="49"/>
                    <a:pt x="484" y="44"/>
                    <a:pt x="498" y="42"/>
                  </a:cubicBezTo>
                  <a:cubicBezTo>
                    <a:pt x="513" y="40"/>
                    <a:pt x="540" y="43"/>
                    <a:pt x="551" y="38"/>
                  </a:cubicBezTo>
                  <a:cubicBezTo>
                    <a:pt x="563" y="34"/>
                    <a:pt x="580" y="33"/>
                    <a:pt x="583" y="30"/>
                  </a:cubicBezTo>
                  <a:cubicBezTo>
                    <a:pt x="586" y="26"/>
                    <a:pt x="570" y="21"/>
                    <a:pt x="562" y="21"/>
                  </a:cubicBezTo>
                  <a:cubicBezTo>
                    <a:pt x="554" y="22"/>
                    <a:pt x="546" y="21"/>
                    <a:pt x="546" y="17"/>
                  </a:cubicBezTo>
                  <a:cubicBezTo>
                    <a:pt x="547" y="13"/>
                    <a:pt x="534" y="12"/>
                    <a:pt x="533" y="9"/>
                  </a:cubicBezTo>
                  <a:cubicBezTo>
                    <a:pt x="531" y="6"/>
                    <a:pt x="506" y="8"/>
                    <a:pt x="501" y="5"/>
                  </a:cubicBezTo>
                  <a:cubicBezTo>
                    <a:pt x="496" y="1"/>
                    <a:pt x="480" y="0"/>
                    <a:pt x="467" y="1"/>
                  </a:cubicBezTo>
                  <a:cubicBezTo>
                    <a:pt x="453" y="2"/>
                    <a:pt x="426" y="1"/>
                    <a:pt x="420" y="2"/>
                  </a:cubicBezTo>
                  <a:cubicBezTo>
                    <a:pt x="413" y="3"/>
                    <a:pt x="409" y="5"/>
                    <a:pt x="404" y="5"/>
                  </a:cubicBezTo>
                  <a:cubicBezTo>
                    <a:pt x="398" y="4"/>
                    <a:pt x="389" y="6"/>
                    <a:pt x="393" y="10"/>
                  </a:cubicBezTo>
                  <a:cubicBezTo>
                    <a:pt x="399" y="16"/>
                    <a:pt x="384" y="19"/>
                    <a:pt x="385" y="14"/>
                  </a:cubicBezTo>
                  <a:cubicBezTo>
                    <a:pt x="386" y="9"/>
                    <a:pt x="372" y="7"/>
                    <a:pt x="367" y="11"/>
                  </a:cubicBezTo>
                  <a:cubicBezTo>
                    <a:pt x="362" y="15"/>
                    <a:pt x="340" y="6"/>
                    <a:pt x="337" y="11"/>
                  </a:cubicBezTo>
                  <a:cubicBezTo>
                    <a:pt x="333" y="15"/>
                    <a:pt x="307" y="14"/>
                    <a:pt x="299" y="15"/>
                  </a:cubicBezTo>
                  <a:cubicBezTo>
                    <a:pt x="292" y="16"/>
                    <a:pt x="311" y="22"/>
                    <a:pt x="311" y="25"/>
                  </a:cubicBezTo>
                  <a:cubicBezTo>
                    <a:pt x="310" y="29"/>
                    <a:pt x="286" y="25"/>
                    <a:pt x="291" y="31"/>
                  </a:cubicBezTo>
                  <a:cubicBezTo>
                    <a:pt x="296" y="37"/>
                    <a:pt x="312" y="42"/>
                    <a:pt x="319" y="49"/>
                  </a:cubicBezTo>
                  <a:cubicBezTo>
                    <a:pt x="327" y="57"/>
                    <a:pt x="313" y="52"/>
                    <a:pt x="305" y="47"/>
                  </a:cubicBezTo>
                  <a:cubicBezTo>
                    <a:pt x="296" y="41"/>
                    <a:pt x="285" y="43"/>
                    <a:pt x="280" y="37"/>
                  </a:cubicBezTo>
                  <a:cubicBezTo>
                    <a:pt x="274" y="32"/>
                    <a:pt x="254" y="27"/>
                    <a:pt x="249" y="31"/>
                  </a:cubicBezTo>
                  <a:cubicBezTo>
                    <a:pt x="243" y="34"/>
                    <a:pt x="263" y="42"/>
                    <a:pt x="263" y="46"/>
                  </a:cubicBezTo>
                  <a:cubicBezTo>
                    <a:pt x="263" y="51"/>
                    <a:pt x="250" y="45"/>
                    <a:pt x="247" y="47"/>
                  </a:cubicBezTo>
                  <a:cubicBezTo>
                    <a:pt x="245" y="49"/>
                    <a:pt x="233" y="36"/>
                    <a:pt x="227" y="36"/>
                  </a:cubicBezTo>
                  <a:cubicBezTo>
                    <a:pt x="220" y="36"/>
                    <a:pt x="226" y="42"/>
                    <a:pt x="226" y="50"/>
                  </a:cubicBezTo>
                  <a:cubicBezTo>
                    <a:pt x="226" y="58"/>
                    <a:pt x="213" y="63"/>
                    <a:pt x="216" y="58"/>
                  </a:cubicBezTo>
                  <a:cubicBezTo>
                    <a:pt x="220" y="52"/>
                    <a:pt x="217" y="37"/>
                    <a:pt x="210" y="35"/>
                  </a:cubicBezTo>
                  <a:cubicBezTo>
                    <a:pt x="203" y="32"/>
                    <a:pt x="185" y="40"/>
                    <a:pt x="176" y="40"/>
                  </a:cubicBezTo>
                  <a:cubicBezTo>
                    <a:pt x="167" y="40"/>
                    <a:pt x="154" y="43"/>
                    <a:pt x="162" y="47"/>
                  </a:cubicBezTo>
                  <a:cubicBezTo>
                    <a:pt x="170" y="52"/>
                    <a:pt x="162" y="55"/>
                    <a:pt x="155" y="50"/>
                  </a:cubicBezTo>
                  <a:cubicBezTo>
                    <a:pt x="148" y="45"/>
                    <a:pt x="125" y="50"/>
                    <a:pt x="130" y="53"/>
                  </a:cubicBezTo>
                  <a:cubicBezTo>
                    <a:pt x="134" y="56"/>
                    <a:pt x="136" y="66"/>
                    <a:pt x="133" y="70"/>
                  </a:cubicBezTo>
                  <a:cubicBezTo>
                    <a:pt x="130" y="74"/>
                    <a:pt x="120" y="66"/>
                    <a:pt x="111" y="67"/>
                  </a:cubicBezTo>
                  <a:cubicBezTo>
                    <a:pt x="102" y="67"/>
                    <a:pt x="58" y="89"/>
                    <a:pt x="60" y="94"/>
                  </a:cubicBezTo>
                  <a:cubicBezTo>
                    <a:pt x="63" y="100"/>
                    <a:pt x="82" y="95"/>
                    <a:pt x="88" y="99"/>
                  </a:cubicBezTo>
                  <a:cubicBezTo>
                    <a:pt x="94" y="102"/>
                    <a:pt x="86" y="114"/>
                    <a:pt x="79" y="119"/>
                  </a:cubicBezTo>
                  <a:cubicBezTo>
                    <a:pt x="71" y="124"/>
                    <a:pt x="44" y="120"/>
                    <a:pt x="43" y="126"/>
                  </a:cubicBezTo>
                  <a:cubicBezTo>
                    <a:pt x="43" y="132"/>
                    <a:pt x="0" y="133"/>
                    <a:pt x="0" y="142"/>
                  </a:cubicBezTo>
                  <a:cubicBezTo>
                    <a:pt x="0" y="146"/>
                    <a:pt x="2" y="150"/>
                    <a:pt x="7" y="151"/>
                  </a:cubicBezTo>
                  <a:cubicBezTo>
                    <a:pt x="13" y="152"/>
                    <a:pt x="20" y="150"/>
                    <a:pt x="26" y="156"/>
                  </a:cubicBezTo>
                  <a:cubicBezTo>
                    <a:pt x="31" y="162"/>
                    <a:pt x="46" y="162"/>
                    <a:pt x="56" y="158"/>
                  </a:cubicBezTo>
                  <a:cubicBezTo>
                    <a:pt x="67" y="154"/>
                    <a:pt x="74" y="159"/>
                    <a:pt x="74" y="165"/>
                  </a:cubicBezTo>
                  <a:cubicBezTo>
                    <a:pt x="74" y="171"/>
                    <a:pt x="51" y="163"/>
                    <a:pt x="44" y="167"/>
                  </a:cubicBezTo>
                  <a:cubicBezTo>
                    <a:pt x="37" y="171"/>
                    <a:pt x="15" y="168"/>
                    <a:pt x="16" y="172"/>
                  </a:cubicBezTo>
                  <a:cubicBezTo>
                    <a:pt x="17" y="177"/>
                    <a:pt x="28" y="176"/>
                    <a:pt x="36" y="178"/>
                  </a:cubicBezTo>
                  <a:cubicBezTo>
                    <a:pt x="45" y="179"/>
                    <a:pt x="37" y="183"/>
                    <a:pt x="37" y="187"/>
                  </a:cubicBezTo>
                  <a:cubicBezTo>
                    <a:pt x="36" y="190"/>
                    <a:pt x="41" y="190"/>
                    <a:pt x="50" y="194"/>
                  </a:cubicBezTo>
                  <a:cubicBezTo>
                    <a:pt x="59" y="198"/>
                    <a:pt x="73" y="201"/>
                    <a:pt x="68" y="196"/>
                  </a:cubicBezTo>
                  <a:cubicBezTo>
                    <a:pt x="64" y="191"/>
                    <a:pt x="77" y="192"/>
                    <a:pt x="80" y="195"/>
                  </a:cubicBezTo>
                  <a:cubicBezTo>
                    <a:pt x="82" y="198"/>
                    <a:pt x="88" y="190"/>
                    <a:pt x="95" y="192"/>
                  </a:cubicBezTo>
                  <a:cubicBezTo>
                    <a:pt x="101" y="194"/>
                    <a:pt x="103" y="186"/>
                    <a:pt x="108" y="189"/>
                  </a:cubicBezTo>
                  <a:cubicBezTo>
                    <a:pt x="113" y="193"/>
                    <a:pt x="137" y="195"/>
                    <a:pt x="145" y="199"/>
                  </a:cubicBezTo>
                  <a:cubicBezTo>
                    <a:pt x="153" y="203"/>
                    <a:pt x="164" y="204"/>
                    <a:pt x="163" y="211"/>
                  </a:cubicBezTo>
                  <a:cubicBezTo>
                    <a:pt x="162" y="217"/>
                    <a:pt x="169" y="222"/>
                    <a:pt x="178" y="226"/>
                  </a:cubicBezTo>
                  <a:cubicBezTo>
                    <a:pt x="187" y="230"/>
                    <a:pt x="189" y="238"/>
                    <a:pt x="189" y="244"/>
                  </a:cubicBezTo>
                  <a:cubicBezTo>
                    <a:pt x="188" y="250"/>
                    <a:pt x="198" y="254"/>
                    <a:pt x="197" y="256"/>
                  </a:cubicBezTo>
                  <a:cubicBezTo>
                    <a:pt x="195" y="259"/>
                    <a:pt x="196" y="263"/>
                    <a:pt x="202" y="268"/>
                  </a:cubicBezTo>
                  <a:cubicBezTo>
                    <a:pt x="208" y="273"/>
                    <a:pt x="193" y="277"/>
                    <a:pt x="197" y="282"/>
                  </a:cubicBezTo>
                  <a:cubicBezTo>
                    <a:pt x="200" y="287"/>
                    <a:pt x="191" y="296"/>
                    <a:pt x="202" y="297"/>
                  </a:cubicBezTo>
                  <a:cubicBezTo>
                    <a:pt x="213" y="299"/>
                    <a:pt x="211" y="290"/>
                    <a:pt x="219" y="290"/>
                  </a:cubicBezTo>
                  <a:cubicBezTo>
                    <a:pt x="227" y="290"/>
                    <a:pt x="219" y="297"/>
                    <a:pt x="223" y="301"/>
                  </a:cubicBezTo>
                  <a:cubicBezTo>
                    <a:pt x="227" y="306"/>
                    <a:pt x="236" y="305"/>
                    <a:pt x="245" y="312"/>
                  </a:cubicBezTo>
                  <a:cubicBezTo>
                    <a:pt x="253" y="319"/>
                    <a:pt x="248" y="322"/>
                    <a:pt x="240" y="316"/>
                  </a:cubicBezTo>
                  <a:cubicBezTo>
                    <a:pt x="232" y="311"/>
                    <a:pt x="210" y="312"/>
                    <a:pt x="210" y="314"/>
                  </a:cubicBezTo>
                  <a:cubicBezTo>
                    <a:pt x="210" y="316"/>
                    <a:pt x="235" y="330"/>
                    <a:pt x="240" y="328"/>
                  </a:cubicBezTo>
                  <a:cubicBezTo>
                    <a:pt x="246" y="326"/>
                    <a:pt x="254" y="336"/>
                    <a:pt x="250" y="340"/>
                  </a:cubicBezTo>
                  <a:cubicBezTo>
                    <a:pt x="247" y="343"/>
                    <a:pt x="249" y="351"/>
                    <a:pt x="248" y="355"/>
                  </a:cubicBezTo>
                  <a:cubicBezTo>
                    <a:pt x="247" y="359"/>
                    <a:pt x="239" y="355"/>
                    <a:pt x="234" y="356"/>
                  </a:cubicBezTo>
                  <a:cubicBezTo>
                    <a:pt x="228" y="357"/>
                    <a:pt x="225" y="358"/>
                    <a:pt x="225" y="364"/>
                  </a:cubicBezTo>
                  <a:cubicBezTo>
                    <a:pt x="225" y="370"/>
                    <a:pt x="216" y="374"/>
                    <a:pt x="215" y="381"/>
                  </a:cubicBezTo>
                  <a:cubicBezTo>
                    <a:pt x="214" y="388"/>
                    <a:pt x="222" y="387"/>
                    <a:pt x="226" y="390"/>
                  </a:cubicBezTo>
                  <a:cubicBezTo>
                    <a:pt x="231" y="393"/>
                    <a:pt x="218" y="395"/>
                    <a:pt x="218" y="400"/>
                  </a:cubicBezTo>
                  <a:cubicBezTo>
                    <a:pt x="217" y="405"/>
                    <a:pt x="229" y="414"/>
                    <a:pt x="233" y="417"/>
                  </a:cubicBezTo>
                  <a:cubicBezTo>
                    <a:pt x="238" y="419"/>
                    <a:pt x="234" y="430"/>
                    <a:pt x="235" y="436"/>
                  </a:cubicBezTo>
                  <a:cubicBezTo>
                    <a:pt x="237" y="442"/>
                    <a:pt x="243" y="435"/>
                    <a:pt x="242" y="442"/>
                  </a:cubicBezTo>
                  <a:cubicBezTo>
                    <a:pt x="241" y="449"/>
                    <a:pt x="247" y="449"/>
                    <a:pt x="248" y="453"/>
                  </a:cubicBezTo>
                  <a:cubicBezTo>
                    <a:pt x="248" y="458"/>
                    <a:pt x="258" y="457"/>
                    <a:pt x="256" y="463"/>
                  </a:cubicBezTo>
                  <a:cubicBezTo>
                    <a:pt x="254" y="469"/>
                    <a:pt x="259" y="473"/>
                    <a:pt x="262" y="477"/>
                  </a:cubicBezTo>
                  <a:cubicBezTo>
                    <a:pt x="264" y="480"/>
                    <a:pt x="273" y="486"/>
                    <a:pt x="274" y="490"/>
                  </a:cubicBezTo>
                  <a:cubicBezTo>
                    <a:pt x="276" y="494"/>
                    <a:pt x="281" y="500"/>
                    <a:pt x="287" y="498"/>
                  </a:cubicBezTo>
                  <a:cubicBezTo>
                    <a:pt x="293" y="497"/>
                    <a:pt x="293" y="502"/>
                    <a:pt x="298" y="502"/>
                  </a:cubicBezTo>
                  <a:cubicBezTo>
                    <a:pt x="303" y="501"/>
                    <a:pt x="310" y="504"/>
                    <a:pt x="311" y="507"/>
                  </a:cubicBezTo>
                  <a:cubicBezTo>
                    <a:pt x="313" y="511"/>
                    <a:pt x="327" y="514"/>
                    <a:pt x="331" y="515"/>
                  </a:cubicBezTo>
                  <a:cubicBezTo>
                    <a:pt x="335" y="516"/>
                    <a:pt x="336" y="508"/>
                    <a:pt x="339" y="506"/>
                  </a:cubicBezTo>
                  <a:cubicBezTo>
                    <a:pt x="343" y="504"/>
                    <a:pt x="342" y="490"/>
                    <a:pt x="345" y="489"/>
                  </a:cubicBezTo>
                  <a:cubicBezTo>
                    <a:pt x="348" y="488"/>
                    <a:pt x="347" y="472"/>
                    <a:pt x="344" y="471"/>
                  </a:cubicBezTo>
                  <a:cubicBezTo>
                    <a:pt x="341" y="470"/>
                    <a:pt x="342" y="464"/>
                    <a:pt x="350" y="465"/>
                  </a:cubicBezTo>
                  <a:cubicBezTo>
                    <a:pt x="357" y="466"/>
                    <a:pt x="355" y="459"/>
                    <a:pt x="358" y="458"/>
                  </a:cubicBezTo>
                  <a:cubicBezTo>
                    <a:pt x="362" y="457"/>
                    <a:pt x="360" y="450"/>
                    <a:pt x="363" y="449"/>
                  </a:cubicBezTo>
                  <a:cubicBezTo>
                    <a:pt x="366" y="448"/>
                    <a:pt x="365" y="444"/>
                    <a:pt x="363" y="441"/>
                  </a:cubicBezTo>
                  <a:cubicBezTo>
                    <a:pt x="361" y="438"/>
                    <a:pt x="364" y="436"/>
                    <a:pt x="368" y="436"/>
                  </a:cubicBezTo>
                  <a:cubicBezTo>
                    <a:pt x="372" y="435"/>
                    <a:pt x="371" y="429"/>
                    <a:pt x="365" y="427"/>
                  </a:cubicBezTo>
                  <a:cubicBezTo>
                    <a:pt x="360" y="425"/>
                    <a:pt x="362" y="419"/>
                    <a:pt x="367" y="423"/>
                  </a:cubicBezTo>
                  <a:cubicBezTo>
                    <a:pt x="372" y="427"/>
                    <a:pt x="376" y="424"/>
                    <a:pt x="373" y="420"/>
                  </a:cubicBezTo>
                  <a:cubicBezTo>
                    <a:pt x="370" y="416"/>
                    <a:pt x="377" y="414"/>
                    <a:pt x="384" y="413"/>
                  </a:cubicBezTo>
                  <a:cubicBezTo>
                    <a:pt x="391" y="413"/>
                    <a:pt x="395" y="409"/>
                    <a:pt x="393" y="404"/>
                  </a:cubicBezTo>
                  <a:cubicBezTo>
                    <a:pt x="392" y="398"/>
                    <a:pt x="401" y="399"/>
                    <a:pt x="399" y="403"/>
                  </a:cubicBezTo>
                  <a:cubicBezTo>
                    <a:pt x="397" y="408"/>
                    <a:pt x="398" y="413"/>
                    <a:pt x="401" y="409"/>
                  </a:cubicBezTo>
                  <a:cubicBezTo>
                    <a:pt x="405" y="406"/>
                    <a:pt x="411" y="408"/>
                    <a:pt x="422" y="405"/>
                  </a:cubicBezTo>
                  <a:cubicBezTo>
                    <a:pt x="434" y="402"/>
                    <a:pt x="445" y="392"/>
                    <a:pt x="447" y="383"/>
                  </a:cubicBezTo>
                  <a:cubicBezTo>
                    <a:pt x="450" y="374"/>
                    <a:pt x="463" y="375"/>
                    <a:pt x="461" y="369"/>
                  </a:cubicBezTo>
                  <a:cubicBezTo>
                    <a:pt x="460" y="363"/>
                    <a:pt x="464" y="361"/>
                    <a:pt x="472" y="365"/>
                  </a:cubicBezTo>
                  <a:cubicBezTo>
                    <a:pt x="480" y="369"/>
                    <a:pt x="474" y="362"/>
                    <a:pt x="483" y="362"/>
                  </a:cubicBezTo>
                  <a:cubicBezTo>
                    <a:pt x="492" y="362"/>
                    <a:pt x="491" y="359"/>
                    <a:pt x="500" y="359"/>
                  </a:cubicBezTo>
                  <a:cubicBezTo>
                    <a:pt x="509" y="358"/>
                    <a:pt x="532" y="354"/>
                    <a:pt x="540" y="348"/>
                  </a:cubicBezTo>
                  <a:cubicBezTo>
                    <a:pt x="548" y="341"/>
                    <a:pt x="565" y="335"/>
                    <a:pt x="572" y="331"/>
                  </a:cubicBezTo>
                  <a:cubicBezTo>
                    <a:pt x="579" y="327"/>
                    <a:pt x="581" y="323"/>
                    <a:pt x="576" y="325"/>
                  </a:cubicBezTo>
                  <a:cubicBezTo>
                    <a:pt x="572" y="328"/>
                    <a:pt x="563" y="328"/>
                    <a:pt x="556" y="326"/>
                  </a:cubicBezTo>
                  <a:cubicBezTo>
                    <a:pt x="550" y="325"/>
                    <a:pt x="539" y="319"/>
                    <a:pt x="531" y="323"/>
                  </a:cubicBezTo>
                  <a:cubicBezTo>
                    <a:pt x="524" y="328"/>
                    <a:pt x="528" y="317"/>
                    <a:pt x="535" y="316"/>
                  </a:cubicBezTo>
                  <a:cubicBezTo>
                    <a:pt x="541" y="315"/>
                    <a:pt x="538" y="312"/>
                    <a:pt x="537" y="305"/>
                  </a:cubicBezTo>
                  <a:cubicBezTo>
                    <a:pt x="535" y="299"/>
                    <a:pt x="547" y="303"/>
                    <a:pt x="553" y="311"/>
                  </a:cubicBezTo>
                  <a:cubicBezTo>
                    <a:pt x="558" y="318"/>
                    <a:pt x="568" y="322"/>
                    <a:pt x="577" y="319"/>
                  </a:cubicBezTo>
                  <a:cubicBezTo>
                    <a:pt x="586" y="316"/>
                    <a:pt x="578" y="309"/>
                    <a:pt x="581" y="304"/>
                  </a:cubicBezTo>
                  <a:cubicBezTo>
                    <a:pt x="585" y="299"/>
                    <a:pt x="554" y="283"/>
                    <a:pt x="552" y="278"/>
                  </a:cubicBezTo>
                  <a:cubicBezTo>
                    <a:pt x="550" y="273"/>
                    <a:pt x="560" y="276"/>
                    <a:pt x="569" y="280"/>
                  </a:cubicBezTo>
                  <a:cubicBezTo>
                    <a:pt x="577" y="284"/>
                    <a:pt x="579" y="273"/>
                    <a:pt x="579" y="268"/>
                  </a:cubicBezTo>
                  <a:cubicBezTo>
                    <a:pt x="579" y="264"/>
                    <a:pt x="561" y="263"/>
                    <a:pt x="552" y="268"/>
                  </a:cubicBezTo>
                  <a:cubicBezTo>
                    <a:pt x="544" y="273"/>
                    <a:pt x="536" y="262"/>
                    <a:pt x="547" y="261"/>
                  </a:cubicBezTo>
                  <a:cubicBezTo>
                    <a:pt x="559" y="259"/>
                    <a:pt x="548" y="255"/>
                    <a:pt x="552" y="251"/>
                  </a:cubicBezTo>
                  <a:cubicBezTo>
                    <a:pt x="555" y="248"/>
                    <a:pt x="569" y="261"/>
                    <a:pt x="577" y="259"/>
                  </a:cubicBezTo>
                  <a:cubicBezTo>
                    <a:pt x="584" y="256"/>
                    <a:pt x="589" y="259"/>
                    <a:pt x="596" y="254"/>
                  </a:cubicBezTo>
                  <a:cubicBezTo>
                    <a:pt x="602" y="249"/>
                    <a:pt x="584" y="244"/>
                    <a:pt x="581" y="240"/>
                  </a:cubicBezTo>
                  <a:cubicBezTo>
                    <a:pt x="577" y="236"/>
                    <a:pt x="599" y="237"/>
                    <a:pt x="606" y="238"/>
                  </a:cubicBezTo>
                  <a:cubicBezTo>
                    <a:pt x="612" y="238"/>
                    <a:pt x="614" y="228"/>
                    <a:pt x="609" y="230"/>
                  </a:cubicBezTo>
                  <a:cubicBezTo>
                    <a:pt x="603" y="232"/>
                    <a:pt x="584" y="223"/>
                    <a:pt x="588" y="217"/>
                  </a:cubicBezTo>
                  <a:cubicBezTo>
                    <a:pt x="592" y="211"/>
                    <a:pt x="600" y="218"/>
                    <a:pt x="608" y="214"/>
                  </a:cubicBezTo>
                  <a:cubicBezTo>
                    <a:pt x="616" y="210"/>
                    <a:pt x="609" y="193"/>
                    <a:pt x="603" y="193"/>
                  </a:cubicBezTo>
                  <a:cubicBezTo>
                    <a:pt x="597" y="193"/>
                    <a:pt x="583" y="191"/>
                    <a:pt x="583" y="188"/>
                  </a:cubicBezTo>
                  <a:cubicBezTo>
                    <a:pt x="583" y="185"/>
                    <a:pt x="571" y="183"/>
                    <a:pt x="574" y="180"/>
                  </a:cubicBezTo>
                  <a:cubicBezTo>
                    <a:pt x="578" y="177"/>
                    <a:pt x="582" y="183"/>
                    <a:pt x="590" y="178"/>
                  </a:cubicBezTo>
                  <a:cubicBezTo>
                    <a:pt x="597" y="172"/>
                    <a:pt x="613" y="179"/>
                    <a:pt x="620" y="178"/>
                  </a:cubicBezTo>
                  <a:cubicBezTo>
                    <a:pt x="627" y="176"/>
                    <a:pt x="617" y="163"/>
                    <a:pt x="613" y="166"/>
                  </a:cubicBezTo>
                  <a:cubicBezTo>
                    <a:pt x="609" y="168"/>
                    <a:pt x="596" y="169"/>
                    <a:pt x="595" y="162"/>
                  </a:cubicBezTo>
                  <a:cubicBezTo>
                    <a:pt x="594" y="155"/>
                    <a:pt x="608" y="162"/>
                    <a:pt x="610" y="158"/>
                  </a:cubicBezTo>
                  <a:cubicBezTo>
                    <a:pt x="612" y="155"/>
                    <a:pt x="591" y="146"/>
                    <a:pt x="587" y="153"/>
                  </a:cubicBezTo>
                  <a:cubicBezTo>
                    <a:pt x="584" y="160"/>
                    <a:pt x="572" y="158"/>
                    <a:pt x="578" y="154"/>
                  </a:cubicBezTo>
                  <a:cubicBezTo>
                    <a:pt x="585" y="150"/>
                    <a:pt x="586" y="139"/>
                    <a:pt x="585" y="133"/>
                  </a:cubicBezTo>
                  <a:cubicBezTo>
                    <a:pt x="585" y="127"/>
                    <a:pt x="608" y="127"/>
                    <a:pt x="605" y="118"/>
                  </a:cubicBezTo>
                  <a:cubicBezTo>
                    <a:pt x="603" y="108"/>
                    <a:pt x="616" y="106"/>
                    <a:pt x="624" y="106"/>
                  </a:cubicBezTo>
                  <a:cubicBezTo>
                    <a:pt x="632" y="106"/>
                    <a:pt x="624" y="96"/>
                    <a:pt x="616" y="97"/>
                  </a:cubicBezTo>
                  <a:cubicBezTo>
                    <a:pt x="609" y="98"/>
                    <a:pt x="601" y="107"/>
                    <a:pt x="598" y="103"/>
                  </a:cubicBezTo>
                  <a:cubicBezTo>
                    <a:pt x="594" y="100"/>
                    <a:pt x="606" y="94"/>
                    <a:pt x="613" y="94"/>
                  </a:cubicBezTo>
                  <a:cubicBezTo>
                    <a:pt x="620" y="94"/>
                    <a:pt x="636" y="93"/>
                    <a:pt x="641" y="90"/>
                  </a:cubicBezTo>
                  <a:cubicBezTo>
                    <a:pt x="647" y="87"/>
                    <a:pt x="631" y="84"/>
                    <a:pt x="621" y="85"/>
                  </a:cubicBezTo>
                  <a:cubicBezTo>
                    <a:pt x="610" y="86"/>
                    <a:pt x="610" y="82"/>
                    <a:pt x="626" y="81"/>
                  </a:cubicBezTo>
                  <a:cubicBezTo>
                    <a:pt x="642" y="81"/>
                    <a:pt x="639" y="78"/>
                    <a:pt x="651" y="76"/>
                  </a:cubicBezTo>
                  <a:cubicBezTo>
                    <a:pt x="662" y="75"/>
                    <a:pt x="658" y="70"/>
                    <a:pt x="665" y="70"/>
                  </a:cubicBezTo>
                  <a:cubicBezTo>
                    <a:pt x="672" y="70"/>
                    <a:pt x="691" y="62"/>
                    <a:pt x="691" y="58"/>
                  </a:cubicBezTo>
                  <a:cubicBezTo>
                    <a:pt x="691" y="55"/>
                    <a:pt x="664" y="47"/>
                    <a:pt x="652" y="47"/>
                  </a:cubicBezTo>
                  <a:close/>
                  <a:moveTo>
                    <a:pt x="237" y="338"/>
                  </a:moveTo>
                  <a:cubicBezTo>
                    <a:pt x="237" y="332"/>
                    <a:pt x="231" y="336"/>
                    <a:pt x="228" y="329"/>
                  </a:cubicBezTo>
                  <a:cubicBezTo>
                    <a:pt x="224" y="323"/>
                    <a:pt x="207" y="320"/>
                    <a:pt x="206" y="325"/>
                  </a:cubicBezTo>
                  <a:cubicBezTo>
                    <a:pt x="205" y="327"/>
                    <a:pt x="200" y="330"/>
                    <a:pt x="204" y="335"/>
                  </a:cubicBezTo>
                  <a:cubicBezTo>
                    <a:pt x="208" y="340"/>
                    <a:pt x="211" y="338"/>
                    <a:pt x="216" y="342"/>
                  </a:cubicBezTo>
                  <a:cubicBezTo>
                    <a:pt x="221" y="347"/>
                    <a:pt x="236" y="343"/>
                    <a:pt x="237" y="338"/>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17" name="Freeform 124"/>
            <p:cNvSpPr>
              <a:spLocks noEditPoints="1" noChangeArrowheads="1"/>
            </p:cNvSpPr>
            <p:nvPr/>
          </p:nvSpPr>
          <p:spPr bwMode="auto">
            <a:xfrm>
              <a:off x="584200" y="17462"/>
              <a:ext cx="1920875" cy="1477963"/>
            </a:xfrm>
            <a:custGeom>
              <a:avLst/>
              <a:gdLst>
                <a:gd name="T0" fmla="*/ 2147483646 w 1005"/>
                <a:gd name="T1" fmla="*/ 2147483646 h 774"/>
                <a:gd name="T2" fmla="*/ 2147483646 w 1005"/>
                <a:gd name="T3" fmla="*/ 2147483646 h 774"/>
                <a:gd name="T4" fmla="*/ 2147483646 w 1005"/>
                <a:gd name="T5" fmla="*/ 2147483646 h 774"/>
                <a:gd name="T6" fmla="*/ 2147483646 w 1005"/>
                <a:gd name="T7" fmla="*/ 2147483646 h 774"/>
                <a:gd name="T8" fmla="*/ 2147483646 w 1005"/>
                <a:gd name="T9" fmla="*/ 2147483646 h 774"/>
                <a:gd name="T10" fmla="*/ 2147483646 w 1005"/>
                <a:gd name="T11" fmla="*/ 2147483646 h 774"/>
                <a:gd name="T12" fmla="*/ 2147483646 w 1005"/>
                <a:gd name="T13" fmla="*/ 2147483646 h 774"/>
                <a:gd name="T14" fmla="*/ 2147483646 w 1005"/>
                <a:gd name="T15" fmla="*/ 2147483646 h 774"/>
                <a:gd name="T16" fmla="*/ 2147483646 w 1005"/>
                <a:gd name="T17" fmla="*/ 2147483646 h 774"/>
                <a:gd name="T18" fmla="*/ 2147483646 w 1005"/>
                <a:gd name="T19" fmla="*/ 2147483646 h 774"/>
                <a:gd name="T20" fmla="*/ 2147483646 w 1005"/>
                <a:gd name="T21" fmla="*/ 2147483646 h 774"/>
                <a:gd name="T22" fmla="*/ 2147483646 w 1005"/>
                <a:gd name="T23" fmla="*/ 2147483646 h 774"/>
                <a:gd name="T24" fmla="*/ 2147483646 w 1005"/>
                <a:gd name="T25" fmla="*/ 2147483646 h 774"/>
                <a:gd name="T26" fmla="*/ 2147483646 w 1005"/>
                <a:gd name="T27" fmla="*/ 2147483646 h 774"/>
                <a:gd name="T28" fmla="*/ 2147483646 w 1005"/>
                <a:gd name="T29" fmla="*/ 2147483646 h 774"/>
                <a:gd name="T30" fmla="*/ 2147483646 w 1005"/>
                <a:gd name="T31" fmla="*/ 2147483646 h 774"/>
                <a:gd name="T32" fmla="*/ 2147483646 w 1005"/>
                <a:gd name="T33" fmla="*/ 2147483646 h 774"/>
                <a:gd name="T34" fmla="*/ 2147483646 w 1005"/>
                <a:gd name="T35" fmla="*/ 2147483646 h 774"/>
                <a:gd name="T36" fmla="*/ 2147483646 w 1005"/>
                <a:gd name="T37" fmla="*/ 2147483646 h 774"/>
                <a:gd name="T38" fmla="*/ 2147483646 w 1005"/>
                <a:gd name="T39" fmla="*/ 2147483646 h 774"/>
                <a:gd name="T40" fmla="*/ 2147483646 w 1005"/>
                <a:gd name="T41" fmla="*/ 2147483646 h 774"/>
                <a:gd name="T42" fmla="*/ 2147483646 w 1005"/>
                <a:gd name="T43" fmla="*/ 2147483646 h 774"/>
                <a:gd name="T44" fmla="*/ 2147483646 w 1005"/>
                <a:gd name="T45" fmla="*/ 2147483646 h 774"/>
                <a:gd name="T46" fmla="*/ 2147483646 w 1005"/>
                <a:gd name="T47" fmla="*/ 2147483646 h 774"/>
                <a:gd name="T48" fmla="*/ 2147483646 w 1005"/>
                <a:gd name="T49" fmla="*/ 2147483646 h 774"/>
                <a:gd name="T50" fmla="*/ 2147483646 w 1005"/>
                <a:gd name="T51" fmla="*/ 2147483646 h 774"/>
                <a:gd name="T52" fmla="*/ 2147483646 w 1005"/>
                <a:gd name="T53" fmla="*/ 2147483646 h 774"/>
                <a:gd name="T54" fmla="*/ 2147483646 w 1005"/>
                <a:gd name="T55" fmla="*/ 2147483646 h 774"/>
                <a:gd name="T56" fmla="*/ 2147483646 w 1005"/>
                <a:gd name="T57" fmla="*/ 2147483646 h 774"/>
                <a:gd name="T58" fmla="*/ 2147483646 w 1005"/>
                <a:gd name="T59" fmla="*/ 2147483646 h 774"/>
                <a:gd name="T60" fmla="*/ 2147483646 w 1005"/>
                <a:gd name="T61" fmla="*/ 2147483646 h 774"/>
                <a:gd name="T62" fmla="*/ 2147483646 w 1005"/>
                <a:gd name="T63" fmla="*/ 2147483646 h 774"/>
                <a:gd name="T64" fmla="*/ 2147483646 w 1005"/>
                <a:gd name="T65" fmla="*/ 2147483646 h 774"/>
                <a:gd name="T66" fmla="*/ 2147483646 w 1005"/>
                <a:gd name="T67" fmla="*/ 2147483646 h 774"/>
                <a:gd name="T68" fmla="*/ 2147483646 w 1005"/>
                <a:gd name="T69" fmla="*/ 2147483646 h 774"/>
                <a:gd name="T70" fmla="*/ 2147483646 w 1005"/>
                <a:gd name="T71" fmla="*/ 2147483646 h 774"/>
                <a:gd name="T72" fmla="*/ 2147483646 w 1005"/>
                <a:gd name="T73" fmla="*/ 2147483646 h 774"/>
                <a:gd name="T74" fmla="*/ 2147483646 w 1005"/>
                <a:gd name="T75" fmla="*/ 2147483646 h 774"/>
                <a:gd name="T76" fmla="*/ 2147483646 w 1005"/>
                <a:gd name="T77" fmla="*/ 2147483646 h 774"/>
                <a:gd name="T78" fmla="*/ 2147483646 w 1005"/>
                <a:gd name="T79" fmla="*/ 2147483646 h 774"/>
                <a:gd name="T80" fmla="*/ 2147483646 w 1005"/>
                <a:gd name="T81" fmla="*/ 2147483646 h 774"/>
                <a:gd name="T82" fmla="*/ 2147483646 w 1005"/>
                <a:gd name="T83" fmla="*/ 2147483646 h 774"/>
                <a:gd name="T84" fmla="*/ 2147483646 w 1005"/>
                <a:gd name="T85" fmla="*/ 2147483646 h 774"/>
                <a:gd name="T86" fmla="*/ 2147483646 w 1005"/>
                <a:gd name="T87" fmla="*/ 2147483646 h 774"/>
                <a:gd name="T88" fmla="*/ 2147483646 w 1005"/>
                <a:gd name="T89" fmla="*/ 2147483646 h 774"/>
                <a:gd name="T90" fmla="*/ 2147483646 w 1005"/>
                <a:gd name="T91" fmla="*/ 2147483646 h 774"/>
                <a:gd name="T92" fmla="*/ 2147483646 w 1005"/>
                <a:gd name="T93" fmla="*/ 2147483646 h 774"/>
                <a:gd name="T94" fmla="*/ 2147483646 w 1005"/>
                <a:gd name="T95" fmla="*/ 2147483646 h 774"/>
                <a:gd name="T96" fmla="*/ 2147483646 w 1005"/>
                <a:gd name="T97" fmla="*/ 2147483646 h 774"/>
                <a:gd name="T98" fmla="*/ 2147483646 w 1005"/>
                <a:gd name="T99" fmla="*/ 2147483646 h 774"/>
                <a:gd name="T100" fmla="*/ 2147483646 w 1005"/>
                <a:gd name="T101" fmla="*/ 2147483646 h 774"/>
                <a:gd name="T102" fmla="*/ 2147483646 w 1005"/>
                <a:gd name="T103" fmla="*/ 2147483646 h 774"/>
                <a:gd name="T104" fmla="*/ 2147483646 w 1005"/>
                <a:gd name="T105" fmla="*/ 2147483646 h 774"/>
                <a:gd name="T106" fmla="*/ 2147483646 w 1005"/>
                <a:gd name="T107" fmla="*/ 2147483646 h 774"/>
                <a:gd name="T108" fmla="*/ 2147483646 w 1005"/>
                <a:gd name="T109" fmla="*/ 2147483646 h 774"/>
                <a:gd name="T110" fmla="*/ 2147483646 w 1005"/>
                <a:gd name="T111" fmla="*/ 2147483646 h 774"/>
                <a:gd name="T112" fmla="*/ 2147483646 w 1005"/>
                <a:gd name="T113" fmla="*/ 2147483646 h 774"/>
                <a:gd name="T114" fmla="*/ 2147483646 w 1005"/>
                <a:gd name="T115" fmla="*/ 2147483646 h 774"/>
                <a:gd name="T116" fmla="*/ 2147483646 w 1005"/>
                <a:gd name="T117" fmla="*/ 2147483646 h 774"/>
                <a:gd name="T118" fmla="*/ 2147483646 w 1005"/>
                <a:gd name="T119" fmla="*/ 2147483646 h 774"/>
                <a:gd name="T120" fmla="*/ 2147483646 w 1005"/>
                <a:gd name="T121" fmla="*/ 2147483646 h 7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05"/>
                <a:gd name="T184" fmla="*/ 0 h 774"/>
                <a:gd name="T185" fmla="*/ 1005 w 1005"/>
                <a:gd name="T186" fmla="*/ 774 h 77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05" h="774">
                  <a:moveTo>
                    <a:pt x="198" y="678"/>
                  </a:moveTo>
                  <a:cubicBezTo>
                    <a:pt x="195" y="675"/>
                    <a:pt x="187" y="676"/>
                    <a:pt x="185" y="672"/>
                  </a:cubicBezTo>
                  <a:cubicBezTo>
                    <a:pt x="184" y="669"/>
                    <a:pt x="176" y="657"/>
                    <a:pt x="172" y="658"/>
                  </a:cubicBezTo>
                  <a:cubicBezTo>
                    <a:pt x="168" y="658"/>
                    <a:pt x="162" y="658"/>
                    <a:pt x="157" y="654"/>
                  </a:cubicBezTo>
                  <a:cubicBezTo>
                    <a:pt x="152" y="651"/>
                    <a:pt x="149" y="650"/>
                    <a:pt x="146" y="653"/>
                  </a:cubicBezTo>
                  <a:cubicBezTo>
                    <a:pt x="142" y="655"/>
                    <a:pt x="149" y="655"/>
                    <a:pt x="149" y="658"/>
                  </a:cubicBezTo>
                  <a:cubicBezTo>
                    <a:pt x="149" y="660"/>
                    <a:pt x="151" y="662"/>
                    <a:pt x="154" y="661"/>
                  </a:cubicBezTo>
                  <a:cubicBezTo>
                    <a:pt x="157" y="661"/>
                    <a:pt x="159" y="667"/>
                    <a:pt x="162" y="667"/>
                  </a:cubicBezTo>
                  <a:cubicBezTo>
                    <a:pt x="165" y="668"/>
                    <a:pt x="166" y="672"/>
                    <a:pt x="170" y="672"/>
                  </a:cubicBezTo>
                  <a:cubicBezTo>
                    <a:pt x="173" y="672"/>
                    <a:pt x="174" y="676"/>
                    <a:pt x="176" y="679"/>
                  </a:cubicBezTo>
                  <a:cubicBezTo>
                    <a:pt x="177" y="681"/>
                    <a:pt x="181" y="679"/>
                    <a:pt x="181" y="681"/>
                  </a:cubicBezTo>
                  <a:cubicBezTo>
                    <a:pt x="181" y="683"/>
                    <a:pt x="185" y="685"/>
                    <a:pt x="186" y="687"/>
                  </a:cubicBezTo>
                  <a:cubicBezTo>
                    <a:pt x="193" y="688"/>
                    <a:pt x="199" y="689"/>
                    <a:pt x="204" y="687"/>
                  </a:cubicBezTo>
                  <a:cubicBezTo>
                    <a:pt x="204" y="686"/>
                    <a:pt x="205" y="684"/>
                    <a:pt x="205" y="683"/>
                  </a:cubicBezTo>
                  <a:cubicBezTo>
                    <a:pt x="207" y="680"/>
                    <a:pt x="202" y="682"/>
                    <a:pt x="198" y="678"/>
                  </a:cubicBezTo>
                  <a:close/>
                  <a:moveTo>
                    <a:pt x="190" y="281"/>
                  </a:moveTo>
                  <a:cubicBezTo>
                    <a:pt x="199" y="283"/>
                    <a:pt x="200" y="299"/>
                    <a:pt x="206" y="299"/>
                  </a:cubicBezTo>
                  <a:cubicBezTo>
                    <a:pt x="210" y="299"/>
                    <a:pt x="207" y="294"/>
                    <a:pt x="213" y="294"/>
                  </a:cubicBezTo>
                  <a:cubicBezTo>
                    <a:pt x="220" y="294"/>
                    <a:pt x="218" y="291"/>
                    <a:pt x="224" y="291"/>
                  </a:cubicBezTo>
                  <a:cubicBezTo>
                    <a:pt x="230" y="292"/>
                    <a:pt x="235" y="290"/>
                    <a:pt x="235" y="283"/>
                  </a:cubicBezTo>
                  <a:cubicBezTo>
                    <a:pt x="235" y="276"/>
                    <a:pt x="240" y="273"/>
                    <a:pt x="246" y="272"/>
                  </a:cubicBezTo>
                  <a:cubicBezTo>
                    <a:pt x="252" y="270"/>
                    <a:pt x="246" y="263"/>
                    <a:pt x="255" y="261"/>
                  </a:cubicBezTo>
                  <a:cubicBezTo>
                    <a:pt x="263" y="259"/>
                    <a:pt x="287" y="249"/>
                    <a:pt x="291" y="246"/>
                  </a:cubicBezTo>
                  <a:cubicBezTo>
                    <a:pt x="295" y="243"/>
                    <a:pt x="286" y="239"/>
                    <a:pt x="277" y="233"/>
                  </a:cubicBezTo>
                  <a:cubicBezTo>
                    <a:pt x="268" y="228"/>
                    <a:pt x="261" y="226"/>
                    <a:pt x="254" y="231"/>
                  </a:cubicBezTo>
                  <a:cubicBezTo>
                    <a:pt x="247" y="235"/>
                    <a:pt x="252" y="226"/>
                    <a:pt x="247" y="228"/>
                  </a:cubicBezTo>
                  <a:cubicBezTo>
                    <a:pt x="241" y="231"/>
                    <a:pt x="226" y="224"/>
                    <a:pt x="224" y="222"/>
                  </a:cubicBezTo>
                  <a:cubicBezTo>
                    <a:pt x="222" y="219"/>
                    <a:pt x="195" y="227"/>
                    <a:pt x="189" y="227"/>
                  </a:cubicBezTo>
                  <a:cubicBezTo>
                    <a:pt x="182" y="227"/>
                    <a:pt x="189" y="234"/>
                    <a:pt x="194" y="238"/>
                  </a:cubicBezTo>
                  <a:cubicBezTo>
                    <a:pt x="198" y="241"/>
                    <a:pt x="183" y="252"/>
                    <a:pt x="186" y="255"/>
                  </a:cubicBezTo>
                  <a:cubicBezTo>
                    <a:pt x="189" y="257"/>
                    <a:pt x="183" y="264"/>
                    <a:pt x="176" y="272"/>
                  </a:cubicBezTo>
                  <a:cubicBezTo>
                    <a:pt x="169" y="280"/>
                    <a:pt x="181" y="279"/>
                    <a:pt x="190" y="281"/>
                  </a:cubicBezTo>
                  <a:close/>
                  <a:moveTo>
                    <a:pt x="440" y="322"/>
                  </a:moveTo>
                  <a:cubicBezTo>
                    <a:pt x="443" y="319"/>
                    <a:pt x="455" y="329"/>
                    <a:pt x="456" y="322"/>
                  </a:cubicBezTo>
                  <a:cubicBezTo>
                    <a:pt x="456" y="314"/>
                    <a:pt x="442" y="311"/>
                    <a:pt x="436" y="307"/>
                  </a:cubicBezTo>
                  <a:cubicBezTo>
                    <a:pt x="430" y="303"/>
                    <a:pt x="427" y="305"/>
                    <a:pt x="418" y="298"/>
                  </a:cubicBezTo>
                  <a:cubicBezTo>
                    <a:pt x="408" y="291"/>
                    <a:pt x="420" y="287"/>
                    <a:pt x="413" y="282"/>
                  </a:cubicBezTo>
                  <a:cubicBezTo>
                    <a:pt x="406" y="276"/>
                    <a:pt x="404" y="261"/>
                    <a:pt x="409" y="256"/>
                  </a:cubicBezTo>
                  <a:cubicBezTo>
                    <a:pt x="414" y="251"/>
                    <a:pt x="419" y="244"/>
                    <a:pt x="410" y="240"/>
                  </a:cubicBezTo>
                  <a:cubicBezTo>
                    <a:pt x="401" y="237"/>
                    <a:pt x="387" y="243"/>
                    <a:pt x="388" y="245"/>
                  </a:cubicBezTo>
                  <a:cubicBezTo>
                    <a:pt x="390" y="247"/>
                    <a:pt x="402" y="254"/>
                    <a:pt x="402" y="257"/>
                  </a:cubicBezTo>
                  <a:cubicBezTo>
                    <a:pt x="402" y="260"/>
                    <a:pt x="391" y="249"/>
                    <a:pt x="387" y="251"/>
                  </a:cubicBezTo>
                  <a:cubicBezTo>
                    <a:pt x="383" y="254"/>
                    <a:pt x="378" y="246"/>
                    <a:pt x="375" y="251"/>
                  </a:cubicBezTo>
                  <a:cubicBezTo>
                    <a:pt x="371" y="256"/>
                    <a:pt x="379" y="274"/>
                    <a:pt x="382" y="279"/>
                  </a:cubicBezTo>
                  <a:cubicBezTo>
                    <a:pt x="385" y="284"/>
                    <a:pt x="379" y="284"/>
                    <a:pt x="375" y="285"/>
                  </a:cubicBezTo>
                  <a:cubicBezTo>
                    <a:pt x="371" y="286"/>
                    <a:pt x="371" y="271"/>
                    <a:pt x="367" y="265"/>
                  </a:cubicBezTo>
                  <a:cubicBezTo>
                    <a:pt x="363" y="260"/>
                    <a:pt x="347" y="253"/>
                    <a:pt x="346" y="257"/>
                  </a:cubicBezTo>
                  <a:cubicBezTo>
                    <a:pt x="345" y="261"/>
                    <a:pt x="356" y="261"/>
                    <a:pt x="354" y="267"/>
                  </a:cubicBezTo>
                  <a:cubicBezTo>
                    <a:pt x="353" y="272"/>
                    <a:pt x="347" y="263"/>
                    <a:pt x="341" y="268"/>
                  </a:cubicBezTo>
                  <a:cubicBezTo>
                    <a:pt x="336" y="272"/>
                    <a:pt x="337" y="269"/>
                    <a:pt x="338" y="265"/>
                  </a:cubicBezTo>
                  <a:cubicBezTo>
                    <a:pt x="339" y="260"/>
                    <a:pt x="330" y="255"/>
                    <a:pt x="320" y="256"/>
                  </a:cubicBezTo>
                  <a:cubicBezTo>
                    <a:pt x="310" y="257"/>
                    <a:pt x="315" y="264"/>
                    <a:pt x="312" y="267"/>
                  </a:cubicBezTo>
                  <a:cubicBezTo>
                    <a:pt x="309" y="269"/>
                    <a:pt x="294" y="265"/>
                    <a:pt x="304" y="263"/>
                  </a:cubicBezTo>
                  <a:cubicBezTo>
                    <a:pt x="313" y="261"/>
                    <a:pt x="309" y="256"/>
                    <a:pt x="306" y="250"/>
                  </a:cubicBezTo>
                  <a:cubicBezTo>
                    <a:pt x="302" y="245"/>
                    <a:pt x="293" y="251"/>
                    <a:pt x="277" y="257"/>
                  </a:cubicBezTo>
                  <a:cubicBezTo>
                    <a:pt x="262" y="262"/>
                    <a:pt x="255" y="268"/>
                    <a:pt x="257" y="269"/>
                  </a:cubicBezTo>
                  <a:cubicBezTo>
                    <a:pt x="259" y="269"/>
                    <a:pt x="259" y="272"/>
                    <a:pt x="253" y="277"/>
                  </a:cubicBezTo>
                  <a:cubicBezTo>
                    <a:pt x="247" y="282"/>
                    <a:pt x="253" y="286"/>
                    <a:pt x="259" y="286"/>
                  </a:cubicBezTo>
                  <a:cubicBezTo>
                    <a:pt x="264" y="286"/>
                    <a:pt x="260" y="290"/>
                    <a:pt x="263" y="292"/>
                  </a:cubicBezTo>
                  <a:cubicBezTo>
                    <a:pt x="267" y="293"/>
                    <a:pt x="285" y="285"/>
                    <a:pt x="290" y="288"/>
                  </a:cubicBezTo>
                  <a:cubicBezTo>
                    <a:pt x="295" y="292"/>
                    <a:pt x="260" y="294"/>
                    <a:pt x="260" y="300"/>
                  </a:cubicBezTo>
                  <a:cubicBezTo>
                    <a:pt x="260" y="306"/>
                    <a:pt x="279" y="309"/>
                    <a:pt x="293" y="307"/>
                  </a:cubicBezTo>
                  <a:cubicBezTo>
                    <a:pt x="307" y="304"/>
                    <a:pt x="332" y="309"/>
                    <a:pt x="332" y="312"/>
                  </a:cubicBezTo>
                  <a:cubicBezTo>
                    <a:pt x="332" y="316"/>
                    <a:pt x="315" y="315"/>
                    <a:pt x="303" y="314"/>
                  </a:cubicBezTo>
                  <a:cubicBezTo>
                    <a:pt x="290" y="314"/>
                    <a:pt x="269" y="318"/>
                    <a:pt x="270" y="322"/>
                  </a:cubicBezTo>
                  <a:cubicBezTo>
                    <a:pt x="271" y="326"/>
                    <a:pt x="272" y="326"/>
                    <a:pt x="285" y="332"/>
                  </a:cubicBezTo>
                  <a:cubicBezTo>
                    <a:pt x="298" y="338"/>
                    <a:pt x="312" y="329"/>
                    <a:pt x="311" y="338"/>
                  </a:cubicBezTo>
                  <a:cubicBezTo>
                    <a:pt x="311" y="346"/>
                    <a:pt x="318" y="348"/>
                    <a:pt x="336" y="349"/>
                  </a:cubicBezTo>
                  <a:cubicBezTo>
                    <a:pt x="353" y="349"/>
                    <a:pt x="361" y="341"/>
                    <a:pt x="370" y="341"/>
                  </a:cubicBezTo>
                  <a:cubicBezTo>
                    <a:pt x="378" y="342"/>
                    <a:pt x="382" y="340"/>
                    <a:pt x="386" y="334"/>
                  </a:cubicBezTo>
                  <a:cubicBezTo>
                    <a:pt x="390" y="328"/>
                    <a:pt x="394" y="332"/>
                    <a:pt x="395" y="335"/>
                  </a:cubicBezTo>
                  <a:cubicBezTo>
                    <a:pt x="396" y="338"/>
                    <a:pt x="407" y="337"/>
                    <a:pt x="409" y="340"/>
                  </a:cubicBezTo>
                  <a:cubicBezTo>
                    <a:pt x="416" y="346"/>
                    <a:pt x="437" y="344"/>
                    <a:pt x="445" y="340"/>
                  </a:cubicBezTo>
                  <a:cubicBezTo>
                    <a:pt x="453" y="336"/>
                    <a:pt x="441" y="325"/>
                    <a:pt x="437" y="330"/>
                  </a:cubicBezTo>
                  <a:cubicBezTo>
                    <a:pt x="433" y="335"/>
                    <a:pt x="430" y="332"/>
                    <a:pt x="429" y="330"/>
                  </a:cubicBezTo>
                  <a:cubicBezTo>
                    <a:pt x="428" y="327"/>
                    <a:pt x="437" y="326"/>
                    <a:pt x="440" y="322"/>
                  </a:cubicBezTo>
                  <a:close/>
                  <a:moveTo>
                    <a:pt x="250" y="199"/>
                  </a:moveTo>
                  <a:cubicBezTo>
                    <a:pt x="259" y="200"/>
                    <a:pt x="268" y="192"/>
                    <a:pt x="267" y="188"/>
                  </a:cubicBezTo>
                  <a:cubicBezTo>
                    <a:pt x="267" y="183"/>
                    <a:pt x="245" y="199"/>
                    <a:pt x="250" y="199"/>
                  </a:cubicBezTo>
                  <a:close/>
                  <a:moveTo>
                    <a:pt x="208" y="185"/>
                  </a:moveTo>
                  <a:cubicBezTo>
                    <a:pt x="212" y="187"/>
                    <a:pt x="208" y="194"/>
                    <a:pt x="212" y="192"/>
                  </a:cubicBezTo>
                  <a:cubicBezTo>
                    <a:pt x="216" y="190"/>
                    <a:pt x="217" y="189"/>
                    <a:pt x="220" y="190"/>
                  </a:cubicBezTo>
                  <a:cubicBezTo>
                    <a:pt x="226" y="192"/>
                    <a:pt x="227" y="187"/>
                    <a:pt x="229" y="185"/>
                  </a:cubicBezTo>
                  <a:cubicBezTo>
                    <a:pt x="232" y="182"/>
                    <a:pt x="231" y="194"/>
                    <a:pt x="237" y="194"/>
                  </a:cubicBezTo>
                  <a:cubicBezTo>
                    <a:pt x="243" y="194"/>
                    <a:pt x="242" y="182"/>
                    <a:pt x="247" y="185"/>
                  </a:cubicBezTo>
                  <a:cubicBezTo>
                    <a:pt x="252" y="189"/>
                    <a:pt x="253" y="184"/>
                    <a:pt x="254" y="180"/>
                  </a:cubicBezTo>
                  <a:cubicBezTo>
                    <a:pt x="255" y="177"/>
                    <a:pt x="255" y="171"/>
                    <a:pt x="261" y="170"/>
                  </a:cubicBezTo>
                  <a:cubicBezTo>
                    <a:pt x="266" y="169"/>
                    <a:pt x="262" y="175"/>
                    <a:pt x="264" y="180"/>
                  </a:cubicBezTo>
                  <a:cubicBezTo>
                    <a:pt x="268" y="186"/>
                    <a:pt x="274" y="180"/>
                    <a:pt x="275" y="177"/>
                  </a:cubicBezTo>
                  <a:cubicBezTo>
                    <a:pt x="275" y="174"/>
                    <a:pt x="284" y="176"/>
                    <a:pt x="284" y="173"/>
                  </a:cubicBezTo>
                  <a:cubicBezTo>
                    <a:pt x="283" y="169"/>
                    <a:pt x="286" y="168"/>
                    <a:pt x="284" y="164"/>
                  </a:cubicBezTo>
                  <a:cubicBezTo>
                    <a:pt x="281" y="160"/>
                    <a:pt x="288" y="161"/>
                    <a:pt x="291" y="158"/>
                  </a:cubicBezTo>
                  <a:cubicBezTo>
                    <a:pt x="294" y="155"/>
                    <a:pt x="287" y="158"/>
                    <a:pt x="282" y="153"/>
                  </a:cubicBezTo>
                  <a:cubicBezTo>
                    <a:pt x="277" y="149"/>
                    <a:pt x="275" y="155"/>
                    <a:pt x="275" y="158"/>
                  </a:cubicBezTo>
                  <a:cubicBezTo>
                    <a:pt x="275" y="161"/>
                    <a:pt x="265" y="158"/>
                    <a:pt x="260" y="156"/>
                  </a:cubicBezTo>
                  <a:cubicBezTo>
                    <a:pt x="254" y="154"/>
                    <a:pt x="247" y="163"/>
                    <a:pt x="239" y="167"/>
                  </a:cubicBezTo>
                  <a:cubicBezTo>
                    <a:pt x="231" y="171"/>
                    <a:pt x="231" y="178"/>
                    <a:pt x="223" y="177"/>
                  </a:cubicBezTo>
                  <a:cubicBezTo>
                    <a:pt x="216" y="177"/>
                    <a:pt x="205" y="184"/>
                    <a:pt x="208" y="185"/>
                  </a:cubicBezTo>
                  <a:close/>
                  <a:moveTo>
                    <a:pt x="286" y="183"/>
                  </a:moveTo>
                  <a:cubicBezTo>
                    <a:pt x="279" y="183"/>
                    <a:pt x="280" y="190"/>
                    <a:pt x="288" y="190"/>
                  </a:cubicBezTo>
                  <a:cubicBezTo>
                    <a:pt x="296" y="190"/>
                    <a:pt x="298" y="193"/>
                    <a:pt x="287" y="192"/>
                  </a:cubicBezTo>
                  <a:cubicBezTo>
                    <a:pt x="275" y="192"/>
                    <a:pt x="270" y="202"/>
                    <a:pt x="278" y="200"/>
                  </a:cubicBezTo>
                  <a:cubicBezTo>
                    <a:pt x="286" y="198"/>
                    <a:pt x="296" y="198"/>
                    <a:pt x="290" y="200"/>
                  </a:cubicBezTo>
                  <a:cubicBezTo>
                    <a:pt x="284" y="202"/>
                    <a:pt x="268" y="203"/>
                    <a:pt x="270" y="206"/>
                  </a:cubicBezTo>
                  <a:cubicBezTo>
                    <a:pt x="271" y="208"/>
                    <a:pt x="278" y="208"/>
                    <a:pt x="284" y="210"/>
                  </a:cubicBezTo>
                  <a:cubicBezTo>
                    <a:pt x="291" y="213"/>
                    <a:pt x="295" y="214"/>
                    <a:pt x="300" y="209"/>
                  </a:cubicBezTo>
                  <a:cubicBezTo>
                    <a:pt x="305" y="203"/>
                    <a:pt x="311" y="198"/>
                    <a:pt x="309" y="205"/>
                  </a:cubicBezTo>
                  <a:cubicBezTo>
                    <a:pt x="306" y="213"/>
                    <a:pt x="317" y="207"/>
                    <a:pt x="330" y="207"/>
                  </a:cubicBezTo>
                  <a:cubicBezTo>
                    <a:pt x="344" y="206"/>
                    <a:pt x="328" y="215"/>
                    <a:pt x="314" y="216"/>
                  </a:cubicBezTo>
                  <a:cubicBezTo>
                    <a:pt x="300" y="217"/>
                    <a:pt x="302" y="224"/>
                    <a:pt x="313" y="226"/>
                  </a:cubicBezTo>
                  <a:cubicBezTo>
                    <a:pt x="324" y="229"/>
                    <a:pt x="348" y="219"/>
                    <a:pt x="353" y="214"/>
                  </a:cubicBezTo>
                  <a:cubicBezTo>
                    <a:pt x="359" y="208"/>
                    <a:pt x="364" y="217"/>
                    <a:pt x="369" y="213"/>
                  </a:cubicBezTo>
                  <a:cubicBezTo>
                    <a:pt x="375" y="209"/>
                    <a:pt x="385" y="213"/>
                    <a:pt x="395" y="211"/>
                  </a:cubicBezTo>
                  <a:cubicBezTo>
                    <a:pt x="404" y="209"/>
                    <a:pt x="406" y="191"/>
                    <a:pt x="399" y="188"/>
                  </a:cubicBezTo>
                  <a:cubicBezTo>
                    <a:pt x="392" y="185"/>
                    <a:pt x="392" y="192"/>
                    <a:pt x="386" y="193"/>
                  </a:cubicBezTo>
                  <a:cubicBezTo>
                    <a:pt x="381" y="194"/>
                    <a:pt x="378" y="187"/>
                    <a:pt x="373" y="182"/>
                  </a:cubicBezTo>
                  <a:cubicBezTo>
                    <a:pt x="369" y="178"/>
                    <a:pt x="372" y="169"/>
                    <a:pt x="365" y="170"/>
                  </a:cubicBezTo>
                  <a:cubicBezTo>
                    <a:pt x="359" y="171"/>
                    <a:pt x="345" y="182"/>
                    <a:pt x="353" y="183"/>
                  </a:cubicBezTo>
                  <a:cubicBezTo>
                    <a:pt x="362" y="184"/>
                    <a:pt x="359" y="188"/>
                    <a:pt x="354" y="190"/>
                  </a:cubicBezTo>
                  <a:cubicBezTo>
                    <a:pt x="350" y="192"/>
                    <a:pt x="365" y="196"/>
                    <a:pt x="363" y="199"/>
                  </a:cubicBezTo>
                  <a:cubicBezTo>
                    <a:pt x="361" y="202"/>
                    <a:pt x="338" y="199"/>
                    <a:pt x="337" y="194"/>
                  </a:cubicBezTo>
                  <a:cubicBezTo>
                    <a:pt x="336" y="189"/>
                    <a:pt x="318" y="180"/>
                    <a:pt x="310" y="182"/>
                  </a:cubicBezTo>
                  <a:cubicBezTo>
                    <a:pt x="303" y="184"/>
                    <a:pt x="306" y="176"/>
                    <a:pt x="298" y="176"/>
                  </a:cubicBezTo>
                  <a:cubicBezTo>
                    <a:pt x="291" y="175"/>
                    <a:pt x="293" y="182"/>
                    <a:pt x="286" y="183"/>
                  </a:cubicBezTo>
                  <a:close/>
                  <a:moveTo>
                    <a:pt x="312" y="147"/>
                  </a:moveTo>
                  <a:cubicBezTo>
                    <a:pt x="315" y="141"/>
                    <a:pt x="296" y="142"/>
                    <a:pt x="297" y="144"/>
                  </a:cubicBezTo>
                  <a:cubicBezTo>
                    <a:pt x="301" y="148"/>
                    <a:pt x="310" y="153"/>
                    <a:pt x="312" y="147"/>
                  </a:cubicBezTo>
                  <a:close/>
                  <a:moveTo>
                    <a:pt x="354" y="144"/>
                  </a:moveTo>
                  <a:cubicBezTo>
                    <a:pt x="360" y="143"/>
                    <a:pt x="357" y="138"/>
                    <a:pt x="347" y="140"/>
                  </a:cubicBezTo>
                  <a:cubicBezTo>
                    <a:pt x="336" y="141"/>
                    <a:pt x="318" y="141"/>
                    <a:pt x="318" y="149"/>
                  </a:cubicBezTo>
                  <a:cubicBezTo>
                    <a:pt x="318" y="155"/>
                    <a:pt x="322" y="158"/>
                    <a:pt x="333" y="159"/>
                  </a:cubicBezTo>
                  <a:cubicBezTo>
                    <a:pt x="345" y="160"/>
                    <a:pt x="355" y="149"/>
                    <a:pt x="349" y="149"/>
                  </a:cubicBezTo>
                  <a:cubicBezTo>
                    <a:pt x="344" y="149"/>
                    <a:pt x="347" y="145"/>
                    <a:pt x="354" y="144"/>
                  </a:cubicBezTo>
                  <a:close/>
                  <a:moveTo>
                    <a:pt x="329" y="135"/>
                  </a:moveTo>
                  <a:cubicBezTo>
                    <a:pt x="334" y="137"/>
                    <a:pt x="339" y="130"/>
                    <a:pt x="343" y="133"/>
                  </a:cubicBezTo>
                  <a:cubicBezTo>
                    <a:pt x="346" y="136"/>
                    <a:pt x="362" y="139"/>
                    <a:pt x="362" y="131"/>
                  </a:cubicBezTo>
                  <a:cubicBezTo>
                    <a:pt x="362" y="123"/>
                    <a:pt x="342" y="122"/>
                    <a:pt x="337" y="125"/>
                  </a:cubicBezTo>
                  <a:cubicBezTo>
                    <a:pt x="332" y="128"/>
                    <a:pt x="309" y="129"/>
                    <a:pt x="316" y="134"/>
                  </a:cubicBezTo>
                  <a:cubicBezTo>
                    <a:pt x="320" y="137"/>
                    <a:pt x="324" y="133"/>
                    <a:pt x="329" y="135"/>
                  </a:cubicBezTo>
                  <a:close/>
                  <a:moveTo>
                    <a:pt x="413" y="119"/>
                  </a:moveTo>
                  <a:cubicBezTo>
                    <a:pt x="419" y="115"/>
                    <a:pt x="430" y="122"/>
                    <a:pt x="428" y="126"/>
                  </a:cubicBezTo>
                  <a:cubicBezTo>
                    <a:pt x="426" y="131"/>
                    <a:pt x="409" y="125"/>
                    <a:pt x="410" y="129"/>
                  </a:cubicBezTo>
                  <a:cubicBezTo>
                    <a:pt x="410" y="131"/>
                    <a:pt x="412" y="137"/>
                    <a:pt x="424" y="133"/>
                  </a:cubicBezTo>
                  <a:cubicBezTo>
                    <a:pt x="436" y="130"/>
                    <a:pt x="446" y="132"/>
                    <a:pt x="454" y="139"/>
                  </a:cubicBezTo>
                  <a:cubicBezTo>
                    <a:pt x="462" y="145"/>
                    <a:pt x="470" y="148"/>
                    <a:pt x="475" y="141"/>
                  </a:cubicBezTo>
                  <a:cubicBezTo>
                    <a:pt x="481" y="135"/>
                    <a:pt x="468" y="134"/>
                    <a:pt x="471" y="129"/>
                  </a:cubicBezTo>
                  <a:cubicBezTo>
                    <a:pt x="473" y="124"/>
                    <a:pt x="463" y="121"/>
                    <a:pt x="457" y="121"/>
                  </a:cubicBezTo>
                  <a:cubicBezTo>
                    <a:pt x="452" y="121"/>
                    <a:pt x="450" y="111"/>
                    <a:pt x="445" y="113"/>
                  </a:cubicBezTo>
                  <a:cubicBezTo>
                    <a:pt x="441" y="115"/>
                    <a:pt x="438" y="118"/>
                    <a:pt x="438" y="112"/>
                  </a:cubicBezTo>
                  <a:cubicBezTo>
                    <a:pt x="438" y="105"/>
                    <a:pt x="412" y="105"/>
                    <a:pt x="405" y="107"/>
                  </a:cubicBezTo>
                  <a:cubicBezTo>
                    <a:pt x="399" y="110"/>
                    <a:pt x="407" y="123"/>
                    <a:pt x="413" y="119"/>
                  </a:cubicBezTo>
                  <a:close/>
                  <a:moveTo>
                    <a:pt x="416" y="161"/>
                  </a:moveTo>
                  <a:cubicBezTo>
                    <a:pt x="420" y="156"/>
                    <a:pt x="400" y="140"/>
                    <a:pt x="399" y="148"/>
                  </a:cubicBezTo>
                  <a:cubicBezTo>
                    <a:pt x="398" y="155"/>
                    <a:pt x="412" y="166"/>
                    <a:pt x="416" y="161"/>
                  </a:cubicBezTo>
                  <a:close/>
                  <a:moveTo>
                    <a:pt x="481" y="96"/>
                  </a:moveTo>
                  <a:cubicBezTo>
                    <a:pt x="485" y="90"/>
                    <a:pt x="460" y="85"/>
                    <a:pt x="466" y="90"/>
                  </a:cubicBezTo>
                  <a:cubicBezTo>
                    <a:pt x="470" y="93"/>
                    <a:pt x="478" y="102"/>
                    <a:pt x="481" y="96"/>
                  </a:cubicBezTo>
                  <a:close/>
                  <a:moveTo>
                    <a:pt x="425" y="209"/>
                  </a:moveTo>
                  <a:cubicBezTo>
                    <a:pt x="428" y="205"/>
                    <a:pt x="417" y="197"/>
                    <a:pt x="414" y="204"/>
                  </a:cubicBezTo>
                  <a:cubicBezTo>
                    <a:pt x="411" y="211"/>
                    <a:pt x="421" y="213"/>
                    <a:pt x="425" y="209"/>
                  </a:cubicBezTo>
                  <a:close/>
                  <a:moveTo>
                    <a:pt x="481" y="174"/>
                  </a:moveTo>
                  <a:cubicBezTo>
                    <a:pt x="481" y="179"/>
                    <a:pt x="469" y="173"/>
                    <a:pt x="460" y="170"/>
                  </a:cubicBezTo>
                  <a:cubicBezTo>
                    <a:pt x="451" y="166"/>
                    <a:pt x="457" y="177"/>
                    <a:pt x="464" y="183"/>
                  </a:cubicBezTo>
                  <a:cubicBezTo>
                    <a:pt x="471" y="189"/>
                    <a:pt x="460" y="186"/>
                    <a:pt x="451" y="179"/>
                  </a:cubicBezTo>
                  <a:cubicBezTo>
                    <a:pt x="441" y="173"/>
                    <a:pt x="442" y="184"/>
                    <a:pt x="447" y="187"/>
                  </a:cubicBezTo>
                  <a:cubicBezTo>
                    <a:pt x="451" y="191"/>
                    <a:pt x="446" y="196"/>
                    <a:pt x="440" y="188"/>
                  </a:cubicBezTo>
                  <a:cubicBezTo>
                    <a:pt x="434" y="180"/>
                    <a:pt x="431" y="171"/>
                    <a:pt x="421" y="171"/>
                  </a:cubicBezTo>
                  <a:cubicBezTo>
                    <a:pt x="412" y="170"/>
                    <a:pt x="416" y="180"/>
                    <a:pt x="420" y="185"/>
                  </a:cubicBezTo>
                  <a:cubicBezTo>
                    <a:pt x="425" y="191"/>
                    <a:pt x="430" y="193"/>
                    <a:pt x="438" y="197"/>
                  </a:cubicBezTo>
                  <a:cubicBezTo>
                    <a:pt x="446" y="202"/>
                    <a:pt x="459" y="195"/>
                    <a:pt x="465" y="197"/>
                  </a:cubicBezTo>
                  <a:cubicBezTo>
                    <a:pt x="471" y="198"/>
                    <a:pt x="458" y="206"/>
                    <a:pt x="462" y="211"/>
                  </a:cubicBezTo>
                  <a:cubicBezTo>
                    <a:pt x="466" y="216"/>
                    <a:pt x="477" y="212"/>
                    <a:pt x="486" y="212"/>
                  </a:cubicBezTo>
                  <a:cubicBezTo>
                    <a:pt x="494" y="211"/>
                    <a:pt x="490" y="206"/>
                    <a:pt x="495" y="203"/>
                  </a:cubicBezTo>
                  <a:cubicBezTo>
                    <a:pt x="500" y="199"/>
                    <a:pt x="490" y="200"/>
                    <a:pt x="494" y="191"/>
                  </a:cubicBezTo>
                  <a:cubicBezTo>
                    <a:pt x="498" y="183"/>
                    <a:pt x="482" y="169"/>
                    <a:pt x="481" y="174"/>
                  </a:cubicBezTo>
                  <a:close/>
                  <a:moveTo>
                    <a:pt x="502" y="145"/>
                  </a:moveTo>
                  <a:cubicBezTo>
                    <a:pt x="510" y="145"/>
                    <a:pt x="516" y="144"/>
                    <a:pt x="522" y="141"/>
                  </a:cubicBezTo>
                  <a:cubicBezTo>
                    <a:pt x="529" y="139"/>
                    <a:pt x="519" y="139"/>
                    <a:pt x="523" y="133"/>
                  </a:cubicBezTo>
                  <a:cubicBezTo>
                    <a:pt x="528" y="127"/>
                    <a:pt x="512" y="126"/>
                    <a:pt x="511" y="128"/>
                  </a:cubicBezTo>
                  <a:cubicBezTo>
                    <a:pt x="510" y="130"/>
                    <a:pt x="491" y="116"/>
                    <a:pt x="488" y="121"/>
                  </a:cubicBezTo>
                  <a:cubicBezTo>
                    <a:pt x="485" y="125"/>
                    <a:pt x="495" y="145"/>
                    <a:pt x="502" y="145"/>
                  </a:cubicBezTo>
                  <a:close/>
                  <a:moveTo>
                    <a:pt x="543" y="147"/>
                  </a:moveTo>
                  <a:cubicBezTo>
                    <a:pt x="542" y="144"/>
                    <a:pt x="504" y="149"/>
                    <a:pt x="510" y="153"/>
                  </a:cubicBezTo>
                  <a:cubicBezTo>
                    <a:pt x="520" y="161"/>
                    <a:pt x="544" y="150"/>
                    <a:pt x="543" y="147"/>
                  </a:cubicBezTo>
                  <a:close/>
                  <a:moveTo>
                    <a:pt x="537" y="220"/>
                  </a:moveTo>
                  <a:cubicBezTo>
                    <a:pt x="546" y="220"/>
                    <a:pt x="542" y="209"/>
                    <a:pt x="532" y="201"/>
                  </a:cubicBezTo>
                  <a:cubicBezTo>
                    <a:pt x="522" y="194"/>
                    <a:pt x="499" y="209"/>
                    <a:pt x="503" y="212"/>
                  </a:cubicBezTo>
                  <a:cubicBezTo>
                    <a:pt x="508" y="216"/>
                    <a:pt x="528" y="221"/>
                    <a:pt x="537" y="220"/>
                  </a:cubicBezTo>
                  <a:close/>
                  <a:moveTo>
                    <a:pt x="473" y="290"/>
                  </a:moveTo>
                  <a:cubicBezTo>
                    <a:pt x="484" y="298"/>
                    <a:pt x="481" y="284"/>
                    <a:pt x="493" y="285"/>
                  </a:cubicBezTo>
                  <a:cubicBezTo>
                    <a:pt x="506" y="285"/>
                    <a:pt x="506" y="265"/>
                    <a:pt x="508" y="257"/>
                  </a:cubicBezTo>
                  <a:cubicBezTo>
                    <a:pt x="510" y="250"/>
                    <a:pt x="498" y="250"/>
                    <a:pt x="501" y="256"/>
                  </a:cubicBezTo>
                  <a:cubicBezTo>
                    <a:pt x="504" y="261"/>
                    <a:pt x="501" y="267"/>
                    <a:pt x="500" y="260"/>
                  </a:cubicBezTo>
                  <a:cubicBezTo>
                    <a:pt x="499" y="254"/>
                    <a:pt x="489" y="260"/>
                    <a:pt x="486" y="255"/>
                  </a:cubicBezTo>
                  <a:cubicBezTo>
                    <a:pt x="482" y="250"/>
                    <a:pt x="497" y="249"/>
                    <a:pt x="500" y="243"/>
                  </a:cubicBezTo>
                  <a:cubicBezTo>
                    <a:pt x="504" y="236"/>
                    <a:pt x="489" y="237"/>
                    <a:pt x="492" y="232"/>
                  </a:cubicBezTo>
                  <a:cubicBezTo>
                    <a:pt x="496" y="227"/>
                    <a:pt x="470" y="233"/>
                    <a:pt x="478" y="236"/>
                  </a:cubicBezTo>
                  <a:cubicBezTo>
                    <a:pt x="485" y="239"/>
                    <a:pt x="478" y="243"/>
                    <a:pt x="471" y="238"/>
                  </a:cubicBezTo>
                  <a:cubicBezTo>
                    <a:pt x="464" y="233"/>
                    <a:pt x="445" y="241"/>
                    <a:pt x="452" y="247"/>
                  </a:cubicBezTo>
                  <a:cubicBezTo>
                    <a:pt x="457" y="251"/>
                    <a:pt x="474" y="244"/>
                    <a:pt x="464" y="257"/>
                  </a:cubicBezTo>
                  <a:cubicBezTo>
                    <a:pt x="455" y="270"/>
                    <a:pt x="451" y="253"/>
                    <a:pt x="442" y="255"/>
                  </a:cubicBezTo>
                  <a:cubicBezTo>
                    <a:pt x="433" y="256"/>
                    <a:pt x="437" y="267"/>
                    <a:pt x="450" y="271"/>
                  </a:cubicBezTo>
                  <a:cubicBezTo>
                    <a:pt x="464" y="275"/>
                    <a:pt x="462" y="283"/>
                    <a:pt x="473" y="290"/>
                  </a:cubicBezTo>
                  <a:close/>
                  <a:moveTo>
                    <a:pt x="555" y="210"/>
                  </a:moveTo>
                  <a:cubicBezTo>
                    <a:pt x="558" y="220"/>
                    <a:pt x="562" y="213"/>
                    <a:pt x="568" y="217"/>
                  </a:cubicBezTo>
                  <a:cubicBezTo>
                    <a:pt x="573" y="221"/>
                    <a:pt x="582" y="224"/>
                    <a:pt x="586" y="220"/>
                  </a:cubicBezTo>
                  <a:cubicBezTo>
                    <a:pt x="591" y="216"/>
                    <a:pt x="593" y="213"/>
                    <a:pt x="594" y="216"/>
                  </a:cubicBezTo>
                  <a:cubicBezTo>
                    <a:pt x="597" y="222"/>
                    <a:pt x="608" y="223"/>
                    <a:pt x="632" y="223"/>
                  </a:cubicBezTo>
                  <a:cubicBezTo>
                    <a:pt x="656" y="224"/>
                    <a:pt x="650" y="213"/>
                    <a:pt x="657" y="217"/>
                  </a:cubicBezTo>
                  <a:cubicBezTo>
                    <a:pt x="664" y="221"/>
                    <a:pt x="680" y="221"/>
                    <a:pt x="687" y="220"/>
                  </a:cubicBezTo>
                  <a:cubicBezTo>
                    <a:pt x="694" y="218"/>
                    <a:pt x="697" y="207"/>
                    <a:pt x="697" y="202"/>
                  </a:cubicBezTo>
                  <a:cubicBezTo>
                    <a:pt x="696" y="196"/>
                    <a:pt x="643" y="192"/>
                    <a:pt x="633" y="197"/>
                  </a:cubicBezTo>
                  <a:cubicBezTo>
                    <a:pt x="624" y="203"/>
                    <a:pt x="609" y="195"/>
                    <a:pt x="601" y="199"/>
                  </a:cubicBezTo>
                  <a:cubicBezTo>
                    <a:pt x="594" y="203"/>
                    <a:pt x="596" y="194"/>
                    <a:pt x="583" y="193"/>
                  </a:cubicBezTo>
                  <a:cubicBezTo>
                    <a:pt x="569" y="193"/>
                    <a:pt x="584" y="186"/>
                    <a:pt x="586" y="183"/>
                  </a:cubicBezTo>
                  <a:cubicBezTo>
                    <a:pt x="589" y="180"/>
                    <a:pt x="566" y="172"/>
                    <a:pt x="556" y="174"/>
                  </a:cubicBezTo>
                  <a:cubicBezTo>
                    <a:pt x="547" y="176"/>
                    <a:pt x="541" y="171"/>
                    <a:pt x="532" y="167"/>
                  </a:cubicBezTo>
                  <a:cubicBezTo>
                    <a:pt x="523" y="163"/>
                    <a:pt x="499" y="163"/>
                    <a:pt x="504" y="171"/>
                  </a:cubicBezTo>
                  <a:cubicBezTo>
                    <a:pt x="507" y="176"/>
                    <a:pt x="536" y="186"/>
                    <a:pt x="539" y="181"/>
                  </a:cubicBezTo>
                  <a:cubicBezTo>
                    <a:pt x="542" y="176"/>
                    <a:pt x="550" y="187"/>
                    <a:pt x="554" y="193"/>
                  </a:cubicBezTo>
                  <a:cubicBezTo>
                    <a:pt x="559" y="198"/>
                    <a:pt x="551" y="200"/>
                    <a:pt x="555" y="210"/>
                  </a:cubicBezTo>
                  <a:close/>
                  <a:moveTo>
                    <a:pt x="580" y="151"/>
                  </a:moveTo>
                  <a:cubicBezTo>
                    <a:pt x="571" y="147"/>
                    <a:pt x="560" y="156"/>
                    <a:pt x="569" y="160"/>
                  </a:cubicBezTo>
                  <a:cubicBezTo>
                    <a:pt x="577" y="163"/>
                    <a:pt x="589" y="156"/>
                    <a:pt x="580" y="151"/>
                  </a:cubicBezTo>
                  <a:close/>
                  <a:moveTo>
                    <a:pt x="508" y="95"/>
                  </a:moveTo>
                  <a:cubicBezTo>
                    <a:pt x="516" y="99"/>
                    <a:pt x="511" y="104"/>
                    <a:pt x="519" y="107"/>
                  </a:cubicBezTo>
                  <a:cubicBezTo>
                    <a:pt x="527" y="111"/>
                    <a:pt x="550" y="103"/>
                    <a:pt x="552" y="108"/>
                  </a:cubicBezTo>
                  <a:cubicBezTo>
                    <a:pt x="554" y="114"/>
                    <a:pt x="529" y="114"/>
                    <a:pt x="532" y="118"/>
                  </a:cubicBezTo>
                  <a:cubicBezTo>
                    <a:pt x="536" y="121"/>
                    <a:pt x="550" y="127"/>
                    <a:pt x="548" y="130"/>
                  </a:cubicBezTo>
                  <a:cubicBezTo>
                    <a:pt x="546" y="133"/>
                    <a:pt x="572" y="141"/>
                    <a:pt x="575" y="137"/>
                  </a:cubicBezTo>
                  <a:cubicBezTo>
                    <a:pt x="577" y="133"/>
                    <a:pt x="584" y="134"/>
                    <a:pt x="591" y="137"/>
                  </a:cubicBezTo>
                  <a:cubicBezTo>
                    <a:pt x="597" y="139"/>
                    <a:pt x="598" y="121"/>
                    <a:pt x="602" y="124"/>
                  </a:cubicBezTo>
                  <a:cubicBezTo>
                    <a:pt x="607" y="127"/>
                    <a:pt x="606" y="118"/>
                    <a:pt x="614" y="115"/>
                  </a:cubicBezTo>
                  <a:cubicBezTo>
                    <a:pt x="621" y="112"/>
                    <a:pt x="632" y="111"/>
                    <a:pt x="633" y="108"/>
                  </a:cubicBezTo>
                  <a:cubicBezTo>
                    <a:pt x="633" y="106"/>
                    <a:pt x="631" y="102"/>
                    <a:pt x="622" y="103"/>
                  </a:cubicBezTo>
                  <a:cubicBezTo>
                    <a:pt x="613" y="104"/>
                    <a:pt x="607" y="101"/>
                    <a:pt x="611" y="96"/>
                  </a:cubicBezTo>
                  <a:cubicBezTo>
                    <a:pt x="615" y="91"/>
                    <a:pt x="601" y="89"/>
                    <a:pt x="606" y="85"/>
                  </a:cubicBezTo>
                  <a:cubicBezTo>
                    <a:pt x="611" y="81"/>
                    <a:pt x="596" y="77"/>
                    <a:pt x="598" y="83"/>
                  </a:cubicBezTo>
                  <a:cubicBezTo>
                    <a:pt x="599" y="89"/>
                    <a:pt x="589" y="84"/>
                    <a:pt x="587" y="78"/>
                  </a:cubicBezTo>
                  <a:cubicBezTo>
                    <a:pt x="586" y="73"/>
                    <a:pt x="565" y="71"/>
                    <a:pt x="552" y="59"/>
                  </a:cubicBezTo>
                  <a:cubicBezTo>
                    <a:pt x="538" y="47"/>
                    <a:pt x="524" y="55"/>
                    <a:pt x="532" y="56"/>
                  </a:cubicBezTo>
                  <a:cubicBezTo>
                    <a:pt x="540" y="58"/>
                    <a:pt x="540" y="62"/>
                    <a:pt x="533" y="61"/>
                  </a:cubicBezTo>
                  <a:cubicBezTo>
                    <a:pt x="527" y="61"/>
                    <a:pt x="515" y="62"/>
                    <a:pt x="526" y="66"/>
                  </a:cubicBezTo>
                  <a:cubicBezTo>
                    <a:pt x="536" y="70"/>
                    <a:pt x="525" y="71"/>
                    <a:pt x="516" y="71"/>
                  </a:cubicBezTo>
                  <a:cubicBezTo>
                    <a:pt x="508" y="71"/>
                    <a:pt x="507" y="82"/>
                    <a:pt x="518" y="84"/>
                  </a:cubicBezTo>
                  <a:cubicBezTo>
                    <a:pt x="529" y="85"/>
                    <a:pt x="521" y="92"/>
                    <a:pt x="512" y="89"/>
                  </a:cubicBezTo>
                  <a:cubicBezTo>
                    <a:pt x="503" y="87"/>
                    <a:pt x="500" y="91"/>
                    <a:pt x="508" y="95"/>
                  </a:cubicBezTo>
                  <a:close/>
                  <a:moveTo>
                    <a:pt x="569" y="46"/>
                  </a:moveTo>
                  <a:cubicBezTo>
                    <a:pt x="576" y="41"/>
                    <a:pt x="581" y="44"/>
                    <a:pt x="575" y="47"/>
                  </a:cubicBezTo>
                  <a:cubicBezTo>
                    <a:pt x="569" y="50"/>
                    <a:pt x="571" y="52"/>
                    <a:pt x="580" y="52"/>
                  </a:cubicBezTo>
                  <a:cubicBezTo>
                    <a:pt x="588" y="51"/>
                    <a:pt x="576" y="54"/>
                    <a:pt x="576" y="59"/>
                  </a:cubicBezTo>
                  <a:cubicBezTo>
                    <a:pt x="576" y="64"/>
                    <a:pt x="586" y="61"/>
                    <a:pt x="587" y="66"/>
                  </a:cubicBezTo>
                  <a:cubicBezTo>
                    <a:pt x="587" y="71"/>
                    <a:pt x="609" y="73"/>
                    <a:pt x="615" y="67"/>
                  </a:cubicBezTo>
                  <a:cubicBezTo>
                    <a:pt x="622" y="61"/>
                    <a:pt x="619" y="69"/>
                    <a:pt x="619" y="73"/>
                  </a:cubicBezTo>
                  <a:cubicBezTo>
                    <a:pt x="618" y="77"/>
                    <a:pt x="649" y="80"/>
                    <a:pt x="651" y="75"/>
                  </a:cubicBezTo>
                  <a:cubicBezTo>
                    <a:pt x="652" y="70"/>
                    <a:pt x="657" y="72"/>
                    <a:pt x="663" y="74"/>
                  </a:cubicBezTo>
                  <a:cubicBezTo>
                    <a:pt x="669" y="75"/>
                    <a:pt x="698" y="68"/>
                    <a:pt x="699" y="62"/>
                  </a:cubicBezTo>
                  <a:cubicBezTo>
                    <a:pt x="699" y="56"/>
                    <a:pt x="708" y="65"/>
                    <a:pt x="699" y="72"/>
                  </a:cubicBezTo>
                  <a:cubicBezTo>
                    <a:pt x="689" y="78"/>
                    <a:pt x="670" y="77"/>
                    <a:pt x="662" y="80"/>
                  </a:cubicBezTo>
                  <a:cubicBezTo>
                    <a:pt x="653" y="82"/>
                    <a:pt x="667" y="88"/>
                    <a:pt x="676" y="95"/>
                  </a:cubicBezTo>
                  <a:cubicBezTo>
                    <a:pt x="684" y="101"/>
                    <a:pt x="665" y="98"/>
                    <a:pt x="657" y="89"/>
                  </a:cubicBezTo>
                  <a:cubicBezTo>
                    <a:pt x="649" y="81"/>
                    <a:pt x="631" y="81"/>
                    <a:pt x="621" y="81"/>
                  </a:cubicBezTo>
                  <a:cubicBezTo>
                    <a:pt x="612" y="82"/>
                    <a:pt x="615" y="99"/>
                    <a:pt x="622" y="99"/>
                  </a:cubicBezTo>
                  <a:cubicBezTo>
                    <a:pt x="629" y="99"/>
                    <a:pt x="636" y="102"/>
                    <a:pt x="643" y="113"/>
                  </a:cubicBezTo>
                  <a:cubicBezTo>
                    <a:pt x="650" y="124"/>
                    <a:pt x="665" y="121"/>
                    <a:pt x="665" y="126"/>
                  </a:cubicBezTo>
                  <a:cubicBezTo>
                    <a:pt x="665" y="131"/>
                    <a:pt x="645" y="122"/>
                    <a:pt x="634" y="120"/>
                  </a:cubicBezTo>
                  <a:cubicBezTo>
                    <a:pt x="623" y="118"/>
                    <a:pt x="606" y="125"/>
                    <a:pt x="605" y="133"/>
                  </a:cubicBezTo>
                  <a:cubicBezTo>
                    <a:pt x="605" y="141"/>
                    <a:pt x="621" y="140"/>
                    <a:pt x="632" y="134"/>
                  </a:cubicBezTo>
                  <a:cubicBezTo>
                    <a:pt x="643" y="127"/>
                    <a:pt x="635" y="136"/>
                    <a:pt x="630" y="141"/>
                  </a:cubicBezTo>
                  <a:cubicBezTo>
                    <a:pt x="624" y="146"/>
                    <a:pt x="643" y="150"/>
                    <a:pt x="643" y="156"/>
                  </a:cubicBezTo>
                  <a:cubicBezTo>
                    <a:pt x="643" y="162"/>
                    <a:pt x="629" y="160"/>
                    <a:pt x="628" y="154"/>
                  </a:cubicBezTo>
                  <a:cubicBezTo>
                    <a:pt x="626" y="149"/>
                    <a:pt x="621" y="143"/>
                    <a:pt x="608" y="144"/>
                  </a:cubicBezTo>
                  <a:cubicBezTo>
                    <a:pt x="595" y="145"/>
                    <a:pt x="599" y="154"/>
                    <a:pt x="607" y="155"/>
                  </a:cubicBezTo>
                  <a:cubicBezTo>
                    <a:pt x="615" y="156"/>
                    <a:pt x="615" y="162"/>
                    <a:pt x="606" y="162"/>
                  </a:cubicBezTo>
                  <a:cubicBezTo>
                    <a:pt x="597" y="162"/>
                    <a:pt x="577" y="168"/>
                    <a:pt x="583" y="174"/>
                  </a:cubicBezTo>
                  <a:cubicBezTo>
                    <a:pt x="590" y="180"/>
                    <a:pt x="616" y="174"/>
                    <a:pt x="620" y="178"/>
                  </a:cubicBezTo>
                  <a:cubicBezTo>
                    <a:pt x="625" y="182"/>
                    <a:pt x="637" y="183"/>
                    <a:pt x="640" y="179"/>
                  </a:cubicBezTo>
                  <a:cubicBezTo>
                    <a:pt x="643" y="174"/>
                    <a:pt x="653" y="176"/>
                    <a:pt x="663" y="176"/>
                  </a:cubicBezTo>
                  <a:cubicBezTo>
                    <a:pt x="673" y="176"/>
                    <a:pt x="676" y="178"/>
                    <a:pt x="680" y="182"/>
                  </a:cubicBezTo>
                  <a:cubicBezTo>
                    <a:pt x="685" y="186"/>
                    <a:pt x="693" y="184"/>
                    <a:pt x="698" y="180"/>
                  </a:cubicBezTo>
                  <a:cubicBezTo>
                    <a:pt x="704" y="176"/>
                    <a:pt x="704" y="176"/>
                    <a:pt x="711" y="176"/>
                  </a:cubicBezTo>
                  <a:cubicBezTo>
                    <a:pt x="718" y="176"/>
                    <a:pt x="719" y="172"/>
                    <a:pt x="716" y="166"/>
                  </a:cubicBezTo>
                  <a:cubicBezTo>
                    <a:pt x="712" y="161"/>
                    <a:pt x="703" y="170"/>
                    <a:pt x="702" y="166"/>
                  </a:cubicBezTo>
                  <a:cubicBezTo>
                    <a:pt x="701" y="161"/>
                    <a:pt x="693" y="160"/>
                    <a:pt x="679" y="162"/>
                  </a:cubicBezTo>
                  <a:cubicBezTo>
                    <a:pt x="665" y="164"/>
                    <a:pt x="671" y="153"/>
                    <a:pt x="679" y="155"/>
                  </a:cubicBezTo>
                  <a:cubicBezTo>
                    <a:pt x="688" y="158"/>
                    <a:pt x="699" y="157"/>
                    <a:pt x="709" y="154"/>
                  </a:cubicBezTo>
                  <a:cubicBezTo>
                    <a:pt x="718" y="152"/>
                    <a:pt x="711" y="147"/>
                    <a:pt x="711" y="143"/>
                  </a:cubicBezTo>
                  <a:cubicBezTo>
                    <a:pt x="711" y="139"/>
                    <a:pt x="723" y="142"/>
                    <a:pt x="732" y="142"/>
                  </a:cubicBezTo>
                  <a:cubicBezTo>
                    <a:pt x="741" y="142"/>
                    <a:pt x="754" y="127"/>
                    <a:pt x="754" y="119"/>
                  </a:cubicBezTo>
                  <a:cubicBezTo>
                    <a:pt x="755" y="110"/>
                    <a:pt x="734" y="112"/>
                    <a:pt x="724" y="112"/>
                  </a:cubicBezTo>
                  <a:cubicBezTo>
                    <a:pt x="714" y="112"/>
                    <a:pt x="731" y="105"/>
                    <a:pt x="750" y="106"/>
                  </a:cubicBezTo>
                  <a:cubicBezTo>
                    <a:pt x="769" y="107"/>
                    <a:pt x="760" y="98"/>
                    <a:pt x="764" y="95"/>
                  </a:cubicBezTo>
                  <a:cubicBezTo>
                    <a:pt x="767" y="92"/>
                    <a:pt x="776" y="99"/>
                    <a:pt x="786" y="97"/>
                  </a:cubicBezTo>
                  <a:cubicBezTo>
                    <a:pt x="795" y="95"/>
                    <a:pt x="789" y="87"/>
                    <a:pt x="795" y="87"/>
                  </a:cubicBezTo>
                  <a:cubicBezTo>
                    <a:pt x="800" y="87"/>
                    <a:pt x="810" y="80"/>
                    <a:pt x="831" y="68"/>
                  </a:cubicBezTo>
                  <a:cubicBezTo>
                    <a:pt x="851" y="57"/>
                    <a:pt x="867" y="59"/>
                    <a:pt x="868" y="52"/>
                  </a:cubicBezTo>
                  <a:cubicBezTo>
                    <a:pt x="869" y="46"/>
                    <a:pt x="840" y="52"/>
                    <a:pt x="835" y="50"/>
                  </a:cubicBezTo>
                  <a:cubicBezTo>
                    <a:pt x="830" y="48"/>
                    <a:pt x="855" y="43"/>
                    <a:pt x="861" y="44"/>
                  </a:cubicBezTo>
                  <a:cubicBezTo>
                    <a:pt x="867" y="46"/>
                    <a:pt x="875" y="44"/>
                    <a:pt x="896" y="34"/>
                  </a:cubicBezTo>
                  <a:cubicBezTo>
                    <a:pt x="916" y="24"/>
                    <a:pt x="907" y="22"/>
                    <a:pt x="899" y="23"/>
                  </a:cubicBezTo>
                  <a:cubicBezTo>
                    <a:pt x="890" y="25"/>
                    <a:pt x="881" y="22"/>
                    <a:pt x="881" y="16"/>
                  </a:cubicBezTo>
                  <a:cubicBezTo>
                    <a:pt x="882" y="11"/>
                    <a:pt x="869" y="16"/>
                    <a:pt x="868" y="13"/>
                  </a:cubicBezTo>
                  <a:cubicBezTo>
                    <a:pt x="868" y="10"/>
                    <a:pt x="856" y="11"/>
                    <a:pt x="843" y="16"/>
                  </a:cubicBezTo>
                  <a:cubicBezTo>
                    <a:pt x="830" y="21"/>
                    <a:pt x="842" y="11"/>
                    <a:pt x="847" y="9"/>
                  </a:cubicBezTo>
                  <a:cubicBezTo>
                    <a:pt x="853" y="7"/>
                    <a:pt x="814" y="9"/>
                    <a:pt x="808" y="5"/>
                  </a:cubicBezTo>
                  <a:cubicBezTo>
                    <a:pt x="801" y="0"/>
                    <a:pt x="794" y="12"/>
                    <a:pt x="788" y="6"/>
                  </a:cubicBezTo>
                  <a:cubicBezTo>
                    <a:pt x="782" y="0"/>
                    <a:pt x="766" y="5"/>
                    <a:pt x="768" y="10"/>
                  </a:cubicBezTo>
                  <a:cubicBezTo>
                    <a:pt x="770" y="14"/>
                    <a:pt x="766" y="14"/>
                    <a:pt x="760" y="9"/>
                  </a:cubicBezTo>
                  <a:cubicBezTo>
                    <a:pt x="754" y="4"/>
                    <a:pt x="742" y="10"/>
                    <a:pt x="732" y="8"/>
                  </a:cubicBezTo>
                  <a:cubicBezTo>
                    <a:pt x="721" y="7"/>
                    <a:pt x="726" y="17"/>
                    <a:pt x="714" y="12"/>
                  </a:cubicBezTo>
                  <a:cubicBezTo>
                    <a:pt x="703" y="7"/>
                    <a:pt x="690" y="9"/>
                    <a:pt x="694" y="11"/>
                  </a:cubicBezTo>
                  <a:cubicBezTo>
                    <a:pt x="697" y="12"/>
                    <a:pt x="693" y="15"/>
                    <a:pt x="688" y="14"/>
                  </a:cubicBezTo>
                  <a:cubicBezTo>
                    <a:pt x="683" y="12"/>
                    <a:pt x="678" y="14"/>
                    <a:pt x="681" y="19"/>
                  </a:cubicBezTo>
                  <a:cubicBezTo>
                    <a:pt x="683" y="24"/>
                    <a:pt x="662" y="18"/>
                    <a:pt x="662" y="23"/>
                  </a:cubicBezTo>
                  <a:cubicBezTo>
                    <a:pt x="662" y="29"/>
                    <a:pt x="655" y="32"/>
                    <a:pt x="649" y="27"/>
                  </a:cubicBezTo>
                  <a:cubicBezTo>
                    <a:pt x="643" y="22"/>
                    <a:pt x="624" y="20"/>
                    <a:pt x="629" y="25"/>
                  </a:cubicBezTo>
                  <a:cubicBezTo>
                    <a:pt x="635" y="29"/>
                    <a:pt x="612" y="27"/>
                    <a:pt x="618" y="31"/>
                  </a:cubicBezTo>
                  <a:cubicBezTo>
                    <a:pt x="624" y="36"/>
                    <a:pt x="611" y="39"/>
                    <a:pt x="611" y="37"/>
                  </a:cubicBezTo>
                  <a:cubicBezTo>
                    <a:pt x="611" y="34"/>
                    <a:pt x="598" y="30"/>
                    <a:pt x="593" y="34"/>
                  </a:cubicBezTo>
                  <a:cubicBezTo>
                    <a:pt x="588" y="39"/>
                    <a:pt x="587" y="44"/>
                    <a:pt x="584" y="41"/>
                  </a:cubicBezTo>
                  <a:cubicBezTo>
                    <a:pt x="582" y="38"/>
                    <a:pt x="571" y="39"/>
                    <a:pt x="560" y="43"/>
                  </a:cubicBezTo>
                  <a:cubicBezTo>
                    <a:pt x="550" y="47"/>
                    <a:pt x="562" y="50"/>
                    <a:pt x="569" y="46"/>
                  </a:cubicBezTo>
                  <a:close/>
                  <a:moveTo>
                    <a:pt x="695" y="477"/>
                  </a:moveTo>
                  <a:cubicBezTo>
                    <a:pt x="698" y="477"/>
                    <a:pt x="705" y="464"/>
                    <a:pt x="696" y="465"/>
                  </a:cubicBezTo>
                  <a:cubicBezTo>
                    <a:pt x="687" y="465"/>
                    <a:pt x="689" y="478"/>
                    <a:pt x="695" y="477"/>
                  </a:cubicBezTo>
                  <a:close/>
                  <a:moveTo>
                    <a:pt x="651" y="466"/>
                  </a:moveTo>
                  <a:cubicBezTo>
                    <a:pt x="659" y="471"/>
                    <a:pt x="671" y="458"/>
                    <a:pt x="670" y="454"/>
                  </a:cubicBezTo>
                  <a:cubicBezTo>
                    <a:pt x="669" y="450"/>
                    <a:pt x="641" y="460"/>
                    <a:pt x="651" y="466"/>
                  </a:cubicBezTo>
                  <a:close/>
                  <a:moveTo>
                    <a:pt x="687" y="439"/>
                  </a:moveTo>
                  <a:cubicBezTo>
                    <a:pt x="688" y="434"/>
                    <a:pt x="670" y="432"/>
                    <a:pt x="671" y="426"/>
                  </a:cubicBezTo>
                  <a:cubicBezTo>
                    <a:pt x="672" y="421"/>
                    <a:pt x="655" y="416"/>
                    <a:pt x="649" y="413"/>
                  </a:cubicBezTo>
                  <a:cubicBezTo>
                    <a:pt x="644" y="410"/>
                    <a:pt x="635" y="409"/>
                    <a:pt x="635" y="403"/>
                  </a:cubicBezTo>
                  <a:cubicBezTo>
                    <a:pt x="635" y="397"/>
                    <a:pt x="623" y="401"/>
                    <a:pt x="623" y="410"/>
                  </a:cubicBezTo>
                  <a:cubicBezTo>
                    <a:pt x="622" y="419"/>
                    <a:pt x="617" y="417"/>
                    <a:pt x="620" y="426"/>
                  </a:cubicBezTo>
                  <a:cubicBezTo>
                    <a:pt x="622" y="434"/>
                    <a:pt x="609" y="436"/>
                    <a:pt x="610" y="441"/>
                  </a:cubicBezTo>
                  <a:cubicBezTo>
                    <a:pt x="612" y="445"/>
                    <a:pt x="618" y="440"/>
                    <a:pt x="624" y="440"/>
                  </a:cubicBezTo>
                  <a:cubicBezTo>
                    <a:pt x="630" y="440"/>
                    <a:pt x="623" y="448"/>
                    <a:pt x="630" y="449"/>
                  </a:cubicBezTo>
                  <a:cubicBezTo>
                    <a:pt x="636" y="450"/>
                    <a:pt x="647" y="443"/>
                    <a:pt x="649" y="439"/>
                  </a:cubicBezTo>
                  <a:cubicBezTo>
                    <a:pt x="652" y="435"/>
                    <a:pt x="657" y="433"/>
                    <a:pt x="664" y="438"/>
                  </a:cubicBezTo>
                  <a:cubicBezTo>
                    <a:pt x="671" y="443"/>
                    <a:pt x="686" y="444"/>
                    <a:pt x="687" y="439"/>
                  </a:cubicBezTo>
                  <a:close/>
                  <a:moveTo>
                    <a:pt x="850" y="395"/>
                  </a:moveTo>
                  <a:cubicBezTo>
                    <a:pt x="856" y="395"/>
                    <a:pt x="857" y="403"/>
                    <a:pt x="867" y="411"/>
                  </a:cubicBezTo>
                  <a:cubicBezTo>
                    <a:pt x="876" y="419"/>
                    <a:pt x="877" y="413"/>
                    <a:pt x="879" y="408"/>
                  </a:cubicBezTo>
                  <a:cubicBezTo>
                    <a:pt x="880" y="402"/>
                    <a:pt x="891" y="407"/>
                    <a:pt x="890" y="401"/>
                  </a:cubicBezTo>
                  <a:cubicBezTo>
                    <a:pt x="890" y="396"/>
                    <a:pt x="899" y="389"/>
                    <a:pt x="905" y="387"/>
                  </a:cubicBezTo>
                  <a:cubicBezTo>
                    <a:pt x="911" y="384"/>
                    <a:pt x="900" y="378"/>
                    <a:pt x="892" y="379"/>
                  </a:cubicBezTo>
                  <a:cubicBezTo>
                    <a:pt x="884" y="379"/>
                    <a:pt x="882" y="374"/>
                    <a:pt x="882" y="370"/>
                  </a:cubicBezTo>
                  <a:cubicBezTo>
                    <a:pt x="882" y="367"/>
                    <a:pt x="867" y="358"/>
                    <a:pt x="862" y="360"/>
                  </a:cubicBezTo>
                  <a:cubicBezTo>
                    <a:pt x="857" y="361"/>
                    <a:pt x="849" y="353"/>
                    <a:pt x="842" y="353"/>
                  </a:cubicBezTo>
                  <a:cubicBezTo>
                    <a:pt x="836" y="352"/>
                    <a:pt x="826" y="347"/>
                    <a:pt x="827" y="340"/>
                  </a:cubicBezTo>
                  <a:cubicBezTo>
                    <a:pt x="828" y="333"/>
                    <a:pt x="840" y="342"/>
                    <a:pt x="843" y="337"/>
                  </a:cubicBezTo>
                  <a:cubicBezTo>
                    <a:pt x="845" y="331"/>
                    <a:pt x="830" y="334"/>
                    <a:pt x="830" y="330"/>
                  </a:cubicBezTo>
                  <a:cubicBezTo>
                    <a:pt x="829" y="326"/>
                    <a:pt x="833" y="328"/>
                    <a:pt x="836" y="325"/>
                  </a:cubicBezTo>
                  <a:cubicBezTo>
                    <a:pt x="839" y="323"/>
                    <a:pt x="834" y="318"/>
                    <a:pt x="830" y="316"/>
                  </a:cubicBezTo>
                  <a:cubicBezTo>
                    <a:pt x="827" y="314"/>
                    <a:pt x="826" y="320"/>
                    <a:pt x="822" y="320"/>
                  </a:cubicBezTo>
                  <a:cubicBezTo>
                    <a:pt x="819" y="320"/>
                    <a:pt x="822" y="314"/>
                    <a:pt x="824" y="311"/>
                  </a:cubicBezTo>
                  <a:cubicBezTo>
                    <a:pt x="827" y="307"/>
                    <a:pt x="813" y="303"/>
                    <a:pt x="807" y="305"/>
                  </a:cubicBezTo>
                  <a:cubicBezTo>
                    <a:pt x="801" y="307"/>
                    <a:pt x="799" y="304"/>
                    <a:pt x="799" y="300"/>
                  </a:cubicBezTo>
                  <a:cubicBezTo>
                    <a:pt x="799" y="296"/>
                    <a:pt x="788" y="300"/>
                    <a:pt x="784" y="303"/>
                  </a:cubicBezTo>
                  <a:cubicBezTo>
                    <a:pt x="780" y="306"/>
                    <a:pt x="775" y="300"/>
                    <a:pt x="780" y="299"/>
                  </a:cubicBezTo>
                  <a:cubicBezTo>
                    <a:pt x="785" y="299"/>
                    <a:pt x="791" y="295"/>
                    <a:pt x="790" y="290"/>
                  </a:cubicBezTo>
                  <a:cubicBezTo>
                    <a:pt x="788" y="286"/>
                    <a:pt x="775" y="285"/>
                    <a:pt x="773" y="291"/>
                  </a:cubicBezTo>
                  <a:cubicBezTo>
                    <a:pt x="770" y="296"/>
                    <a:pt x="760" y="285"/>
                    <a:pt x="760" y="280"/>
                  </a:cubicBezTo>
                  <a:cubicBezTo>
                    <a:pt x="760" y="276"/>
                    <a:pt x="744" y="280"/>
                    <a:pt x="746" y="272"/>
                  </a:cubicBezTo>
                  <a:cubicBezTo>
                    <a:pt x="748" y="265"/>
                    <a:pt x="727" y="263"/>
                    <a:pt x="722" y="263"/>
                  </a:cubicBezTo>
                  <a:cubicBezTo>
                    <a:pt x="716" y="263"/>
                    <a:pt x="708" y="267"/>
                    <a:pt x="709" y="272"/>
                  </a:cubicBezTo>
                  <a:cubicBezTo>
                    <a:pt x="710" y="277"/>
                    <a:pt x="703" y="275"/>
                    <a:pt x="702" y="270"/>
                  </a:cubicBezTo>
                  <a:cubicBezTo>
                    <a:pt x="701" y="264"/>
                    <a:pt x="688" y="276"/>
                    <a:pt x="684" y="276"/>
                  </a:cubicBezTo>
                  <a:cubicBezTo>
                    <a:pt x="680" y="276"/>
                    <a:pt x="686" y="261"/>
                    <a:pt x="684" y="257"/>
                  </a:cubicBezTo>
                  <a:cubicBezTo>
                    <a:pt x="682" y="252"/>
                    <a:pt x="679" y="251"/>
                    <a:pt x="676" y="243"/>
                  </a:cubicBezTo>
                  <a:cubicBezTo>
                    <a:pt x="673" y="236"/>
                    <a:pt x="658" y="239"/>
                    <a:pt x="654" y="243"/>
                  </a:cubicBezTo>
                  <a:cubicBezTo>
                    <a:pt x="650" y="248"/>
                    <a:pt x="637" y="246"/>
                    <a:pt x="630" y="253"/>
                  </a:cubicBezTo>
                  <a:cubicBezTo>
                    <a:pt x="623" y="260"/>
                    <a:pt x="631" y="267"/>
                    <a:pt x="634" y="269"/>
                  </a:cubicBezTo>
                  <a:cubicBezTo>
                    <a:pt x="637" y="272"/>
                    <a:pt x="623" y="276"/>
                    <a:pt x="628" y="280"/>
                  </a:cubicBezTo>
                  <a:cubicBezTo>
                    <a:pt x="632" y="284"/>
                    <a:pt x="639" y="282"/>
                    <a:pt x="640" y="288"/>
                  </a:cubicBezTo>
                  <a:cubicBezTo>
                    <a:pt x="640" y="295"/>
                    <a:pt x="623" y="286"/>
                    <a:pt x="621" y="281"/>
                  </a:cubicBezTo>
                  <a:cubicBezTo>
                    <a:pt x="618" y="275"/>
                    <a:pt x="622" y="270"/>
                    <a:pt x="618" y="266"/>
                  </a:cubicBezTo>
                  <a:cubicBezTo>
                    <a:pt x="615" y="262"/>
                    <a:pt x="618" y="257"/>
                    <a:pt x="624" y="250"/>
                  </a:cubicBezTo>
                  <a:cubicBezTo>
                    <a:pt x="631" y="243"/>
                    <a:pt x="636" y="244"/>
                    <a:pt x="636" y="240"/>
                  </a:cubicBezTo>
                  <a:cubicBezTo>
                    <a:pt x="636" y="236"/>
                    <a:pt x="608" y="236"/>
                    <a:pt x="591" y="251"/>
                  </a:cubicBezTo>
                  <a:cubicBezTo>
                    <a:pt x="575" y="266"/>
                    <a:pt x="580" y="286"/>
                    <a:pt x="581" y="290"/>
                  </a:cubicBezTo>
                  <a:cubicBezTo>
                    <a:pt x="582" y="294"/>
                    <a:pt x="596" y="292"/>
                    <a:pt x="605" y="295"/>
                  </a:cubicBezTo>
                  <a:cubicBezTo>
                    <a:pt x="613" y="297"/>
                    <a:pt x="609" y="301"/>
                    <a:pt x="602" y="300"/>
                  </a:cubicBezTo>
                  <a:cubicBezTo>
                    <a:pt x="596" y="299"/>
                    <a:pt x="585" y="297"/>
                    <a:pt x="585" y="301"/>
                  </a:cubicBezTo>
                  <a:cubicBezTo>
                    <a:pt x="586" y="306"/>
                    <a:pt x="599" y="314"/>
                    <a:pt x="607" y="312"/>
                  </a:cubicBezTo>
                  <a:cubicBezTo>
                    <a:pt x="615" y="310"/>
                    <a:pt x="615" y="310"/>
                    <a:pt x="619" y="315"/>
                  </a:cubicBezTo>
                  <a:cubicBezTo>
                    <a:pt x="622" y="319"/>
                    <a:pt x="632" y="318"/>
                    <a:pt x="641" y="318"/>
                  </a:cubicBezTo>
                  <a:cubicBezTo>
                    <a:pt x="651" y="319"/>
                    <a:pt x="662" y="322"/>
                    <a:pt x="666" y="323"/>
                  </a:cubicBezTo>
                  <a:cubicBezTo>
                    <a:pt x="671" y="323"/>
                    <a:pt x="676" y="320"/>
                    <a:pt x="678" y="318"/>
                  </a:cubicBezTo>
                  <a:cubicBezTo>
                    <a:pt x="679" y="315"/>
                    <a:pt x="698" y="322"/>
                    <a:pt x="703" y="321"/>
                  </a:cubicBezTo>
                  <a:cubicBezTo>
                    <a:pt x="709" y="321"/>
                    <a:pt x="705" y="316"/>
                    <a:pt x="702" y="314"/>
                  </a:cubicBezTo>
                  <a:cubicBezTo>
                    <a:pt x="698" y="313"/>
                    <a:pt x="700" y="306"/>
                    <a:pt x="704" y="309"/>
                  </a:cubicBezTo>
                  <a:cubicBezTo>
                    <a:pt x="709" y="311"/>
                    <a:pt x="716" y="313"/>
                    <a:pt x="718" y="317"/>
                  </a:cubicBezTo>
                  <a:cubicBezTo>
                    <a:pt x="719" y="321"/>
                    <a:pt x="723" y="319"/>
                    <a:pt x="724" y="323"/>
                  </a:cubicBezTo>
                  <a:cubicBezTo>
                    <a:pt x="724" y="326"/>
                    <a:pt x="740" y="330"/>
                    <a:pt x="741" y="334"/>
                  </a:cubicBezTo>
                  <a:cubicBezTo>
                    <a:pt x="741" y="338"/>
                    <a:pt x="725" y="340"/>
                    <a:pt x="730" y="344"/>
                  </a:cubicBezTo>
                  <a:cubicBezTo>
                    <a:pt x="734" y="347"/>
                    <a:pt x="741" y="339"/>
                    <a:pt x="747" y="339"/>
                  </a:cubicBezTo>
                  <a:cubicBezTo>
                    <a:pt x="753" y="338"/>
                    <a:pt x="753" y="352"/>
                    <a:pt x="758" y="350"/>
                  </a:cubicBezTo>
                  <a:cubicBezTo>
                    <a:pt x="764" y="347"/>
                    <a:pt x="769" y="352"/>
                    <a:pt x="775" y="361"/>
                  </a:cubicBezTo>
                  <a:cubicBezTo>
                    <a:pt x="781" y="369"/>
                    <a:pt x="774" y="377"/>
                    <a:pt x="775" y="380"/>
                  </a:cubicBezTo>
                  <a:cubicBezTo>
                    <a:pt x="775" y="383"/>
                    <a:pt x="787" y="382"/>
                    <a:pt x="793" y="379"/>
                  </a:cubicBezTo>
                  <a:cubicBezTo>
                    <a:pt x="800" y="375"/>
                    <a:pt x="806" y="383"/>
                    <a:pt x="811" y="387"/>
                  </a:cubicBezTo>
                  <a:cubicBezTo>
                    <a:pt x="816" y="392"/>
                    <a:pt x="792" y="399"/>
                    <a:pt x="794" y="395"/>
                  </a:cubicBezTo>
                  <a:cubicBezTo>
                    <a:pt x="796" y="391"/>
                    <a:pt x="780" y="379"/>
                    <a:pt x="766" y="385"/>
                  </a:cubicBezTo>
                  <a:cubicBezTo>
                    <a:pt x="751" y="390"/>
                    <a:pt x="761" y="399"/>
                    <a:pt x="763" y="404"/>
                  </a:cubicBezTo>
                  <a:cubicBezTo>
                    <a:pt x="764" y="409"/>
                    <a:pt x="750" y="414"/>
                    <a:pt x="736" y="409"/>
                  </a:cubicBezTo>
                  <a:cubicBezTo>
                    <a:pt x="723" y="405"/>
                    <a:pt x="727" y="412"/>
                    <a:pt x="721" y="412"/>
                  </a:cubicBezTo>
                  <a:cubicBezTo>
                    <a:pt x="716" y="412"/>
                    <a:pt x="710" y="421"/>
                    <a:pt x="715" y="426"/>
                  </a:cubicBezTo>
                  <a:cubicBezTo>
                    <a:pt x="720" y="432"/>
                    <a:pt x="731" y="427"/>
                    <a:pt x="740" y="427"/>
                  </a:cubicBezTo>
                  <a:cubicBezTo>
                    <a:pt x="749" y="428"/>
                    <a:pt x="750" y="430"/>
                    <a:pt x="751" y="425"/>
                  </a:cubicBezTo>
                  <a:cubicBezTo>
                    <a:pt x="752" y="420"/>
                    <a:pt x="761" y="423"/>
                    <a:pt x="768" y="424"/>
                  </a:cubicBezTo>
                  <a:cubicBezTo>
                    <a:pt x="774" y="426"/>
                    <a:pt x="773" y="435"/>
                    <a:pt x="781" y="436"/>
                  </a:cubicBezTo>
                  <a:cubicBezTo>
                    <a:pt x="789" y="437"/>
                    <a:pt x="782" y="445"/>
                    <a:pt x="787" y="450"/>
                  </a:cubicBezTo>
                  <a:cubicBezTo>
                    <a:pt x="792" y="456"/>
                    <a:pt x="808" y="453"/>
                    <a:pt x="814" y="459"/>
                  </a:cubicBezTo>
                  <a:cubicBezTo>
                    <a:pt x="820" y="465"/>
                    <a:pt x="846" y="476"/>
                    <a:pt x="849" y="472"/>
                  </a:cubicBezTo>
                  <a:cubicBezTo>
                    <a:pt x="853" y="467"/>
                    <a:pt x="827" y="444"/>
                    <a:pt x="820" y="442"/>
                  </a:cubicBezTo>
                  <a:cubicBezTo>
                    <a:pt x="812" y="440"/>
                    <a:pt x="827" y="438"/>
                    <a:pt x="837" y="445"/>
                  </a:cubicBezTo>
                  <a:cubicBezTo>
                    <a:pt x="846" y="453"/>
                    <a:pt x="860" y="456"/>
                    <a:pt x="867" y="447"/>
                  </a:cubicBezTo>
                  <a:cubicBezTo>
                    <a:pt x="874" y="438"/>
                    <a:pt x="861" y="441"/>
                    <a:pt x="861" y="434"/>
                  </a:cubicBezTo>
                  <a:cubicBezTo>
                    <a:pt x="861" y="428"/>
                    <a:pt x="857" y="419"/>
                    <a:pt x="850" y="419"/>
                  </a:cubicBezTo>
                  <a:cubicBezTo>
                    <a:pt x="843" y="419"/>
                    <a:pt x="825" y="405"/>
                    <a:pt x="831" y="402"/>
                  </a:cubicBezTo>
                  <a:cubicBezTo>
                    <a:pt x="838" y="399"/>
                    <a:pt x="829" y="395"/>
                    <a:pt x="834" y="389"/>
                  </a:cubicBezTo>
                  <a:cubicBezTo>
                    <a:pt x="839" y="384"/>
                    <a:pt x="844" y="394"/>
                    <a:pt x="850" y="395"/>
                  </a:cubicBezTo>
                  <a:close/>
                  <a:moveTo>
                    <a:pt x="745" y="371"/>
                  </a:moveTo>
                  <a:cubicBezTo>
                    <a:pt x="751" y="370"/>
                    <a:pt x="750" y="360"/>
                    <a:pt x="746" y="356"/>
                  </a:cubicBezTo>
                  <a:cubicBezTo>
                    <a:pt x="744" y="352"/>
                    <a:pt x="737" y="352"/>
                    <a:pt x="732" y="352"/>
                  </a:cubicBezTo>
                  <a:cubicBezTo>
                    <a:pt x="726" y="353"/>
                    <a:pt x="717" y="361"/>
                    <a:pt x="722" y="370"/>
                  </a:cubicBezTo>
                  <a:cubicBezTo>
                    <a:pt x="727" y="378"/>
                    <a:pt x="739" y="372"/>
                    <a:pt x="745" y="371"/>
                  </a:cubicBezTo>
                  <a:close/>
                  <a:moveTo>
                    <a:pt x="682" y="241"/>
                  </a:moveTo>
                  <a:cubicBezTo>
                    <a:pt x="679" y="247"/>
                    <a:pt x="689" y="247"/>
                    <a:pt x="689" y="255"/>
                  </a:cubicBezTo>
                  <a:cubicBezTo>
                    <a:pt x="690" y="262"/>
                    <a:pt x="699" y="265"/>
                    <a:pt x="706" y="260"/>
                  </a:cubicBezTo>
                  <a:cubicBezTo>
                    <a:pt x="713" y="256"/>
                    <a:pt x="733" y="261"/>
                    <a:pt x="733" y="256"/>
                  </a:cubicBezTo>
                  <a:cubicBezTo>
                    <a:pt x="733" y="250"/>
                    <a:pt x="712" y="240"/>
                    <a:pt x="705" y="242"/>
                  </a:cubicBezTo>
                  <a:cubicBezTo>
                    <a:pt x="697" y="243"/>
                    <a:pt x="685" y="234"/>
                    <a:pt x="682" y="241"/>
                  </a:cubicBezTo>
                  <a:close/>
                  <a:moveTo>
                    <a:pt x="870" y="666"/>
                  </a:moveTo>
                  <a:cubicBezTo>
                    <a:pt x="871" y="670"/>
                    <a:pt x="900" y="682"/>
                    <a:pt x="901" y="677"/>
                  </a:cubicBezTo>
                  <a:cubicBezTo>
                    <a:pt x="902" y="671"/>
                    <a:pt x="869" y="663"/>
                    <a:pt x="870" y="666"/>
                  </a:cubicBezTo>
                  <a:close/>
                  <a:moveTo>
                    <a:pt x="997" y="696"/>
                  </a:moveTo>
                  <a:cubicBezTo>
                    <a:pt x="995" y="700"/>
                    <a:pt x="992" y="693"/>
                    <a:pt x="996" y="690"/>
                  </a:cubicBezTo>
                  <a:cubicBezTo>
                    <a:pt x="1000" y="687"/>
                    <a:pt x="995" y="685"/>
                    <a:pt x="991" y="687"/>
                  </a:cubicBezTo>
                  <a:cubicBezTo>
                    <a:pt x="987" y="689"/>
                    <a:pt x="988" y="678"/>
                    <a:pt x="992" y="676"/>
                  </a:cubicBezTo>
                  <a:cubicBezTo>
                    <a:pt x="996" y="674"/>
                    <a:pt x="983" y="670"/>
                    <a:pt x="983" y="674"/>
                  </a:cubicBezTo>
                  <a:cubicBezTo>
                    <a:pt x="983" y="678"/>
                    <a:pt x="974" y="675"/>
                    <a:pt x="973" y="672"/>
                  </a:cubicBezTo>
                  <a:cubicBezTo>
                    <a:pt x="972" y="669"/>
                    <a:pt x="966" y="668"/>
                    <a:pt x="968" y="665"/>
                  </a:cubicBezTo>
                  <a:cubicBezTo>
                    <a:pt x="970" y="663"/>
                    <a:pt x="960" y="662"/>
                    <a:pt x="959" y="666"/>
                  </a:cubicBezTo>
                  <a:cubicBezTo>
                    <a:pt x="958" y="670"/>
                    <a:pt x="955" y="663"/>
                    <a:pt x="960" y="658"/>
                  </a:cubicBezTo>
                  <a:cubicBezTo>
                    <a:pt x="965" y="652"/>
                    <a:pt x="964" y="648"/>
                    <a:pt x="968" y="645"/>
                  </a:cubicBezTo>
                  <a:cubicBezTo>
                    <a:pt x="973" y="642"/>
                    <a:pt x="968" y="639"/>
                    <a:pt x="963" y="641"/>
                  </a:cubicBezTo>
                  <a:cubicBezTo>
                    <a:pt x="958" y="643"/>
                    <a:pt x="945" y="662"/>
                    <a:pt x="945" y="667"/>
                  </a:cubicBezTo>
                  <a:cubicBezTo>
                    <a:pt x="945" y="672"/>
                    <a:pt x="944" y="678"/>
                    <a:pt x="940" y="677"/>
                  </a:cubicBezTo>
                  <a:cubicBezTo>
                    <a:pt x="935" y="677"/>
                    <a:pt x="930" y="681"/>
                    <a:pt x="933" y="684"/>
                  </a:cubicBezTo>
                  <a:cubicBezTo>
                    <a:pt x="937" y="687"/>
                    <a:pt x="924" y="694"/>
                    <a:pt x="930" y="698"/>
                  </a:cubicBezTo>
                  <a:cubicBezTo>
                    <a:pt x="934" y="700"/>
                    <a:pt x="941" y="697"/>
                    <a:pt x="947" y="697"/>
                  </a:cubicBezTo>
                  <a:cubicBezTo>
                    <a:pt x="953" y="698"/>
                    <a:pt x="958" y="698"/>
                    <a:pt x="963" y="695"/>
                  </a:cubicBezTo>
                  <a:cubicBezTo>
                    <a:pt x="968" y="691"/>
                    <a:pt x="968" y="698"/>
                    <a:pt x="974" y="697"/>
                  </a:cubicBezTo>
                  <a:cubicBezTo>
                    <a:pt x="979" y="697"/>
                    <a:pt x="971" y="702"/>
                    <a:pt x="971" y="705"/>
                  </a:cubicBezTo>
                  <a:cubicBezTo>
                    <a:pt x="971" y="709"/>
                    <a:pt x="977" y="703"/>
                    <a:pt x="981" y="701"/>
                  </a:cubicBezTo>
                  <a:cubicBezTo>
                    <a:pt x="985" y="699"/>
                    <a:pt x="990" y="701"/>
                    <a:pt x="988" y="705"/>
                  </a:cubicBezTo>
                  <a:cubicBezTo>
                    <a:pt x="986" y="708"/>
                    <a:pt x="999" y="711"/>
                    <a:pt x="1002" y="706"/>
                  </a:cubicBezTo>
                  <a:cubicBezTo>
                    <a:pt x="1005" y="701"/>
                    <a:pt x="999" y="692"/>
                    <a:pt x="997" y="696"/>
                  </a:cubicBezTo>
                  <a:close/>
                  <a:moveTo>
                    <a:pt x="93" y="604"/>
                  </a:moveTo>
                  <a:cubicBezTo>
                    <a:pt x="84" y="609"/>
                    <a:pt x="106" y="632"/>
                    <a:pt x="110" y="629"/>
                  </a:cubicBezTo>
                  <a:cubicBezTo>
                    <a:pt x="113" y="627"/>
                    <a:pt x="105" y="617"/>
                    <a:pt x="105" y="611"/>
                  </a:cubicBezTo>
                  <a:cubicBezTo>
                    <a:pt x="105" y="605"/>
                    <a:pt x="102" y="599"/>
                    <a:pt x="93" y="604"/>
                  </a:cubicBezTo>
                  <a:close/>
                  <a:moveTo>
                    <a:pt x="917" y="718"/>
                  </a:moveTo>
                  <a:cubicBezTo>
                    <a:pt x="913" y="719"/>
                    <a:pt x="916" y="713"/>
                    <a:pt x="917" y="710"/>
                  </a:cubicBezTo>
                  <a:cubicBezTo>
                    <a:pt x="917" y="708"/>
                    <a:pt x="909" y="712"/>
                    <a:pt x="909" y="715"/>
                  </a:cubicBezTo>
                  <a:cubicBezTo>
                    <a:pt x="909" y="718"/>
                    <a:pt x="903" y="719"/>
                    <a:pt x="903" y="721"/>
                  </a:cubicBezTo>
                  <a:cubicBezTo>
                    <a:pt x="903" y="727"/>
                    <a:pt x="902" y="724"/>
                    <a:pt x="898" y="726"/>
                  </a:cubicBezTo>
                  <a:cubicBezTo>
                    <a:pt x="894" y="728"/>
                    <a:pt x="879" y="726"/>
                    <a:pt x="878" y="723"/>
                  </a:cubicBezTo>
                  <a:cubicBezTo>
                    <a:pt x="878" y="719"/>
                    <a:pt x="867" y="717"/>
                    <a:pt x="866" y="713"/>
                  </a:cubicBezTo>
                  <a:cubicBezTo>
                    <a:pt x="866" y="708"/>
                    <a:pt x="860" y="706"/>
                    <a:pt x="865" y="701"/>
                  </a:cubicBezTo>
                  <a:cubicBezTo>
                    <a:pt x="869" y="696"/>
                    <a:pt x="864" y="693"/>
                    <a:pt x="860" y="697"/>
                  </a:cubicBezTo>
                  <a:cubicBezTo>
                    <a:pt x="855" y="701"/>
                    <a:pt x="853" y="695"/>
                    <a:pt x="859" y="693"/>
                  </a:cubicBezTo>
                  <a:cubicBezTo>
                    <a:pt x="864" y="691"/>
                    <a:pt x="875" y="688"/>
                    <a:pt x="870" y="678"/>
                  </a:cubicBezTo>
                  <a:cubicBezTo>
                    <a:pt x="864" y="668"/>
                    <a:pt x="830" y="681"/>
                    <a:pt x="821" y="686"/>
                  </a:cubicBezTo>
                  <a:cubicBezTo>
                    <a:pt x="812" y="691"/>
                    <a:pt x="801" y="707"/>
                    <a:pt x="796" y="707"/>
                  </a:cubicBezTo>
                  <a:cubicBezTo>
                    <a:pt x="792" y="707"/>
                    <a:pt x="805" y="699"/>
                    <a:pt x="807" y="696"/>
                  </a:cubicBezTo>
                  <a:cubicBezTo>
                    <a:pt x="809" y="692"/>
                    <a:pt x="806" y="689"/>
                    <a:pt x="809" y="690"/>
                  </a:cubicBezTo>
                  <a:cubicBezTo>
                    <a:pt x="812" y="692"/>
                    <a:pt x="819" y="680"/>
                    <a:pt x="825" y="676"/>
                  </a:cubicBezTo>
                  <a:cubicBezTo>
                    <a:pt x="830" y="672"/>
                    <a:pt x="836" y="675"/>
                    <a:pt x="836" y="672"/>
                  </a:cubicBezTo>
                  <a:cubicBezTo>
                    <a:pt x="837" y="669"/>
                    <a:pt x="840" y="667"/>
                    <a:pt x="845" y="662"/>
                  </a:cubicBezTo>
                  <a:cubicBezTo>
                    <a:pt x="850" y="658"/>
                    <a:pt x="909" y="658"/>
                    <a:pt x="915" y="659"/>
                  </a:cubicBezTo>
                  <a:cubicBezTo>
                    <a:pt x="921" y="659"/>
                    <a:pt x="932" y="651"/>
                    <a:pt x="935" y="646"/>
                  </a:cubicBezTo>
                  <a:cubicBezTo>
                    <a:pt x="939" y="641"/>
                    <a:pt x="943" y="641"/>
                    <a:pt x="951" y="642"/>
                  </a:cubicBezTo>
                  <a:cubicBezTo>
                    <a:pt x="959" y="642"/>
                    <a:pt x="963" y="635"/>
                    <a:pt x="967" y="632"/>
                  </a:cubicBezTo>
                  <a:cubicBezTo>
                    <a:pt x="971" y="629"/>
                    <a:pt x="969" y="628"/>
                    <a:pt x="966" y="627"/>
                  </a:cubicBezTo>
                  <a:cubicBezTo>
                    <a:pt x="962" y="627"/>
                    <a:pt x="959" y="624"/>
                    <a:pt x="962" y="624"/>
                  </a:cubicBezTo>
                  <a:cubicBezTo>
                    <a:pt x="966" y="624"/>
                    <a:pt x="968" y="622"/>
                    <a:pt x="969" y="617"/>
                  </a:cubicBezTo>
                  <a:cubicBezTo>
                    <a:pt x="971" y="613"/>
                    <a:pt x="968" y="615"/>
                    <a:pt x="963" y="609"/>
                  </a:cubicBezTo>
                  <a:cubicBezTo>
                    <a:pt x="958" y="602"/>
                    <a:pt x="956" y="611"/>
                    <a:pt x="951" y="610"/>
                  </a:cubicBezTo>
                  <a:cubicBezTo>
                    <a:pt x="946" y="610"/>
                    <a:pt x="954" y="604"/>
                    <a:pt x="950" y="601"/>
                  </a:cubicBezTo>
                  <a:cubicBezTo>
                    <a:pt x="946" y="599"/>
                    <a:pt x="939" y="600"/>
                    <a:pt x="933" y="605"/>
                  </a:cubicBezTo>
                  <a:cubicBezTo>
                    <a:pt x="927" y="610"/>
                    <a:pt x="927" y="605"/>
                    <a:pt x="922" y="610"/>
                  </a:cubicBezTo>
                  <a:cubicBezTo>
                    <a:pt x="917" y="615"/>
                    <a:pt x="917" y="608"/>
                    <a:pt x="919" y="606"/>
                  </a:cubicBezTo>
                  <a:cubicBezTo>
                    <a:pt x="922" y="604"/>
                    <a:pt x="924" y="606"/>
                    <a:pt x="926" y="603"/>
                  </a:cubicBezTo>
                  <a:cubicBezTo>
                    <a:pt x="928" y="600"/>
                    <a:pt x="930" y="603"/>
                    <a:pt x="936" y="599"/>
                  </a:cubicBezTo>
                  <a:cubicBezTo>
                    <a:pt x="942" y="595"/>
                    <a:pt x="947" y="597"/>
                    <a:pt x="949" y="594"/>
                  </a:cubicBezTo>
                  <a:cubicBezTo>
                    <a:pt x="950" y="592"/>
                    <a:pt x="946" y="588"/>
                    <a:pt x="940" y="589"/>
                  </a:cubicBezTo>
                  <a:cubicBezTo>
                    <a:pt x="935" y="590"/>
                    <a:pt x="931" y="582"/>
                    <a:pt x="928" y="584"/>
                  </a:cubicBezTo>
                  <a:cubicBezTo>
                    <a:pt x="924" y="587"/>
                    <a:pt x="925" y="580"/>
                    <a:pt x="921" y="583"/>
                  </a:cubicBezTo>
                  <a:cubicBezTo>
                    <a:pt x="917" y="585"/>
                    <a:pt x="915" y="582"/>
                    <a:pt x="913" y="577"/>
                  </a:cubicBezTo>
                  <a:cubicBezTo>
                    <a:pt x="911" y="573"/>
                    <a:pt x="900" y="565"/>
                    <a:pt x="894" y="563"/>
                  </a:cubicBezTo>
                  <a:cubicBezTo>
                    <a:pt x="887" y="561"/>
                    <a:pt x="892" y="557"/>
                    <a:pt x="895" y="560"/>
                  </a:cubicBezTo>
                  <a:cubicBezTo>
                    <a:pt x="899" y="562"/>
                    <a:pt x="903" y="557"/>
                    <a:pt x="904" y="555"/>
                  </a:cubicBezTo>
                  <a:cubicBezTo>
                    <a:pt x="906" y="552"/>
                    <a:pt x="902" y="550"/>
                    <a:pt x="900" y="550"/>
                  </a:cubicBezTo>
                  <a:cubicBezTo>
                    <a:pt x="898" y="550"/>
                    <a:pt x="898" y="546"/>
                    <a:pt x="898" y="544"/>
                  </a:cubicBezTo>
                  <a:cubicBezTo>
                    <a:pt x="899" y="541"/>
                    <a:pt x="891" y="538"/>
                    <a:pt x="891" y="536"/>
                  </a:cubicBezTo>
                  <a:cubicBezTo>
                    <a:pt x="891" y="533"/>
                    <a:pt x="886" y="531"/>
                    <a:pt x="887" y="529"/>
                  </a:cubicBezTo>
                  <a:cubicBezTo>
                    <a:pt x="887" y="527"/>
                    <a:pt x="882" y="524"/>
                    <a:pt x="882" y="521"/>
                  </a:cubicBezTo>
                  <a:cubicBezTo>
                    <a:pt x="882" y="518"/>
                    <a:pt x="875" y="512"/>
                    <a:pt x="875" y="508"/>
                  </a:cubicBezTo>
                  <a:cubicBezTo>
                    <a:pt x="874" y="505"/>
                    <a:pt x="870" y="502"/>
                    <a:pt x="869" y="498"/>
                  </a:cubicBezTo>
                  <a:cubicBezTo>
                    <a:pt x="867" y="494"/>
                    <a:pt x="865" y="496"/>
                    <a:pt x="864" y="502"/>
                  </a:cubicBezTo>
                  <a:cubicBezTo>
                    <a:pt x="862" y="508"/>
                    <a:pt x="857" y="507"/>
                    <a:pt x="859" y="509"/>
                  </a:cubicBezTo>
                  <a:cubicBezTo>
                    <a:pt x="862" y="513"/>
                    <a:pt x="859" y="514"/>
                    <a:pt x="857" y="516"/>
                  </a:cubicBezTo>
                  <a:cubicBezTo>
                    <a:pt x="855" y="519"/>
                    <a:pt x="859" y="522"/>
                    <a:pt x="855" y="522"/>
                  </a:cubicBezTo>
                  <a:cubicBezTo>
                    <a:pt x="851" y="522"/>
                    <a:pt x="853" y="530"/>
                    <a:pt x="851" y="527"/>
                  </a:cubicBezTo>
                  <a:cubicBezTo>
                    <a:pt x="849" y="523"/>
                    <a:pt x="844" y="524"/>
                    <a:pt x="844" y="528"/>
                  </a:cubicBezTo>
                  <a:cubicBezTo>
                    <a:pt x="844" y="531"/>
                    <a:pt x="836" y="534"/>
                    <a:pt x="833" y="534"/>
                  </a:cubicBezTo>
                  <a:cubicBezTo>
                    <a:pt x="830" y="534"/>
                    <a:pt x="830" y="527"/>
                    <a:pt x="827" y="529"/>
                  </a:cubicBezTo>
                  <a:cubicBezTo>
                    <a:pt x="824" y="531"/>
                    <a:pt x="825" y="523"/>
                    <a:pt x="820" y="524"/>
                  </a:cubicBezTo>
                  <a:cubicBezTo>
                    <a:pt x="816" y="524"/>
                    <a:pt x="813" y="523"/>
                    <a:pt x="814" y="520"/>
                  </a:cubicBezTo>
                  <a:cubicBezTo>
                    <a:pt x="816" y="516"/>
                    <a:pt x="807" y="514"/>
                    <a:pt x="810" y="512"/>
                  </a:cubicBezTo>
                  <a:cubicBezTo>
                    <a:pt x="813" y="510"/>
                    <a:pt x="809" y="506"/>
                    <a:pt x="809" y="499"/>
                  </a:cubicBezTo>
                  <a:cubicBezTo>
                    <a:pt x="808" y="493"/>
                    <a:pt x="812" y="492"/>
                    <a:pt x="812" y="490"/>
                  </a:cubicBezTo>
                  <a:cubicBezTo>
                    <a:pt x="812" y="487"/>
                    <a:pt x="809" y="487"/>
                    <a:pt x="806" y="489"/>
                  </a:cubicBezTo>
                  <a:cubicBezTo>
                    <a:pt x="803" y="491"/>
                    <a:pt x="803" y="486"/>
                    <a:pt x="800" y="487"/>
                  </a:cubicBezTo>
                  <a:cubicBezTo>
                    <a:pt x="797" y="487"/>
                    <a:pt x="787" y="486"/>
                    <a:pt x="787" y="482"/>
                  </a:cubicBezTo>
                  <a:cubicBezTo>
                    <a:pt x="786" y="477"/>
                    <a:pt x="783" y="480"/>
                    <a:pt x="781" y="475"/>
                  </a:cubicBezTo>
                  <a:cubicBezTo>
                    <a:pt x="780" y="471"/>
                    <a:pt x="776" y="474"/>
                    <a:pt x="776" y="471"/>
                  </a:cubicBezTo>
                  <a:cubicBezTo>
                    <a:pt x="776" y="468"/>
                    <a:pt x="774" y="467"/>
                    <a:pt x="771" y="467"/>
                  </a:cubicBezTo>
                  <a:cubicBezTo>
                    <a:pt x="768" y="467"/>
                    <a:pt x="767" y="463"/>
                    <a:pt x="763" y="463"/>
                  </a:cubicBezTo>
                  <a:cubicBezTo>
                    <a:pt x="759" y="462"/>
                    <a:pt x="754" y="466"/>
                    <a:pt x="752" y="467"/>
                  </a:cubicBezTo>
                  <a:cubicBezTo>
                    <a:pt x="750" y="468"/>
                    <a:pt x="744" y="463"/>
                    <a:pt x="742" y="465"/>
                  </a:cubicBezTo>
                  <a:cubicBezTo>
                    <a:pt x="739" y="467"/>
                    <a:pt x="739" y="464"/>
                    <a:pt x="733" y="462"/>
                  </a:cubicBezTo>
                  <a:cubicBezTo>
                    <a:pt x="726" y="460"/>
                    <a:pt x="718" y="460"/>
                    <a:pt x="718" y="462"/>
                  </a:cubicBezTo>
                  <a:cubicBezTo>
                    <a:pt x="717" y="464"/>
                    <a:pt x="712" y="465"/>
                    <a:pt x="713" y="470"/>
                  </a:cubicBezTo>
                  <a:cubicBezTo>
                    <a:pt x="714" y="475"/>
                    <a:pt x="719" y="474"/>
                    <a:pt x="720" y="478"/>
                  </a:cubicBezTo>
                  <a:cubicBezTo>
                    <a:pt x="721" y="481"/>
                    <a:pt x="718" y="480"/>
                    <a:pt x="717" y="483"/>
                  </a:cubicBezTo>
                  <a:cubicBezTo>
                    <a:pt x="717" y="487"/>
                    <a:pt x="714" y="486"/>
                    <a:pt x="714" y="489"/>
                  </a:cubicBezTo>
                  <a:cubicBezTo>
                    <a:pt x="714" y="491"/>
                    <a:pt x="716" y="490"/>
                    <a:pt x="717" y="495"/>
                  </a:cubicBezTo>
                  <a:cubicBezTo>
                    <a:pt x="719" y="499"/>
                    <a:pt x="721" y="499"/>
                    <a:pt x="722" y="505"/>
                  </a:cubicBezTo>
                  <a:cubicBezTo>
                    <a:pt x="723" y="511"/>
                    <a:pt x="720" y="510"/>
                    <a:pt x="717" y="511"/>
                  </a:cubicBezTo>
                  <a:cubicBezTo>
                    <a:pt x="715" y="511"/>
                    <a:pt x="718" y="514"/>
                    <a:pt x="714" y="518"/>
                  </a:cubicBezTo>
                  <a:cubicBezTo>
                    <a:pt x="711" y="522"/>
                    <a:pt x="708" y="527"/>
                    <a:pt x="710" y="529"/>
                  </a:cubicBezTo>
                  <a:cubicBezTo>
                    <a:pt x="713" y="532"/>
                    <a:pt x="723" y="536"/>
                    <a:pt x="727" y="543"/>
                  </a:cubicBezTo>
                  <a:cubicBezTo>
                    <a:pt x="731" y="549"/>
                    <a:pt x="731" y="560"/>
                    <a:pt x="730" y="567"/>
                  </a:cubicBezTo>
                  <a:cubicBezTo>
                    <a:pt x="729" y="575"/>
                    <a:pt x="720" y="577"/>
                    <a:pt x="714" y="583"/>
                  </a:cubicBezTo>
                  <a:cubicBezTo>
                    <a:pt x="708" y="590"/>
                    <a:pt x="701" y="589"/>
                    <a:pt x="698" y="589"/>
                  </a:cubicBezTo>
                  <a:cubicBezTo>
                    <a:pt x="695" y="589"/>
                    <a:pt x="697" y="595"/>
                    <a:pt x="701" y="600"/>
                  </a:cubicBezTo>
                  <a:cubicBezTo>
                    <a:pt x="705" y="605"/>
                    <a:pt x="702" y="606"/>
                    <a:pt x="704" y="611"/>
                  </a:cubicBezTo>
                  <a:cubicBezTo>
                    <a:pt x="706" y="616"/>
                    <a:pt x="704" y="620"/>
                    <a:pt x="707" y="625"/>
                  </a:cubicBezTo>
                  <a:cubicBezTo>
                    <a:pt x="711" y="629"/>
                    <a:pt x="709" y="631"/>
                    <a:pt x="705" y="634"/>
                  </a:cubicBezTo>
                  <a:cubicBezTo>
                    <a:pt x="701" y="637"/>
                    <a:pt x="706" y="636"/>
                    <a:pt x="707" y="640"/>
                  </a:cubicBezTo>
                  <a:cubicBezTo>
                    <a:pt x="707" y="644"/>
                    <a:pt x="705" y="642"/>
                    <a:pt x="702" y="639"/>
                  </a:cubicBezTo>
                  <a:cubicBezTo>
                    <a:pt x="698" y="637"/>
                    <a:pt x="695" y="644"/>
                    <a:pt x="695" y="646"/>
                  </a:cubicBezTo>
                  <a:cubicBezTo>
                    <a:pt x="695" y="649"/>
                    <a:pt x="688" y="643"/>
                    <a:pt x="686" y="643"/>
                  </a:cubicBezTo>
                  <a:cubicBezTo>
                    <a:pt x="684" y="643"/>
                    <a:pt x="686" y="639"/>
                    <a:pt x="682" y="635"/>
                  </a:cubicBezTo>
                  <a:cubicBezTo>
                    <a:pt x="677" y="632"/>
                    <a:pt x="674" y="631"/>
                    <a:pt x="674" y="627"/>
                  </a:cubicBezTo>
                  <a:cubicBezTo>
                    <a:pt x="674" y="624"/>
                    <a:pt x="666" y="621"/>
                    <a:pt x="666" y="617"/>
                  </a:cubicBezTo>
                  <a:cubicBezTo>
                    <a:pt x="666" y="613"/>
                    <a:pt x="667" y="603"/>
                    <a:pt x="665" y="600"/>
                  </a:cubicBezTo>
                  <a:cubicBezTo>
                    <a:pt x="664" y="597"/>
                    <a:pt x="665" y="594"/>
                    <a:pt x="667" y="591"/>
                  </a:cubicBezTo>
                  <a:cubicBezTo>
                    <a:pt x="668" y="588"/>
                    <a:pt x="665" y="584"/>
                    <a:pt x="660" y="584"/>
                  </a:cubicBezTo>
                  <a:cubicBezTo>
                    <a:pt x="656" y="584"/>
                    <a:pt x="650" y="583"/>
                    <a:pt x="643" y="583"/>
                  </a:cubicBezTo>
                  <a:cubicBezTo>
                    <a:pt x="637" y="584"/>
                    <a:pt x="634" y="583"/>
                    <a:pt x="632" y="581"/>
                  </a:cubicBezTo>
                  <a:cubicBezTo>
                    <a:pt x="630" y="579"/>
                    <a:pt x="624" y="575"/>
                    <a:pt x="616" y="573"/>
                  </a:cubicBezTo>
                  <a:cubicBezTo>
                    <a:pt x="608" y="571"/>
                    <a:pt x="605" y="567"/>
                    <a:pt x="604" y="565"/>
                  </a:cubicBezTo>
                  <a:cubicBezTo>
                    <a:pt x="603" y="563"/>
                    <a:pt x="596" y="561"/>
                    <a:pt x="594" y="559"/>
                  </a:cubicBezTo>
                  <a:cubicBezTo>
                    <a:pt x="592" y="557"/>
                    <a:pt x="585" y="555"/>
                    <a:pt x="582" y="556"/>
                  </a:cubicBezTo>
                  <a:cubicBezTo>
                    <a:pt x="579" y="556"/>
                    <a:pt x="571" y="550"/>
                    <a:pt x="567" y="550"/>
                  </a:cubicBezTo>
                  <a:cubicBezTo>
                    <a:pt x="562" y="550"/>
                    <a:pt x="552" y="555"/>
                    <a:pt x="550" y="555"/>
                  </a:cubicBezTo>
                  <a:cubicBezTo>
                    <a:pt x="548" y="555"/>
                    <a:pt x="550" y="551"/>
                    <a:pt x="551" y="549"/>
                  </a:cubicBezTo>
                  <a:cubicBezTo>
                    <a:pt x="553" y="548"/>
                    <a:pt x="548" y="540"/>
                    <a:pt x="546" y="535"/>
                  </a:cubicBezTo>
                  <a:cubicBezTo>
                    <a:pt x="545" y="530"/>
                    <a:pt x="543" y="525"/>
                    <a:pt x="538" y="525"/>
                  </a:cubicBezTo>
                  <a:cubicBezTo>
                    <a:pt x="533" y="526"/>
                    <a:pt x="527" y="523"/>
                    <a:pt x="526" y="522"/>
                  </a:cubicBezTo>
                  <a:cubicBezTo>
                    <a:pt x="524" y="521"/>
                    <a:pt x="524" y="507"/>
                    <a:pt x="525" y="501"/>
                  </a:cubicBezTo>
                  <a:cubicBezTo>
                    <a:pt x="526" y="495"/>
                    <a:pt x="533" y="486"/>
                    <a:pt x="533" y="482"/>
                  </a:cubicBezTo>
                  <a:cubicBezTo>
                    <a:pt x="533" y="479"/>
                    <a:pt x="537" y="477"/>
                    <a:pt x="541" y="476"/>
                  </a:cubicBezTo>
                  <a:cubicBezTo>
                    <a:pt x="545" y="475"/>
                    <a:pt x="542" y="468"/>
                    <a:pt x="545" y="467"/>
                  </a:cubicBezTo>
                  <a:cubicBezTo>
                    <a:pt x="549" y="467"/>
                    <a:pt x="549" y="465"/>
                    <a:pt x="550" y="462"/>
                  </a:cubicBezTo>
                  <a:cubicBezTo>
                    <a:pt x="551" y="459"/>
                    <a:pt x="555" y="461"/>
                    <a:pt x="553" y="459"/>
                  </a:cubicBezTo>
                  <a:cubicBezTo>
                    <a:pt x="550" y="456"/>
                    <a:pt x="552" y="455"/>
                    <a:pt x="558" y="455"/>
                  </a:cubicBezTo>
                  <a:cubicBezTo>
                    <a:pt x="564" y="455"/>
                    <a:pt x="572" y="453"/>
                    <a:pt x="571" y="448"/>
                  </a:cubicBezTo>
                  <a:cubicBezTo>
                    <a:pt x="570" y="442"/>
                    <a:pt x="555" y="446"/>
                    <a:pt x="555" y="441"/>
                  </a:cubicBezTo>
                  <a:cubicBezTo>
                    <a:pt x="555" y="437"/>
                    <a:pt x="536" y="436"/>
                    <a:pt x="537" y="434"/>
                  </a:cubicBezTo>
                  <a:cubicBezTo>
                    <a:pt x="538" y="431"/>
                    <a:pt x="556" y="436"/>
                    <a:pt x="563" y="438"/>
                  </a:cubicBezTo>
                  <a:cubicBezTo>
                    <a:pt x="569" y="441"/>
                    <a:pt x="571" y="440"/>
                    <a:pt x="576" y="440"/>
                  </a:cubicBezTo>
                  <a:cubicBezTo>
                    <a:pt x="581" y="440"/>
                    <a:pt x="578" y="433"/>
                    <a:pt x="579" y="430"/>
                  </a:cubicBezTo>
                  <a:cubicBezTo>
                    <a:pt x="580" y="428"/>
                    <a:pt x="590" y="435"/>
                    <a:pt x="596" y="433"/>
                  </a:cubicBezTo>
                  <a:cubicBezTo>
                    <a:pt x="601" y="432"/>
                    <a:pt x="607" y="420"/>
                    <a:pt x="612" y="417"/>
                  </a:cubicBezTo>
                  <a:cubicBezTo>
                    <a:pt x="616" y="413"/>
                    <a:pt x="612" y="410"/>
                    <a:pt x="603" y="411"/>
                  </a:cubicBezTo>
                  <a:cubicBezTo>
                    <a:pt x="594" y="412"/>
                    <a:pt x="588" y="408"/>
                    <a:pt x="583" y="405"/>
                  </a:cubicBezTo>
                  <a:cubicBezTo>
                    <a:pt x="578" y="401"/>
                    <a:pt x="579" y="398"/>
                    <a:pt x="584" y="398"/>
                  </a:cubicBezTo>
                  <a:cubicBezTo>
                    <a:pt x="589" y="399"/>
                    <a:pt x="602" y="409"/>
                    <a:pt x="607" y="409"/>
                  </a:cubicBezTo>
                  <a:cubicBezTo>
                    <a:pt x="611" y="410"/>
                    <a:pt x="620" y="400"/>
                    <a:pt x="624" y="397"/>
                  </a:cubicBezTo>
                  <a:cubicBezTo>
                    <a:pt x="628" y="394"/>
                    <a:pt x="620" y="393"/>
                    <a:pt x="617" y="391"/>
                  </a:cubicBezTo>
                  <a:cubicBezTo>
                    <a:pt x="614" y="388"/>
                    <a:pt x="622" y="387"/>
                    <a:pt x="626" y="387"/>
                  </a:cubicBezTo>
                  <a:cubicBezTo>
                    <a:pt x="630" y="387"/>
                    <a:pt x="632" y="390"/>
                    <a:pt x="633" y="392"/>
                  </a:cubicBezTo>
                  <a:cubicBezTo>
                    <a:pt x="635" y="394"/>
                    <a:pt x="642" y="391"/>
                    <a:pt x="645" y="391"/>
                  </a:cubicBezTo>
                  <a:cubicBezTo>
                    <a:pt x="649" y="391"/>
                    <a:pt x="645" y="385"/>
                    <a:pt x="639" y="383"/>
                  </a:cubicBezTo>
                  <a:cubicBezTo>
                    <a:pt x="633" y="381"/>
                    <a:pt x="639" y="376"/>
                    <a:pt x="641" y="380"/>
                  </a:cubicBezTo>
                  <a:cubicBezTo>
                    <a:pt x="643" y="383"/>
                    <a:pt x="647" y="383"/>
                    <a:pt x="649" y="387"/>
                  </a:cubicBezTo>
                  <a:cubicBezTo>
                    <a:pt x="652" y="392"/>
                    <a:pt x="653" y="389"/>
                    <a:pt x="658" y="387"/>
                  </a:cubicBezTo>
                  <a:cubicBezTo>
                    <a:pt x="663" y="385"/>
                    <a:pt x="666" y="382"/>
                    <a:pt x="669" y="379"/>
                  </a:cubicBezTo>
                  <a:cubicBezTo>
                    <a:pt x="671" y="376"/>
                    <a:pt x="672" y="380"/>
                    <a:pt x="675" y="375"/>
                  </a:cubicBezTo>
                  <a:cubicBezTo>
                    <a:pt x="678" y="370"/>
                    <a:pt x="674" y="366"/>
                    <a:pt x="670" y="363"/>
                  </a:cubicBezTo>
                  <a:cubicBezTo>
                    <a:pt x="666" y="360"/>
                    <a:pt x="670" y="357"/>
                    <a:pt x="666" y="355"/>
                  </a:cubicBezTo>
                  <a:cubicBezTo>
                    <a:pt x="662" y="353"/>
                    <a:pt x="661" y="349"/>
                    <a:pt x="666" y="350"/>
                  </a:cubicBezTo>
                  <a:cubicBezTo>
                    <a:pt x="671" y="351"/>
                    <a:pt x="675" y="349"/>
                    <a:pt x="677" y="346"/>
                  </a:cubicBezTo>
                  <a:cubicBezTo>
                    <a:pt x="680" y="342"/>
                    <a:pt x="670" y="342"/>
                    <a:pt x="674" y="339"/>
                  </a:cubicBezTo>
                  <a:cubicBezTo>
                    <a:pt x="679" y="337"/>
                    <a:pt x="675" y="334"/>
                    <a:pt x="671" y="334"/>
                  </a:cubicBezTo>
                  <a:cubicBezTo>
                    <a:pt x="666" y="334"/>
                    <a:pt x="662" y="332"/>
                    <a:pt x="662" y="328"/>
                  </a:cubicBezTo>
                  <a:cubicBezTo>
                    <a:pt x="662" y="324"/>
                    <a:pt x="654" y="327"/>
                    <a:pt x="649" y="325"/>
                  </a:cubicBezTo>
                  <a:cubicBezTo>
                    <a:pt x="645" y="322"/>
                    <a:pt x="634" y="323"/>
                    <a:pt x="632" y="323"/>
                  </a:cubicBezTo>
                  <a:cubicBezTo>
                    <a:pt x="629" y="323"/>
                    <a:pt x="629" y="334"/>
                    <a:pt x="633" y="334"/>
                  </a:cubicBezTo>
                  <a:cubicBezTo>
                    <a:pt x="636" y="334"/>
                    <a:pt x="639" y="338"/>
                    <a:pt x="636" y="339"/>
                  </a:cubicBezTo>
                  <a:cubicBezTo>
                    <a:pt x="633" y="341"/>
                    <a:pt x="637" y="345"/>
                    <a:pt x="634" y="344"/>
                  </a:cubicBezTo>
                  <a:cubicBezTo>
                    <a:pt x="632" y="344"/>
                    <a:pt x="628" y="343"/>
                    <a:pt x="627" y="349"/>
                  </a:cubicBezTo>
                  <a:cubicBezTo>
                    <a:pt x="626" y="356"/>
                    <a:pt x="626" y="358"/>
                    <a:pt x="621" y="361"/>
                  </a:cubicBezTo>
                  <a:cubicBezTo>
                    <a:pt x="617" y="363"/>
                    <a:pt x="620" y="353"/>
                    <a:pt x="616" y="354"/>
                  </a:cubicBezTo>
                  <a:cubicBezTo>
                    <a:pt x="612" y="354"/>
                    <a:pt x="612" y="362"/>
                    <a:pt x="615" y="362"/>
                  </a:cubicBezTo>
                  <a:cubicBezTo>
                    <a:pt x="618" y="363"/>
                    <a:pt x="618" y="366"/>
                    <a:pt x="619" y="369"/>
                  </a:cubicBezTo>
                  <a:cubicBezTo>
                    <a:pt x="620" y="373"/>
                    <a:pt x="614" y="370"/>
                    <a:pt x="611" y="375"/>
                  </a:cubicBezTo>
                  <a:cubicBezTo>
                    <a:pt x="609" y="379"/>
                    <a:pt x="608" y="373"/>
                    <a:pt x="605" y="370"/>
                  </a:cubicBezTo>
                  <a:cubicBezTo>
                    <a:pt x="601" y="367"/>
                    <a:pt x="597" y="362"/>
                    <a:pt x="597" y="358"/>
                  </a:cubicBezTo>
                  <a:cubicBezTo>
                    <a:pt x="598" y="355"/>
                    <a:pt x="599" y="354"/>
                    <a:pt x="602" y="353"/>
                  </a:cubicBezTo>
                  <a:cubicBezTo>
                    <a:pt x="605" y="353"/>
                    <a:pt x="602" y="350"/>
                    <a:pt x="602" y="346"/>
                  </a:cubicBezTo>
                  <a:cubicBezTo>
                    <a:pt x="602" y="341"/>
                    <a:pt x="598" y="343"/>
                    <a:pt x="594" y="338"/>
                  </a:cubicBezTo>
                  <a:cubicBezTo>
                    <a:pt x="590" y="333"/>
                    <a:pt x="586" y="333"/>
                    <a:pt x="584" y="335"/>
                  </a:cubicBezTo>
                  <a:cubicBezTo>
                    <a:pt x="582" y="338"/>
                    <a:pt x="583" y="342"/>
                    <a:pt x="580" y="343"/>
                  </a:cubicBezTo>
                  <a:cubicBezTo>
                    <a:pt x="576" y="345"/>
                    <a:pt x="578" y="352"/>
                    <a:pt x="575" y="352"/>
                  </a:cubicBezTo>
                  <a:cubicBezTo>
                    <a:pt x="572" y="353"/>
                    <a:pt x="573" y="340"/>
                    <a:pt x="571" y="339"/>
                  </a:cubicBezTo>
                  <a:cubicBezTo>
                    <a:pt x="568" y="338"/>
                    <a:pt x="569" y="335"/>
                    <a:pt x="572" y="334"/>
                  </a:cubicBezTo>
                  <a:cubicBezTo>
                    <a:pt x="576" y="334"/>
                    <a:pt x="578" y="330"/>
                    <a:pt x="575" y="330"/>
                  </a:cubicBezTo>
                  <a:cubicBezTo>
                    <a:pt x="572" y="330"/>
                    <a:pt x="566" y="326"/>
                    <a:pt x="564" y="325"/>
                  </a:cubicBezTo>
                  <a:cubicBezTo>
                    <a:pt x="562" y="324"/>
                    <a:pt x="558" y="329"/>
                    <a:pt x="555" y="327"/>
                  </a:cubicBezTo>
                  <a:cubicBezTo>
                    <a:pt x="553" y="325"/>
                    <a:pt x="556" y="320"/>
                    <a:pt x="556" y="318"/>
                  </a:cubicBezTo>
                  <a:cubicBezTo>
                    <a:pt x="556" y="315"/>
                    <a:pt x="560" y="319"/>
                    <a:pt x="562" y="315"/>
                  </a:cubicBezTo>
                  <a:cubicBezTo>
                    <a:pt x="565" y="312"/>
                    <a:pt x="555" y="312"/>
                    <a:pt x="555" y="308"/>
                  </a:cubicBezTo>
                  <a:cubicBezTo>
                    <a:pt x="555" y="304"/>
                    <a:pt x="548" y="303"/>
                    <a:pt x="545" y="302"/>
                  </a:cubicBezTo>
                  <a:cubicBezTo>
                    <a:pt x="543" y="301"/>
                    <a:pt x="547" y="295"/>
                    <a:pt x="546" y="292"/>
                  </a:cubicBezTo>
                  <a:cubicBezTo>
                    <a:pt x="545" y="290"/>
                    <a:pt x="535" y="281"/>
                    <a:pt x="531" y="282"/>
                  </a:cubicBezTo>
                  <a:cubicBezTo>
                    <a:pt x="527" y="283"/>
                    <a:pt x="526" y="277"/>
                    <a:pt x="529" y="277"/>
                  </a:cubicBezTo>
                  <a:cubicBezTo>
                    <a:pt x="531" y="277"/>
                    <a:pt x="533" y="276"/>
                    <a:pt x="537" y="271"/>
                  </a:cubicBezTo>
                  <a:cubicBezTo>
                    <a:pt x="541" y="266"/>
                    <a:pt x="542" y="265"/>
                    <a:pt x="539" y="264"/>
                  </a:cubicBezTo>
                  <a:cubicBezTo>
                    <a:pt x="536" y="263"/>
                    <a:pt x="534" y="260"/>
                    <a:pt x="539" y="260"/>
                  </a:cubicBezTo>
                  <a:cubicBezTo>
                    <a:pt x="545" y="260"/>
                    <a:pt x="554" y="264"/>
                    <a:pt x="557" y="262"/>
                  </a:cubicBezTo>
                  <a:cubicBezTo>
                    <a:pt x="560" y="259"/>
                    <a:pt x="569" y="245"/>
                    <a:pt x="573" y="239"/>
                  </a:cubicBezTo>
                  <a:cubicBezTo>
                    <a:pt x="577" y="234"/>
                    <a:pt x="570" y="234"/>
                    <a:pt x="561" y="234"/>
                  </a:cubicBezTo>
                  <a:cubicBezTo>
                    <a:pt x="552" y="235"/>
                    <a:pt x="550" y="231"/>
                    <a:pt x="543" y="230"/>
                  </a:cubicBezTo>
                  <a:cubicBezTo>
                    <a:pt x="535" y="230"/>
                    <a:pt x="521" y="232"/>
                    <a:pt x="519" y="234"/>
                  </a:cubicBezTo>
                  <a:cubicBezTo>
                    <a:pt x="517" y="236"/>
                    <a:pt x="523" y="238"/>
                    <a:pt x="522" y="241"/>
                  </a:cubicBezTo>
                  <a:cubicBezTo>
                    <a:pt x="522" y="243"/>
                    <a:pt x="517" y="239"/>
                    <a:pt x="515" y="240"/>
                  </a:cubicBezTo>
                  <a:cubicBezTo>
                    <a:pt x="513" y="241"/>
                    <a:pt x="516" y="244"/>
                    <a:pt x="515" y="253"/>
                  </a:cubicBezTo>
                  <a:cubicBezTo>
                    <a:pt x="514" y="262"/>
                    <a:pt x="517" y="262"/>
                    <a:pt x="519" y="266"/>
                  </a:cubicBezTo>
                  <a:cubicBezTo>
                    <a:pt x="522" y="269"/>
                    <a:pt x="521" y="273"/>
                    <a:pt x="521" y="279"/>
                  </a:cubicBezTo>
                  <a:cubicBezTo>
                    <a:pt x="521" y="284"/>
                    <a:pt x="516" y="284"/>
                    <a:pt x="514" y="285"/>
                  </a:cubicBezTo>
                  <a:cubicBezTo>
                    <a:pt x="513" y="286"/>
                    <a:pt x="519" y="288"/>
                    <a:pt x="518" y="292"/>
                  </a:cubicBezTo>
                  <a:cubicBezTo>
                    <a:pt x="517" y="295"/>
                    <a:pt x="512" y="290"/>
                    <a:pt x="509" y="291"/>
                  </a:cubicBezTo>
                  <a:cubicBezTo>
                    <a:pt x="506" y="292"/>
                    <a:pt x="503" y="300"/>
                    <a:pt x="506" y="303"/>
                  </a:cubicBezTo>
                  <a:cubicBezTo>
                    <a:pt x="510" y="306"/>
                    <a:pt x="511" y="305"/>
                    <a:pt x="508" y="309"/>
                  </a:cubicBezTo>
                  <a:cubicBezTo>
                    <a:pt x="506" y="312"/>
                    <a:pt x="503" y="317"/>
                    <a:pt x="509" y="321"/>
                  </a:cubicBezTo>
                  <a:cubicBezTo>
                    <a:pt x="515" y="326"/>
                    <a:pt x="526" y="326"/>
                    <a:pt x="532" y="329"/>
                  </a:cubicBezTo>
                  <a:cubicBezTo>
                    <a:pt x="538" y="333"/>
                    <a:pt x="529" y="331"/>
                    <a:pt x="532" y="335"/>
                  </a:cubicBezTo>
                  <a:cubicBezTo>
                    <a:pt x="534" y="339"/>
                    <a:pt x="528" y="341"/>
                    <a:pt x="528" y="344"/>
                  </a:cubicBezTo>
                  <a:cubicBezTo>
                    <a:pt x="528" y="347"/>
                    <a:pt x="531" y="346"/>
                    <a:pt x="534" y="340"/>
                  </a:cubicBezTo>
                  <a:cubicBezTo>
                    <a:pt x="537" y="335"/>
                    <a:pt x="539" y="342"/>
                    <a:pt x="539" y="346"/>
                  </a:cubicBezTo>
                  <a:cubicBezTo>
                    <a:pt x="538" y="351"/>
                    <a:pt x="534" y="348"/>
                    <a:pt x="531" y="353"/>
                  </a:cubicBezTo>
                  <a:cubicBezTo>
                    <a:pt x="528" y="358"/>
                    <a:pt x="525" y="359"/>
                    <a:pt x="520" y="358"/>
                  </a:cubicBezTo>
                  <a:cubicBezTo>
                    <a:pt x="515" y="357"/>
                    <a:pt x="518" y="364"/>
                    <a:pt x="520" y="369"/>
                  </a:cubicBezTo>
                  <a:cubicBezTo>
                    <a:pt x="522" y="373"/>
                    <a:pt x="519" y="374"/>
                    <a:pt x="514" y="373"/>
                  </a:cubicBezTo>
                  <a:cubicBezTo>
                    <a:pt x="508" y="371"/>
                    <a:pt x="505" y="368"/>
                    <a:pt x="508" y="364"/>
                  </a:cubicBezTo>
                  <a:cubicBezTo>
                    <a:pt x="511" y="359"/>
                    <a:pt x="513" y="354"/>
                    <a:pt x="509" y="355"/>
                  </a:cubicBezTo>
                  <a:cubicBezTo>
                    <a:pt x="506" y="355"/>
                    <a:pt x="499" y="355"/>
                    <a:pt x="496" y="351"/>
                  </a:cubicBezTo>
                  <a:cubicBezTo>
                    <a:pt x="494" y="348"/>
                    <a:pt x="498" y="349"/>
                    <a:pt x="505" y="350"/>
                  </a:cubicBezTo>
                  <a:cubicBezTo>
                    <a:pt x="511" y="351"/>
                    <a:pt x="506" y="345"/>
                    <a:pt x="511" y="345"/>
                  </a:cubicBezTo>
                  <a:cubicBezTo>
                    <a:pt x="516" y="345"/>
                    <a:pt x="519" y="348"/>
                    <a:pt x="524" y="344"/>
                  </a:cubicBezTo>
                  <a:cubicBezTo>
                    <a:pt x="528" y="341"/>
                    <a:pt x="521" y="333"/>
                    <a:pt x="517" y="335"/>
                  </a:cubicBezTo>
                  <a:cubicBezTo>
                    <a:pt x="514" y="336"/>
                    <a:pt x="508" y="337"/>
                    <a:pt x="508" y="334"/>
                  </a:cubicBezTo>
                  <a:cubicBezTo>
                    <a:pt x="508" y="330"/>
                    <a:pt x="514" y="333"/>
                    <a:pt x="518" y="332"/>
                  </a:cubicBezTo>
                  <a:cubicBezTo>
                    <a:pt x="521" y="331"/>
                    <a:pt x="516" y="327"/>
                    <a:pt x="511" y="328"/>
                  </a:cubicBezTo>
                  <a:cubicBezTo>
                    <a:pt x="506" y="329"/>
                    <a:pt x="502" y="330"/>
                    <a:pt x="498" y="325"/>
                  </a:cubicBezTo>
                  <a:cubicBezTo>
                    <a:pt x="494" y="321"/>
                    <a:pt x="487" y="319"/>
                    <a:pt x="485" y="328"/>
                  </a:cubicBezTo>
                  <a:cubicBezTo>
                    <a:pt x="484" y="338"/>
                    <a:pt x="477" y="333"/>
                    <a:pt x="474" y="336"/>
                  </a:cubicBezTo>
                  <a:cubicBezTo>
                    <a:pt x="471" y="339"/>
                    <a:pt x="477" y="342"/>
                    <a:pt x="484" y="342"/>
                  </a:cubicBezTo>
                  <a:cubicBezTo>
                    <a:pt x="491" y="342"/>
                    <a:pt x="496" y="348"/>
                    <a:pt x="492" y="348"/>
                  </a:cubicBezTo>
                  <a:cubicBezTo>
                    <a:pt x="489" y="348"/>
                    <a:pt x="491" y="353"/>
                    <a:pt x="487" y="351"/>
                  </a:cubicBezTo>
                  <a:cubicBezTo>
                    <a:pt x="484" y="350"/>
                    <a:pt x="480" y="351"/>
                    <a:pt x="483" y="354"/>
                  </a:cubicBezTo>
                  <a:cubicBezTo>
                    <a:pt x="485" y="357"/>
                    <a:pt x="482" y="359"/>
                    <a:pt x="482" y="362"/>
                  </a:cubicBezTo>
                  <a:cubicBezTo>
                    <a:pt x="482" y="365"/>
                    <a:pt x="477" y="362"/>
                    <a:pt x="471" y="361"/>
                  </a:cubicBezTo>
                  <a:cubicBezTo>
                    <a:pt x="466" y="361"/>
                    <a:pt x="456" y="363"/>
                    <a:pt x="449" y="364"/>
                  </a:cubicBezTo>
                  <a:cubicBezTo>
                    <a:pt x="442" y="366"/>
                    <a:pt x="435" y="363"/>
                    <a:pt x="432" y="360"/>
                  </a:cubicBezTo>
                  <a:cubicBezTo>
                    <a:pt x="429" y="357"/>
                    <a:pt x="425" y="357"/>
                    <a:pt x="420" y="357"/>
                  </a:cubicBezTo>
                  <a:cubicBezTo>
                    <a:pt x="415" y="357"/>
                    <a:pt x="416" y="352"/>
                    <a:pt x="410" y="352"/>
                  </a:cubicBezTo>
                  <a:cubicBezTo>
                    <a:pt x="403" y="352"/>
                    <a:pt x="405" y="346"/>
                    <a:pt x="404" y="343"/>
                  </a:cubicBezTo>
                  <a:cubicBezTo>
                    <a:pt x="403" y="340"/>
                    <a:pt x="390" y="341"/>
                    <a:pt x="385" y="344"/>
                  </a:cubicBezTo>
                  <a:cubicBezTo>
                    <a:pt x="381" y="347"/>
                    <a:pt x="371" y="346"/>
                    <a:pt x="369" y="351"/>
                  </a:cubicBezTo>
                  <a:cubicBezTo>
                    <a:pt x="366" y="357"/>
                    <a:pt x="371" y="356"/>
                    <a:pt x="374" y="356"/>
                  </a:cubicBezTo>
                  <a:cubicBezTo>
                    <a:pt x="378" y="356"/>
                    <a:pt x="377" y="351"/>
                    <a:pt x="384" y="352"/>
                  </a:cubicBezTo>
                  <a:cubicBezTo>
                    <a:pt x="391" y="353"/>
                    <a:pt x="396" y="345"/>
                    <a:pt x="399" y="348"/>
                  </a:cubicBezTo>
                  <a:cubicBezTo>
                    <a:pt x="402" y="351"/>
                    <a:pt x="387" y="357"/>
                    <a:pt x="381" y="358"/>
                  </a:cubicBezTo>
                  <a:cubicBezTo>
                    <a:pt x="374" y="359"/>
                    <a:pt x="376" y="364"/>
                    <a:pt x="382" y="373"/>
                  </a:cubicBezTo>
                  <a:cubicBezTo>
                    <a:pt x="388" y="383"/>
                    <a:pt x="379" y="377"/>
                    <a:pt x="379" y="382"/>
                  </a:cubicBezTo>
                  <a:cubicBezTo>
                    <a:pt x="379" y="386"/>
                    <a:pt x="368" y="380"/>
                    <a:pt x="372" y="379"/>
                  </a:cubicBezTo>
                  <a:cubicBezTo>
                    <a:pt x="377" y="377"/>
                    <a:pt x="375" y="373"/>
                    <a:pt x="371" y="370"/>
                  </a:cubicBezTo>
                  <a:cubicBezTo>
                    <a:pt x="367" y="367"/>
                    <a:pt x="365" y="370"/>
                    <a:pt x="365" y="366"/>
                  </a:cubicBezTo>
                  <a:cubicBezTo>
                    <a:pt x="366" y="363"/>
                    <a:pt x="361" y="367"/>
                    <a:pt x="358" y="364"/>
                  </a:cubicBezTo>
                  <a:cubicBezTo>
                    <a:pt x="354" y="361"/>
                    <a:pt x="353" y="359"/>
                    <a:pt x="348" y="361"/>
                  </a:cubicBezTo>
                  <a:cubicBezTo>
                    <a:pt x="343" y="364"/>
                    <a:pt x="338" y="363"/>
                    <a:pt x="327" y="365"/>
                  </a:cubicBezTo>
                  <a:cubicBezTo>
                    <a:pt x="317" y="367"/>
                    <a:pt x="297" y="366"/>
                    <a:pt x="294" y="363"/>
                  </a:cubicBezTo>
                  <a:cubicBezTo>
                    <a:pt x="290" y="359"/>
                    <a:pt x="303" y="353"/>
                    <a:pt x="307" y="354"/>
                  </a:cubicBezTo>
                  <a:cubicBezTo>
                    <a:pt x="310" y="355"/>
                    <a:pt x="308" y="350"/>
                    <a:pt x="302" y="345"/>
                  </a:cubicBezTo>
                  <a:cubicBezTo>
                    <a:pt x="297" y="341"/>
                    <a:pt x="284" y="338"/>
                    <a:pt x="284" y="341"/>
                  </a:cubicBezTo>
                  <a:cubicBezTo>
                    <a:pt x="284" y="344"/>
                    <a:pt x="277" y="341"/>
                    <a:pt x="268" y="339"/>
                  </a:cubicBezTo>
                  <a:cubicBezTo>
                    <a:pt x="258" y="338"/>
                    <a:pt x="257" y="334"/>
                    <a:pt x="251" y="334"/>
                  </a:cubicBezTo>
                  <a:cubicBezTo>
                    <a:pt x="245" y="334"/>
                    <a:pt x="236" y="332"/>
                    <a:pt x="229" y="327"/>
                  </a:cubicBezTo>
                  <a:cubicBezTo>
                    <a:pt x="222" y="321"/>
                    <a:pt x="206" y="323"/>
                    <a:pt x="204" y="328"/>
                  </a:cubicBezTo>
                  <a:cubicBezTo>
                    <a:pt x="202" y="333"/>
                    <a:pt x="196" y="332"/>
                    <a:pt x="191" y="332"/>
                  </a:cubicBezTo>
                  <a:cubicBezTo>
                    <a:pt x="185" y="332"/>
                    <a:pt x="193" y="326"/>
                    <a:pt x="191" y="325"/>
                  </a:cubicBezTo>
                  <a:cubicBezTo>
                    <a:pt x="188" y="324"/>
                    <a:pt x="191" y="317"/>
                    <a:pt x="187" y="316"/>
                  </a:cubicBezTo>
                  <a:cubicBezTo>
                    <a:pt x="183" y="316"/>
                    <a:pt x="180" y="333"/>
                    <a:pt x="172" y="332"/>
                  </a:cubicBezTo>
                  <a:cubicBezTo>
                    <a:pt x="165" y="332"/>
                    <a:pt x="161" y="314"/>
                    <a:pt x="155" y="310"/>
                  </a:cubicBezTo>
                  <a:cubicBezTo>
                    <a:pt x="149" y="305"/>
                    <a:pt x="143" y="305"/>
                    <a:pt x="148" y="312"/>
                  </a:cubicBezTo>
                  <a:cubicBezTo>
                    <a:pt x="154" y="319"/>
                    <a:pt x="144" y="314"/>
                    <a:pt x="144" y="318"/>
                  </a:cubicBezTo>
                  <a:cubicBezTo>
                    <a:pt x="145" y="323"/>
                    <a:pt x="136" y="328"/>
                    <a:pt x="136" y="326"/>
                  </a:cubicBezTo>
                  <a:cubicBezTo>
                    <a:pt x="136" y="323"/>
                    <a:pt x="131" y="320"/>
                    <a:pt x="125" y="327"/>
                  </a:cubicBezTo>
                  <a:cubicBezTo>
                    <a:pt x="119" y="334"/>
                    <a:pt x="115" y="333"/>
                    <a:pt x="114" y="331"/>
                  </a:cubicBezTo>
                  <a:cubicBezTo>
                    <a:pt x="114" y="328"/>
                    <a:pt x="96" y="337"/>
                    <a:pt x="97" y="340"/>
                  </a:cubicBezTo>
                  <a:cubicBezTo>
                    <a:pt x="98" y="343"/>
                    <a:pt x="94" y="346"/>
                    <a:pt x="89" y="345"/>
                  </a:cubicBezTo>
                  <a:cubicBezTo>
                    <a:pt x="85" y="345"/>
                    <a:pt x="88" y="341"/>
                    <a:pt x="92" y="339"/>
                  </a:cubicBezTo>
                  <a:cubicBezTo>
                    <a:pt x="96" y="337"/>
                    <a:pt x="108" y="328"/>
                    <a:pt x="114" y="327"/>
                  </a:cubicBezTo>
                  <a:cubicBezTo>
                    <a:pt x="120" y="326"/>
                    <a:pt x="131" y="321"/>
                    <a:pt x="132" y="318"/>
                  </a:cubicBezTo>
                  <a:cubicBezTo>
                    <a:pt x="132" y="315"/>
                    <a:pt x="126" y="318"/>
                    <a:pt x="122" y="317"/>
                  </a:cubicBezTo>
                  <a:cubicBezTo>
                    <a:pt x="118" y="316"/>
                    <a:pt x="111" y="321"/>
                    <a:pt x="104" y="324"/>
                  </a:cubicBezTo>
                  <a:cubicBezTo>
                    <a:pt x="97" y="327"/>
                    <a:pt x="90" y="326"/>
                    <a:pt x="92" y="330"/>
                  </a:cubicBezTo>
                  <a:cubicBezTo>
                    <a:pt x="94" y="334"/>
                    <a:pt x="85" y="329"/>
                    <a:pt x="84" y="332"/>
                  </a:cubicBezTo>
                  <a:cubicBezTo>
                    <a:pt x="82" y="335"/>
                    <a:pt x="79" y="332"/>
                    <a:pt x="81" y="330"/>
                  </a:cubicBezTo>
                  <a:cubicBezTo>
                    <a:pt x="84" y="329"/>
                    <a:pt x="75" y="326"/>
                    <a:pt x="75" y="328"/>
                  </a:cubicBezTo>
                  <a:cubicBezTo>
                    <a:pt x="75" y="329"/>
                    <a:pt x="74" y="332"/>
                    <a:pt x="68" y="332"/>
                  </a:cubicBezTo>
                  <a:cubicBezTo>
                    <a:pt x="62" y="332"/>
                    <a:pt x="56" y="336"/>
                    <a:pt x="60" y="339"/>
                  </a:cubicBezTo>
                  <a:cubicBezTo>
                    <a:pt x="64" y="342"/>
                    <a:pt x="66" y="343"/>
                    <a:pt x="64" y="345"/>
                  </a:cubicBezTo>
                  <a:cubicBezTo>
                    <a:pt x="62" y="347"/>
                    <a:pt x="56" y="340"/>
                    <a:pt x="47" y="341"/>
                  </a:cubicBezTo>
                  <a:cubicBezTo>
                    <a:pt x="38" y="342"/>
                    <a:pt x="21" y="331"/>
                    <a:pt x="21" y="329"/>
                  </a:cubicBezTo>
                  <a:cubicBezTo>
                    <a:pt x="21" y="326"/>
                    <a:pt x="9" y="328"/>
                    <a:pt x="0" y="327"/>
                  </a:cubicBezTo>
                  <a:cubicBezTo>
                    <a:pt x="0" y="500"/>
                    <a:pt x="0" y="500"/>
                    <a:pt x="0" y="500"/>
                  </a:cubicBezTo>
                  <a:cubicBezTo>
                    <a:pt x="0" y="500"/>
                    <a:pt x="4" y="503"/>
                    <a:pt x="6" y="501"/>
                  </a:cubicBezTo>
                  <a:cubicBezTo>
                    <a:pt x="8" y="499"/>
                    <a:pt x="11" y="502"/>
                    <a:pt x="16" y="499"/>
                  </a:cubicBezTo>
                  <a:cubicBezTo>
                    <a:pt x="22" y="496"/>
                    <a:pt x="24" y="502"/>
                    <a:pt x="24" y="505"/>
                  </a:cubicBezTo>
                  <a:cubicBezTo>
                    <a:pt x="24" y="507"/>
                    <a:pt x="32" y="512"/>
                    <a:pt x="35" y="516"/>
                  </a:cubicBezTo>
                  <a:cubicBezTo>
                    <a:pt x="39" y="520"/>
                    <a:pt x="40" y="524"/>
                    <a:pt x="44" y="522"/>
                  </a:cubicBezTo>
                  <a:cubicBezTo>
                    <a:pt x="48" y="519"/>
                    <a:pt x="54" y="518"/>
                    <a:pt x="54" y="514"/>
                  </a:cubicBezTo>
                  <a:cubicBezTo>
                    <a:pt x="54" y="509"/>
                    <a:pt x="70" y="509"/>
                    <a:pt x="70" y="514"/>
                  </a:cubicBezTo>
                  <a:cubicBezTo>
                    <a:pt x="70" y="520"/>
                    <a:pt x="85" y="527"/>
                    <a:pt x="94" y="542"/>
                  </a:cubicBezTo>
                  <a:cubicBezTo>
                    <a:pt x="103" y="557"/>
                    <a:pt x="101" y="561"/>
                    <a:pt x="114" y="566"/>
                  </a:cubicBezTo>
                  <a:cubicBezTo>
                    <a:pt x="127" y="571"/>
                    <a:pt x="126" y="573"/>
                    <a:pt x="125" y="578"/>
                  </a:cubicBezTo>
                  <a:cubicBezTo>
                    <a:pt x="123" y="582"/>
                    <a:pt x="132" y="584"/>
                    <a:pt x="127" y="588"/>
                  </a:cubicBezTo>
                  <a:cubicBezTo>
                    <a:pt x="125" y="589"/>
                    <a:pt x="122" y="591"/>
                    <a:pt x="119" y="593"/>
                  </a:cubicBezTo>
                  <a:cubicBezTo>
                    <a:pt x="120" y="595"/>
                    <a:pt x="122" y="597"/>
                    <a:pt x="124" y="599"/>
                  </a:cubicBezTo>
                  <a:cubicBezTo>
                    <a:pt x="127" y="602"/>
                    <a:pt x="119" y="602"/>
                    <a:pt x="121" y="604"/>
                  </a:cubicBezTo>
                  <a:cubicBezTo>
                    <a:pt x="124" y="606"/>
                    <a:pt x="121" y="610"/>
                    <a:pt x="123" y="612"/>
                  </a:cubicBezTo>
                  <a:cubicBezTo>
                    <a:pt x="126" y="615"/>
                    <a:pt x="130" y="614"/>
                    <a:pt x="133" y="612"/>
                  </a:cubicBezTo>
                  <a:cubicBezTo>
                    <a:pt x="136" y="610"/>
                    <a:pt x="138" y="615"/>
                    <a:pt x="135" y="618"/>
                  </a:cubicBezTo>
                  <a:cubicBezTo>
                    <a:pt x="133" y="622"/>
                    <a:pt x="138" y="625"/>
                    <a:pt x="140" y="622"/>
                  </a:cubicBezTo>
                  <a:cubicBezTo>
                    <a:pt x="142" y="619"/>
                    <a:pt x="147" y="627"/>
                    <a:pt x="149" y="628"/>
                  </a:cubicBezTo>
                  <a:cubicBezTo>
                    <a:pt x="152" y="629"/>
                    <a:pt x="154" y="633"/>
                    <a:pt x="150" y="633"/>
                  </a:cubicBezTo>
                  <a:cubicBezTo>
                    <a:pt x="146" y="633"/>
                    <a:pt x="147" y="639"/>
                    <a:pt x="150" y="640"/>
                  </a:cubicBezTo>
                  <a:cubicBezTo>
                    <a:pt x="152" y="640"/>
                    <a:pt x="152" y="643"/>
                    <a:pt x="152" y="646"/>
                  </a:cubicBezTo>
                  <a:cubicBezTo>
                    <a:pt x="152" y="648"/>
                    <a:pt x="161" y="651"/>
                    <a:pt x="164" y="650"/>
                  </a:cubicBezTo>
                  <a:cubicBezTo>
                    <a:pt x="167" y="649"/>
                    <a:pt x="170" y="652"/>
                    <a:pt x="172" y="655"/>
                  </a:cubicBezTo>
                  <a:cubicBezTo>
                    <a:pt x="173" y="658"/>
                    <a:pt x="179" y="660"/>
                    <a:pt x="182" y="658"/>
                  </a:cubicBezTo>
                  <a:cubicBezTo>
                    <a:pt x="184" y="656"/>
                    <a:pt x="185" y="661"/>
                    <a:pt x="186" y="665"/>
                  </a:cubicBezTo>
                  <a:cubicBezTo>
                    <a:pt x="186" y="668"/>
                    <a:pt x="191" y="666"/>
                    <a:pt x="194" y="666"/>
                  </a:cubicBezTo>
                  <a:cubicBezTo>
                    <a:pt x="197" y="666"/>
                    <a:pt x="199" y="670"/>
                    <a:pt x="201" y="669"/>
                  </a:cubicBezTo>
                  <a:cubicBezTo>
                    <a:pt x="206" y="667"/>
                    <a:pt x="207" y="675"/>
                    <a:pt x="210" y="680"/>
                  </a:cubicBezTo>
                  <a:cubicBezTo>
                    <a:pt x="520" y="678"/>
                    <a:pt x="520" y="678"/>
                    <a:pt x="520" y="678"/>
                  </a:cubicBezTo>
                  <a:cubicBezTo>
                    <a:pt x="520" y="678"/>
                    <a:pt x="521" y="670"/>
                    <a:pt x="524" y="673"/>
                  </a:cubicBezTo>
                  <a:cubicBezTo>
                    <a:pt x="528" y="676"/>
                    <a:pt x="525" y="680"/>
                    <a:pt x="529" y="682"/>
                  </a:cubicBezTo>
                  <a:cubicBezTo>
                    <a:pt x="533" y="683"/>
                    <a:pt x="536" y="686"/>
                    <a:pt x="539" y="685"/>
                  </a:cubicBezTo>
                  <a:cubicBezTo>
                    <a:pt x="541" y="684"/>
                    <a:pt x="545" y="681"/>
                    <a:pt x="549" y="685"/>
                  </a:cubicBezTo>
                  <a:cubicBezTo>
                    <a:pt x="553" y="690"/>
                    <a:pt x="556" y="686"/>
                    <a:pt x="558" y="689"/>
                  </a:cubicBezTo>
                  <a:cubicBezTo>
                    <a:pt x="561" y="692"/>
                    <a:pt x="565" y="694"/>
                    <a:pt x="568" y="691"/>
                  </a:cubicBezTo>
                  <a:cubicBezTo>
                    <a:pt x="570" y="688"/>
                    <a:pt x="580" y="691"/>
                    <a:pt x="584" y="693"/>
                  </a:cubicBezTo>
                  <a:cubicBezTo>
                    <a:pt x="590" y="688"/>
                    <a:pt x="594" y="679"/>
                    <a:pt x="599" y="679"/>
                  </a:cubicBezTo>
                  <a:cubicBezTo>
                    <a:pt x="605" y="679"/>
                    <a:pt x="622" y="681"/>
                    <a:pt x="623" y="689"/>
                  </a:cubicBezTo>
                  <a:cubicBezTo>
                    <a:pt x="624" y="698"/>
                    <a:pt x="634" y="690"/>
                    <a:pt x="635" y="698"/>
                  </a:cubicBezTo>
                  <a:cubicBezTo>
                    <a:pt x="636" y="704"/>
                    <a:pt x="642" y="710"/>
                    <a:pt x="641" y="713"/>
                  </a:cubicBezTo>
                  <a:cubicBezTo>
                    <a:pt x="643" y="714"/>
                    <a:pt x="645" y="716"/>
                    <a:pt x="648" y="718"/>
                  </a:cubicBezTo>
                  <a:cubicBezTo>
                    <a:pt x="651" y="717"/>
                    <a:pt x="659" y="718"/>
                    <a:pt x="665" y="720"/>
                  </a:cubicBezTo>
                  <a:cubicBezTo>
                    <a:pt x="672" y="723"/>
                    <a:pt x="682" y="717"/>
                    <a:pt x="686" y="726"/>
                  </a:cubicBezTo>
                  <a:cubicBezTo>
                    <a:pt x="689" y="734"/>
                    <a:pt x="697" y="740"/>
                    <a:pt x="690" y="741"/>
                  </a:cubicBezTo>
                  <a:cubicBezTo>
                    <a:pt x="683" y="742"/>
                    <a:pt x="675" y="733"/>
                    <a:pt x="675" y="738"/>
                  </a:cubicBezTo>
                  <a:cubicBezTo>
                    <a:pt x="676" y="743"/>
                    <a:pt x="672" y="740"/>
                    <a:pt x="672" y="748"/>
                  </a:cubicBezTo>
                  <a:cubicBezTo>
                    <a:pt x="672" y="755"/>
                    <a:pt x="667" y="766"/>
                    <a:pt x="664" y="765"/>
                  </a:cubicBezTo>
                  <a:cubicBezTo>
                    <a:pt x="664" y="765"/>
                    <a:pt x="664" y="765"/>
                    <a:pt x="664" y="765"/>
                  </a:cubicBezTo>
                  <a:cubicBezTo>
                    <a:pt x="663" y="768"/>
                    <a:pt x="663" y="771"/>
                    <a:pt x="665" y="774"/>
                  </a:cubicBezTo>
                  <a:cubicBezTo>
                    <a:pt x="669" y="771"/>
                    <a:pt x="675" y="766"/>
                    <a:pt x="679" y="767"/>
                  </a:cubicBezTo>
                  <a:cubicBezTo>
                    <a:pt x="687" y="767"/>
                    <a:pt x="689" y="772"/>
                    <a:pt x="694" y="768"/>
                  </a:cubicBezTo>
                  <a:cubicBezTo>
                    <a:pt x="699" y="765"/>
                    <a:pt x="700" y="763"/>
                    <a:pt x="701" y="766"/>
                  </a:cubicBezTo>
                  <a:cubicBezTo>
                    <a:pt x="701" y="766"/>
                    <a:pt x="701" y="766"/>
                    <a:pt x="701" y="767"/>
                  </a:cubicBezTo>
                  <a:cubicBezTo>
                    <a:pt x="703" y="766"/>
                    <a:pt x="704" y="765"/>
                    <a:pt x="704" y="764"/>
                  </a:cubicBezTo>
                  <a:cubicBezTo>
                    <a:pt x="704" y="763"/>
                    <a:pt x="704" y="761"/>
                    <a:pt x="703" y="759"/>
                  </a:cubicBezTo>
                  <a:cubicBezTo>
                    <a:pt x="698" y="760"/>
                    <a:pt x="697" y="760"/>
                    <a:pt x="695" y="757"/>
                  </a:cubicBezTo>
                  <a:cubicBezTo>
                    <a:pt x="693" y="752"/>
                    <a:pt x="710" y="747"/>
                    <a:pt x="718" y="748"/>
                  </a:cubicBezTo>
                  <a:cubicBezTo>
                    <a:pt x="726" y="749"/>
                    <a:pt x="731" y="744"/>
                    <a:pt x="734" y="747"/>
                  </a:cubicBezTo>
                  <a:cubicBezTo>
                    <a:pt x="739" y="743"/>
                    <a:pt x="747" y="736"/>
                    <a:pt x="749" y="736"/>
                  </a:cubicBezTo>
                  <a:cubicBezTo>
                    <a:pt x="752" y="736"/>
                    <a:pt x="788" y="735"/>
                    <a:pt x="788" y="735"/>
                  </a:cubicBezTo>
                  <a:cubicBezTo>
                    <a:pt x="788" y="735"/>
                    <a:pt x="800" y="728"/>
                    <a:pt x="802" y="721"/>
                  </a:cubicBezTo>
                  <a:cubicBezTo>
                    <a:pt x="803" y="714"/>
                    <a:pt x="811" y="697"/>
                    <a:pt x="816" y="701"/>
                  </a:cubicBezTo>
                  <a:cubicBezTo>
                    <a:pt x="821" y="704"/>
                    <a:pt x="831" y="702"/>
                    <a:pt x="831" y="705"/>
                  </a:cubicBezTo>
                  <a:cubicBezTo>
                    <a:pt x="831" y="708"/>
                    <a:pt x="828" y="719"/>
                    <a:pt x="841" y="736"/>
                  </a:cubicBezTo>
                  <a:cubicBezTo>
                    <a:pt x="845" y="733"/>
                    <a:pt x="850" y="731"/>
                    <a:pt x="852" y="731"/>
                  </a:cubicBezTo>
                  <a:cubicBezTo>
                    <a:pt x="857" y="732"/>
                    <a:pt x="864" y="726"/>
                    <a:pt x="866" y="722"/>
                  </a:cubicBezTo>
                  <a:cubicBezTo>
                    <a:pt x="868" y="718"/>
                    <a:pt x="870" y="725"/>
                    <a:pt x="866" y="727"/>
                  </a:cubicBezTo>
                  <a:cubicBezTo>
                    <a:pt x="862" y="728"/>
                    <a:pt x="870" y="731"/>
                    <a:pt x="877" y="731"/>
                  </a:cubicBezTo>
                  <a:cubicBezTo>
                    <a:pt x="884" y="730"/>
                    <a:pt x="873" y="733"/>
                    <a:pt x="868" y="733"/>
                  </a:cubicBezTo>
                  <a:cubicBezTo>
                    <a:pt x="863" y="733"/>
                    <a:pt x="861" y="733"/>
                    <a:pt x="854" y="740"/>
                  </a:cubicBezTo>
                  <a:cubicBezTo>
                    <a:pt x="847" y="747"/>
                    <a:pt x="848" y="749"/>
                    <a:pt x="852" y="753"/>
                  </a:cubicBezTo>
                  <a:cubicBezTo>
                    <a:pt x="856" y="756"/>
                    <a:pt x="862" y="755"/>
                    <a:pt x="867" y="750"/>
                  </a:cubicBezTo>
                  <a:cubicBezTo>
                    <a:pt x="873" y="745"/>
                    <a:pt x="872" y="741"/>
                    <a:pt x="878" y="741"/>
                  </a:cubicBezTo>
                  <a:cubicBezTo>
                    <a:pt x="883" y="741"/>
                    <a:pt x="898" y="736"/>
                    <a:pt x="904" y="734"/>
                  </a:cubicBezTo>
                  <a:cubicBezTo>
                    <a:pt x="910" y="732"/>
                    <a:pt x="906" y="731"/>
                    <a:pt x="906" y="728"/>
                  </a:cubicBezTo>
                  <a:cubicBezTo>
                    <a:pt x="906" y="725"/>
                    <a:pt x="917" y="725"/>
                    <a:pt x="921" y="723"/>
                  </a:cubicBezTo>
                  <a:cubicBezTo>
                    <a:pt x="925" y="720"/>
                    <a:pt x="920" y="718"/>
                    <a:pt x="917" y="718"/>
                  </a:cubicBezTo>
                  <a:close/>
                  <a:moveTo>
                    <a:pt x="266" y="394"/>
                  </a:moveTo>
                  <a:cubicBezTo>
                    <a:pt x="260" y="402"/>
                    <a:pt x="257" y="403"/>
                    <a:pt x="251" y="402"/>
                  </a:cubicBezTo>
                  <a:cubicBezTo>
                    <a:pt x="244" y="401"/>
                    <a:pt x="240" y="404"/>
                    <a:pt x="243" y="407"/>
                  </a:cubicBezTo>
                  <a:cubicBezTo>
                    <a:pt x="246" y="409"/>
                    <a:pt x="247" y="411"/>
                    <a:pt x="240" y="413"/>
                  </a:cubicBezTo>
                  <a:cubicBezTo>
                    <a:pt x="233" y="414"/>
                    <a:pt x="228" y="420"/>
                    <a:pt x="225" y="419"/>
                  </a:cubicBezTo>
                  <a:cubicBezTo>
                    <a:pt x="223" y="418"/>
                    <a:pt x="237" y="408"/>
                    <a:pt x="234" y="405"/>
                  </a:cubicBezTo>
                  <a:cubicBezTo>
                    <a:pt x="230" y="402"/>
                    <a:pt x="220" y="410"/>
                    <a:pt x="220" y="413"/>
                  </a:cubicBezTo>
                  <a:cubicBezTo>
                    <a:pt x="220" y="417"/>
                    <a:pt x="214" y="417"/>
                    <a:pt x="210" y="417"/>
                  </a:cubicBezTo>
                  <a:cubicBezTo>
                    <a:pt x="206" y="416"/>
                    <a:pt x="201" y="413"/>
                    <a:pt x="205" y="412"/>
                  </a:cubicBezTo>
                  <a:cubicBezTo>
                    <a:pt x="209" y="412"/>
                    <a:pt x="206" y="408"/>
                    <a:pt x="211" y="406"/>
                  </a:cubicBezTo>
                  <a:cubicBezTo>
                    <a:pt x="217" y="404"/>
                    <a:pt x="210" y="401"/>
                    <a:pt x="212" y="399"/>
                  </a:cubicBezTo>
                  <a:cubicBezTo>
                    <a:pt x="214" y="397"/>
                    <a:pt x="224" y="401"/>
                    <a:pt x="224" y="397"/>
                  </a:cubicBezTo>
                  <a:cubicBezTo>
                    <a:pt x="225" y="393"/>
                    <a:pt x="214" y="390"/>
                    <a:pt x="210" y="392"/>
                  </a:cubicBezTo>
                  <a:cubicBezTo>
                    <a:pt x="207" y="394"/>
                    <a:pt x="198" y="400"/>
                    <a:pt x="188" y="396"/>
                  </a:cubicBezTo>
                  <a:cubicBezTo>
                    <a:pt x="185" y="394"/>
                    <a:pt x="213" y="391"/>
                    <a:pt x="218" y="387"/>
                  </a:cubicBezTo>
                  <a:cubicBezTo>
                    <a:pt x="223" y="382"/>
                    <a:pt x="244" y="377"/>
                    <a:pt x="246" y="381"/>
                  </a:cubicBezTo>
                  <a:cubicBezTo>
                    <a:pt x="248" y="385"/>
                    <a:pt x="235" y="388"/>
                    <a:pt x="241" y="392"/>
                  </a:cubicBezTo>
                  <a:cubicBezTo>
                    <a:pt x="247" y="395"/>
                    <a:pt x="258" y="393"/>
                    <a:pt x="260" y="389"/>
                  </a:cubicBezTo>
                  <a:cubicBezTo>
                    <a:pt x="262" y="385"/>
                    <a:pt x="273" y="386"/>
                    <a:pt x="266" y="394"/>
                  </a:cubicBezTo>
                  <a:close/>
                  <a:moveTo>
                    <a:pt x="329" y="474"/>
                  </a:moveTo>
                  <a:cubicBezTo>
                    <a:pt x="322" y="481"/>
                    <a:pt x="322" y="479"/>
                    <a:pt x="315" y="480"/>
                  </a:cubicBezTo>
                  <a:cubicBezTo>
                    <a:pt x="309" y="482"/>
                    <a:pt x="314" y="488"/>
                    <a:pt x="306" y="489"/>
                  </a:cubicBezTo>
                  <a:cubicBezTo>
                    <a:pt x="298" y="490"/>
                    <a:pt x="278" y="490"/>
                    <a:pt x="275" y="486"/>
                  </a:cubicBezTo>
                  <a:cubicBezTo>
                    <a:pt x="274" y="484"/>
                    <a:pt x="286" y="485"/>
                    <a:pt x="287" y="482"/>
                  </a:cubicBezTo>
                  <a:cubicBezTo>
                    <a:pt x="288" y="479"/>
                    <a:pt x="291" y="473"/>
                    <a:pt x="296" y="473"/>
                  </a:cubicBezTo>
                  <a:cubicBezTo>
                    <a:pt x="301" y="473"/>
                    <a:pt x="300" y="467"/>
                    <a:pt x="292" y="463"/>
                  </a:cubicBezTo>
                  <a:cubicBezTo>
                    <a:pt x="284" y="459"/>
                    <a:pt x="304" y="456"/>
                    <a:pt x="308" y="463"/>
                  </a:cubicBezTo>
                  <a:cubicBezTo>
                    <a:pt x="313" y="469"/>
                    <a:pt x="321" y="473"/>
                    <a:pt x="326" y="469"/>
                  </a:cubicBezTo>
                  <a:cubicBezTo>
                    <a:pt x="330" y="464"/>
                    <a:pt x="356" y="452"/>
                    <a:pt x="356" y="458"/>
                  </a:cubicBezTo>
                  <a:cubicBezTo>
                    <a:pt x="356" y="464"/>
                    <a:pt x="337" y="468"/>
                    <a:pt x="329" y="474"/>
                  </a:cubicBezTo>
                  <a:close/>
                  <a:moveTo>
                    <a:pt x="503" y="656"/>
                  </a:moveTo>
                  <a:cubicBezTo>
                    <a:pt x="498" y="657"/>
                    <a:pt x="504" y="642"/>
                    <a:pt x="494" y="636"/>
                  </a:cubicBezTo>
                  <a:cubicBezTo>
                    <a:pt x="482" y="630"/>
                    <a:pt x="477" y="618"/>
                    <a:pt x="477" y="611"/>
                  </a:cubicBezTo>
                  <a:cubicBezTo>
                    <a:pt x="477" y="605"/>
                    <a:pt x="487" y="602"/>
                    <a:pt x="491" y="607"/>
                  </a:cubicBezTo>
                  <a:cubicBezTo>
                    <a:pt x="495" y="612"/>
                    <a:pt x="501" y="632"/>
                    <a:pt x="504" y="639"/>
                  </a:cubicBezTo>
                  <a:cubicBezTo>
                    <a:pt x="508" y="645"/>
                    <a:pt x="508" y="656"/>
                    <a:pt x="503" y="65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18" name="Freeform 125"/>
            <p:cNvSpPr>
              <a:spLocks noEditPoints="1" noChangeArrowheads="1"/>
            </p:cNvSpPr>
            <p:nvPr/>
          </p:nvSpPr>
          <p:spPr bwMode="auto">
            <a:xfrm>
              <a:off x="0" y="574675"/>
              <a:ext cx="2192338" cy="1346200"/>
            </a:xfrm>
            <a:custGeom>
              <a:avLst/>
              <a:gdLst>
                <a:gd name="T0" fmla="*/ 2147483646 w 1147"/>
                <a:gd name="T1" fmla="*/ 2147483646 h 705"/>
                <a:gd name="T2" fmla="*/ 2147483646 w 1147"/>
                <a:gd name="T3" fmla="*/ 2147483646 h 705"/>
                <a:gd name="T4" fmla="*/ 2147483646 w 1147"/>
                <a:gd name="T5" fmla="*/ 2147483646 h 705"/>
                <a:gd name="T6" fmla="*/ 2147483646 w 1147"/>
                <a:gd name="T7" fmla="*/ 2147483646 h 705"/>
                <a:gd name="T8" fmla="*/ 2147483646 w 1147"/>
                <a:gd name="T9" fmla="*/ 2147483646 h 705"/>
                <a:gd name="T10" fmla="*/ 2147483646 w 1147"/>
                <a:gd name="T11" fmla="*/ 2147483646 h 705"/>
                <a:gd name="T12" fmla="*/ 2147483646 w 1147"/>
                <a:gd name="T13" fmla="*/ 2147483646 h 705"/>
                <a:gd name="T14" fmla="*/ 2147483646 w 1147"/>
                <a:gd name="T15" fmla="*/ 2147483646 h 705"/>
                <a:gd name="T16" fmla="*/ 2147483646 w 1147"/>
                <a:gd name="T17" fmla="*/ 2147483646 h 705"/>
                <a:gd name="T18" fmla="*/ 2147483646 w 1147"/>
                <a:gd name="T19" fmla="*/ 2147483646 h 705"/>
                <a:gd name="T20" fmla="*/ 2147483646 w 1147"/>
                <a:gd name="T21" fmla="*/ 2147483646 h 705"/>
                <a:gd name="T22" fmla="*/ 2147483646 w 1147"/>
                <a:gd name="T23" fmla="*/ 2147483646 h 705"/>
                <a:gd name="T24" fmla="*/ 2147483646 w 1147"/>
                <a:gd name="T25" fmla="*/ 2147483646 h 705"/>
                <a:gd name="T26" fmla="*/ 2147483646 w 1147"/>
                <a:gd name="T27" fmla="*/ 2147483646 h 705"/>
                <a:gd name="T28" fmla="*/ 2147483646 w 1147"/>
                <a:gd name="T29" fmla="*/ 2147483646 h 705"/>
                <a:gd name="T30" fmla="*/ 2147483646 w 1147"/>
                <a:gd name="T31" fmla="*/ 2147483646 h 705"/>
                <a:gd name="T32" fmla="*/ 2147483646 w 1147"/>
                <a:gd name="T33" fmla="*/ 2147483646 h 705"/>
                <a:gd name="T34" fmla="*/ 2147483646 w 1147"/>
                <a:gd name="T35" fmla="*/ 2147483646 h 705"/>
                <a:gd name="T36" fmla="*/ 2147483646 w 1147"/>
                <a:gd name="T37" fmla="*/ 2147483646 h 705"/>
                <a:gd name="T38" fmla="*/ 2147483646 w 1147"/>
                <a:gd name="T39" fmla="*/ 2147483646 h 705"/>
                <a:gd name="T40" fmla="*/ 2147483646 w 1147"/>
                <a:gd name="T41" fmla="*/ 2147483646 h 705"/>
                <a:gd name="T42" fmla="*/ 2147483646 w 1147"/>
                <a:gd name="T43" fmla="*/ 2147483646 h 705"/>
                <a:gd name="T44" fmla="*/ 2147483646 w 1147"/>
                <a:gd name="T45" fmla="*/ 2147483646 h 705"/>
                <a:gd name="T46" fmla="*/ 2147483646 w 1147"/>
                <a:gd name="T47" fmla="*/ 2147483646 h 705"/>
                <a:gd name="T48" fmla="*/ 2147483646 w 1147"/>
                <a:gd name="T49" fmla="*/ 2147483646 h 705"/>
                <a:gd name="T50" fmla="*/ 2147483646 w 1147"/>
                <a:gd name="T51" fmla="*/ 2147483646 h 705"/>
                <a:gd name="T52" fmla="*/ 2147483646 w 1147"/>
                <a:gd name="T53" fmla="*/ 2147483646 h 705"/>
                <a:gd name="T54" fmla="*/ 2147483646 w 1147"/>
                <a:gd name="T55" fmla="*/ 2147483646 h 705"/>
                <a:gd name="T56" fmla="*/ 2147483646 w 1147"/>
                <a:gd name="T57" fmla="*/ 2147483646 h 705"/>
                <a:gd name="T58" fmla="*/ 2147483646 w 1147"/>
                <a:gd name="T59" fmla="*/ 2147483646 h 705"/>
                <a:gd name="T60" fmla="*/ 2147483646 w 1147"/>
                <a:gd name="T61" fmla="*/ 2147483646 h 705"/>
                <a:gd name="T62" fmla="*/ 2147483646 w 1147"/>
                <a:gd name="T63" fmla="*/ 2147483646 h 705"/>
                <a:gd name="T64" fmla="*/ 2147483646 w 1147"/>
                <a:gd name="T65" fmla="*/ 2147483646 h 705"/>
                <a:gd name="T66" fmla="*/ 2147483646 w 1147"/>
                <a:gd name="T67" fmla="*/ 2147483646 h 705"/>
                <a:gd name="T68" fmla="*/ 2147483646 w 1147"/>
                <a:gd name="T69" fmla="*/ 2147483646 h 705"/>
                <a:gd name="T70" fmla="*/ 2147483646 w 1147"/>
                <a:gd name="T71" fmla="*/ 2147483646 h 705"/>
                <a:gd name="T72" fmla="*/ 2147483646 w 1147"/>
                <a:gd name="T73" fmla="*/ 2147483646 h 705"/>
                <a:gd name="T74" fmla="*/ 2147483646 w 1147"/>
                <a:gd name="T75" fmla="*/ 2147483646 h 705"/>
                <a:gd name="T76" fmla="*/ 2147483646 w 1147"/>
                <a:gd name="T77" fmla="*/ 2147483646 h 705"/>
                <a:gd name="T78" fmla="*/ 2147483646 w 1147"/>
                <a:gd name="T79" fmla="*/ 2147483646 h 705"/>
                <a:gd name="T80" fmla="*/ 2147483646 w 1147"/>
                <a:gd name="T81" fmla="*/ 2147483646 h 705"/>
                <a:gd name="T82" fmla="*/ 2147483646 w 1147"/>
                <a:gd name="T83" fmla="*/ 2147483646 h 705"/>
                <a:gd name="T84" fmla="*/ 2147483646 w 1147"/>
                <a:gd name="T85" fmla="*/ 2147483646 h 705"/>
                <a:gd name="T86" fmla="*/ 2147483646 w 1147"/>
                <a:gd name="T87" fmla="*/ 2147483646 h 705"/>
                <a:gd name="T88" fmla="*/ 2147483646 w 1147"/>
                <a:gd name="T89" fmla="*/ 2147483646 h 705"/>
                <a:gd name="T90" fmla="*/ 2147483646 w 1147"/>
                <a:gd name="T91" fmla="*/ 2147483646 h 705"/>
                <a:gd name="T92" fmla="*/ 2147483646 w 1147"/>
                <a:gd name="T93" fmla="*/ 2147483646 h 705"/>
                <a:gd name="T94" fmla="*/ 2147483646 w 1147"/>
                <a:gd name="T95" fmla="*/ 2147483646 h 705"/>
                <a:gd name="T96" fmla="*/ 2147483646 w 1147"/>
                <a:gd name="T97" fmla="*/ 2147483646 h 705"/>
                <a:gd name="T98" fmla="*/ 2147483646 w 1147"/>
                <a:gd name="T99" fmla="*/ 2147483646 h 705"/>
                <a:gd name="T100" fmla="*/ 2147483646 w 1147"/>
                <a:gd name="T101" fmla="*/ 2147483646 h 705"/>
                <a:gd name="T102" fmla="*/ 2147483646 w 1147"/>
                <a:gd name="T103" fmla="*/ 2147483646 h 705"/>
                <a:gd name="T104" fmla="*/ 2147483646 w 1147"/>
                <a:gd name="T105" fmla="*/ 2147483646 h 705"/>
                <a:gd name="T106" fmla="*/ 2147483646 w 1147"/>
                <a:gd name="T107" fmla="*/ 2147483646 h 705"/>
                <a:gd name="T108" fmla="*/ 2147483646 w 1147"/>
                <a:gd name="T109" fmla="*/ 2147483646 h 705"/>
                <a:gd name="T110" fmla="*/ 2147483646 w 1147"/>
                <a:gd name="T111" fmla="*/ 2147483646 h 705"/>
                <a:gd name="T112" fmla="*/ 2147483646 w 1147"/>
                <a:gd name="T113" fmla="*/ 2147483646 h 705"/>
                <a:gd name="T114" fmla="*/ 2147483646 w 1147"/>
                <a:gd name="T115" fmla="*/ 2147483646 h 70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47"/>
                <a:gd name="T175" fmla="*/ 0 h 705"/>
                <a:gd name="T176" fmla="*/ 1147 w 1147"/>
                <a:gd name="T177" fmla="*/ 705 h 70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47" h="705">
                  <a:moveTo>
                    <a:pt x="431" y="286"/>
                  </a:moveTo>
                  <a:cubicBezTo>
                    <a:pt x="432" y="281"/>
                    <a:pt x="433" y="279"/>
                    <a:pt x="420" y="274"/>
                  </a:cubicBezTo>
                  <a:cubicBezTo>
                    <a:pt x="407" y="269"/>
                    <a:pt x="409" y="265"/>
                    <a:pt x="400" y="250"/>
                  </a:cubicBezTo>
                  <a:cubicBezTo>
                    <a:pt x="391" y="235"/>
                    <a:pt x="376" y="228"/>
                    <a:pt x="376" y="222"/>
                  </a:cubicBezTo>
                  <a:cubicBezTo>
                    <a:pt x="376" y="217"/>
                    <a:pt x="360" y="217"/>
                    <a:pt x="360" y="222"/>
                  </a:cubicBezTo>
                  <a:cubicBezTo>
                    <a:pt x="360" y="226"/>
                    <a:pt x="354" y="227"/>
                    <a:pt x="350" y="230"/>
                  </a:cubicBezTo>
                  <a:cubicBezTo>
                    <a:pt x="346" y="232"/>
                    <a:pt x="345" y="228"/>
                    <a:pt x="341" y="224"/>
                  </a:cubicBezTo>
                  <a:cubicBezTo>
                    <a:pt x="338" y="220"/>
                    <a:pt x="330" y="215"/>
                    <a:pt x="330" y="213"/>
                  </a:cubicBezTo>
                  <a:cubicBezTo>
                    <a:pt x="330" y="210"/>
                    <a:pt x="328" y="204"/>
                    <a:pt x="322" y="207"/>
                  </a:cubicBezTo>
                  <a:cubicBezTo>
                    <a:pt x="317" y="210"/>
                    <a:pt x="314" y="207"/>
                    <a:pt x="312" y="209"/>
                  </a:cubicBezTo>
                  <a:cubicBezTo>
                    <a:pt x="310" y="211"/>
                    <a:pt x="306" y="208"/>
                    <a:pt x="306" y="208"/>
                  </a:cubicBezTo>
                  <a:cubicBezTo>
                    <a:pt x="306" y="35"/>
                    <a:pt x="306" y="35"/>
                    <a:pt x="306" y="35"/>
                  </a:cubicBezTo>
                  <a:cubicBezTo>
                    <a:pt x="304" y="35"/>
                    <a:pt x="302" y="34"/>
                    <a:pt x="301" y="34"/>
                  </a:cubicBezTo>
                  <a:cubicBezTo>
                    <a:pt x="294" y="31"/>
                    <a:pt x="283" y="26"/>
                    <a:pt x="277" y="27"/>
                  </a:cubicBezTo>
                  <a:cubicBezTo>
                    <a:pt x="271" y="29"/>
                    <a:pt x="260" y="30"/>
                    <a:pt x="256" y="28"/>
                  </a:cubicBezTo>
                  <a:cubicBezTo>
                    <a:pt x="252" y="26"/>
                    <a:pt x="246" y="24"/>
                    <a:pt x="238" y="26"/>
                  </a:cubicBezTo>
                  <a:cubicBezTo>
                    <a:pt x="230" y="27"/>
                    <a:pt x="225" y="21"/>
                    <a:pt x="214" y="19"/>
                  </a:cubicBezTo>
                  <a:cubicBezTo>
                    <a:pt x="204" y="16"/>
                    <a:pt x="189" y="19"/>
                    <a:pt x="185" y="21"/>
                  </a:cubicBezTo>
                  <a:cubicBezTo>
                    <a:pt x="182" y="22"/>
                    <a:pt x="183" y="17"/>
                    <a:pt x="178" y="17"/>
                  </a:cubicBezTo>
                  <a:cubicBezTo>
                    <a:pt x="174" y="18"/>
                    <a:pt x="177" y="15"/>
                    <a:pt x="175" y="12"/>
                  </a:cubicBezTo>
                  <a:cubicBezTo>
                    <a:pt x="172" y="8"/>
                    <a:pt x="160" y="11"/>
                    <a:pt x="155" y="12"/>
                  </a:cubicBezTo>
                  <a:cubicBezTo>
                    <a:pt x="151" y="12"/>
                    <a:pt x="149" y="10"/>
                    <a:pt x="150" y="7"/>
                  </a:cubicBezTo>
                  <a:cubicBezTo>
                    <a:pt x="150" y="5"/>
                    <a:pt x="146" y="6"/>
                    <a:pt x="144" y="9"/>
                  </a:cubicBezTo>
                  <a:cubicBezTo>
                    <a:pt x="142" y="12"/>
                    <a:pt x="137" y="12"/>
                    <a:pt x="135" y="10"/>
                  </a:cubicBezTo>
                  <a:cubicBezTo>
                    <a:pt x="133" y="8"/>
                    <a:pt x="139" y="8"/>
                    <a:pt x="140" y="5"/>
                  </a:cubicBezTo>
                  <a:cubicBezTo>
                    <a:pt x="140" y="3"/>
                    <a:pt x="133" y="2"/>
                    <a:pt x="131" y="1"/>
                  </a:cubicBezTo>
                  <a:cubicBezTo>
                    <a:pt x="128" y="0"/>
                    <a:pt x="124" y="4"/>
                    <a:pt x="119" y="8"/>
                  </a:cubicBezTo>
                  <a:cubicBezTo>
                    <a:pt x="114" y="13"/>
                    <a:pt x="106" y="13"/>
                    <a:pt x="101" y="12"/>
                  </a:cubicBezTo>
                  <a:cubicBezTo>
                    <a:pt x="96" y="12"/>
                    <a:pt x="90" y="13"/>
                    <a:pt x="91" y="15"/>
                  </a:cubicBezTo>
                  <a:cubicBezTo>
                    <a:pt x="91" y="18"/>
                    <a:pt x="97" y="18"/>
                    <a:pt x="93" y="21"/>
                  </a:cubicBezTo>
                  <a:cubicBezTo>
                    <a:pt x="90" y="25"/>
                    <a:pt x="88" y="17"/>
                    <a:pt x="85" y="20"/>
                  </a:cubicBezTo>
                  <a:cubicBezTo>
                    <a:pt x="81" y="24"/>
                    <a:pt x="71" y="24"/>
                    <a:pt x="68" y="23"/>
                  </a:cubicBezTo>
                  <a:cubicBezTo>
                    <a:pt x="66" y="23"/>
                    <a:pt x="58" y="32"/>
                    <a:pt x="55" y="34"/>
                  </a:cubicBezTo>
                  <a:cubicBezTo>
                    <a:pt x="53" y="37"/>
                    <a:pt x="57" y="39"/>
                    <a:pt x="50" y="46"/>
                  </a:cubicBezTo>
                  <a:cubicBezTo>
                    <a:pt x="44" y="54"/>
                    <a:pt x="26" y="52"/>
                    <a:pt x="22" y="52"/>
                  </a:cubicBezTo>
                  <a:cubicBezTo>
                    <a:pt x="18" y="52"/>
                    <a:pt x="21" y="56"/>
                    <a:pt x="19" y="59"/>
                  </a:cubicBezTo>
                  <a:cubicBezTo>
                    <a:pt x="17" y="62"/>
                    <a:pt x="21" y="64"/>
                    <a:pt x="31" y="67"/>
                  </a:cubicBezTo>
                  <a:cubicBezTo>
                    <a:pt x="42" y="70"/>
                    <a:pt x="49" y="83"/>
                    <a:pt x="50" y="87"/>
                  </a:cubicBezTo>
                  <a:cubicBezTo>
                    <a:pt x="51" y="90"/>
                    <a:pt x="64" y="86"/>
                    <a:pt x="69" y="87"/>
                  </a:cubicBezTo>
                  <a:cubicBezTo>
                    <a:pt x="74" y="88"/>
                    <a:pt x="68" y="95"/>
                    <a:pt x="73" y="97"/>
                  </a:cubicBezTo>
                  <a:cubicBezTo>
                    <a:pt x="77" y="99"/>
                    <a:pt x="83" y="96"/>
                    <a:pt x="85" y="99"/>
                  </a:cubicBezTo>
                  <a:cubicBezTo>
                    <a:pt x="86" y="103"/>
                    <a:pt x="76" y="99"/>
                    <a:pt x="71" y="103"/>
                  </a:cubicBezTo>
                  <a:cubicBezTo>
                    <a:pt x="66" y="107"/>
                    <a:pt x="64" y="109"/>
                    <a:pt x="62" y="106"/>
                  </a:cubicBezTo>
                  <a:cubicBezTo>
                    <a:pt x="60" y="103"/>
                    <a:pt x="51" y="105"/>
                    <a:pt x="47" y="105"/>
                  </a:cubicBezTo>
                  <a:cubicBezTo>
                    <a:pt x="43" y="106"/>
                    <a:pt x="47" y="100"/>
                    <a:pt x="47" y="98"/>
                  </a:cubicBezTo>
                  <a:cubicBezTo>
                    <a:pt x="47" y="95"/>
                    <a:pt x="41" y="93"/>
                    <a:pt x="33" y="98"/>
                  </a:cubicBezTo>
                  <a:cubicBezTo>
                    <a:pt x="25" y="103"/>
                    <a:pt x="28" y="101"/>
                    <a:pt x="27" y="105"/>
                  </a:cubicBezTo>
                  <a:cubicBezTo>
                    <a:pt x="26" y="109"/>
                    <a:pt x="22" y="103"/>
                    <a:pt x="17" y="106"/>
                  </a:cubicBezTo>
                  <a:cubicBezTo>
                    <a:pt x="12" y="109"/>
                    <a:pt x="3" y="111"/>
                    <a:pt x="2" y="115"/>
                  </a:cubicBezTo>
                  <a:cubicBezTo>
                    <a:pt x="0" y="118"/>
                    <a:pt x="13" y="120"/>
                    <a:pt x="18" y="121"/>
                  </a:cubicBezTo>
                  <a:cubicBezTo>
                    <a:pt x="23" y="122"/>
                    <a:pt x="12" y="125"/>
                    <a:pt x="16" y="127"/>
                  </a:cubicBezTo>
                  <a:cubicBezTo>
                    <a:pt x="20" y="128"/>
                    <a:pt x="18" y="132"/>
                    <a:pt x="25" y="135"/>
                  </a:cubicBezTo>
                  <a:cubicBezTo>
                    <a:pt x="31" y="138"/>
                    <a:pt x="45" y="135"/>
                    <a:pt x="49" y="135"/>
                  </a:cubicBezTo>
                  <a:cubicBezTo>
                    <a:pt x="52" y="135"/>
                    <a:pt x="56" y="139"/>
                    <a:pt x="59" y="136"/>
                  </a:cubicBezTo>
                  <a:cubicBezTo>
                    <a:pt x="62" y="133"/>
                    <a:pt x="73" y="124"/>
                    <a:pt x="79" y="129"/>
                  </a:cubicBezTo>
                  <a:cubicBezTo>
                    <a:pt x="85" y="134"/>
                    <a:pt x="73" y="134"/>
                    <a:pt x="76" y="137"/>
                  </a:cubicBezTo>
                  <a:cubicBezTo>
                    <a:pt x="79" y="140"/>
                    <a:pt x="82" y="148"/>
                    <a:pt x="77" y="152"/>
                  </a:cubicBezTo>
                  <a:cubicBezTo>
                    <a:pt x="71" y="156"/>
                    <a:pt x="66" y="153"/>
                    <a:pt x="63" y="153"/>
                  </a:cubicBezTo>
                  <a:cubicBezTo>
                    <a:pt x="60" y="153"/>
                    <a:pt x="62" y="158"/>
                    <a:pt x="57" y="162"/>
                  </a:cubicBezTo>
                  <a:cubicBezTo>
                    <a:pt x="52" y="166"/>
                    <a:pt x="49" y="158"/>
                    <a:pt x="43" y="158"/>
                  </a:cubicBezTo>
                  <a:cubicBezTo>
                    <a:pt x="37" y="158"/>
                    <a:pt x="38" y="166"/>
                    <a:pt x="38" y="170"/>
                  </a:cubicBezTo>
                  <a:cubicBezTo>
                    <a:pt x="39" y="173"/>
                    <a:pt x="29" y="169"/>
                    <a:pt x="27" y="178"/>
                  </a:cubicBezTo>
                  <a:cubicBezTo>
                    <a:pt x="25" y="187"/>
                    <a:pt x="15" y="179"/>
                    <a:pt x="22" y="188"/>
                  </a:cubicBezTo>
                  <a:cubicBezTo>
                    <a:pt x="28" y="197"/>
                    <a:pt x="27" y="191"/>
                    <a:pt x="32" y="195"/>
                  </a:cubicBezTo>
                  <a:cubicBezTo>
                    <a:pt x="37" y="198"/>
                    <a:pt x="26" y="204"/>
                    <a:pt x="31" y="205"/>
                  </a:cubicBezTo>
                  <a:cubicBezTo>
                    <a:pt x="36" y="206"/>
                    <a:pt x="42" y="215"/>
                    <a:pt x="45" y="219"/>
                  </a:cubicBezTo>
                  <a:cubicBezTo>
                    <a:pt x="49" y="222"/>
                    <a:pt x="53" y="217"/>
                    <a:pt x="59" y="217"/>
                  </a:cubicBezTo>
                  <a:cubicBezTo>
                    <a:pt x="64" y="216"/>
                    <a:pt x="61" y="209"/>
                    <a:pt x="64" y="212"/>
                  </a:cubicBezTo>
                  <a:cubicBezTo>
                    <a:pt x="67" y="215"/>
                    <a:pt x="72" y="223"/>
                    <a:pt x="69" y="225"/>
                  </a:cubicBezTo>
                  <a:cubicBezTo>
                    <a:pt x="66" y="227"/>
                    <a:pt x="68" y="233"/>
                    <a:pt x="68" y="236"/>
                  </a:cubicBezTo>
                  <a:cubicBezTo>
                    <a:pt x="67" y="239"/>
                    <a:pt x="79" y="238"/>
                    <a:pt x="80" y="234"/>
                  </a:cubicBezTo>
                  <a:cubicBezTo>
                    <a:pt x="81" y="231"/>
                    <a:pt x="90" y="230"/>
                    <a:pt x="96" y="236"/>
                  </a:cubicBezTo>
                  <a:cubicBezTo>
                    <a:pt x="101" y="241"/>
                    <a:pt x="103" y="242"/>
                    <a:pt x="103" y="238"/>
                  </a:cubicBezTo>
                  <a:cubicBezTo>
                    <a:pt x="103" y="233"/>
                    <a:pt x="107" y="228"/>
                    <a:pt x="107" y="232"/>
                  </a:cubicBezTo>
                  <a:cubicBezTo>
                    <a:pt x="108" y="236"/>
                    <a:pt x="112" y="237"/>
                    <a:pt x="120" y="233"/>
                  </a:cubicBezTo>
                  <a:cubicBezTo>
                    <a:pt x="127" y="230"/>
                    <a:pt x="124" y="234"/>
                    <a:pt x="120" y="239"/>
                  </a:cubicBezTo>
                  <a:cubicBezTo>
                    <a:pt x="114" y="245"/>
                    <a:pt x="120" y="256"/>
                    <a:pt x="116" y="257"/>
                  </a:cubicBezTo>
                  <a:cubicBezTo>
                    <a:pt x="112" y="258"/>
                    <a:pt x="109" y="268"/>
                    <a:pt x="102" y="269"/>
                  </a:cubicBezTo>
                  <a:cubicBezTo>
                    <a:pt x="96" y="269"/>
                    <a:pt x="85" y="282"/>
                    <a:pt x="83" y="284"/>
                  </a:cubicBezTo>
                  <a:cubicBezTo>
                    <a:pt x="82" y="286"/>
                    <a:pt x="68" y="280"/>
                    <a:pt x="66" y="285"/>
                  </a:cubicBezTo>
                  <a:cubicBezTo>
                    <a:pt x="64" y="291"/>
                    <a:pt x="55" y="295"/>
                    <a:pt x="57" y="298"/>
                  </a:cubicBezTo>
                  <a:cubicBezTo>
                    <a:pt x="59" y="299"/>
                    <a:pt x="70" y="293"/>
                    <a:pt x="71" y="290"/>
                  </a:cubicBezTo>
                  <a:cubicBezTo>
                    <a:pt x="71" y="287"/>
                    <a:pt x="73" y="288"/>
                    <a:pt x="75" y="290"/>
                  </a:cubicBezTo>
                  <a:cubicBezTo>
                    <a:pt x="77" y="292"/>
                    <a:pt x="82" y="289"/>
                    <a:pt x="84" y="287"/>
                  </a:cubicBezTo>
                  <a:cubicBezTo>
                    <a:pt x="86" y="285"/>
                    <a:pt x="90" y="286"/>
                    <a:pt x="92" y="286"/>
                  </a:cubicBezTo>
                  <a:cubicBezTo>
                    <a:pt x="95" y="286"/>
                    <a:pt x="96" y="283"/>
                    <a:pt x="102" y="282"/>
                  </a:cubicBezTo>
                  <a:cubicBezTo>
                    <a:pt x="109" y="281"/>
                    <a:pt x="108" y="279"/>
                    <a:pt x="109" y="275"/>
                  </a:cubicBezTo>
                  <a:cubicBezTo>
                    <a:pt x="111" y="272"/>
                    <a:pt x="127" y="264"/>
                    <a:pt x="130" y="264"/>
                  </a:cubicBezTo>
                  <a:cubicBezTo>
                    <a:pt x="133" y="263"/>
                    <a:pt x="131" y="258"/>
                    <a:pt x="134" y="258"/>
                  </a:cubicBezTo>
                  <a:cubicBezTo>
                    <a:pt x="137" y="257"/>
                    <a:pt x="142" y="253"/>
                    <a:pt x="147" y="250"/>
                  </a:cubicBezTo>
                  <a:cubicBezTo>
                    <a:pt x="151" y="246"/>
                    <a:pt x="152" y="248"/>
                    <a:pt x="155" y="247"/>
                  </a:cubicBezTo>
                  <a:cubicBezTo>
                    <a:pt x="158" y="245"/>
                    <a:pt x="156" y="239"/>
                    <a:pt x="159" y="238"/>
                  </a:cubicBezTo>
                  <a:cubicBezTo>
                    <a:pt x="162" y="238"/>
                    <a:pt x="165" y="235"/>
                    <a:pt x="165" y="233"/>
                  </a:cubicBezTo>
                  <a:cubicBezTo>
                    <a:pt x="165" y="230"/>
                    <a:pt x="157" y="230"/>
                    <a:pt x="156" y="228"/>
                  </a:cubicBezTo>
                  <a:cubicBezTo>
                    <a:pt x="155" y="226"/>
                    <a:pt x="162" y="220"/>
                    <a:pt x="165" y="220"/>
                  </a:cubicBezTo>
                  <a:cubicBezTo>
                    <a:pt x="168" y="220"/>
                    <a:pt x="172" y="217"/>
                    <a:pt x="173" y="213"/>
                  </a:cubicBezTo>
                  <a:cubicBezTo>
                    <a:pt x="173" y="209"/>
                    <a:pt x="177" y="209"/>
                    <a:pt x="180" y="205"/>
                  </a:cubicBezTo>
                  <a:cubicBezTo>
                    <a:pt x="183" y="202"/>
                    <a:pt x="183" y="199"/>
                    <a:pt x="186" y="198"/>
                  </a:cubicBezTo>
                  <a:cubicBezTo>
                    <a:pt x="189" y="198"/>
                    <a:pt x="192" y="194"/>
                    <a:pt x="196" y="192"/>
                  </a:cubicBezTo>
                  <a:cubicBezTo>
                    <a:pt x="199" y="190"/>
                    <a:pt x="196" y="194"/>
                    <a:pt x="202" y="194"/>
                  </a:cubicBezTo>
                  <a:cubicBezTo>
                    <a:pt x="209" y="195"/>
                    <a:pt x="208" y="201"/>
                    <a:pt x="203" y="199"/>
                  </a:cubicBezTo>
                  <a:cubicBezTo>
                    <a:pt x="198" y="196"/>
                    <a:pt x="195" y="197"/>
                    <a:pt x="191" y="201"/>
                  </a:cubicBezTo>
                  <a:cubicBezTo>
                    <a:pt x="186" y="205"/>
                    <a:pt x="190" y="206"/>
                    <a:pt x="186" y="211"/>
                  </a:cubicBezTo>
                  <a:cubicBezTo>
                    <a:pt x="183" y="216"/>
                    <a:pt x="183" y="219"/>
                    <a:pt x="187" y="219"/>
                  </a:cubicBezTo>
                  <a:cubicBezTo>
                    <a:pt x="192" y="220"/>
                    <a:pt x="187" y="223"/>
                    <a:pt x="183" y="224"/>
                  </a:cubicBezTo>
                  <a:cubicBezTo>
                    <a:pt x="179" y="226"/>
                    <a:pt x="182" y="228"/>
                    <a:pt x="188" y="228"/>
                  </a:cubicBezTo>
                  <a:cubicBezTo>
                    <a:pt x="193" y="228"/>
                    <a:pt x="202" y="220"/>
                    <a:pt x="210" y="216"/>
                  </a:cubicBezTo>
                  <a:cubicBezTo>
                    <a:pt x="218" y="212"/>
                    <a:pt x="224" y="216"/>
                    <a:pt x="226" y="215"/>
                  </a:cubicBezTo>
                  <a:cubicBezTo>
                    <a:pt x="228" y="214"/>
                    <a:pt x="224" y="211"/>
                    <a:pt x="226" y="209"/>
                  </a:cubicBezTo>
                  <a:cubicBezTo>
                    <a:pt x="229" y="208"/>
                    <a:pt x="223" y="207"/>
                    <a:pt x="221" y="203"/>
                  </a:cubicBezTo>
                  <a:cubicBezTo>
                    <a:pt x="220" y="198"/>
                    <a:pt x="224" y="201"/>
                    <a:pt x="225" y="197"/>
                  </a:cubicBezTo>
                  <a:cubicBezTo>
                    <a:pt x="226" y="193"/>
                    <a:pt x="229" y="195"/>
                    <a:pt x="231" y="197"/>
                  </a:cubicBezTo>
                  <a:cubicBezTo>
                    <a:pt x="234" y="198"/>
                    <a:pt x="237" y="195"/>
                    <a:pt x="240" y="200"/>
                  </a:cubicBezTo>
                  <a:cubicBezTo>
                    <a:pt x="242" y="204"/>
                    <a:pt x="244" y="198"/>
                    <a:pt x="248" y="202"/>
                  </a:cubicBezTo>
                  <a:cubicBezTo>
                    <a:pt x="252" y="205"/>
                    <a:pt x="248" y="204"/>
                    <a:pt x="243" y="205"/>
                  </a:cubicBezTo>
                  <a:cubicBezTo>
                    <a:pt x="239" y="206"/>
                    <a:pt x="241" y="212"/>
                    <a:pt x="245" y="209"/>
                  </a:cubicBezTo>
                  <a:cubicBezTo>
                    <a:pt x="248" y="207"/>
                    <a:pt x="251" y="205"/>
                    <a:pt x="254" y="208"/>
                  </a:cubicBezTo>
                  <a:cubicBezTo>
                    <a:pt x="257" y="210"/>
                    <a:pt x="258" y="209"/>
                    <a:pt x="260" y="207"/>
                  </a:cubicBezTo>
                  <a:cubicBezTo>
                    <a:pt x="263" y="204"/>
                    <a:pt x="263" y="207"/>
                    <a:pt x="263" y="209"/>
                  </a:cubicBezTo>
                  <a:cubicBezTo>
                    <a:pt x="263" y="211"/>
                    <a:pt x="268" y="212"/>
                    <a:pt x="276" y="213"/>
                  </a:cubicBezTo>
                  <a:cubicBezTo>
                    <a:pt x="283" y="214"/>
                    <a:pt x="297" y="212"/>
                    <a:pt x="300" y="212"/>
                  </a:cubicBezTo>
                  <a:cubicBezTo>
                    <a:pt x="304" y="212"/>
                    <a:pt x="302" y="217"/>
                    <a:pt x="310" y="219"/>
                  </a:cubicBezTo>
                  <a:cubicBezTo>
                    <a:pt x="318" y="220"/>
                    <a:pt x="320" y="211"/>
                    <a:pt x="324" y="214"/>
                  </a:cubicBezTo>
                  <a:cubicBezTo>
                    <a:pt x="328" y="218"/>
                    <a:pt x="324" y="219"/>
                    <a:pt x="322" y="221"/>
                  </a:cubicBezTo>
                  <a:cubicBezTo>
                    <a:pt x="319" y="224"/>
                    <a:pt x="324" y="224"/>
                    <a:pt x="327" y="225"/>
                  </a:cubicBezTo>
                  <a:cubicBezTo>
                    <a:pt x="330" y="227"/>
                    <a:pt x="337" y="229"/>
                    <a:pt x="340" y="232"/>
                  </a:cubicBezTo>
                  <a:cubicBezTo>
                    <a:pt x="344" y="235"/>
                    <a:pt x="346" y="239"/>
                    <a:pt x="354" y="243"/>
                  </a:cubicBezTo>
                  <a:cubicBezTo>
                    <a:pt x="362" y="247"/>
                    <a:pt x="354" y="233"/>
                    <a:pt x="360" y="237"/>
                  </a:cubicBezTo>
                  <a:cubicBezTo>
                    <a:pt x="366" y="242"/>
                    <a:pt x="364" y="237"/>
                    <a:pt x="369" y="242"/>
                  </a:cubicBezTo>
                  <a:cubicBezTo>
                    <a:pt x="374" y="246"/>
                    <a:pt x="372" y="240"/>
                    <a:pt x="370" y="232"/>
                  </a:cubicBezTo>
                  <a:cubicBezTo>
                    <a:pt x="368" y="225"/>
                    <a:pt x="372" y="230"/>
                    <a:pt x="375" y="233"/>
                  </a:cubicBezTo>
                  <a:cubicBezTo>
                    <a:pt x="377" y="237"/>
                    <a:pt x="377" y="244"/>
                    <a:pt x="375" y="248"/>
                  </a:cubicBezTo>
                  <a:cubicBezTo>
                    <a:pt x="374" y="253"/>
                    <a:pt x="366" y="249"/>
                    <a:pt x="367" y="246"/>
                  </a:cubicBezTo>
                  <a:cubicBezTo>
                    <a:pt x="368" y="244"/>
                    <a:pt x="360" y="245"/>
                    <a:pt x="359" y="248"/>
                  </a:cubicBezTo>
                  <a:cubicBezTo>
                    <a:pt x="359" y="252"/>
                    <a:pt x="365" y="259"/>
                    <a:pt x="369" y="259"/>
                  </a:cubicBezTo>
                  <a:cubicBezTo>
                    <a:pt x="373" y="260"/>
                    <a:pt x="370" y="266"/>
                    <a:pt x="372" y="267"/>
                  </a:cubicBezTo>
                  <a:cubicBezTo>
                    <a:pt x="376" y="268"/>
                    <a:pt x="375" y="275"/>
                    <a:pt x="377" y="274"/>
                  </a:cubicBezTo>
                  <a:cubicBezTo>
                    <a:pt x="379" y="273"/>
                    <a:pt x="379" y="265"/>
                    <a:pt x="376" y="261"/>
                  </a:cubicBezTo>
                  <a:cubicBezTo>
                    <a:pt x="374" y="258"/>
                    <a:pt x="375" y="253"/>
                    <a:pt x="378" y="254"/>
                  </a:cubicBezTo>
                  <a:cubicBezTo>
                    <a:pt x="381" y="255"/>
                    <a:pt x="378" y="260"/>
                    <a:pt x="380" y="262"/>
                  </a:cubicBezTo>
                  <a:cubicBezTo>
                    <a:pt x="381" y="264"/>
                    <a:pt x="383" y="260"/>
                    <a:pt x="386" y="258"/>
                  </a:cubicBezTo>
                  <a:cubicBezTo>
                    <a:pt x="390" y="256"/>
                    <a:pt x="385" y="250"/>
                    <a:pt x="386" y="247"/>
                  </a:cubicBezTo>
                  <a:cubicBezTo>
                    <a:pt x="387" y="244"/>
                    <a:pt x="391" y="250"/>
                    <a:pt x="393" y="255"/>
                  </a:cubicBezTo>
                  <a:cubicBezTo>
                    <a:pt x="394" y="260"/>
                    <a:pt x="389" y="260"/>
                    <a:pt x="389" y="263"/>
                  </a:cubicBezTo>
                  <a:cubicBezTo>
                    <a:pt x="389" y="266"/>
                    <a:pt x="384" y="264"/>
                    <a:pt x="383" y="266"/>
                  </a:cubicBezTo>
                  <a:cubicBezTo>
                    <a:pt x="381" y="267"/>
                    <a:pt x="382" y="277"/>
                    <a:pt x="384" y="278"/>
                  </a:cubicBezTo>
                  <a:cubicBezTo>
                    <a:pt x="386" y="278"/>
                    <a:pt x="387" y="269"/>
                    <a:pt x="389" y="274"/>
                  </a:cubicBezTo>
                  <a:cubicBezTo>
                    <a:pt x="390" y="278"/>
                    <a:pt x="395" y="268"/>
                    <a:pt x="396" y="272"/>
                  </a:cubicBezTo>
                  <a:cubicBezTo>
                    <a:pt x="397" y="276"/>
                    <a:pt x="403" y="281"/>
                    <a:pt x="405" y="280"/>
                  </a:cubicBezTo>
                  <a:cubicBezTo>
                    <a:pt x="408" y="279"/>
                    <a:pt x="404" y="274"/>
                    <a:pt x="401" y="274"/>
                  </a:cubicBezTo>
                  <a:cubicBezTo>
                    <a:pt x="397" y="274"/>
                    <a:pt x="398" y="268"/>
                    <a:pt x="401" y="268"/>
                  </a:cubicBezTo>
                  <a:cubicBezTo>
                    <a:pt x="404" y="268"/>
                    <a:pt x="410" y="276"/>
                    <a:pt x="410" y="279"/>
                  </a:cubicBezTo>
                  <a:cubicBezTo>
                    <a:pt x="410" y="282"/>
                    <a:pt x="407" y="282"/>
                    <a:pt x="404" y="285"/>
                  </a:cubicBezTo>
                  <a:cubicBezTo>
                    <a:pt x="401" y="288"/>
                    <a:pt x="398" y="280"/>
                    <a:pt x="394" y="280"/>
                  </a:cubicBezTo>
                  <a:cubicBezTo>
                    <a:pt x="391" y="280"/>
                    <a:pt x="394" y="285"/>
                    <a:pt x="396" y="289"/>
                  </a:cubicBezTo>
                  <a:cubicBezTo>
                    <a:pt x="397" y="292"/>
                    <a:pt x="392" y="297"/>
                    <a:pt x="396" y="300"/>
                  </a:cubicBezTo>
                  <a:cubicBezTo>
                    <a:pt x="400" y="303"/>
                    <a:pt x="399" y="298"/>
                    <a:pt x="400" y="296"/>
                  </a:cubicBezTo>
                  <a:cubicBezTo>
                    <a:pt x="401" y="294"/>
                    <a:pt x="404" y="297"/>
                    <a:pt x="406" y="298"/>
                  </a:cubicBezTo>
                  <a:cubicBezTo>
                    <a:pt x="408" y="300"/>
                    <a:pt x="409" y="294"/>
                    <a:pt x="409" y="292"/>
                  </a:cubicBezTo>
                  <a:cubicBezTo>
                    <a:pt x="409" y="290"/>
                    <a:pt x="412" y="291"/>
                    <a:pt x="414" y="294"/>
                  </a:cubicBezTo>
                  <a:cubicBezTo>
                    <a:pt x="416" y="297"/>
                    <a:pt x="417" y="291"/>
                    <a:pt x="420" y="291"/>
                  </a:cubicBezTo>
                  <a:cubicBezTo>
                    <a:pt x="423" y="292"/>
                    <a:pt x="421" y="297"/>
                    <a:pt x="421" y="299"/>
                  </a:cubicBezTo>
                  <a:cubicBezTo>
                    <a:pt x="421" y="302"/>
                    <a:pt x="426" y="297"/>
                    <a:pt x="425" y="300"/>
                  </a:cubicBezTo>
                  <a:cubicBezTo>
                    <a:pt x="425" y="300"/>
                    <a:pt x="425" y="301"/>
                    <a:pt x="425" y="301"/>
                  </a:cubicBezTo>
                  <a:cubicBezTo>
                    <a:pt x="428" y="299"/>
                    <a:pt x="431" y="297"/>
                    <a:pt x="433" y="296"/>
                  </a:cubicBezTo>
                  <a:cubicBezTo>
                    <a:pt x="438" y="292"/>
                    <a:pt x="429" y="290"/>
                    <a:pt x="431" y="286"/>
                  </a:cubicBezTo>
                  <a:close/>
                  <a:moveTo>
                    <a:pt x="9" y="321"/>
                  </a:moveTo>
                  <a:cubicBezTo>
                    <a:pt x="15" y="319"/>
                    <a:pt x="17" y="316"/>
                    <a:pt x="15" y="313"/>
                  </a:cubicBezTo>
                  <a:cubicBezTo>
                    <a:pt x="12" y="310"/>
                    <a:pt x="4" y="323"/>
                    <a:pt x="9" y="321"/>
                  </a:cubicBezTo>
                  <a:close/>
                  <a:moveTo>
                    <a:pt x="51" y="299"/>
                  </a:moveTo>
                  <a:cubicBezTo>
                    <a:pt x="46" y="297"/>
                    <a:pt x="31" y="305"/>
                    <a:pt x="36" y="306"/>
                  </a:cubicBezTo>
                  <a:cubicBezTo>
                    <a:pt x="40" y="307"/>
                    <a:pt x="41" y="303"/>
                    <a:pt x="45" y="303"/>
                  </a:cubicBezTo>
                  <a:cubicBezTo>
                    <a:pt x="49" y="303"/>
                    <a:pt x="57" y="301"/>
                    <a:pt x="51" y="299"/>
                  </a:cubicBezTo>
                  <a:close/>
                  <a:moveTo>
                    <a:pt x="178" y="240"/>
                  </a:moveTo>
                  <a:cubicBezTo>
                    <a:pt x="178" y="237"/>
                    <a:pt x="174" y="237"/>
                    <a:pt x="169" y="243"/>
                  </a:cubicBezTo>
                  <a:cubicBezTo>
                    <a:pt x="164" y="249"/>
                    <a:pt x="160" y="252"/>
                    <a:pt x="159" y="255"/>
                  </a:cubicBezTo>
                  <a:cubicBezTo>
                    <a:pt x="159" y="257"/>
                    <a:pt x="153" y="254"/>
                    <a:pt x="151" y="258"/>
                  </a:cubicBezTo>
                  <a:cubicBezTo>
                    <a:pt x="149" y="261"/>
                    <a:pt x="152" y="269"/>
                    <a:pt x="156" y="266"/>
                  </a:cubicBezTo>
                  <a:cubicBezTo>
                    <a:pt x="159" y="264"/>
                    <a:pt x="160" y="266"/>
                    <a:pt x="162" y="266"/>
                  </a:cubicBezTo>
                  <a:cubicBezTo>
                    <a:pt x="164" y="266"/>
                    <a:pt x="174" y="259"/>
                    <a:pt x="177" y="256"/>
                  </a:cubicBezTo>
                  <a:cubicBezTo>
                    <a:pt x="179" y="252"/>
                    <a:pt x="173" y="251"/>
                    <a:pt x="172" y="249"/>
                  </a:cubicBezTo>
                  <a:cubicBezTo>
                    <a:pt x="172" y="247"/>
                    <a:pt x="178" y="247"/>
                    <a:pt x="180" y="245"/>
                  </a:cubicBezTo>
                  <a:cubicBezTo>
                    <a:pt x="183" y="244"/>
                    <a:pt x="178" y="243"/>
                    <a:pt x="178" y="240"/>
                  </a:cubicBezTo>
                  <a:close/>
                  <a:moveTo>
                    <a:pt x="19" y="210"/>
                  </a:moveTo>
                  <a:cubicBezTo>
                    <a:pt x="18" y="206"/>
                    <a:pt x="8" y="210"/>
                    <a:pt x="9" y="214"/>
                  </a:cubicBezTo>
                  <a:cubicBezTo>
                    <a:pt x="10" y="218"/>
                    <a:pt x="20" y="220"/>
                    <a:pt x="25" y="219"/>
                  </a:cubicBezTo>
                  <a:cubicBezTo>
                    <a:pt x="28" y="217"/>
                    <a:pt x="30" y="213"/>
                    <a:pt x="27" y="211"/>
                  </a:cubicBezTo>
                  <a:cubicBezTo>
                    <a:pt x="24" y="208"/>
                    <a:pt x="19" y="214"/>
                    <a:pt x="19" y="210"/>
                  </a:cubicBezTo>
                  <a:close/>
                  <a:moveTo>
                    <a:pt x="1137" y="413"/>
                  </a:moveTo>
                  <a:cubicBezTo>
                    <a:pt x="1137" y="410"/>
                    <a:pt x="1127" y="412"/>
                    <a:pt x="1122" y="409"/>
                  </a:cubicBezTo>
                  <a:cubicBezTo>
                    <a:pt x="1117" y="405"/>
                    <a:pt x="1109" y="422"/>
                    <a:pt x="1108" y="429"/>
                  </a:cubicBezTo>
                  <a:cubicBezTo>
                    <a:pt x="1106" y="436"/>
                    <a:pt x="1094" y="443"/>
                    <a:pt x="1094" y="443"/>
                  </a:cubicBezTo>
                  <a:cubicBezTo>
                    <a:pt x="1094" y="443"/>
                    <a:pt x="1058" y="444"/>
                    <a:pt x="1055" y="444"/>
                  </a:cubicBezTo>
                  <a:cubicBezTo>
                    <a:pt x="1053" y="444"/>
                    <a:pt x="1045" y="451"/>
                    <a:pt x="1040" y="455"/>
                  </a:cubicBezTo>
                  <a:cubicBezTo>
                    <a:pt x="1040" y="455"/>
                    <a:pt x="1040" y="455"/>
                    <a:pt x="1040" y="456"/>
                  </a:cubicBezTo>
                  <a:cubicBezTo>
                    <a:pt x="1044" y="462"/>
                    <a:pt x="1031" y="466"/>
                    <a:pt x="1018" y="467"/>
                  </a:cubicBezTo>
                  <a:cubicBezTo>
                    <a:pt x="1015" y="467"/>
                    <a:pt x="1012" y="467"/>
                    <a:pt x="1009" y="467"/>
                  </a:cubicBezTo>
                  <a:cubicBezTo>
                    <a:pt x="1010" y="469"/>
                    <a:pt x="1010" y="471"/>
                    <a:pt x="1010" y="472"/>
                  </a:cubicBezTo>
                  <a:cubicBezTo>
                    <a:pt x="1010" y="473"/>
                    <a:pt x="1009" y="474"/>
                    <a:pt x="1007" y="475"/>
                  </a:cubicBezTo>
                  <a:cubicBezTo>
                    <a:pt x="1005" y="479"/>
                    <a:pt x="989" y="486"/>
                    <a:pt x="981" y="491"/>
                  </a:cubicBezTo>
                  <a:cubicBezTo>
                    <a:pt x="971" y="496"/>
                    <a:pt x="958" y="493"/>
                    <a:pt x="958" y="486"/>
                  </a:cubicBezTo>
                  <a:cubicBezTo>
                    <a:pt x="958" y="478"/>
                    <a:pt x="965" y="480"/>
                    <a:pt x="967" y="483"/>
                  </a:cubicBezTo>
                  <a:cubicBezTo>
                    <a:pt x="967" y="484"/>
                    <a:pt x="969" y="483"/>
                    <a:pt x="971" y="482"/>
                  </a:cubicBezTo>
                  <a:cubicBezTo>
                    <a:pt x="969" y="479"/>
                    <a:pt x="969" y="476"/>
                    <a:pt x="970" y="473"/>
                  </a:cubicBezTo>
                  <a:cubicBezTo>
                    <a:pt x="967" y="472"/>
                    <a:pt x="971" y="460"/>
                    <a:pt x="965" y="459"/>
                  </a:cubicBezTo>
                  <a:cubicBezTo>
                    <a:pt x="959" y="457"/>
                    <a:pt x="952" y="467"/>
                    <a:pt x="953" y="461"/>
                  </a:cubicBezTo>
                  <a:cubicBezTo>
                    <a:pt x="954" y="454"/>
                    <a:pt x="963" y="449"/>
                    <a:pt x="958" y="440"/>
                  </a:cubicBezTo>
                  <a:cubicBezTo>
                    <a:pt x="952" y="432"/>
                    <a:pt x="942" y="432"/>
                    <a:pt x="940" y="438"/>
                  </a:cubicBezTo>
                  <a:cubicBezTo>
                    <a:pt x="938" y="445"/>
                    <a:pt x="931" y="442"/>
                    <a:pt x="929" y="447"/>
                  </a:cubicBezTo>
                  <a:cubicBezTo>
                    <a:pt x="926" y="452"/>
                    <a:pt x="924" y="463"/>
                    <a:pt x="926" y="471"/>
                  </a:cubicBezTo>
                  <a:cubicBezTo>
                    <a:pt x="928" y="479"/>
                    <a:pt x="925" y="483"/>
                    <a:pt x="918" y="487"/>
                  </a:cubicBezTo>
                  <a:cubicBezTo>
                    <a:pt x="910" y="492"/>
                    <a:pt x="906" y="480"/>
                    <a:pt x="909" y="466"/>
                  </a:cubicBezTo>
                  <a:cubicBezTo>
                    <a:pt x="911" y="456"/>
                    <a:pt x="917" y="446"/>
                    <a:pt x="912" y="446"/>
                  </a:cubicBezTo>
                  <a:cubicBezTo>
                    <a:pt x="907" y="446"/>
                    <a:pt x="918" y="434"/>
                    <a:pt x="929" y="432"/>
                  </a:cubicBezTo>
                  <a:cubicBezTo>
                    <a:pt x="939" y="429"/>
                    <a:pt x="952" y="430"/>
                    <a:pt x="952" y="427"/>
                  </a:cubicBezTo>
                  <a:cubicBezTo>
                    <a:pt x="952" y="426"/>
                    <a:pt x="953" y="426"/>
                    <a:pt x="954" y="426"/>
                  </a:cubicBezTo>
                  <a:cubicBezTo>
                    <a:pt x="951" y="424"/>
                    <a:pt x="949" y="422"/>
                    <a:pt x="947" y="421"/>
                  </a:cubicBezTo>
                  <a:cubicBezTo>
                    <a:pt x="947" y="422"/>
                    <a:pt x="947" y="422"/>
                    <a:pt x="946" y="423"/>
                  </a:cubicBezTo>
                  <a:cubicBezTo>
                    <a:pt x="942" y="426"/>
                    <a:pt x="943" y="419"/>
                    <a:pt x="935" y="419"/>
                  </a:cubicBezTo>
                  <a:cubicBezTo>
                    <a:pt x="928" y="419"/>
                    <a:pt x="920" y="426"/>
                    <a:pt x="914" y="423"/>
                  </a:cubicBezTo>
                  <a:cubicBezTo>
                    <a:pt x="908" y="420"/>
                    <a:pt x="911" y="416"/>
                    <a:pt x="906" y="416"/>
                  </a:cubicBezTo>
                  <a:cubicBezTo>
                    <a:pt x="900" y="416"/>
                    <a:pt x="910" y="405"/>
                    <a:pt x="902" y="410"/>
                  </a:cubicBezTo>
                  <a:cubicBezTo>
                    <a:pt x="894" y="414"/>
                    <a:pt x="882" y="425"/>
                    <a:pt x="876" y="420"/>
                  </a:cubicBezTo>
                  <a:cubicBezTo>
                    <a:pt x="871" y="415"/>
                    <a:pt x="866" y="422"/>
                    <a:pt x="862" y="418"/>
                  </a:cubicBezTo>
                  <a:cubicBezTo>
                    <a:pt x="858" y="414"/>
                    <a:pt x="876" y="403"/>
                    <a:pt x="884" y="403"/>
                  </a:cubicBezTo>
                  <a:cubicBezTo>
                    <a:pt x="886" y="403"/>
                    <a:pt x="888" y="402"/>
                    <a:pt x="890" y="401"/>
                  </a:cubicBezTo>
                  <a:cubicBezTo>
                    <a:pt x="886" y="399"/>
                    <a:pt x="876" y="396"/>
                    <a:pt x="874" y="399"/>
                  </a:cubicBezTo>
                  <a:cubicBezTo>
                    <a:pt x="871" y="402"/>
                    <a:pt x="867" y="400"/>
                    <a:pt x="864" y="397"/>
                  </a:cubicBezTo>
                  <a:cubicBezTo>
                    <a:pt x="862" y="394"/>
                    <a:pt x="859" y="398"/>
                    <a:pt x="855" y="393"/>
                  </a:cubicBezTo>
                  <a:cubicBezTo>
                    <a:pt x="851" y="389"/>
                    <a:pt x="847" y="392"/>
                    <a:pt x="845" y="393"/>
                  </a:cubicBezTo>
                  <a:cubicBezTo>
                    <a:pt x="842" y="394"/>
                    <a:pt x="839" y="391"/>
                    <a:pt x="835" y="390"/>
                  </a:cubicBezTo>
                  <a:cubicBezTo>
                    <a:pt x="831" y="388"/>
                    <a:pt x="834" y="384"/>
                    <a:pt x="830" y="381"/>
                  </a:cubicBezTo>
                  <a:cubicBezTo>
                    <a:pt x="827" y="378"/>
                    <a:pt x="826" y="386"/>
                    <a:pt x="826" y="386"/>
                  </a:cubicBezTo>
                  <a:cubicBezTo>
                    <a:pt x="516" y="388"/>
                    <a:pt x="516" y="388"/>
                    <a:pt x="516" y="388"/>
                  </a:cubicBezTo>
                  <a:cubicBezTo>
                    <a:pt x="516" y="388"/>
                    <a:pt x="516" y="389"/>
                    <a:pt x="517" y="389"/>
                  </a:cubicBezTo>
                  <a:cubicBezTo>
                    <a:pt x="521" y="393"/>
                    <a:pt x="518" y="396"/>
                    <a:pt x="519" y="401"/>
                  </a:cubicBezTo>
                  <a:cubicBezTo>
                    <a:pt x="520" y="406"/>
                    <a:pt x="519" y="412"/>
                    <a:pt x="515" y="412"/>
                  </a:cubicBezTo>
                  <a:cubicBezTo>
                    <a:pt x="512" y="412"/>
                    <a:pt x="511" y="408"/>
                    <a:pt x="514" y="407"/>
                  </a:cubicBezTo>
                  <a:cubicBezTo>
                    <a:pt x="517" y="405"/>
                    <a:pt x="515" y="400"/>
                    <a:pt x="512" y="400"/>
                  </a:cubicBezTo>
                  <a:cubicBezTo>
                    <a:pt x="511" y="400"/>
                    <a:pt x="510" y="398"/>
                    <a:pt x="510" y="395"/>
                  </a:cubicBezTo>
                  <a:cubicBezTo>
                    <a:pt x="505" y="397"/>
                    <a:pt x="499" y="396"/>
                    <a:pt x="492" y="395"/>
                  </a:cubicBezTo>
                  <a:cubicBezTo>
                    <a:pt x="492" y="396"/>
                    <a:pt x="493" y="396"/>
                    <a:pt x="493" y="396"/>
                  </a:cubicBezTo>
                  <a:cubicBezTo>
                    <a:pt x="493" y="399"/>
                    <a:pt x="494" y="406"/>
                    <a:pt x="498" y="411"/>
                  </a:cubicBezTo>
                  <a:cubicBezTo>
                    <a:pt x="502" y="417"/>
                    <a:pt x="500" y="420"/>
                    <a:pt x="503" y="422"/>
                  </a:cubicBezTo>
                  <a:cubicBezTo>
                    <a:pt x="507" y="424"/>
                    <a:pt x="507" y="426"/>
                    <a:pt x="503" y="426"/>
                  </a:cubicBezTo>
                  <a:cubicBezTo>
                    <a:pt x="500" y="425"/>
                    <a:pt x="502" y="428"/>
                    <a:pt x="501" y="436"/>
                  </a:cubicBezTo>
                  <a:cubicBezTo>
                    <a:pt x="500" y="443"/>
                    <a:pt x="500" y="459"/>
                    <a:pt x="499" y="464"/>
                  </a:cubicBezTo>
                  <a:cubicBezTo>
                    <a:pt x="499" y="468"/>
                    <a:pt x="493" y="476"/>
                    <a:pt x="496" y="481"/>
                  </a:cubicBezTo>
                  <a:cubicBezTo>
                    <a:pt x="500" y="486"/>
                    <a:pt x="502" y="493"/>
                    <a:pt x="500" y="499"/>
                  </a:cubicBezTo>
                  <a:cubicBezTo>
                    <a:pt x="498" y="506"/>
                    <a:pt x="499" y="509"/>
                    <a:pt x="501" y="514"/>
                  </a:cubicBezTo>
                  <a:cubicBezTo>
                    <a:pt x="504" y="519"/>
                    <a:pt x="502" y="527"/>
                    <a:pt x="505" y="529"/>
                  </a:cubicBezTo>
                  <a:cubicBezTo>
                    <a:pt x="508" y="531"/>
                    <a:pt x="511" y="534"/>
                    <a:pt x="513" y="539"/>
                  </a:cubicBezTo>
                  <a:cubicBezTo>
                    <a:pt x="516" y="543"/>
                    <a:pt x="519" y="540"/>
                    <a:pt x="519" y="545"/>
                  </a:cubicBezTo>
                  <a:cubicBezTo>
                    <a:pt x="520" y="549"/>
                    <a:pt x="520" y="550"/>
                    <a:pt x="524" y="552"/>
                  </a:cubicBezTo>
                  <a:cubicBezTo>
                    <a:pt x="528" y="554"/>
                    <a:pt x="525" y="558"/>
                    <a:pt x="525" y="561"/>
                  </a:cubicBezTo>
                  <a:cubicBezTo>
                    <a:pt x="525" y="563"/>
                    <a:pt x="530" y="568"/>
                    <a:pt x="537" y="573"/>
                  </a:cubicBezTo>
                  <a:cubicBezTo>
                    <a:pt x="543" y="579"/>
                    <a:pt x="538" y="584"/>
                    <a:pt x="543" y="584"/>
                  </a:cubicBezTo>
                  <a:cubicBezTo>
                    <a:pt x="547" y="584"/>
                    <a:pt x="552" y="587"/>
                    <a:pt x="557" y="590"/>
                  </a:cubicBezTo>
                  <a:cubicBezTo>
                    <a:pt x="561" y="593"/>
                    <a:pt x="563" y="591"/>
                    <a:pt x="566" y="592"/>
                  </a:cubicBezTo>
                  <a:cubicBezTo>
                    <a:pt x="569" y="592"/>
                    <a:pt x="575" y="599"/>
                    <a:pt x="577" y="604"/>
                  </a:cubicBezTo>
                  <a:cubicBezTo>
                    <a:pt x="577" y="606"/>
                    <a:pt x="578" y="609"/>
                    <a:pt x="579" y="611"/>
                  </a:cubicBezTo>
                  <a:cubicBezTo>
                    <a:pt x="605" y="608"/>
                    <a:pt x="605" y="608"/>
                    <a:pt x="605" y="608"/>
                  </a:cubicBezTo>
                  <a:cubicBezTo>
                    <a:pt x="605" y="608"/>
                    <a:pt x="613" y="613"/>
                    <a:pt x="618" y="614"/>
                  </a:cubicBezTo>
                  <a:cubicBezTo>
                    <a:pt x="622" y="615"/>
                    <a:pt x="647" y="625"/>
                    <a:pt x="647" y="625"/>
                  </a:cubicBezTo>
                  <a:cubicBezTo>
                    <a:pt x="679" y="624"/>
                    <a:pt x="679" y="624"/>
                    <a:pt x="679" y="624"/>
                  </a:cubicBezTo>
                  <a:cubicBezTo>
                    <a:pt x="683" y="619"/>
                    <a:pt x="683" y="619"/>
                    <a:pt x="683" y="619"/>
                  </a:cubicBezTo>
                  <a:cubicBezTo>
                    <a:pt x="700" y="619"/>
                    <a:pt x="700" y="619"/>
                    <a:pt x="700" y="619"/>
                  </a:cubicBezTo>
                  <a:cubicBezTo>
                    <a:pt x="700" y="619"/>
                    <a:pt x="711" y="630"/>
                    <a:pt x="713" y="631"/>
                  </a:cubicBezTo>
                  <a:cubicBezTo>
                    <a:pt x="715" y="632"/>
                    <a:pt x="720" y="637"/>
                    <a:pt x="720" y="640"/>
                  </a:cubicBezTo>
                  <a:cubicBezTo>
                    <a:pt x="720" y="643"/>
                    <a:pt x="722" y="646"/>
                    <a:pt x="724" y="647"/>
                  </a:cubicBezTo>
                  <a:cubicBezTo>
                    <a:pt x="727" y="648"/>
                    <a:pt x="736" y="654"/>
                    <a:pt x="737" y="654"/>
                  </a:cubicBezTo>
                  <a:cubicBezTo>
                    <a:pt x="739" y="653"/>
                    <a:pt x="741" y="643"/>
                    <a:pt x="746" y="643"/>
                  </a:cubicBezTo>
                  <a:cubicBezTo>
                    <a:pt x="751" y="644"/>
                    <a:pt x="764" y="647"/>
                    <a:pt x="766" y="655"/>
                  </a:cubicBezTo>
                  <a:cubicBezTo>
                    <a:pt x="768" y="662"/>
                    <a:pt x="775" y="668"/>
                    <a:pt x="777" y="670"/>
                  </a:cubicBezTo>
                  <a:cubicBezTo>
                    <a:pt x="779" y="672"/>
                    <a:pt x="778" y="676"/>
                    <a:pt x="779" y="679"/>
                  </a:cubicBezTo>
                  <a:cubicBezTo>
                    <a:pt x="781" y="681"/>
                    <a:pt x="781" y="685"/>
                    <a:pt x="783" y="685"/>
                  </a:cubicBezTo>
                  <a:cubicBezTo>
                    <a:pt x="785" y="685"/>
                    <a:pt x="794" y="691"/>
                    <a:pt x="798" y="691"/>
                  </a:cubicBezTo>
                  <a:cubicBezTo>
                    <a:pt x="800" y="691"/>
                    <a:pt x="801" y="692"/>
                    <a:pt x="803" y="693"/>
                  </a:cubicBezTo>
                  <a:cubicBezTo>
                    <a:pt x="804" y="684"/>
                    <a:pt x="794" y="682"/>
                    <a:pt x="800" y="678"/>
                  </a:cubicBezTo>
                  <a:cubicBezTo>
                    <a:pt x="806" y="674"/>
                    <a:pt x="800" y="670"/>
                    <a:pt x="803" y="668"/>
                  </a:cubicBezTo>
                  <a:cubicBezTo>
                    <a:pt x="806" y="666"/>
                    <a:pt x="811" y="664"/>
                    <a:pt x="811" y="661"/>
                  </a:cubicBezTo>
                  <a:cubicBezTo>
                    <a:pt x="811" y="658"/>
                    <a:pt x="814" y="658"/>
                    <a:pt x="818" y="658"/>
                  </a:cubicBezTo>
                  <a:cubicBezTo>
                    <a:pt x="822" y="659"/>
                    <a:pt x="829" y="652"/>
                    <a:pt x="829" y="649"/>
                  </a:cubicBezTo>
                  <a:cubicBezTo>
                    <a:pt x="828" y="646"/>
                    <a:pt x="829" y="646"/>
                    <a:pt x="834" y="647"/>
                  </a:cubicBezTo>
                  <a:cubicBezTo>
                    <a:pt x="839" y="648"/>
                    <a:pt x="838" y="641"/>
                    <a:pt x="841" y="642"/>
                  </a:cubicBezTo>
                  <a:cubicBezTo>
                    <a:pt x="844" y="643"/>
                    <a:pt x="847" y="645"/>
                    <a:pt x="847" y="643"/>
                  </a:cubicBezTo>
                  <a:cubicBezTo>
                    <a:pt x="847" y="640"/>
                    <a:pt x="850" y="641"/>
                    <a:pt x="852" y="644"/>
                  </a:cubicBezTo>
                  <a:cubicBezTo>
                    <a:pt x="855" y="647"/>
                    <a:pt x="861" y="648"/>
                    <a:pt x="862" y="644"/>
                  </a:cubicBezTo>
                  <a:cubicBezTo>
                    <a:pt x="862" y="641"/>
                    <a:pt x="866" y="644"/>
                    <a:pt x="869" y="648"/>
                  </a:cubicBezTo>
                  <a:cubicBezTo>
                    <a:pt x="872" y="651"/>
                    <a:pt x="874" y="650"/>
                    <a:pt x="879" y="650"/>
                  </a:cubicBezTo>
                  <a:cubicBezTo>
                    <a:pt x="883" y="651"/>
                    <a:pt x="883" y="649"/>
                    <a:pt x="884" y="646"/>
                  </a:cubicBezTo>
                  <a:cubicBezTo>
                    <a:pt x="884" y="643"/>
                    <a:pt x="889" y="653"/>
                    <a:pt x="894" y="653"/>
                  </a:cubicBezTo>
                  <a:cubicBezTo>
                    <a:pt x="898" y="654"/>
                    <a:pt x="895" y="650"/>
                    <a:pt x="891" y="648"/>
                  </a:cubicBezTo>
                  <a:cubicBezTo>
                    <a:pt x="888" y="645"/>
                    <a:pt x="892" y="644"/>
                    <a:pt x="889" y="641"/>
                  </a:cubicBezTo>
                  <a:cubicBezTo>
                    <a:pt x="886" y="639"/>
                    <a:pt x="893" y="636"/>
                    <a:pt x="899" y="636"/>
                  </a:cubicBezTo>
                  <a:cubicBezTo>
                    <a:pt x="905" y="637"/>
                    <a:pt x="904" y="638"/>
                    <a:pt x="907" y="635"/>
                  </a:cubicBezTo>
                  <a:cubicBezTo>
                    <a:pt x="909" y="631"/>
                    <a:pt x="911" y="635"/>
                    <a:pt x="911" y="638"/>
                  </a:cubicBezTo>
                  <a:cubicBezTo>
                    <a:pt x="911" y="641"/>
                    <a:pt x="921" y="636"/>
                    <a:pt x="926" y="636"/>
                  </a:cubicBezTo>
                  <a:cubicBezTo>
                    <a:pt x="931" y="636"/>
                    <a:pt x="936" y="640"/>
                    <a:pt x="937" y="643"/>
                  </a:cubicBezTo>
                  <a:cubicBezTo>
                    <a:pt x="937" y="646"/>
                    <a:pt x="941" y="648"/>
                    <a:pt x="944" y="645"/>
                  </a:cubicBezTo>
                  <a:cubicBezTo>
                    <a:pt x="948" y="641"/>
                    <a:pt x="951" y="638"/>
                    <a:pt x="955" y="641"/>
                  </a:cubicBezTo>
                  <a:cubicBezTo>
                    <a:pt x="958" y="645"/>
                    <a:pt x="962" y="649"/>
                    <a:pt x="966" y="654"/>
                  </a:cubicBezTo>
                  <a:cubicBezTo>
                    <a:pt x="970" y="658"/>
                    <a:pt x="964" y="663"/>
                    <a:pt x="966" y="666"/>
                  </a:cubicBezTo>
                  <a:cubicBezTo>
                    <a:pt x="969" y="670"/>
                    <a:pt x="966" y="674"/>
                    <a:pt x="971" y="678"/>
                  </a:cubicBezTo>
                  <a:cubicBezTo>
                    <a:pt x="976" y="681"/>
                    <a:pt x="972" y="688"/>
                    <a:pt x="976" y="689"/>
                  </a:cubicBezTo>
                  <a:cubicBezTo>
                    <a:pt x="980" y="690"/>
                    <a:pt x="983" y="697"/>
                    <a:pt x="983" y="699"/>
                  </a:cubicBezTo>
                  <a:cubicBezTo>
                    <a:pt x="984" y="702"/>
                    <a:pt x="991" y="705"/>
                    <a:pt x="992" y="701"/>
                  </a:cubicBezTo>
                  <a:cubicBezTo>
                    <a:pt x="992" y="696"/>
                    <a:pt x="996" y="691"/>
                    <a:pt x="997" y="687"/>
                  </a:cubicBezTo>
                  <a:cubicBezTo>
                    <a:pt x="997" y="683"/>
                    <a:pt x="994" y="669"/>
                    <a:pt x="991" y="665"/>
                  </a:cubicBezTo>
                  <a:cubicBezTo>
                    <a:pt x="987" y="660"/>
                    <a:pt x="991" y="659"/>
                    <a:pt x="987" y="654"/>
                  </a:cubicBezTo>
                  <a:cubicBezTo>
                    <a:pt x="983" y="649"/>
                    <a:pt x="981" y="639"/>
                    <a:pt x="981" y="632"/>
                  </a:cubicBezTo>
                  <a:cubicBezTo>
                    <a:pt x="981" y="624"/>
                    <a:pt x="990" y="612"/>
                    <a:pt x="994" y="608"/>
                  </a:cubicBezTo>
                  <a:cubicBezTo>
                    <a:pt x="999" y="605"/>
                    <a:pt x="1003" y="607"/>
                    <a:pt x="1004" y="603"/>
                  </a:cubicBezTo>
                  <a:cubicBezTo>
                    <a:pt x="1005" y="599"/>
                    <a:pt x="1011" y="594"/>
                    <a:pt x="1014" y="594"/>
                  </a:cubicBezTo>
                  <a:cubicBezTo>
                    <a:pt x="1017" y="594"/>
                    <a:pt x="1020" y="594"/>
                    <a:pt x="1020" y="591"/>
                  </a:cubicBezTo>
                  <a:cubicBezTo>
                    <a:pt x="1021" y="588"/>
                    <a:pt x="1026" y="584"/>
                    <a:pt x="1032" y="583"/>
                  </a:cubicBezTo>
                  <a:cubicBezTo>
                    <a:pt x="1039" y="582"/>
                    <a:pt x="1035" y="578"/>
                    <a:pt x="1033" y="575"/>
                  </a:cubicBezTo>
                  <a:cubicBezTo>
                    <a:pt x="1032" y="572"/>
                    <a:pt x="1035" y="569"/>
                    <a:pt x="1036" y="571"/>
                  </a:cubicBezTo>
                  <a:cubicBezTo>
                    <a:pt x="1037" y="573"/>
                    <a:pt x="1041" y="574"/>
                    <a:pt x="1044" y="572"/>
                  </a:cubicBezTo>
                  <a:cubicBezTo>
                    <a:pt x="1046" y="570"/>
                    <a:pt x="1052" y="565"/>
                    <a:pt x="1047" y="565"/>
                  </a:cubicBezTo>
                  <a:cubicBezTo>
                    <a:pt x="1041" y="565"/>
                    <a:pt x="1040" y="563"/>
                    <a:pt x="1043" y="561"/>
                  </a:cubicBezTo>
                  <a:cubicBezTo>
                    <a:pt x="1046" y="560"/>
                    <a:pt x="1044" y="554"/>
                    <a:pt x="1039" y="554"/>
                  </a:cubicBezTo>
                  <a:cubicBezTo>
                    <a:pt x="1035" y="553"/>
                    <a:pt x="1036" y="551"/>
                    <a:pt x="1039" y="548"/>
                  </a:cubicBezTo>
                  <a:cubicBezTo>
                    <a:pt x="1042" y="545"/>
                    <a:pt x="1035" y="541"/>
                    <a:pt x="1032" y="539"/>
                  </a:cubicBezTo>
                  <a:cubicBezTo>
                    <a:pt x="1028" y="536"/>
                    <a:pt x="1034" y="535"/>
                    <a:pt x="1036" y="535"/>
                  </a:cubicBezTo>
                  <a:cubicBezTo>
                    <a:pt x="1039" y="534"/>
                    <a:pt x="1037" y="523"/>
                    <a:pt x="1038" y="520"/>
                  </a:cubicBezTo>
                  <a:cubicBezTo>
                    <a:pt x="1039" y="517"/>
                    <a:pt x="1043" y="517"/>
                    <a:pt x="1042" y="520"/>
                  </a:cubicBezTo>
                  <a:cubicBezTo>
                    <a:pt x="1040" y="523"/>
                    <a:pt x="1037" y="527"/>
                    <a:pt x="1041" y="531"/>
                  </a:cubicBezTo>
                  <a:cubicBezTo>
                    <a:pt x="1044" y="535"/>
                    <a:pt x="1045" y="539"/>
                    <a:pt x="1044" y="544"/>
                  </a:cubicBezTo>
                  <a:cubicBezTo>
                    <a:pt x="1042" y="550"/>
                    <a:pt x="1045" y="549"/>
                    <a:pt x="1049" y="541"/>
                  </a:cubicBezTo>
                  <a:cubicBezTo>
                    <a:pt x="1052" y="534"/>
                    <a:pt x="1053" y="527"/>
                    <a:pt x="1050" y="526"/>
                  </a:cubicBezTo>
                  <a:cubicBezTo>
                    <a:pt x="1048" y="526"/>
                    <a:pt x="1048" y="518"/>
                    <a:pt x="1051" y="522"/>
                  </a:cubicBezTo>
                  <a:cubicBezTo>
                    <a:pt x="1054" y="525"/>
                    <a:pt x="1055" y="526"/>
                    <a:pt x="1059" y="521"/>
                  </a:cubicBezTo>
                  <a:cubicBezTo>
                    <a:pt x="1063" y="517"/>
                    <a:pt x="1068" y="509"/>
                    <a:pt x="1065" y="507"/>
                  </a:cubicBezTo>
                  <a:cubicBezTo>
                    <a:pt x="1062" y="505"/>
                    <a:pt x="1066" y="504"/>
                    <a:pt x="1071" y="504"/>
                  </a:cubicBezTo>
                  <a:cubicBezTo>
                    <a:pt x="1076" y="504"/>
                    <a:pt x="1087" y="501"/>
                    <a:pt x="1088" y="499"/>
                  </a:cubicBezTo>
                  <a:cubicBezTo>
                    <a:pt x="1090" y="494"/>
                    <a:pt x="1070" y="502"/>
                    <a:pt x="1070" y="499"/>
                  </a:cubicBezTo>
                  <a:cubicBezTo>
                    <a:pt x="1070" y="496"/>
                    <a:pt x="1083" y="493"/>
                    <a:pt x="1089" y="493"/>
                  </a:cubicBezTo>
                  <a:cubicBezTo>
                    <a:pt x="1094" y="493"/>
                    <a:pt x="1092" y="485"/>
                    <a:pt x="1094" y="488"/>
                  </a:cubicBezTo>
                  <a:cubicBezTo>
                    <a:pt x="1097" y="492"/>
                    <a:pt x="1100" y="491"/>
                    <a:pt x="1104" y="489"/>
                  </a:cubicBezTo>
                  <a:cubicBezTo>
                    <a:pt x="1107" y="487"/>
                    <a:pt x="1104" y="481"/>
                    <a:pt x="1101" y="480"/>
                  </a:cubicBezTo>
                  <a:cubicBezTo>
                    <a:pt x="1097" y="479"/>
                    <a:pt x="1103" y="477"/>
                    <a:pt x="1102" y="475"/>
                  </a:cubicBezTo>
                  <a:cubicBezTo>
                    <a:pt x="1101" y="472"/>
                    <a:pt x="1105" y="463"/>
                    <a:pt x="1109" y="462"/>
                  </a:cubicBezTo>
                  <a:cubicBezTo>
                    <a:pt x="1114" y="461"/>
                    <a:pt x="1112" y="458"/>
                    <a:pt x="1116" y="458"/>
                  </a:cubicBezTo>
                  <a:cubicBezTo>
                    <a:pt x="1120" y="458"/>
                    <a:pt x="1121" y="454"/>
                    <a:pt x="1124" y="450"/>
                  </a:cubicBezTo>
                  <a:cubicBezTo>
                    <a:pt x="1128" y="447"/>
                    <a:pt x="1133" y="456"/>
                    <a:pt x="1138" y="451"/>
                  </a:cubicBezTo>
                  <a:cubicBezTo>
                    <a:pt x="1140" y="448"/>
                    <a:pt x="1143" y="446"/>
                    <a:pt x="1147" y="444"/>
                  </a:cubicBezTo>
                  <a:cubicBezTo>
                    <a:pt x="1134" y="427"/>
                    <a:pt x="1137" y="416"/>
                    <a:pt x="1137" y="41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19" name="Freeform 126"/>
            <p:cNvSpPr>
              <a:spLocks noEditPoints="1" noChangeArrowheads="1"/>
            </p:cNvSpPr>
            <p:nvPr/>
          </p:nvSpPr>
          <p:spPr bwMode="auto">
            <a:xfrm>
              <a:off x="3444875" y="1455737"/>
              <a:ext cx="276225" cy="196850"/>
            </a:xfrm>
            <a:custGeom>
              <a:avLst/>
              <a:gdLst>
                <a:gd name="T0" fmla="*/ 2147483646 w 145"/>
                <a:gd name="T1" fmla="*/ 2147483646 h 103"/>
                <a:gd name="T2" fmla="*/ 2147483646 w 145"/>
                <a:gd name="T3" fmla="*/ 2147483646 h 103"/>
                <a:gd name="T4" fmla="*/ 2147483646 w 145"/>
                <a:gd name="T5" fmla="*/ 2147483646 h 103"/>
                <a:gd name="T6" fmla="*/ 2147483646 w 145"/>
                <a:gd name="T7" fmla="*/ 2147483646 h 103"/>
                <a:gd name="T8" fmla="*/ 2147483646 w 145"/>
                <a:gd name="T9" fmla="*/ 2147483646 h 103"/>
                <a:gd name="T10" fmla="*/ 2147483646 w 145"/>
                <a:gd name="T11" fmla="*/ 2147483646 h 103"/>
                <a:gd name="T12" fmla="*/ 2147483646 w 145"/>
                <a:gd name="T13" fmla="*/ 2147483646 h 103"/>
                <a:gd name="T14" fmla="*/ 2147483646 w 145"/>
                <a:gd name="T15" fmla="*/ 2147483646 h 103"/>
                <a:gd name="T16" fmla="*/ 2147483646 w 145"/>
                <a:gd name="T17" fmla="*/ 2147483646 h 103"/>
                <a:gd name="T18" fmla="*/ 2147483646 w 145"/>
                <a:gd name="T19" fmla="*/ 0 h 103"/>
                <a:gd name="T20" fmla="*/ 2147483646 w 145"/>
                <a:gd name="T21" fmla="*/ 2147483646 h 103"/>
                <a:gd name="T22" fmla="*/ 2147483646 w 145"/>
                <a:gd name="T23" fmla="*/ 2147483646 h 103"/>
                <a:gd name="T24" fmla="*/ 2147483646 w 145"/>
                <a:gd name="T25" fmla="*/ 2147483646 h 103"/>
                <a:gd name="T26" fmla="*/ 2147483646 w 145"/>
                <a:gd name="T27" fmla="*/ 2147483646 h 103"/>
                <a:gd name="T28" fmla="*/ 2147483646 w 145"/>
                <a:gd name="T29" fmla="*/ 2147483646 h 103"/>
                <a:gd name="T30" fmla="*/ 2147483646 w 145"/>
                <a:gd name="T31" fmla="*/ 2147483646 h 103"/>
                <a:gd name="T32" fmla="*/ 2147483646 w 145"/>
                <a:gd name="T33" fmla="*/ 2147483646 h 103"/>
                <a:gd name="T34" fmla="*/ 2147483646 w 145"/>
                <a:gd name="T35" fmla="*/ 2147483646 h 103"/>
                <a:gd name="T36" fmla="*/ 2147483646 w 145"/>
                <a:gd name="T37" fmla="*/ 2147483646 h 103"/>
                <a:gd name="T38" fmla="*/ 2147483646 w 145"/>
                <a:gd name="T39" fmla="*/ 2147483646 h 103"/>
                <a:gd name="T40" fmla="*/ 2147483646 w 145"/>
                <a:gd name="T41" fmla="*/ 2147483646 h 103"/>
                <a:gd name="T42" fmla="*/ 2147483646 w 145"/>
                <a:gd name="T43" fmla="*/ 2147483646 h 103"/>
                <a:gd name="T44" fmla="*/ 2147483646 w 145"/>
                <a:gd name="T45" fmla="*/ 2147483646 h 103"/>
                <a:gd name="T46" fmla="*/ 2147483646 w 145"/>
                <a:gd name="T47" fmla="*/ 2147483646 h 103"/>
                <a:gd name="T48" fmla="*/ 2147483646 w 145"/>
                <a:gd name="T49" fmla="*/ 2147483646 h 103"/>
                <a:gd name="T50" fmla="*/ 2147483646 w 145"/>
                <a:gd name="T51" fmla="*/ 2147483646 h 103"/>
                <a:gd name="T52" fmla="*/ 2147483646 w 145"/>
                <a:gd name="T53" fmla="*/ 2147483646 h 103"/>
                <a:gd name="T54" fmla="*/ 2147483646 w 145"/>
                <a:gd name="T55" fmla="*/ 2147483646 h 103"/>
                <a:gd name="T56" fmla="*/ 2147483646 w 145"/>
                <a:gd name="T57" fmla="*/ 2147483646 h 103"/>
                <a:gd name="T58" fmla="*/ 2147483646 w 145"/>
                <a:gd name="T59" fmla="*/ 2147483646 h 103"/>
                <a:gd name="T60" fmla="*/ 2147483646 w 145"/>
                <a:gd name="T61" fmla="*/ 2147483646 h 103"/>
                <a:gd name="T62" fmla="*/ 2147483646 w 145"/>
                <a:gd name="T63" fmla="*/ 2147483646 h 103"/>
                <a:gd name="T64" fmla="*/ 2147483646 w 145"/>
                <a:gd name="T65" fmla="*/ 2147483646 h 103"/>
                <a:gd name="T66" fmla="*/ 2147483646 w 145"/>
                <a:gd name="T67" fmla="*/ 2147483646 h 103"/>
                <a:gd name="T68" fmla="*/ 2147483646 w 145"/>
                <a:gd name="T69" fmla="*/ 2147483646 h 103"/>
                <a:gd name="T70" fmla="*/ 2147483646 w 145"/>
                <a:gd name="T71" fmla="*/ 2147483646 h 103"/>
                <a:gd name="T72" fmla="*/ 2147483646 w 145"/>
                <a:gd name="T73" fmla="*/ 2147483646 h 103"/>
                <a:gd name="T74" fmla="*/ 2147483646 w 145"/>
                <a:gd name="T75" fmla="*/ 2147483646 h 103"/>
                <a:gd name="T76" fmla="*/ 2147483646 w 145"/>
                <a:gd name="T77" fmla="*/ 2147483646 h 103"/>
                <a:gd name="T78" fmla="*/ 2147483646 w 145"/>
                <a:gd name="T79" fmla="*/ 2147483646 h 103"/>
                <a:gd name="T80" fmla="*/ 2147483646 w 145"/>
                <a:gd name="T81" fmla="*/ 2147483646 h 103"/>
                <a:gd name="T82" fmla="*/ 2147483646 w 145"/>
                <a:gd name="T83" fmla="*/ 2147483646 h 103"/>
                <a:gd name="T84" fmla="*/ 2147483646 w 145"/>
                <a:gd name="T85" fmla="*/ 2147483646 h 103"/>
                <a:gd name="T86" fmla="*/ 2147483646 w 145"/>
                <a:gd name="T87" fmla="*/ 2147483646 h 103"/>
                <a:gd name="T88" fmla="*/ 2147483646 w 145"/>
                <a:gd name="T89" fmla="*/ 2147483646 h 103"/>
                <a:gd name="T90" fmla="*/ 2147483646 w 145"/>
                <a:gd name="T91" fmla="*/ 2147483646 h 10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45"/>
                <a:gd name="T139" fmla="*/ 0 h 103"/>
                <a:gd name="T140" fmla="*/ 145 w 145"/>
                <a:gd name="T141" fmla="*/ 103 h 10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45" h="103">
                  <a:moveTo>
                    <a:pt x="143" y="18"/>
                  </a:moveTo>
                  <a:cubicBezTo>
                    <a:pt x="139" y="18"/>
                    <a:pt x="135" y="18"/>
                    <a:pt x="132" y="18"/>
                  </a:cubicBezTo>
                  <a:cubicBezTo>
                    <a:pt x="128" y="17"/>
                    <a:pt x="120" y="17"/>
                    <a:pt x="118" y="15"/>
                  </a:cubicBezTo>
                  <a:cubicBezTo>
                    <a:pt x="116" y="12"/>
                    <a:pt x="113" y="11"/>
                    <a:pt x="113" y="13"/>
                  </a:cubicBezTo>
                  <a:cubicBezTo>
                    <a:pt x="113" y="16"/>
                    <a:pt x="107" y="16"/>
                    <a:pt x="104" y="14"/>
                  </a:cubicBezTo>
                  <a:cubicBezTo>
                    <a:pt x="101" y="12"/>
                    <a:pt x="96" y="10"/>
                    <a:pt x="93" y="9"/>
                  </a:cubicBezTo>
                  <a:cubicBezTo>
                    <a:pt x="92" y="8"/>
                    <a:pt x="89" y="7"/>
                    <a:pt x="87" y="6"/>
                  </a:cubicBezTo>
                  <a:cubicBezTo>
                    <a:pt x="83" y="6"/>
                    <a:pt x="74" y="3"/>
                    <a:pt x="67" y="4"/>
                  </a:cubicBezTo>
                  <a:cubicBezTo>
                    <a:pt x="60" y="4"/>
                    <a:pt x="39" y="3"/>
                    <a:pt x="30" y="3"/>
                  </a:cubicBezTo>
                  <a:cubicBezTo>
                    <a:pt x="22" y="4"/>
                    <a:pt x="21" y="0"/>
                    <a:pt x="16" y="0"/>
                  </a:cubicBezTo>
                  <a:cubicBezTo>
                    <a:pt x="12" y="0"/>
                    <a:pt x="14" y="5"/>
                    <a:pt x="7" y="6"/>
                  </a:cubicBezTo>
                  <a:cubicBezTo>
                    <a:pt x="0" y="6"/>
                    <a:pt x="0" y="10"/>
                    <a:pt x="5" y="14"/>
                  </a:cubicBezTo>
                  <a:cubicBezTo>
                    <a:pt x="7" y="16"/>
                    <a:pt x="7" y="20"/>
                    <a:pt x="7" y="25"/>
                  </a:cubicBezTo>
                  <a:cubicBezTo>
                    <a:pt x="8" y="25"/>
                    <a:pt x="9" y="24"/>
                    <a:pt x="10" y="23"/>
                  </a:cubicBezTo>
                  <a:cubicBezTo>
                    <a:pt x="12" y="21"/>
                    <a:pt x="14" y="21"/>
                    <a:pt x="14" y="24"/>
                  </a:cubicBezTo>
                  <a:cubicBezTo>
                    <a:pt x="14" y="26"/>
                    <a:pt x="18" y="25"/>
                    <a:pt x="21" y="25"/>
                  </a:cubicBezTo>
                  <a:cubicBezTo>
                    <a:pt x="23" y="25"/>
                    <a:pt x="22" y="27"/>
                    <a:pt x="25" y="25"/>
                  </a:cubicBezTo>
                  <a:cubicBezTo>
                    <a:pt x="28" y="23"/>
                    <a:pt x="32" y="24"/>
                    <a:pt x="32" y="27"/>
                  </a:cubicBezTo>
                  <a:cubicBezTo>
                    <a:pt x="32" y="29"/>
                    <a:pt x="38" y="28"/>
                    <a:pt x="35" y="31"/>
                  </a:cubicBezTo>
                  <a:cubicBezTo>
                    <a:pt x="31" y="34"/>
                    <a:pt x="27" y="35"/>
                    <a:pt x="27" y="38"/>
                  </a:cubicBezTo>
                  <a:cubicBezTo>
                    <a:pt x="27" y="40"/>
                    <a:pt x="31" y="45"/>
                    <a:pt x="28" y="48"/>
                  </a:cubicBezTo>
                  <a:cubicBezTo>
                    <a:pt x="25" y="51"/>
                    <a:pt x="29" y="56"/>
                    <a:pt x="26" y="56"/>
                  </a:cubicBezTo>
                  <a:cubicBezTo>
                    <a:pt x="23" y="56"/>
                    <a:pt x="20" y="57"/>
                    <a:pt x="23" y="60"/>
                  </a:cubicBezTo>
                  <a:cubicBezTo>
                    <a:pt x="27" y="64"/>
                    <a:pt x="29" y="66"/>
                    <a:pt x="27" y="66"/>
                  </a:cubicBezTo>
                  <a:cubicBezTo>
                    <a:pt x="24" y="66"/>
                    <a:pt x="23" y="71"/>
                    <a:pt x="24" y="73"/>
                  </a:cubicBezTo>
                  <a:cubicBezTo>
                    <a:pt x="25" y="74"/>
                    <a:pt x="31" y="77"/>
                    <a:pt x="26" y="78"/>
                  </a:cubicBezTo>
                  <a:cubicBezTo>
                    <a:pt x="22" y="79"/>
                    <a:pt x="22" y="83"/>
                    <a:pt x="22" y="85"/>
                  </a:cubicBezTo>
                  <a:cubicBezTo>
                    <a:pt x="22" y="86"/>
                    <a:pt x="22" y="87"/>
                    <a:pt x="23" y="89"/>
                  </a:cubicBezTo>
                  <a:cubicBezTo>
                    <a:pt x="25" y="88"/>
                    <a:pt x="27" y="88"/>
                    <a:pt x="29" y="89"/>
                  </a:cubicBezTo>
                  <a:cubicBezTo>
                    <a:pt x="34" y="91"/>
                    <a:pt x="37" y="103"/>
                    <a:pt x="43" y="102"/>
                  </a:cubicBezTo>
                  <a:cubicBezTo>
                    <a:pt x="46" y="102"/>
                    <a:pt x="44" y="100"/>
                    <a:pt x="46" y="99"/>
                  </a:cubicBezTo>
                  <a:cubicBezTo>
                    <a:pt x="47" y="97"/>
                    <a:pt x="50" y="98"/>
                    <a:pt x="52" y="98"/>
                  </a:cubicBezTo>
                  <a:cubicBezTo>
                    <a:pt x="55" y="98"/>
                    <a:pt x="56" y="94"/>
                    <a:pt x="63" y="94"/>
                  </a:cubicBezTo>
                  <a:cubicBezTo>
                    <a:pt x="69" y="94"/>
                    <a:pt x="73" y="94"/>
                    <a:pt x="77" y="94"/>
                  </a:cubicBezTo>
                  <a:cubicBezTo>
                    <a:pt x="81" y="94"/>
                    <a:pt x="84" y="93"/>
                    <a:pt x="85" y="90"/>
                  </a:cubicBezTo>
                  <a:cubicBezTo>
                    <a:pt x="86" y="87"/>
                    <a:pt x="89" y="84"/>
                    <a:pt x="94" y="84"/>
                  </a:cubicBezTo>
                  <a:cubicBezTo>
                    <a:pt x="98" y="83"/>
                    <a:pt x="98" y="78"/>
                    <a:pt x="98" y="76"/>
                  </a:cubicBezTo>
                  <a:cubicBezTo>
                    <a:pt x="98" y="73"/>
                    <a:pt x="106" y="69"/>
                    <a:pt x="106" y="67"/>
                  </a:cubicBezTo>
                  <a:cubicBezTo>
                    <a:pt x="107" y="65"/>
                    <a:pt x="102" y="57"/>
                    <a:pt x="107" y="51"/>
                  </a:cubicBezTo>
                  <a:cubicBezTo>
                    <a:pt x="111" y="44"/>
                    <a:pt x="116" y="43"/>
                    <a:pt x="116" y="40"/>
                  </a:cubicBezTo>
                  <a:cubicBezTo>
                    <a:pt x="116" y="36"/>
                    <a:pt x="121" y="35"/>
                    <a:pt x="126" y="34"/>
                  </a:cubicBezTo>
                  <a:cubicBezTo>
                    <a:pt x="132" y="33"/>
                    <a:pt x="134" y="30"/>
                    <a:pt x="139" y="28"/>
                  </a:cubicBezTo>
                  <a:cubicBezTo>
                    <a:pt x="143" y="26"/>
                    <a:pt x="144" y="23"/>
                    <a:pt x="143" y="18"/>
                  </a:cubicBezTo>
                  <a:close/>
                  <a:moveTo>
                    <a:pt x="144" y="55"/>
                  </a:moveTo>
                  <a:cubicBezTo>
                    <a:pt x="143" y="49"/>
                    <a:pt x="132" y="56"/>
                    <a:pt x="134" y="58"/>
                  </a:cubicBezTo>
                  <a:cubicBezTo>
                    <a:pt x="139" y="61"/>
                    <a:pt x="145" y="60"/>
                    <a:pt x="144" y="5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20" name="Freeform 127"/>
            <p:cNvSpPr>
              <a:spLocks noEditPoints="1" noChangeArrowheads="1"/>
            </p:cNvSpPr>
            <p:nvPr/>
          </p:nvSpPr>
          <p:spPr bwMode="auto">
            <a:xfrm>
              <a:off x="4075113" y="1506537"/>
              <a:ext cx="136525" cy="169863"/>
            </a:xfrm>
            <a:custGeom>
              <a:avLst/>
              <a:gdLst>
                <a:gd name="T0" fmla="*/ 2147483646 w 71"/>
                <a:gd name="T1" fmla="*/ 0 h 89"/>
                <a:gd name="T2" fmla="*/ 2147483646 w 71"/>
                <a:gd name="T3" fmla="*/ 2147483646 h 89"/>
                <a:gd name="T4" fmla="*/ 2147483646 w 71"/>
                <a:gd name="T5" fmla="*/ 2147483646 h 89"/>
                <a:gd name="T6" fmla="*/ 2147483646 w 71"/>
                <a:gd name="T7" fmla="*/ 2147483646 h 89"/>
                <a:gd name="T8" fmla="*/ 2147483646 w 71"/>
                <a:gd name="T9" fmla="*/ 2147483646 h 89"/>
                <a:gd name="T10" fmla="*/ 2147483646 w 71"/>
                <a:gd name="T11" fmla="*/ 2147483646 h 89"/>
                <a:gd name="T12" fmla="*/ 2147483646 w 71"/>
                <a:gd name="T13" fmla="*/ 2147483646 h 89"/>
                <a:gd name="T14" fmla="*/ 2147483646 w 71"/>
                <a:gd name="T15" fmla="*/ 2147483646 h 89"/>
                <a:gd name="T16" fmla="*/ 2147483646 w 71"/>
                <a:gd name="T17" fmla="*/ 2147483646 h 89"/>
                <a:gd name="T18" fmla="*/ 2147483646 w 71"/>
                <a:gd name="T19" fmla="*/ 2147483646 h 89"/>
                <a:gd name="T20" fmla="*/ 2147483646 w 71"/>
                <a:gd name="T21" fmla="*/ 2147483646 h 89"/>
                <a:gd name="T22" fmla="*/ 0 w 71"/>
                <a:gd name="T23" fmla="*/ 2147483646 h 89"/>
                <a:gd name="T24" fmla="*/ 0 w 71"/>
                <a:gd name="T25" fmla="*/ 2147483646 h 89"/>
                <a:gd name="T26" fmla="*/ 2147483646 w 71"/>
                <a:gd name="T27" fmla="*/ 2147483646 h 89"/>
                <a:gd name="T28" fmla="*/ 2147483646 w 71"/>
                <a:gd name="T29" fmla="*/ 2147483646 h 89"/>
                <a:gd name="T30" fmla="*/ 2147483646 w 71"/>
                <a:gd name="T31" fmla="*/ 2147483646 h 89"/>
                <a:gd name="T32" fmla="*/ 2147483646 w 71"/>
                <a:gd name="T33" fmla="*/ 2147483646 h 89"/>
                <a:gd name="T34" fmla="*/ 2147483646 w 71"/>
                <a:gd name="T35" fmla="*/ 2147483646 h 89"/>
                <a:gd name="T36" fmla="*/ 2147483646 w 71"/>
                <a:gd name="T37" fmla="*/ 2147483646 h 89"/>
                <a:gd name="T38" fmla="*/ 2147483646 w 71"/>
                <a:gd name="T39" fmla="*/ 2147483646 h 89"/>
                <a:gd name="T40" fmla="*/ 2147483646 w 71"/>
                <a:gd name="T41" fmla="*/ 2147483646 h 89"/>
                <a:gd name="T42" fmla="*/ 2147483646 w 71"/>
                <a:gd name="T43" fmla="*/ 2147483646 h 89"/>
                <a:gd name="T44" fmla="*/ 2147483646 w 71"/>
                <a:gd name="T45" fmla="*/ 2147483646 h 89"/>
                <a:gd name="T46" fmla="*/ 2147483646 w 71"/>
                <a:gd name="T47" fmla="*/ 2147483646 h 89"/>
                <a:gd name="T48" fmla="*/ 2147483646 w 71"/>
                <a:gd name="T49" fmla="*/ 2147483646 h 89"/>
                <a:gd name="T50" fmla="*/ 2147483646 w 71"/>
                <a:gd name="T51" fmla="*/ 2147483646 h 89"/>
                <a:gd name="T52" fmla="*/ 2147483646 w 71"/>
                <a:gd name="T53" fmla="*/ 2147483646 h 89"/>
                <a:gd name="T54" fmla="*/ 2147483646 w 71"/>
                <a:gd name="T55" fmla="*/ 2147483646 h 89"/>
                <a:gd name="T56" fmla="*/ 2147483646 w 71"/>
                <a:gd name="T57" fmla="*/ 2147483646 h 89"/>
                <a:gd name="T58" fmla="*/ 2147483646 w 71"/>
                <a:gd name="T59" fmla="*/ 2147483646 h 89"/>
                <a:gd name="T60" fmla="*/ 2147483646 w 71"/>
                <a:gd name="T61" fmla="*/ 2147483646 h 89"/>
                <a:gd name="T62" fmla="*/ 2147483646 w 71"/>
                <a:gd name="T63" fmla="*/ 2147483646 h 89"/>
                <a:gd name="T64" fmla="*/ 2147483646 w 71"/>
                <a:gd name="T65" fmla="*/ 2147483646 h 89"/>
                <a:gd name="T66" fmla="*/ 2147483646 w 71"/>
                <a:gd name="T67" fmla="*/ 2147483646 h 89"/>
                <a:gd name="T68" fmla="*/ 2147483646 w 71"/>
                <a:gd name="T69" fmla="*/ 2147483646 h 89"/>
                <a:gd name="T70" fmla="*/ 2147483646 w 71"/>
                <a:gd name="T71" fmla="*/ 2147483646 h 89"/>
                <a:gd name="T72" fmla="*/ 2147483646 w 71"/>
                <a:gd name="T73" fmla="*/ 2147483646 h 89"/>
                <a:gd name="T74" fmla="*/ 2147483646 w 71"/>
                <a:gd name="T75" fmla="*/ 0 h 89"/>
                <a:gd name="T76" fmla="*/ 2147483646 w 71"/>
                <a:gd name="T77" fmla="*/ 2147483646 h 89"/>
                <a:gd name="T78" fmla="*/ 2147483646 w 71"/>
                <a:gd name="T79" fmla="*/ 2147483646 h 89"/>
                <a:gd name="T80" fmla="*/ 2147483646 w 71"/>
                <a:gd name="T81" fmla="*/ 2147483646 h 89"/>
                <a:gd name="T82" fmla="*/ 2147483646 w 71"/>
                <a:gd name="T83" fmla="*/ 2147483646 h 89"/>
                <a:gd name="T84" fmla="*/ 2147483646 w 71"/>
                <a:gd name="T85" fmla="*/ 2147483646 h 89"/>
                <a:gd name="T86" fmla="*/ 2147483646 w 71"/>
                <a:gd name="T87" fmla="*/ 2147483646 h 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89"/>
                <a:gd name="T134" fmla="*/ 71 w 71"/>
                <a:gd name="T135" fmla="*/ 89 h 8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89">
                  <a:moveTo>
                    <a:pt x="70" y="0"/>
                  </a:moveTo>
                  <a:cubicBezTo>
                    <a:pt x="68" y="0"/>
                    <a:pt x="64" y="1"/>
                    <a:pt x="65" y="2"/>
                  </a:cubicBezTo>
                  <a:cubicBezTo>
                    <a:pt x="66" y="4"/>
                    <a:pt x="63" y="5"/>
                    <a:pt x="61" y="5"/>
                  </a:cubicBezTo>
                  <a:cubicBezTo>
                    <a:pt x="61" y="5"/>
                    <a:pt x="51" y="4"/>
                    <a:pt x="49" y="3"/>
                  </a:cubicBezTo>
                  <a:cubicBezTo>
                    <a:pt x="47" y="2"/>
                    <a:pt x="38" y="2"/>
                    <a:pt x="34" y="3"/>
                  </a:cubicBezTo>
                  <a:cubicBezTo>
                    <a:pt x="34" y="3"/>
                    <a:pt x="33" y="3"/>
                    <a:pt x="33" y="3"/>
                  </a:cubicBezTo>
                  <a:cubicBezTo>
                    <a:pt x="32" y="5"/>
                    <a:pt x="24" y="9"/>
                    <a:pt x="23" y="8"/>
                  </a:cubicBezTo>
                  <a:cubicBezTo>
                    <a:pt x="21" y="7"/>
                    <a:pt x="21" y="11"/>
                    <a:pt x="18" y="11"/>
                  </a:cubicBezTo>
                  <a:cubicBezTo>
                    <a:pt x="15" y="12"/>
                    <a:pt x="10" y="11"/>
                    <a:pt x="10" y="12"/>
                  </a:cubicBezTo>
                  <a:cubicBezTo>
                    <a:pt x="10" y="14"/>
                    <a:pt x="8" y="17"/>
                    <a:pt x="6" y="19"/>
                  </a:cubicBezTo>
                  <a:cubicBezTo>
                    <a:pt x="4" y="21"/>
                    <a:pt x="6" y="23"/>
                    <a:pt x="3" y="23"/>
                  </a:cubicBezTo>
                  <a:cubicBezTo>
                    <a:pt x="1" y="23"/>
                    <a:pt x="1" y="26"/>
                    <a:pt x="0" y="29"/>
                  </a:cubicBezTo>
                  <a:cubicBezTo>
                    <a:pt x="0" y="29"/>
                    <a:pt x="0" y="29"/>
                    <a:pt x="0" y="29"/>
                  </a:cubicBezTo>
                  <a:cubicBezTo>
                    <a:pt x="4" y="31"/>
                    <a:pt x="7" y="35"/>
                    <a:pt x="6" y="39"/>
                  </a:cubicBezTo>
                  <a:cubicBezTo>
                    <a:pt x="6" y="43"/>
                    <a:pt x="12" y="45"/>
                    <a:pt x="14" y="42"/>
                  </a:cubicBezTo>
                  <a:cubicBezTo>
                    <a:pt x="17" y="39"/>
                    <a:pt x="25" y="43"/>
                    <a:pt x="25" y="45"/>
                  </a:cubicBezTo>
                  <a:cubicBezTo>
                    <a:pt x="25" y="47"/>
                    <a:pt x="17" y="43"/>
                    <a:pt x="13" y="46"/>
                  </a:cubicBezTo>
                  <a:cubicBezTo>
                    <a:pt x="8" y="50"/>
                    <a:pt x="16" y="53"/>
                    <a:pt x="15" y="56"/>
                  </a:cubicBezTo>
                  <a:cubicBezTo>
                    <a:pt x="14" y="59"/>
                    <a:pt x="17" y="64"/>
                    <a:pt x="21" y="64"/>
                  </a:cubicBezTo>
                  <a:cubicBezTo>
                    <a:pt x="25" y="64"/>
                    <a:pt x="29" y="70"/>
                    <a:pt x="31" y="69"/>
                  </a:cubicBezTo>
                  <a:cubicBezTo>
                    <a:pt x="34" y="68"/>
                    <a:pt x="28" y="59"/>
                    <a:pt x="29" y="57"/>
                  </a:cubicBezTo>
                  <a:cubicBezTo>
                    <a:pt x="30" y="56"/>
                    <a:pt x="35" y="60"/>
                    <a:pt x="37" y="57"/>
                  </a:cubicBezTo>
                  <a:cubicBezTo>
                    <a:pt x="39" y="54"/>
                    <a:pt x="35" y="52"/>
                    <a:pt x="32" y="53"/>
                  </a:cubicBezTo>
                  <a:cubicBezTo>
                    <a:pt x="28" y="53"/>
                    <a:pt x="32" y="48"/>
                    <a:pt x="36" y="50"/>
                  </a:cubicBezTo>
                  <a:cubicBezTo>
                    <a:pt x="40" y="53"/>
                    <a:pt x="42" y="50"/>
                    <a:pt x="44" y="49"/>
                  </a:cubicBezTo>
                  <a:cubicBezTo>
                    <a:pt x="46" y="49"/>
                    <a:pt x="47" y="42"/>
                    <a:pt x="40" y="40"/>
                  </a:cubicBezTo>
                  <a:cubicBezTo>
                    <a:pt x="34" y="39"/>
                    <a:pt x="35" y="45"/>
                    <a:pt x="31" y="41"/>
                  </a:cubicBezTo>
                  <a:cubicBezTo>
                    <a:pt x="27" y="36"/>
                    <a:pt x="35" y="38"/>
                    <a:pt x="35" y="35"/>
                  </a:cubicBezTo>
                  <a:cubicBezTo>
                    <a:pt x="35" y="31"/>
                    <a:pt x="29" y="26"/>
                    <a:pt x="26" y="22"/>
                  </a:cubicBezTo>
                  <a:cubicBezTo>
                    <a:pt x="23" y="18"/>
                    <a:pt x="30" y="16"/>
                    <a:pt x="31" y="19"/>
                  </a:cubicBezTo>
                  <a:cubicBezTo>
                    <a:pt x="33" y="22"/>
                    <a:pt x="38" y="21"/>
                    <a:pt x="40" y="20"/>
                  </a:cubicBezTo>
                  <a:cubicBezTo>
                    <a:pt x="43" y="19"/>
                    <a:pt x="37" y="14"/>
                    <a:pt x="43" y="12"/>
                  </a:cubicBezTo>
                  <a:cubicBezTo>
                    <a:pt x="48" y="10"/>
                    <a:pt x="48" y="13"/>
                    <a:pt x="49" y="14"/>
                  </a:cubicBezTo>
                  <a:cubicBezTo>
                    <a:pt x="51" y="14"/>
                    <a:pt x="53" y="10"/>
                    <a:pt x="58" y="10"/>
                  </a:cubicBezTo>
                  <a:cubicBezTo>
                    <a:pt x="61" y="10"/>
                    <a:pt x="63" y="11"/>
                    <a:pt x="65" y="13"/>
                  </a:cubicBezTo>
                  <a:cubicBezTo>
                    <a:pt x="67" y="12"/>
                    <a:pt x="68" y="11"/>
                    <a:pt x="68" y="9"/>
                  </a:cubicBezTo>
                  <a:cubicBezTo>
                    <a:pt x="68" y="8"/>
                    <a:pt x="71" y="7"/>
                    <a:pt x="71" y="4"/>
                  </a:cubicBezTo>
                  <a:cubicBezTo>
                    <a:pt x="71" y="3"/>
                    <a:pt x="71" y="1"/>
                    <a:pt x="70" y="0"/>
                  </a:cubicBezTo>
                  <a:close/>
                  <a:moveTo>
                    <a:pt x="61" y="84"/>
                  </a:moveTo>
                  <a:cubicBezTo>
                    <a:pt x="58" y="82"/>
                    <a:pt x="46" y="85"/>
                    <a:pt x="43" y="82"/>
                  </a:cubicBezTo>
                  <a:cubicBezTo>
                    <a:pt x="40" y="79"/>
                    <a:pt x="34" y="84"/>
                    <a:pt x="36" y="85"/>
                  </a:cubicBezTo>
                  <a:cubicBezTo>
                    <a:pt x="40" y="85"/>
                    <a:pt x="46" y="89"/>
                    <a:pt x="53" y="89"/>
                  </a:cubicBezTo>
                  <a:cubicBezTo>
                    <a:pt x="59" y="89"/>
                    <a:pt x="68" y="86"/>
                    <a:pt x="68" y="84"/>
                  </a:cubicBezTo>
                  <a:cubicBezTo>
                    <a:pt x="68" y="83"/>
                    <a:pt x="64" y="85"/>
                    <a:pt x="61" y="8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21" name="Freeform 128"/>
            <p:cNvSpPr>
              <a:spLocks noChangeArrowheads="1"/>
            </p:cNvSpPr>
            <p:nvPr/>
          </p:nvSpPr>
          <p:spPr bwMode="auto">
            <a:xfrm>
              <a:off x="4329113" y="1654175"/>
              <a:ext cx="55563" cy="34925"/>
            </a:xfrm>
            <a:custGeom>
              <a:avLst/>
              <a:gdLst>
                <a:gd name="T0" fmla="*/ 2147483646 w 29"/>
                <a:gd name="T1" fmla="*/ 2147483646 h 18"/>
                <a:gd name="T2" fmla="*/ 2147483646 w 29"/>
                <a:gd name="T3" fmla="*/ 2147483646 h 18"/>
                <a:gd name="T4" fmla="*/ 2147483646 w 29"/>
                <a:gd name="T5" fmla="*/ 2147483646 h 18"/>
                <a:gd name="T6" fmla="*/ 2147483646 w 29"/>
                <a:gd name="T7" fmla="*/ 2147483646 h 18"/>
                <a:gd name="T8" fmla="*/ 2147483646 w 29"/>
                <a:gd name="T9" fmla="*/ 2147483646 h 18"/>
                <a:gd name="T10" fmla="*/ 2147483646 w 29"/>
                <a:gd name="T11" fmla="*/ 2147483646 h 18"/>
                <a:gd name="T12" fmla="*/ 0 60000 65536"/>
                <a:gd name="T13" fmla="*/ 0 60000 65536"/>
                <a:gd name="T14" fmla="*/ 0 60000 65536"/>
                <a:gd name="T15" fmla="*/ 0 60000 65536"/>
                <a:gd name="T16" fmla="*/ 0 60000 65536"/>
                <a:gd name="T17" fmla="*/ 0 60000 65536"/>
                <a:gd name="T18" fmla="*/ 0 w 29"/>
                <a:gd name="T19" fmla="*/ 0 h 18"/>
                <a:gd name="T20" fmla="*/ 29 w 29"/>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29" h="18">
                  <a:moveTo>
                    <a:pt x="20" y="11"/>
                  </a:moveTo>
                  <a:cubicBezTo>
                    <a:pt x="19" y="10"/>
                    <a:pt x="22" y="6"/>
                    <a:pt x="26" y="4"/>
                  </a:cubicBezTo>
                  <a:cubicBezTo>
                    <a:pt x="29" y="3"/>
                    <a:pt x="28" y="0"/>
                    <a:pt x="25" y="2"/>
                  </a:cubicBezTo>
                  <a:cubicBezTo>
                    <a:pt x="23" y="4"/>
                    <a:pt x="17" y="7"/>
                    <a:pt x="9" y="7"/>
                  </a:cubicBezTo>
                  <a:cubicBezTo>
                    <a:pt x="2" y="7"/>
                    <a:pt x="0" y="12"/>
                    <a:pt x="4" y="15"/>
                  </a:cubicBezTo>
                  <a:cubicBezTo>
                    <a:pt x="10" y="18"/>
                    <a:pt x="20" y="13"/>
                    <a:pt x="20" y="1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22" name="Freeform 129"/>
            <p:cNvSpPr>
              <a:spLocks noChangeArrowheads="1"/>
            </p:cNvSpPr>
            <p:nvPr/>
          </p:nvSpPr>
          <p:spPr bwMode="auto">
            <a:xfrm>
              <a:off x="3122613" y="754062"/>
              <a:ext cx="231775" cy="117475"/>
            </a:xfrm>
            <a:custGeom>
              <a:avLst/>
              <a:gdLst>
                <a:gd name="T0" fmla="*/ 2147483646 w 121"/>
                <a:gd name="T1" fmla="*/ 2147483646 h 61"/>
                <a:gd name="T2" fmla="*/ 2147483646 w 121"/>
                <a:gd name="T3" fmla="*/ 2147483646 h 61"/>
                <a:gd name="T4" fmla="*/ 2147483646 w 121"/>
                <a:gd name="T5" fmla="*/ 2147483646 h 61"/>
                <a:gd name="T6" fmla="*/ 2147483646 w 121"/>
                <a:gd name="T7" fmla="*/ 2147483646 h 61"/>
                <a:gd name="T8" fmla="*/ 2147483646 w 121"/>
                <a:gd name="T9" fmla="*/ 2147483646 h 61"/>
                <a:gd name="T10" fmla="*/ 2147483646 w 121"/>
                <a:gd name="T11" fmla="*/ 2147483646 h 61"/>
                <a:gd name="T12" fmla="*/ 2147483646 w 121"/>
                <a:gd name="T13" fmla="*/ 2147483646 h 61"/>
                <a:gd name="T14" fmla="*/ 2147483646 w 121"/>
                <a:gd name="T15" fmla="*/ 2147483646 h 61"/>
                <a:gd name="T16" fmla="*/ 2147483646 w 121"/>
                <a:gd name="T17" fmla="*/ 2147483646 h 61"/>
                <a:gd name="T18" fmla="*/ 2147483646 w 121"/>
                <a:gd name="T19" fmla="*/ 2147483646 h 61"/>
                <a:gd name="T20" fmla="*/ 2147483646 w 121"/>
                <a:gd name="T21" fmla="*/ 2147483646 h 61"/>
                <a:gd name="T22" fmla="*/ 2147483646 w 121"/>
                <a:gd name="T23" fmla="*/ 2147483646 h 61"/>
                <a:gd name="T24" fmla="*/ 2147483646 w 121"/>
                <a:gd name="T25" fmla="*/ 2147483646 h 61"/>
                <a:gd name="T26" fmla="*/ 2147483646 w 121"/>
                <a:gd name="T27" fmla="*/ 2147483646 h 61"/>
                <a:gd name="T28" fmla="*/ 2147483646 w 121"/>
                <a:gd name="T29" fmla="*/ 2147483646 h 61"/>
                <a:gd name="T30" fmla="*/ 2147483646 w 121"/>
                <a:gd name="T31" fmla="*/ 2147483646 h 61"/>
                <a:gd name="T32" fmla="*/ 2147483646 w 121"/>
                <a:gd name="T33" fmla="*/ 2147483646 h 61"/>
                <a:gd name="T34" fmla="*/ 2147483646 w 121"/>
                <a:gd name="T35" fmla="*/ 2147483646 h 61"/>
                <a:gd name="T36" fmla="*/ 2147483646 w 121"/>
                <a:gd name="T37" fmla="*/ 2147483646 h 61"/>
                <a:gd name="T38" fmla="*/ 2147483646 w 121"/>
                <a:gd name="T39" fmla="*/ 2147483646 h 61"/>
                <a:gd name="T40" fmla="*/ 2147483646 w 121"/>
                <a:gd name="T41" fmla="*/ 2147483646 h 61"/>
                <a:gd name="T42" fmla="*/ 2147483646 w 121"/>
                <a:gd name="T43" fmla="*/ 2147483646 h 61"/>
                <a:gd name="T44" fmla="*/ 2147483646 w 121"/>
                <a:gd name="T45" fmla="*/ 2147483646 h 61"/>
                <a:gd name="T46" fmla="*/ 2147483646 w 121"/>
                <a:gd name="T47" fmla="*/ 2147483646 h 61"/>
                <a:gd name="T48" fmla="*/ 2147483646 w 121"/>
                <a:gd name="T49" fmla="*/ 2147483646 h 61"/>
                <a:gd name="T50" fmla="*/ 2147483646 w 121"/>
                <a:gd name="T51" fmla="*/ 2147483646 h 61"/>
                <a:gd name="T52" fmla="*/ 2147483646 w 121"/>
                <a:gd name="T53" fmla="*/ 2147483646 h 61"/>
                <a:gd name="T54" fmla="*/ 2147483646 w 121"/>
                <a:gd name="T55" fmla="*/ 2147483646 h 61"/>
                <a:gd name="T56" fmla="*/ 2147483646 w 121"/>
                <a:gd name="T57" fmla="*/ 2147483646 h 61"/>
                <a:gd name="T58" fmla="*/ 2147483646 w 121"/>
                <a:gd name="T59" fmla="*/ 2147483646 h 61"/>
                <a:gd name="T60" fmla="*/ 2147483646 w 121"/>
                <a:gd name="T61" fmla="*/ 2147483646 h 61"/>
                <a:gd name="T62" fmla="*/ 2147483646 w 121"/>
                <a:gd name="T63" fmla="*/ 2147483646 h 61"/>
                <a:gd name="T64" fmla="*/ 2147483646 w 121"/>
                <a:gd name="T65" fmla="*/ 2147483646 h 61"/>
                <a:gd name="T66" fmla="*/ 2147483646 w 121"/>
                <a:gd name="T67" fmla="*/ 2147483646 h 61"/>
                <a:gd name="T68" fmla="*/ 2147483646 w 121"/>
                <a:gd name="T69" fmla="*/ 2147483646 h 61"/>
                <a:gd name="T70" fmla="*/ 2147483646 w 121"/>
                <a:gd name="T71" fmla="*/ 2147483646 h 61"/>
                <a:gd name="T72" fmla="*/ 2147483646 w 121"/>
                <a:gd name="T73" fmla="*/ 2147483646 h 61"/>
                <a:gd name="T74" fmla="*/ 2147483646 w 121"/>
                <a:gd name="T75" fmla="*/ 2147483646 h 61"/>
                <a:gd name="T76" fmla="*/ 2147483646 w 121"/>
                <a:gd name="T77" fmla="*/ 2147483646 h 6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21"/>
                <a:gd name="T118" fmla="*/ 0 h 61"/>
                <a:gd name="T119" fmla="*/ 121 w 121"/>
                <a:gd name="T120" fmla="*/ 61 h 6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21" h="61">
                  <a:moveTo>
                    <a:pt x="102" y="44"/>
                  </a:moveTo>
                  <a:cubicBezTo>
                    <a:pt x="109" y="43"/>
                    <a:pt x="108" y="36"/>
                    <a:pt x="111" y="36"/>
                  </a:cubicBezTo>
                  <a:cubicBezTo>
                    <a:pt x="114" y="37"/>
                    <a:pt x="118" y="31"/>
                    <a:pt x="120" y="28"/>
                  </a:cubicBezTo>
                  <a:cubicBezTo>
                    <a:pt x="121" y="25"/>
                    <a:pt x="118" y="19"/>
                    <a:pt x="114" y="19"/>
                  </a:cubicBezTo>
                  <a:cubicBezTo>
                    <a:pt x="110" y="19"/>
                    <a:pt x="107" y="16"/>
                    <a:pt x="108" y="13"/>
                  </a:cubicBezTo>
                  <a:cubicBezTo>
                    <a:pt x="109" y="11"/>
                    <a:pt x="106" y="8"/>
                    <a:pt x="106" y="6"/>
                  </a:cubicBezTo>
                  <a:cubicBezTo>
                    <a:pt x="106" y="5"/>
                    <a:pt x="101" y="6"/>
                    <a:pt x="98" y="7"/>
                  </a:cubicBezTo>
                  <a:cubicBezTo>
                    <a:pt x="95" y="7"/>
                    <a:pt x="90" y="0"/>
                    <a:pt x="87" y="2"/>
                  </a:cubicBezTo>
                  <a:cubicBezTo>
                    <a:pt x="85" y="3"/>
                    <a:pt x="87" y="6"/>
                    <a:pt x="86" y="8"/>
                  </a:cubicBezTo>
                  <a:cubicBezTo>
                    <a:pt x="85" y="10"/>
                    <a:pt x="79" y="7"/>
                    <a:pt x="79" y="9"/>
                  </a:cubicBezTo>
                  <a:cubicBezTo>
                    <a:pt x="79" y="11"/>
                    <a:pt x="77" y="12"/>
                    <a:pt x="75" y="9"/>
                  </a:cubicBezTo>
                  <a:cubicBezTo>
                    <a:pt x="73" y="7"/>
                    <a:pt x="68" y="8"/>
                    <a:pt x="68" y="10"/>
                  </a:cubicBezTo>
                  <a:cubicBezTo>
                    <a:pt x="68" y="12"/>
                    <a:pt x="66" y="10"/>
                    <a:pt x="62" y="8"/>
                  </a:cubicBezTo>
                  <a:cubicBezTo>
                    <a:pt x="59" y="6"/>
                    <a:pt x="55" y="11"/>
                    <a:pt x="55" y="13"/>
                  </a:cubicBezTo>
                  <a:cubicBezTo>
                    <a:pt x="55" y="16"/>
                    <a:pt x="54" y="16"/>
                    <a:pt x="50" y="11"/>
                  </a:cubicBezTo>
                  <a:cubicBezTo>
                    <a:pt x="47" y="5"/>
                    <a:pt x="44" y="11"/>
                    <a:pt x="45" y="14"/>
                  </a:cubicBezTo>
                  <a:cubicBezTo>
                    <a:pt x="47" y="17"/>
                    <a:pt x="46" y="21"/>
                    <a:pt x="44" y="20"/>
                  </a:cubicBezTo>
                  <a:cubicBezTo>
                    <a:pt x="41" y="18"/>
                    <a:pt x="38" y="21"/>
                    <a:pt x="36" y="23"/>
                  </a:cubicBezTo>
                  <a:cubicBezTo>
                    <a:pt x="35" y="25"/>
                    <a:pt x="30" y="16"/>
                    <a:pt x="33" y="14"/>
                  </a:cubicBezTo>
                  <a:cubicBezTo>
                    <a:pt x="37" y="12"/>
                    <a:pt x="21" y="3"/>
                    <a:pt x="16" y="3"/>
                  </a:cubicBezTo>
                  <a:cubicBezTo>
                    <a:pt x="11" y="3"/>
                    <a:pt x="15" y="6"/>
                    <a:pt x="18" y="9"/>
                  </a:cubicBezTo>
                  <a:cubicBezTo>
                    <a:pt x="21" y="12"/>
                    <a:pt x="16" y="11"/>
                    <a:pt x="14" y="9"/>
                  </a:cubicBezTo>
                  <a:cubicBezTo>
                    <a:pt x="12" y="6"/>
                    <a:pt x="8" y="8"/>
                    <a:pt x="6" y="11"/>
                  </a:cubicBezTo>
                  <a:cubicBezTo>
                    <a:pt x="4" y="15"/>
                    <a:pt x="1" y="17"/>
                    <a:pt x="1" y="19"/>
                  </a:cubicBezTo>
                  <a:cubicBezTo>
                    <a:pt x="0" y="21"/>
                    <a:pt x="6" y="24"/>
                    <a:pt x="12" y="22"/>
                  </a:cubicBezTo>
                  <a:cubicBezTo>
                    <a:pt x="17" y="19"/>
                    <a:pt x="23" y="19"/>
                    <a:pt x="25" y="22"/>
                  </a:cubicBezTo>
                  <a:cubicBezTo>
                    <a:pt x="28" y="24"/>
                    <a:pt x="20" y="25"/>
                    <a:pt x="23" y="27"/>
                  </a:cubicBezTo>
                  <a:cubicBezTo>
                    <a:pt x="26" y="29"/>
                    <a:pt x="24" y="31"/>
                    <a:pt x="17" y="30"/>
                  </a:cubicBezTo>
                  <a:cubicBezTo>
                    <a:pt x="11" y="30"/>
                    <a:pt x="3" y="32"/>
                    <a:pt x="4" y="34"/>
                  </a:cubicBezTo>
                  <a:cubicBezTo>
                    <a:pt x="6" y="36"/>
                    <a:pt x="21" y="32"/>
                    <a:pt x="21" y="34"/>
                  </a:cubicBezTo>
                  <a:cubicBezTo>
                    <a:pt x="21" y="36"/>
                    <a:pt x="21" y="40"/>
                    <a:pt x="25" y="38"/>
                  </a:cubicBezTo>
                  <a:cubicBezTo>
                    <a:pt x="29" y="37"/>
                    <a:pt x="26" y="41"/>
                    <a:pt x="28" y="42"/>
                  </a:cubicBezTo>
                  <a:cubicBezTo>
                    <a:pt x="30" y="43"/>
                    <a:pt x="30" y="47"/>
                    <a:pt x="24" y="47"/>
                  </a:cubicBezTo>
                  <a:cubicBezTo>
                    <a:pt x="19" y="48"/>
                    <a:pt x="16" y="49"/>
                    <a:pt x="19" y="51"/>
                  </a:cubicBezTo>
                  <a:cubicBezTo>
                    <a:pt x="21" y="54"/>
                    <a:pt x="27" y="52"/>
                    <a:pt x="33" y="50"/>
                  </a:cubicBezTo>
                  <a:cubicBezTo>
                    <a:pt x="39" y="49"/>
                    <a:pt x="47" y="56"/>
                    <a:pt x="53" y="59"/>
                  </a:cubicBezTo>
                  <a:cubicBezTo>
                    <a:pt x="60" y="61"/>
                    <a:pt x="72" y="58"/>
                    <a:pt x="73" y="54"/>
                  </a:cubicBezTo>
                  <a:cubicBezTo>
                    <a:pt x="74" y="51"/>
                    <a:pt x="83" y="52"/>
                    <a:pt x="87" y="49"/>
                  </a:cubicBezTo>
                  <a:cubicBezTo>
                    <a:pt x="91" y="47"/>
                    <a:pt x="96" y="44"/>
                    <a:pt x="102" y="4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23" name="Freeform 130"/>
            <p:cNvSpPr>
              <a:spLocks noChangeArrowheads="1"/>
            </p:cNvSpPr>
            <p:nvPr/>
          </p:nvSpPr>
          <p:spPr bwMode="auto">
            <a:xfrm>
              <a:off x="3421063" y="1131887"/>
              <a:ext cx="98425" cy="107950"/>
            </a:xfrm>
            <a:custGeom>
              <a:avLst/>
              <a:gdLst>
                <a:gd name="T0" fmla="*/ 2147483646 w 51"/>
                <a:gd name="T1" fmla="*/ 2147483646 h 56"/>
                <a:gd name="T2" fmla="*/ 2147483646 w 51"/>
                <a:gd name="T3" fmla="*/ 2147483646 h 56"/>
                <a:gd name="T4" fmla="*/ 2147483646 w 51"/>
                <a:gd name="T5" fmla="*/ 2147483646 h 56"/>
                <a:gd name="T6" fmla="*/ 2147483646 w 51"/>
                <a:gd name="T7" fmla="*/ 2147483646 h 56"/>
                <a:gd name="T8" fmla="*/ 2147483646 w 51"/>
                <a:gd name="T9" fmla="*/ 2147483646 h 56"/>
                <a:gd name="T10" fmla="*/ 2147483646 w 51"/>
                <a:gd name="T11" fmla="*/ 2147483646 h 56"/>
                <a:gd name="T12" fmla="*/ 2147483646 w 51"/>
                <a:gd name="T13" fmla="*/ 2147483646 h 56"/>
                <a:gd name="T14" fmla="*/ 2147483646 w 51"/>
                <a:gd name="T15" fmla="*/ 2147483646 h 56"/>
                <a:gd name="T16" fmla="*/ 2147483646 w 51"/>
                <a:gd name="T17" fmla="*/ 2147483646 h 56"/>
                <a:gd name="T18" fmla="*/ 2147483646 w 51"/>
                <a:gd name="T19" fmla="*/ 2147483646 h 56"/>
                <a:gd name="T20" fmla="*/ 2147483646 w 51"/>
                <a:gd name="T21" fmla="*/ 2147483646 h 56"/>
                <a:gd name="T22" fmla="*/ 2147483646 w 51"/>
                <a:gd name="T23" fmla="*/ 2147483646 h 56"/>
                <a:gd name="T24" fmla="*/ 2147483646 w 51"/>
                <a:gd name="T25" fmla="*/ 2147483646 h 56"/>
                <a:gd name="T26" fmla="*/ 2147483646 w 51"/>
                <a:gd name="T27" fmla="*/ 2147483646 h 56"/>
                <a:gd name="T28" fmla="*/ 2147483646 w 51"/>
                <a:gd name="T29" fmla="*/ 2147483646 h 56"/>
                <a:gd name="T30" fmla="*/ 2147483646 w 51"/>
                <a:gd name="T31" fmla="*/ 2147483646 h 56"/>
                <a:gd name="T32" fmla="*/ 2147483646 w 51"/>
                <a:gd name="T33" fmla="*/ 2147483646 h 56"/>
                <a:gd name="T34" fmla="*/ 2147483646 w 51"/>
                <a:gd name="T35" fmla="*/ 2147483646 h 56"/>
                <a:gd name="T36" fmla="*/ 2147483646 w 51"/>
                <a:gd name="T37" fmla="*/ 2147483646 h 56"/>
                <a:gd name="T38" fmla="*/ 2147483646 w 51"/>
                <a:gd name="T39" fmla="*/ 2147483646 h 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1"/>
                <a:gd name="T61" fmla="*/ 0 h 56"/>
                <a:gd name="T62" fmla="*/ 51 w 51"/>
                <a:gd name="T63" fmla="*/ 56 h 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1" h="56">
                  <a:moveTo>
                    <a:pt x="45" y="17"/>
                  </a:moveTo>
                  <a:cubicBezTo>
                    <a:pt x="44" y="16"/>
                    <a:pt x="43" y="15"/>
                    <a:pt x="42" y="14"/>
                  </a:cubicBezTo>
                  <a:cubicBezTo>
                    <a:pt x="37" y="9"/>
                    <a:pt x="36" y="13"/>
                    <a:pt x="35" y="16"/>
                  </a:cubicBezTo>
                  <a:cubicBezTo>
                    <a:pt x="35" y="19"/>
                    <a:pt x="31" y="15"/>
                    <a:pt x="28" y="15"/>
                  </a:cubicBezTo>
                  <a:cubicBezTo>
                    <a:pt x="25" y="14"/>
                    <a:pt x="29" y="9"/>
                    <a:pt x="31" y="8"/>
                  </a:cubicBezTo>
                  <a:cubicBezTo>
                    <a:pt x="32" y="7"/>
                    <a:pt x="33" y="5"/>
                    <a:pt x="34" y="2"/>
                  </a:cubicBezTo>
                  <a:cubicBezTo>
                    <a:pt x="33" y="2"/>
                    <a:pt x="33" y="2"/>
                    <a:pt x="32" y="1"/>
                  </a:cubicBezTo>
                  <a:cubicBezTo>
                    <a:pt x="28" y="0"/>
                    <a:pt x="21" y="0"/>
                    <a:pt x="21" y="4"/>
                  </a:cubicBezTo>
                  <a:cubicBezTo>
                    <a:pt x="21" y="8"/>
                    <a:pt x="26" y="6"/>
                    <a:pt x="26" y="9"/>
                  </a:cubicBezTo>
                  <a:cubicBezTo>
                    <a:pt x="26" y="12"/>
                    <a:pt x="21" y="11"/>
                    <a:pt x="17" y="14"/>
                  </a:cubicBezTo>
                  <a:cubicBezTo>
                    <a:pt x="13" y="16"/>
                    <a:pt x="9" y="12"/>
                    <a:pt x="5" y="14"/>
                  </a:cubicBezTo>
                  <a:cubicBezTo>
                    <a:pt x="1" y="16"/>
                    <a:pt x="9" y="18"/>
                    <a:pt x="6" y="22"/>
                  </a:cubicBezTo>
                  <a:cubicBezTo>
                    <a:pt x="3" y="27"/>
                    <a:pt x="7" y="26"/>
                    <a:pt x="12" y="30"/>
                  </a:cubicBezTo>
                  <a:cubicBezTo>
                    <a:pt x="17" y="34"/>
                    <a:pt x="9" y="35"/>
                    <a:pt x="9" y="40"/>
                  </a:cubicBezTo>
                  <a:cubicBezTo>
                    <a:pt x="9" y="44"/>
                    <a:pt x="2" y="44"/>
                    <a:pt x="1" y="47"/>
                  </a:cubicBezTo>
                  <a:cubicBezTo>
                    <a:pt x="0" y="50"/>
                    <a:pt x="6" y="56"/>
                    <a:pt x="12" y="56"/>
                  </a:cubicBezTo>
                  <a:cubicBezTo>
                    <a:pt x="16" y="56"/>
                    <a:pt x="26" y="54"/>
                    <a:pt x="32" y="48"/>
                  </a:cubicBezTo>
                  <a:cubicBezTo>
                    <a:pt x="37" y="43"/>
                    <a:pt x="40" y="48"/>
                    <a:pt x="46" y="45"/>
                  </a:cubicBezTo>
                  <a:cubicBezTo>
                    <a:pt x="51" y="43"/>
                    <a:pt x="48" y="23"/>
                    <a:pt x="46" y="19"/>
                  </a:cubicBezTo>
                  <a:cubicBezTo>
                    <a:pt x="45" y="18"/>
                    <a:pt x="45" y="18"/>
                    <a:pt x="45" y="1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24" name="Freeform 131"/>
            <p:cNvSpPr>
              <a:spLocks noEditPoints="1" noChangeArrowheads="1"/>
            </p:cNvSpPr>
            <p:nvPr/>
          </p:nvSpPr>
          <p:spPr bwMode="auto">
            <a:xfrm>
              <a:off x="3468688" y="954087"/>
              <a:ext cx="219075" cy="333375"/>
            </a:xfrm>
            <a:custGeom>
              <a:avLst/>
              <a:gdLst>
                <a:gd name="T0" fmla="*/ 2147483646 w 114"/>
                <a:gd name="T1" fmla="*/ 2147483646 h 174"/>
                <a:gd name="T2" fmla="*/ 2147483646 w 114"/>
                <a:gd name="T3" fmla="*/ 2147483646 h 174"/>
                <a:gd name="T4" fmla="*/ 2147483646 w 114"/>
                <a:gd name="T5" fmla="*/ 2147483646 h 174"/>
                <a:gd name="T6" fmla="*/ 2147483646 w 114"/>
                <a:gd name="T7" fmla="*/ 2147483646 h 174"/>
                <a:gd name="T8" fmla="*/ 2147483646 w 114"/>
                <a:gd name="T9" fmla="*/ 2147483646 h 174"/>
                <a:gd name="T10" fmla="*/ 2147483646 w 114"/>
                <a:gd name="T11" fmla="*/ 2147483646 h 174"/>
                <a:gd name="T12" fmla="*/ 2147483646 w 114"/>
                <a:gd name="T13" fmla="*/ 2147483646 h 174"/>
                <a:gd name="T14" fmla="*/ 2147483646 w 114"/>
                <a:gd name="T15" fmla="*/ 2147483646 h 174"/>
                <a:gd name="T16" fmla="*/ 2147483646 w 114"/>
                <a:gd name="T17" fmla="*/ 2147483646 h 174"/>
                <a:gd name="T18" fmla="*/ 2147483646 w 114"/>
                <a:gd name="T19" fmla="*/ 2147483646 h 174"/>
                <a:gd name="T20" fmla="*/ 2147483646 w 114"/>
                <a:gd name="T21" fmla="*/ 2147483646 h 174"/>
                <a:gd name="T22" fmla="*/ 2147483646 w 114"/>
                <a:gd name="T23" fmla="*/ 2147483646 h 174"/>
                <a:gd name="T24" fmla="*/ 2147483646 w 114"/>
                <a:gd name="T25" fmla="*/ 2147483646 h 174"/>
                <a:gd name="T26" fmla="*/ 2147483646 w 114"/>
                <a:gd name="T27" fmla="*/ 2147483646 h 174"/>
                <a:gd name="T28" fmla="*/ 2147483646 w 114"/>
                <a:gd name="T29" fmla="*/ 2147483646 h 174"/>
                <a:gd name="T30" fmla="*/ 2147483646 w 114"/>
                <a:gd name="T31" fmla="*/ 2147483646 h 174"/>
                <a:gd name="T32" fmla="*/ 2147483646 w 114"/>
                <a:gd name="T33" fmla="*/ 2147483646 h 174"/>
                <a:gd name="T34" fmla="*/ 2147483646 w 114"/>
                <a:gd name="T35" fmla="*/ 2147483646 h 174"/>
                <a:gd name="T36" fmla="*/ 2147483646 w 114"/>
                <a:gd name="T37" fmla="*/ 2147483646 h 174"/>
                <a:gd name="T38" fmla="*/ 2147483646 w 114"/>
                <a:gd name="T39" fmla="*/ 2147483646 h 174"/>
                <a:gd name="T40" fmla="*/ 2147483646 w 114"/>
                <a:gd name="T41" fmla="*/ 2147483646 h 174"/>
                <a:gd name="T42" fmla="*/ 2147483646 w 114"/>
                <a:gd name="T43" fmla="*/ 2147483646 h 174"/>
                <a:gd name="T44" fmla="*/ 2147483646 w 114"/>
                <a:gd name="T45" fmla="*/ 2147483646 h 174"/>
                <a:gd name="T46" fmla="*/ 2147483646 w 114"/>
                <a:gd name="T47" fmla="*/ 2147483646 h 174"/>
                <a:gd name="T48" fmla="*/ 2147483646 w 114"/>
                <a:gd name="T49" fmla="*/ 2147483646 h 174"/>
                <a:gd name="T50" fmla="*/ 2147483646 w 114"/>
                <a:gd name="T51" fmla="*/ 2147483646 h 174"/>
                <a:gd name="T52" fmla="*/ 2147483646 w 114"/>
                <a:gd name="T53" fmla="*/ 2147483646 h 174"/>
                <a:gd name="T54" fmla="*/ 2147483646 w 114"/>
                <a:gd name="T55" fmla="*/ 2147483646 h 174"/>
                <a:gd name="T56" fmla="*/ 2147483646 w 114"/>
                <a:gd name="T57" fmla="*/ 2147483646 h 174"/>
                <a:gd name="T58" fmla="*/ 2147483646 w 114"/>
                <a:gd name="T59" fmla="*/ 2147483646 h 174"/>
                <a:gd name="T60" fmla="*/ 2147483646 w 114"/>
                <a:gd name="T61" fmla="*/ 2147483646 h 174"/>
                <a:gd name="T62" fmla="*/ 2147483646 w 114"/>
                <a:gd name="T63" fmla="*/ 2147483646 h 174"/>
                <a:gd name="T64" fmla="*/ 2147483646 w 114"/>
                <a:gd name="T65" fmla="*/ 2147483646 h 174"/>
                <a:gd name="T66" fmla="*/ 2147483646 w 114"/>
                <a:gd name="T67" fmla="*/ 2147483646 h 174"/>
                <a:gd name="T68" fmla="*/ 2147483646 w 114"/>
                <a:gd name="T69" fmla="*/ 2147483646 h 174"/>
                <a:gd name="T70" fmla="*/ 2147483646 w 114"/>
                <a:gd name="T71" fmla="*/ 2147483646 h 17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74"/>
                <a:gd name="T110" fmla="*/ 114 w 114"/>
                <a:gd name="T111" fmla="*/ 174 h 17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15525" name="Freeform 132"/>
            <p:cNvSpPr>
              <a:spLocks noEditPoints="1" noChangeArrowheads="1"/>
            </p:cNvSpPr>
            <p:nvPr/>
          </p:nvSpPr>
          <p:spPr bwMode="auto">
            <a:xfrm>
              <a:off x="3468688" y="954087"/>
              <a:ext cx="219075" cy="333375"/>
            </a:xfrm>
            <a:custGeom>
              <a:avLst/>
              <a:gdLst>
                <a:gd name="T0" fmla="*/ 2147483646 w 114"/>
                <a:gd name="T1" fmla="*/ 2147483646 h 174"/>
                <a:gd name="T2" fmla="*/ 2147483646 w 114"/>
                <a:gd name="T3" fmla="*/ 2147483646 h 174"/>
                <a:gd name="T4" fmla="*/ 2147483646 w 114"/>
                <a:gd name="T5" fmla="*/ 2147483646 h 174"/>
                <a:gd name="T6" fmla="*/ 2147483646 w 114"/>
                <a:gd name="T7" fmla="*/ 2147483646 h 174"/>
                <a:gd name="T8" fmla="*/ 2147483646 w 114"/>
                <a:gd name="T9" fmla="*/ 2147483646 h 174"/>
                <a:gd name="T10" fmla="*/ 2147483646 w 114"/>
                <a:gd name="T11" fmla="*/ 2147483646 h 174"/>
                <a:gd name="T12" fmla="*/ 2147483646 w 114"/>
                <a:gd name="T13" fmla="*/ 2147483646 h 174"/>
                <a:gd name="T14" fmla="*/ 2147483646 w 114"/>
                <a:gd name="T15" fmla="*/ 2147483646 h 174"/>
                <a:gd name="T16" fmla="*/ 2147483646 w 114"/>
                <a:gd name="T17" fmla="*/ 2147483646 h 174"/>
                <a:gd name="T18" fmla="*/ 2147483646 w 114"/>
                <a:gd name="T19" fmla="*/ 2147483646 h 174"/>
                <a:gd name="T20" fmla="*/ 2147483646 w 114"/>
                <a:gd name="T21" fmla="*/ 2147483646 h 174"/>
                <a:gd name="T22" fmla="*/ 2147483646 w 114"/>
                <a:gd name="T23" fmla="*/ 2147483646 h 174"/>
                <a:gd name="T24" fmla="*/ 2147483646 w 114"/>
                <a:gd name="T25" fmla="*/ 2147483646 h 174"/>
                <a:gd name="T26" fmla="*/ 2147483646 w 114"/>
                <a:gd name="T27" fmla="*/ 2147483646 h 174"/>
                <a:gd name="T28" fmla="*/ 2147483646 w 114"/>
                <a:gd name="T29" fmla="*/ 2147483646 h 174"/>
                <a:gd name="T30" fmla="*/ 2147483646 w 114"/>
                <a:gd name="T31" fmla="*/ 2147483646 h 174"/>
                <a:gd name="T32" fmla="*/ 2147483646 w 114"/>
                <a:gd name="T33" fmla="*/ 2147483646 h 174"/>
                <a:gd name="T34" fmla="*/ 2147483646 w 114"/>
                <a:gd name="T35" fmla="*/ 2147483646 h 174"/>
                <a:gd name="T36" fmla="*/ 2147483646 w 114"/>
                <a:gd name="T37" fmla="*/ 2147483646 h 174"/>
                <a:gd name="T38" fmla="*/ 2147483646 w 114"/>
                <a:gd name="T39" fmla="*/ 2147483646 h 174"/>
                <a:gd name="T40" fmla="*/ 2147483646 w 114"/>
                <a:gd name="T41" fmla="*/ 2147483646 h 174"/>
                <a:gd name="T42" fmla="*/ 2147483646 w 114"/>
                <a:gd name="T43" fmla="*/ 2147483646 h 174"/>
                <a:gd name="T44" fmla="*/ 2147483646 w 114"/>
                <a:gd name="T45" fmla="*/ 2147483646 h 174"/>
                <a:gd name="T46" fmla="*/ 2147483646 w 114"/>
                <a:gd name="T47" fmla="*/ 2147483646 h 174"/>
                <a:gd name="T48" fmla="*/ 2147483646 w 114"/>
                <a:gd name="T49" fmla="*/ 2147483646 h 174"/>
                <a:gd name="T50" fmla="*/ 2147483646 w 114"/>
                <a:gd name="T51" fmla="*/ 2147483646 h 174"/>
                <a:gd name="T52" fmla="*/ 2147483646 w 114"/>
                <a:gd name="T53" fmla="*/ 2147483646 h 174"/>
                <a:gd name="T54" fmla="*/ 2147483646 w 114"/>
                <a:gd name="T55" fmla="*/ 2147483646 h 174"/>
                <a:gd name="T56" fmla="*/ 2147483646 w 114"/>
                <a:gd name="T57" fmla="*/ 2147483646 h 174"/>
                <a:gd name="T58" fmla="*/ 2147483646 w 114"/>
                <a:gd name="T59" fmla="*/ 2147483646 h 174"/>
                <a:gd name="T60" fmla="*/ 2147483646 w 114"/>
                <a:gd name="T61" fmla="*/ 2147483646 h 174"/>
                <a:gd name="T62" fmla="*/ 2147483646 w 114"/>
                <a:gd name="T63" fmla="*/ 2147483646 h 174"/>
                <a:gd name="T64" fmla="*/ 2147483646 w 114"/>
                <a:gd name="T65" fmla="*/ 2147483646 h 174"/>
                <a:gd name="T66" fmla="*/ 2147483646 w 114"/>
                <a:gd name="T67" fmla="*/ 2147483646 h 174"/>
                <a:gd name="T68" fmla="*/ 2147483646 w 114"/>
                <a:gd name="T69" fmla="*/ 2147483646 h 174"/>
                <a:gd name="T70" fmla="*/ 2147483646 w 114"/>
                <a:gd name="T71" fmla="*/ 2147483646 h 17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74"/>
                <a:gd name="T110" fmla="*/ 114 w 114"/>
                <a:gd name="T111" fmla="*/ 174 h 17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26" name="Freeform 133"/>
            <p:cNvSpPr>
              <a:spLocks noEditPoints="1" noChangeArrowheads="1"/>
            </p:cNvSpPr>
            <p:nvPr/>
          </p:nvSpPr>
          <p:spPr bwMode="auto">
            <a:xfrm>
              <a:off x="3821113" y="1050925"/>
              <a:ext cx="103188" cy="98425"/>
            </a:xfrm>
            <a:custGeom>
              <a:avLst/>
              <a:gdLst>
                <a:gd name="T0" fmla="*/ 2147483646 w 54"/>
                <a:gd name="T1" fmla="*/ 2147483646 h 52"/>
                <a:gd name="T2" fmla="*/ 2147483646 w 54"/>
                <a:gd name="T3" fmla="*/ 2147483646 h 52"/>
                <a:gd name="T4" fmla="*/ 2147483646 w 54"/>
                <a:gd name="T5" fmla="*/ 2147483646 h 52"/>
                <a:gd name="T6" fmla="*/ 2147483646 w 54"/>
                <a:gd name="T7" fmla="*/ 2147483646 h 52"/>
                <a:gd name="T8" fmla="*/ 2147483646 w 54"/>
                <a:gd name="T9" fmla="*/ 2147483646 h 52"/>
                <a:gd name="T10" fmla="*/ 2147483646 w 54"/>
                <a:gd name="T11" fmla="*/ 2147483646 h 52"/>
                <a:gd name="T12" fmla="*/ 2147483646 w 54"/>
                <a:gd name="T13" fmla="*/ 2147483646 h 52"/>
                <a:gd name="T14" fmla="*/ 2147483646 w 54"/>
                <a:gd name="T15" fmla="*/ 2147483646 h 52"/>
                <a:gd name="T16" fmla="*/ 2147483646 w 54"/>
                <a:gd name="T17" fmla="*/ 2147483646 h 52"/>
                <a:gd name="T18" fmla="*/ 2147483646 w 54"/>
                <a:gd name="T19" fmla="*/ 2147483646 h 52"/>
                <a:gd name="T20" fmla="*/ 2147483646 w 54"/>
                <a:gd name="T21" fmla="*/ 2147483646 h 52"/>
                <a:gd name="T22" fmla="*/ 2147483646 w 54"/>
                <a:gd name="T23" fmla="*/ 2147483646 h 52"/>
                <a:gd name="T24" fmla="*/ 2147483646 w 54"/>
                <a:gd name="T25" fmla="*/ 2147483646 h 52"/>
                <a:gd name="T26" fmla="*/ 2147483646 w 54"/>
                <a:gd name="T27" fmla="*/ 2147483646 h 52"/>
                <a:gd name="T28" fmla="*/ 2147483646 w 54"/>
                <a:gd name="T29" fmla="*/ 2147483646 h 52"/>
                <a:gd name="T30" fmla="*/ 2147483646 w 54"/>
                <a:gd name="T31" fmla="*/ 2147483646 h 52"/>
                <a:gd name="T32" fmla="*/ 2147483646 w 54"/>
                <a:gd name="T33" fmla="*/ 2147483646 h 52"/>
                <a:gd name="T34" fmla="*/ 2147483646 w 54"/>
                <a:gd name="T35" fmla="*/ 2147483646 h 52"/>
                <a:gd name="T36" fmla="*/ 2147483646 w 54"/>
                <a:gd name="T37" fmla="*/ 2147483646 h 52"/>
                <a:gd name="T38" fmla="*/ 2147483646 w 54"/>
                <a:gd name="T39" fmla="*/ 2147483646 h 52"/>
                <a:gd name="T40" fmla="*/ 2147483646 w 54"/>
                <a:gd name="T41" fmla="*/ 2147483646 h 52"/>
                <a:gd name="T42" fmla="*/ 2147483646 w 54"/>
                <a:gd name="T43" fmla="*/ 2147483646 h 52"/>
                <a:gd name="T44" fmla="*/ 2147483646 w 54"/>
                <a:gd name="T45" fmla="*/ 2147483646 h 52"/>
                <a:gd name="T46" fmla="*/ 2147483646 w 54"/>
                <a:gd name="T47" fmla="*/ 2147483646 h 52"/>
                <a:gd name="T48" fmla="*/ 2147483646 w 54"/>
                <a:gd name="T49" fmla="*/ 2147483646 h 52"/>
                <a:gd name="T50" fmla="*/ 2147483646 w 54"/>
                <a:gd name="T51" fmla="*/ 2147483646 h 52"/>
                <a:gd name="T52" fmla="*/ 2147483646 w 54"/>
                <a:gd name="T53" fmla="*/ 2147483646 h 52"/>
                <a:gd name="T54" fmla="*/ 2147483646 w 54"/>
                <a:gd name="T55" fmla="*/ 2147483646 h 52"/>
                <a:gd name="T56" fmla="*/ 2147483646 w 54"/>
                <a:gd name="T57" fmla="*/ 2147483646 h 52"/>
                <a:gd name="T58" fmla="*/ 2147483646 w 54"/>
                <a:gd name="T59" fmla="*/ 2147483646 h 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4"/>
                <a:gd name="T91" fmla="*/ 0 h 52"/>
                <a:gd name="T92" fmla="*/ 54 w 54"/>
                <a:gd name="T93" fmla="*/ 52 h 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4" h="52">
                  <a:moveTo>
                    <a:pt x="27" y="20"/>
                  </a:moveTo>
                  <a:cubicBezTo>
                    <a:pt x="26" y="19"/>
                    <a:pt x="25" y="13"/>
                    <a:pt x="27" y="12"/>
                  </a:cubicBezTo>
                  <a:cubicBezTo>
                    <a:pt x="29" y="10"/>
                    <a:pt x="30" y="4"/>
                    <a:pt x="28" y="2"/>
                  </a:cubicBezTo>
                  <a:cubicBezTo>
                    <a:pt x="27" y="0"/>
                    <a:pt x="21" y="2"/>
                    <a:pt x="20" y="7"/>
                  </a:cubicBezTo>
                  <a:cubicBezTo>
                    <a:pt x="20" y="11"/>
                    <a:pt x="15" y="9"/>
                    <a:pt x="13" y="10"/>
                  </a:cubicBezTo>
                  <a:cubicBezTo>
                    <a:pt x="12" y="11"/>
                    <a:pt x="16" y="13"/>
                    <a:pt x="14" y="15"/>
                  </a:cubicBezTo>
                  <a:cubicBezTo>
                    <a:pt x="12" y="17"/>
                    <a:pt x="11" y="12"/>
                    <a:pt x="7" y="12"/>
                  </a:cubicBezTo>
                  <a:cubicBezTo>
                    <a:pt x="4" y="11"/>
                    <a:pt x="4" y="17"/>
                    <a:pt x="2" y="20"/>
                  </a:cubicBezTo>
                  <a:cubicBezTo>
                    <a:pt x="0" y="23"/>
                    <a:pt x="1" y="29"/>
                    <a:pt x="2" y="33"/>
                  </a:cubicBezTo>
                  <a:cubicBezTo>
                    <a:pt x="2" y="37"/>
                    <a:pt x="7" y="39"/>
                    <a:pt x="6" y="43"/>
                  </a:cubicBezTo>
                  <a:cubicBezTo>
                    <a:pt x="5" y="44"/>
                    <a:pt x="7" y="46"/>
                    <a:pt x="8" y="48"/>
                  </a:cubicBezTo>
                  <a:cubicBezTo>
                    <a:pt x="12" y="48"/>
                    <a:pt x="16" y="48"/>
                    <a:pt x="18" y="49"/>
                  </a:cubicBezTo>
                  <a:cubicBezTo>
                    <a:pt x="19" y="49"/>
                    <a:pt x="20" y="49"/>
                    <a:pt x="22" y="48"/>
                  </a:cubicBezTo>
                  <a:cubicBezTo>
                    <a:pt x="21" y="46"/>
                    <a:pt x="17" y="44"/>
                    <a:pt x="18" y="42"/>
                  </a:cubicBezTo>
                  <a:cubicBezTo>
                    <a:pt x="18" y="40"/>
                    <a:pt x="21" y="42"/>
                    <a:pt x="24" y="44"/>
                  </a:cubicBezTo>
                  <a:cubicBezTo>
                    <a:pt x="26" y="46"/>
                    <a:pt x="31" y="46"/>
                    <a:pt x="32" y="43"/>
                  </a:cubicBezTo>
                  <a:cubicBezTo>
                    <a:pt x="32" y="42"/>
                    <a:pt x="31" y="35"/>
                    <a:pt x="28" y="36"/>
                  </a:cubicBezTo>
                  <a:cubicBezTo>
                    <a:pt x="24" y="38"/>
                    <a:pt x="24" y="37"/>
                    <a:pt x="22" y="36"/>
                  </a:cubicBezTo>
                  <a:cubicBezTo>
                    <a:pt x="21" y="34"/>
                    <a:pt x="25" y="31"/>
                    <a:pt x="26" y="29"/>
                  </a:cubicBezTo>
                  <a:cubicBezTo>
                    <a:pt x="26" y="26"/>
                    <a:pt x="32" y="27"/>
                    <a:pt x="33" y="25"/>
                  </a:cubicBezTo>
                  <a:cubicBezTo>
                    <a:pt x="34" y="23"/>
                    <a:pt x="29" y="20"/>
                    <a:pt x="27" y="20"/>
                  </a:cubicBezTo>
                  <a:close/>
                  <a:moveTo>
                    <a:pt x="53" y="30"/>
                  </a:moveTo>
                  <a:cubicBezTo>
                    <a:pt x="51" y="29"/>
                    <a:pt x="50" y="32"/>
                    <a:pt x="49" y="32"/>
                  </a:cubicBezTo>
                  <a:cubicBezTo>
                    <a:pt x="47" y="33"/>
                    <a:pt x="46" y="26"/>
                    <a:pt x="45" y="30"/>
                  </a:cubicBezTo>
                  <a:cubicBezTo>
                    <a:pt x="44" y="33"/>
                    <a:pt x="41" y="28"/>
                    <a:pt x="38" y="33"/>
                  </a:cubicBezTo>
                  <a:cubicBezTo>
                    <a:pt x="34" y="38"/>
                    <a:pt x="40" y="42"/>
                    <a:pt x="42" y="43"/>
                  </a:cubicBezTo>
                  <a:cubicBezTo>
                    <a:pt x="44" y="45"/>
                    <a:pt x="42" y="47"/>
                    <a:pt x="39" y="46"/>
                  </a:cubicBezTo>
                  <a:cubicBezTo>
                    <a:pt x="36" y="46"/>
                    <a:pt x="38" y="51"/>
                    <a:pt x="42" y="51"/>
                  </a:cubicBezTo>
                  <a:cubicBezTo>
                    <a:pt x="46" y="52"/>
                    <a:pt x="50" y="44"/>
                    <a:pt x="50" y="42"/>
                  </a:cubicBezTo>
                  <a:cubicBezTo>
                    <a:pt x="49" y="40"/>
                    <a:pt x="54" y="31"/>
                    <a:pt x="53" y="3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27" name="Freeform 134"/>
            <p:cNvSpPr>
              <a:spLocks noEditPoints="1" noChangeArrowheads="1"/>
            </p:cNvSpPr>
            <p:nvPr/>
          </p:nvSpPr>
          <p:spPr bwMode="auto">
            <a:xfrm>
              <a:off x="3892550" y="657225"/>
              <a:ext cx="266700" cy="471488"/>
            </a:xfrm>
            <a:custGeom>
              <a:avLst/>
              <a:gdLst>
                <a:gd name="T0" fmla="*/ 2147483646 w 140"/>
                <a:gd name="T1" fmla="*/ 2147483646 h 247"/>
                <a:gd name="T2" fmla="*/ 2147483646 w 140"/>
                <a:gd name="T3" fmla="*/ 2147483646 h 247"/>
                <a:gd name="T4" fmla="*/ 2147483646 w 140"/>
                <a:gd name="T5" fmla="*/ 2147483646 h 247"/>
                <a:gd name="T6" fmla="*/ 2147483646 w 140"/>
                <a:gd name="T7" fmla="*/ 2147483646 h 247"/>
                <a:gd name="T8" fmla="*/ 2147483646 w 140"/>
                <a:gd name="T9" fmla="*/ 2147483646 h 247"/>
                <a:gd name="T10" fmla="*/ 2147483646 w 140"/>
                <a:gd name="T11" fmla="*/ 2147483646 h 247"/>
                <a:gd name="T12" fmla="*/ 2147483646 w 140"/>
                <a:gd name="T13" fmla="*/ 2147483646 h 247"/>
                <a:gd name="T14" fmla="*/ 2147483646 w 140"/>
                <a:gd name="T15" fmla="*/ 2147483646 h 247"/>
                <a:gd name="T16" fmla="*/ 2147483646 w 140"/>
                <a:gd name="T17" fmla="*/ 2147483646 h 247"/>
                <a:gd name="T18" fmla="*/ 2147483646 w 140"/>
                <a:gd name="T19" fmla="*/ 2147483646 h 247"/>
                <a:gd name="T20" fmla="*/ 2147483646 w 140"/>
                <a:gd name="T21" fmla="*/ 2147483646 h 247"/>
                <a:gd name="T22" fmla="*/ 2147483646 w 140"/>
                <a:gd name="T23" fmla="*/ 2147483646 h 247"/>
                <a:gd name="T24" fmla="*/ 2147483646 w 140"/>
                <a:gd name="T25" fmla="*/ 2147483646 h 247"/>
                <a:gd name="T26" fmla="*/ 2147483646 w 140"/>
                <a:gd name="T27" fmla="*/ 2147483646 h 247"/>
                <a:gd name="T28" fmla="*/ 2147483646 w 140"/>
                <a:gd name="T29" fmla="*/ 2147483646 h 247"/>
                <a:gd name="T30" fmla="*/ 2147483646 w 140"/>
                <a:gd name="T31" fmla="*/ 2147483646 h 247"/>
                <a:gd name="T32" fmla="*/ 2147483646 w 140"/>
                <a:gd name="T33" fmla="*/ 2147483646 h 247"/>
                <a:gd name="T34" fmla="*/ 0 w 140"/>
                <a:gd name="T35" fmla="*/ 2147483646 h 247"/>
                <a:gd name="T36" fmla="*/ 2147483646 w 140"/>
                <a:gd name="T37" fmla="*/ 2147483646 h 247"/>
                <a:gd name="T38" fmla="*/ 2147483646 w 140"/>
                <a:gd name="T39" fmla="*/ 2147483646 h 247"/>
                <a:gd name="T40" fmla="*/ 2147483646 w 140"/>
                <a:gd name="T41" fmla="*/ 2147483646 h 247"/>
                <a:gd name="T42" fmla="*/ 2147483646 w 140"/>
                <a:gd name="T43" fmla="*/ 2147483646 h 247"/>
                <a:gd name="T44" fmla="*/ 2147483646 w 140"/>
                <a:gd name="T45" fmla="*/ 2147483646 h 247"/>
                <a:gd name="T46" fmla="*/ 2147483646 w 140"/>
                <a:gd name="T47" fmla="*/ 2147483646 h 247"/>
                <a:gd name="T48" fmla="*/ 2147483646 w 140"/>
                <a:gd name="T49" fmla="*/ 2147483646 h 247"/>
                <a:gd name="T50" fmla="*/ 2147483646 w 140"/>
                <a:gd name="T51" fmla="*/ 2147483646 h 247"/>
                <a:gd name="T52" fmla="*/ 2147483646 w 140"/>
                <a:gd name="T53" fmla="*/ 2147483646 h 247"/>
                <a:gd name="T54" fmla="*/ 2147483646 w 140"/>
                <a:gd name="T55" fmla="*/ 2147483646 h 247"/>
                <a:gd name="T56" fmla="*/ 2147483646 w 140"/>
                <a:gd name="T57" fmla="*/ 2147483646 h 247"/>
                <a:gd name="T58" fmla="*/ 2147483646 w 140"/>
                <a:gd name="T59" fmla="*/ 2147483646 h 247"/>
                <a:gd name="T60" fmla="*/ 2147483646 w 140"/>
                <a:gd name="T61" fmla="*/ 2147483646 h 247"/>
                <a:gd name="T62" fmla="*/ 2147483646 w 140"/>
                <a:gd name="T63" fmla="*/ 2147483646 h 247"/>
                <a:gd name="T64" fmla="*/ 2147483646 w 140"/>
                <a:gd name="T65" fmla="*/ 2147483646 h 247"/>
                <a:gd name="T66" fmla="*/ 2147483646 w 140"/>
                <a:gd name="T67" fmla="*/ 2147483646 h 247"/>
                <a:gd name="T68" fmla="*/ 2147483646 w 140"/>
                <a:gd name="T69" fmla="*/ 2147483646 h 247"/>
                <a:gd name="T70" fmla="*/ 2147483646 w 140"/>
                <a:gd name="T71" fmla="*/ 2147483646 h 2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0"/>
                <a:gd name="T109" fmla="*/ 0 h 247"/>
                <a:gd name="T110" fmla="*/ 140 w 140"/>
                <a:gd name="T111" fmla="*/ 247 h 24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0" h="247">
                  <a:moveTo>
                    <a:pt x="139" y="58"/>
                  </a:moveTo>
                  <a:cubicBezTo>
                    <a:pt x="137" y="57"/>
                    <a:pt x="134" y="53"/>
                    <a:pt x="137" y="53"/>
                  </a:cubicBezTo>
                  <a:cubicBezTo>
                    <a:pt x="139" y="53"/>
                    <a:pt x="140" y="44"/>
                    <a:pt x="137" y="43"/>
                  </a:cubicBezTo>
                  <a:cubicBezTo>
                    <a:pt x="134" y="41"/>
                    <a:pt x="137" y="34"/>
                    <a:pt x="135" y="33"/>
                  </a:cubicBezTo>
                  <a:cubicBezTo>
                    <a:pt x="132" y="31"/>
                    <a:pt x="134" y="26"/>
                    <a:pt x="134" y="22"/>
                  </a:cubicBezTo>
                  <a:cubicBezTo>
                    <a:pt x="135" y="18"/>
                    <a:pt x="124" y="15"/>
                    <a:pt x="118" y="12"/>
                  </a:cubicBezTo>
                  <a:cubicBezTo>
                    <a:pt x="112" y="10"/>
                    <a:pt x="109" y="5"/>
                    <a:pt x="105" y="3"/>
                  </a:cubicBezTo>
                  <a:cubicBezTo>
                    <a:pt x="100" y="0"/>
                    <a:pt x="98" y="7"/>
                    <a:pt x="98" y="11"/>
                  </a:cubicBezTo>
                  <a:cubicBezTo>
                    <a:pt x="98" y="16"/>
                    <a:pt x="94" y="16"/>
                    <a:pt x="91" y="13"/>
                  </a:cubicBezTo>
                  <a:cubicBezTo>
                    <a:pt x="87" y="11"/>
                    <a:pt x="84" y="13"/>
                    <a:pt x="79" y="11"/>
                  </a:cubicBezTo>
                  <a:cubicBezTo>
                    <a:pt x="74" y="9"/>
                    <a:pt x="76" y="16"/>
                    <a:pt x="76" y="19"/>
                  </a:cubicBezTo>
                  <a:cubicBezTo>
                    <a:pt x="76" y="23"/>
                    <a:pt x="71" y="23"/>
                    <a:pt x="68" y="23"/>
                  </a:cubicBezTo>
                  <a:cubicBezTo>
                    <a:pt x="64" y="23"/>
                    <a:pt x="59" y="25"/>
                    <a:pt x="59" y="29"/>
                  </a:cubicBezTo>
                  <a:cubicBezTo>
                    <a:pt x="59" y="33"/>
                    <a:pt x="54" y="35"/>
                    <a:pt x="56" y="37"/>
                  </a:cubicBezTo>
                  <a:cubicBezTo>
                    <a:pt x="57" y="39"/>
                    <a:pt x="55" y="41"/>
                    <a:pt x="53" y="43"/>
                  </a:cubicBezTo>
                  <a:cubicBezTo>
                    <a:pt x="51" y="44"/>
                    <a:pt x="49" y="50"/>
                    <a:pt x="47" y="51"/>
                  </a:cubicBezTo>
                  <a:cubicBezTo>
                    <a:pt x="46" y="53"/>
                    <a:pt x="48" y="56"/>
                    <a:pt x="45" y="58"/>
                  </a:cubicBezTo>
                  <a:cubicBezTo>
                    <a:pt x="42" y="60"/>
                    <a:pt x="38" y="58"/>
                    <a:pt x="37" y="60"/>
                  </a:cubicBezTo>
                  <a:cubicBezTo>
                    <a:pt x="35" y="62"/>
                    <a:pt x="37" y="65"/>
                    <a:pt x="36" y="70"/>
                  </a:cubicBezTo>
                  <a:cubicBezTo>
                    <a:pt x="36" y="75"/>
                    <a:pt x="32" y="80"/>
                    <a:pt x="29" y="85"/>
                  </a:cubicBezTo>
                  <a:cubicBezTo>
                    <a:pt x="25" y="89"/>
                    <a:pt x="30" y="90"/>
                    <a:pt x="31" y="91"/>
                  </a:cubicBezTo>
                  <a:cubicBezTo>
                    <a:pt x="33" y="91"/>
                    <a:pt x="33" y="94"/>
                    <a:pt x="31" y="97"/>
                  </a:cubicBezTo>
                  <a:cubicBezTo>
                    <a:pt x="30" y="100"/>
                    <a:pt x="26" y="98"/>
                    <a:pt x="24" y="97"/>
                  </a:cubicBezTo>
                  <a:cubicBezTo>
                    <a:pt x="22" y="97"/>
                    <a:pt x="16" y="100"/>
                    <a:pt x="12" y="105"/>
                  </a:cubicBezTo>
                  <a:cubicBezTo>
                    <a:pt x="9" y="110"/>
                    <a:pt x="10" y="114"/>
                    <a:pt x="11" y="116"/>
                  </a:cubicBezTo>
                  <a:cubicBezTo>
                    <a:pt x="12" y="119"/>
                    <a:pt x="9" y="122"/>
                    <a:pt x="11" y="127"/>
                  </a:cubicBezTo>
                  <a:cubicBezTo>
                    <a:pt x="14" y="133"/>
                    <a:pt x="10" y="134"/>
                    <a:pt x="11" y="138"/>
                  </a:cubicBezTo>
                  <a:cubicBezTo>
                    <a:pt x="11" y="142"/>
                    <a:pt x="18" y="142"/>
                    <a:pt x="18" y="146"/>
                  </a:cubicBezTo>
                  <a:cubicBezTo>
                    <a:pt x="19" y="151"/>
                    <a:pt x="16" y="152"/>
                    <a:pt x="14" y="152"/>
                  </a:cubicBezTo>
                  <a:cubicBezTo>
                    <a:pt x="12" y="152"/>
                    <a:pt x="12" y="156"/>
                    <a:pt x="15" y="157"/>
                  </a:cubicBezTo>
                  <a:cubicBezTo>
                    <a:pt x="17" y="159"/>
                    <a:pt x="16" y="166"/>
                    <a:pt x="15" y="168"/>
                  </a:cubicBezTo>
                  <a:cubicBezTo>
                    <a:pt x="14" y="170"/>
                    <a:pt x="7" y="168"/>
                    <a:pt x="8" y="171"/>
                  </a:cubicBezTo>
                  <a:cubicBezTo>
                    <a:pt x="8" y="174"/>
                    <a:pt x="6" y="178"/>
                    <a:pt x="6" y="180"/>
                  </a:cubicBezTo>
                  <a:cubicBezTo>
                    <a:pt x="6" y="182"/>
                    <a:pt x="6" y="189"/>
                    <a:pt x="3" y="187"/>
                  </a:cubicBezTo>
                  <a:cubicBezTo>
                    <a:pt x="3" y="187"/>
                    <a:pt x="1" y="187"/>
                    <a:pt x="0" y="187"/>
                  </a:cubicBezTo>
                  <a:cubicBezTo>
                    <a:pt x="0" y="187"/>
                    <a:pt x="0" y="188"/>
                    <a:pt x="0" y="188"/>
                  </a:cubicBezTo>
                  <a:cubicBezTo>
                    <a:pt x="0" y="192"/>
                    <a:pt x="1" y="196"/>
                    <a:pt x="5" y="199"/>
                  </a:cubicBezTo>
                  <a:cubicBezTo>
                    <a:pt x="9" y="202"/>
                    <a:pt x="6" y="207"/>
                    <a:pt x="9" y="211"/>
                  </a:cubicBezTo>
                  <a:cubicBezTo>
                    <a:pt x="12" y="215"/>
                    <a:pt x="11" y="218"/>
                    <a:pt x="15" y="221"/>
                  </a:cubicBezTo>
                  <a:cubicBezTo>
                    <a:pt x="18" y="224"/>
                    <a:pt x="18" y="226"/>
                    <a:pt x="17" y="230"/>
                  </a:cubicBezTo>
                  <a:cubicBezTo>
                    <a:pt x="15" y="234"/>
                    <a:pt x="20" y="233"/>
                    <a:pt x="20" y="235"/>
                  </a:cubicBezTo>
                  <a:cubicBezTo>
                    <a:pt x="20" y="237"/>
                    <a:pt x="19" y="242"/>
                    <a:pt x="20" y="244"/>
                  </a:cubicBezTo>
                  <a:cubicBezTo>
                    <a:pt x="21" y="247"/>
                    <a:pt x="24" y="244"/>
                    <a:pt x="29" y="244"/>
                  </a:cubicBezTo>
                  <a:cubicBezTo>
                    <a:pt x="34" y="244"/>
                    <a:pt x="33" y="241"/>
                    <a:pt x="33" y="238"/>
                  </a:cubicBezTo>
                  <a:cubicBezTo>
                    <a:pt x="33" y="234"/>
                    <a:pt x="36" y="236"/>
                    <a:pt x="37" y="234"/>
                  </a:cubicBezTo>
                  <a:cubicBezTo>
                    <a:pt x="37" y="232"/>
                    <a:pt x="42" y="231"/>
                    <a:pt x="46" y="233"/>
                  </a:cubicBezTo>
                  <a:cubicBezTo>
                    <a:pt x="50" y="235"/>
                    <a:pt x="52" y="232"/>
                    <a:pt x="53" y="228"/>
                  </a:cubicBezTo>
                  <a:cubicBezTo>
                    <a:pt x="53" y="224"/>
                    <a:pt x="55" y="229"/>
                    <a:pt x="57" y="230"/>
                  </a:cubicBezTo>
                  <a:cubicBezTo>
                    <a:pt x="58" y="230"/>
                    <a:pt x="61" y="223"/>
                    <a:pt x="63" y="219"/>
                  </a:cubicBezTo>
                  <a:cubicBezTo>
                    <a:pt x="65" y="214"/>
                    <a:pt x="63" y="215"/>
                    <a:pt x="59" y="220"/>
                  </a:cubicBezTo>
                  <a:cubicBezTo>
                    <a:pt x="55" y="224"/>
                    <a:pt x="57" y="215"/>
                    <a:pt x="59" y="212"/>
                  </a:cubicBezTo>
                  <a:cubicBezTo>
                    <a:pt x="60" y="208"/>
                    <a:pt x="60" y="198"/>
                    <a:pt x="61" y="196"/>
                  </a:cubicBezTo>
                  <a:cubicBezTo>
                    <a:pt x="61" y="193"/>
                    <a:pt x="62" y="190"/>
                    <a:pt x="67" y="189"/>
                  </a:cubicBezTo>
                  <a:cubicBezTo>
                    <a:pt x="72" y="188"/>
                    <a:pt x="78" y="182"/>
                    <a:pt x="77" y="179"/>
                  </a:cubicBezTo>
                  <a:cubicBezTo>
                    <a:pt x="76" y="177"/>
                    <a:pt x="84" y="173"/>
                    <a:pt x="84" y="170"/>
                  </a:cubicBezTo>
                  <a:cubicBezTo>
                    <a:pt x="84" y="168"/>
                    <a:pt x="76" y="160"/>
                    <a:pt x="73" y="158"/>
                  </a:cubicBezTo>
                  <a:cubicBezTo>
                    <a:pt x="70" y="157"/>
                    <a:pt x="65" y="158"/>
                    <a:pt x="65" y="156"/>
                  </a:cubicBezTo>
                  <a:cubicBezTo>
                    <a:pt x="66" y="154"/>
                    <a:pt x="64" y="147"/>
                    <a:pt x="64" y="144"/>
                  </a:cubicBezTo>
                  <a:cubicBezTo>
                    <a:pt x="63" y="140"/>
                    <a:pt x="68" y="136"/>
                    <a:pt x="68" y="133"/>
                  </a:cubicBezTo>
                  <a:cubicBezTo>
                    <a:pt x="68" y="129"/>
                    <a:pt x="68" y="125"/>
                    <a:pt x="71" y="124"/>
                  </a:cubicBezTo>
                  <a:cubicBezTo>
                    <a:pt x="74" y="123"/>
                    <a:pt x="72" y="120"/>
                    <a:pt x="76" y="119"/>
                  </a:cubicBezTo>
                  <a:cubicBezTo>
                    <a:pt x="80" y="118"/>
                    <a:pt x="80" y="112"/>
                    <a:pt x="84" y="110"/>
                  </a:cubicBezTo>
                  <a:cubicBezTo>
                    <a:pt x="89" y="108"/>
                    <a:pt x="89" y="107"/>
                    <a:pt x="95" y="104"/>
                  </a:cubicBezTo>
                  <a:cubicBezTo>
                    <a:pt x="101" y="101"/>
                    <a:pt x="110" y="94"/>
                    <a:pt x="112" y="91"/>
                  </a:cubicBezTo>
                  <a:cubicBezTo>
                    <a:pt x="114" y="87"/>
                    <a:pt x="106" y="84"/>
                    <a:pt x="111" y="80"/>
                  </a:cubicBezTo>
                  <a:cubicBezTo>
                    <a:pt x="116" y="76"/>
                    <a:pt x="112" y="72"/>
                    <a:pt x="115" y="71"/>
                  </a:cubicBezTo>
                  <a:cubicBezTo>
                    <a:pt x="119" y="69"/>
                    <a:pt x="120" y="68"/>
                    <a:pt x="123" y="65"/>
                  </a:cubicBezTo>
                  <a:cubicBezTo>
                    <a:pt x="125" y="62"/>
                    <a:pt x="128" y="65"/>
                    <a:pt x="134" y="64"/>
                  </a:cubicBezTo>
                  <a:cubicBezTo>
                    <a:pt x="137" y="63"/>
                    <a:pt x="139" y="63"/>
                    <a:pt x="140" y="64"/>
                  </a:cubicBezTo>
                  <a:cubicBezTo>
                    <a:pt x="140" y="61"/>
                    <a:pt x="140" y="59"/>
                    <a:pt x="139" y="58"/>
                  </a:cubicBezTo>
                  <a:close/>
                  <a:moveTo>
                    <a:pt x="83" y="205"/>
                  </a:moveTo>
                  <a:cubicBezTo>
                    <a:pt x="76" y="205"/>
                    <a:pt x="73" y="218"/>
                    <a:pt x="75" y="220"/>
                  </a:cubicBezTo>
                  <a:cubicBezTo>
                    <a:pt x="76" y="221"/>
                    <a:pt x="89" y="205"/>
                    <a:pt x="83" y="20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28" name="Freeform 135"/>
            <p:cNvSpPr>
              <a:spLocks noEditPoints="1" noChangeArrowheads="1"/>
            </p:cNvSpPr>
            <p:nvPr/>
          </p:nvSpPr>
          <p:spPr bwMode="auto">
            <a:xfrm>
              <a:off x="4111625" y="989012"/>
              <a:ext cx="136525" cy="66675"/>
            </a:xfrm>
            <a:custGeom>
              <a:avLst/>
              <a:gdLst>
                <a:gd name="T0" fmla="*/ 2147483646 w 71"/>
                <a:gd name="T1" fmla="*/ 2147483646 h 35"/>
                <a:gd name="T2" fmla="*/ 2147483646 w 71"/>
                <a:gd name="T3" fmla="*/ 2147483646 h 35"/>
                <a:gd name="T4" fmla="*/ 2147483646 w 71"/>
                <a:gd name="T5" fmla="*/ 2147483646 h 35"/>
                <a:gd name="T6" fmla="*/ 2147483646 w 71"/>
                <a:gd name="T7" fmla="*/ 2147483646 h 35"/>
                <a:gd name="T8" fmla="*/ 2147483646 w 71"/>
                <a:gd name="T9" fmla="*/ 2147483646 h 35"/>
                <a:gd name="T10" fmla="*/ 2147483646 w 71"/>
                <a:gd name="T11" fmla="*/ 2147483646 h 35"/>
                <a:gd name="T12" fmla="*/ 2147483646 w 71"/>
                <a:gd name="T13" fmla="*/ 2147483646 h 35"/>
                <a:gd name="T14" fmla="*/ 2147483646 w 71"/>
                <a:gd name="T15" fmla="*/ 2147483646 h 35"/>
                <a:gd name="T16" fmla="*/ 2147483646 w 71"/>
                <a:gd name="T17" fmla="*/ 2147483646 h 35"/>
                <a:gd name="T18" fmla="*/ 2147483646 w 71"/>
                <a:gd name="T19" fmla="*/ 2147483646 h 35"/>
                <a:gd name="T20" fmla="*/ 2147483646 w 71"/>
                <a:gd name="T21" fmla="*/ 2147483646 h 35"/>
                <a:gd name="T22" fmla="*/ 2147483646 w 71"/>
                <a:gd name="T23" fmla="*/ 2147483646 h 35"/>
                <a:gd name="T24" fmla="*/ 2147483646 w 71"/>
                <a:gd name="T25" fmla="*/ 2147483646 h 35"/>
                <a:gd name="T26" fmla="*/ 2147483646 w 71"/>
                <a:gd name="T27" fmla="*/ 2147483646 h 35"/>
                <a:gd name="T28" fmla="*/ 2147483646 w 71"/>
                <a:gd name="T29" fmla="*/ 2147483646 h 35"/>
                <a:gd name="T30" fmla="*/ 2147483646 w 71"/>
                <a:gd name="T31" fmla="*/ 2147483646 h 35"/>
                <a:gd name="T32" fmla="*/ 2147483646 w 71"/>
                <a:gd name="T33" fmla="*/ 2147483646 h 35"/>
                <a:gd name="T34" fmla="*/ 2147483646 w 71"/>
                <a:gd name="T35" fmla="*/ 2147483646 h 35"/>
                <a:gd name="T36" fmla="*/ 2147483646 w 71"/>
                <a:gd name="T37" fmla="*/ 2147483646 h 35"/>
                <a:gd name="T38" fmla="*/ 2147483646 w 71"/>
                <a:gd name="T39" fmla="*/ 2147483646 h 35"/>
                <a:gd name="T40" fmla="*/ 2147483646 w 71"/>
                <a:gd name="T41" fmla="*/ 2147483646 h 35"/>
                <a:gd name="T42" fmla="*/ 2147483646 w 71"/>
                <a:gd name="T43" fmla="*/ 2147483646 h 35"/>
                <a:gd name="T44" fmla="*/ 2147483646 w 71"/>
                <a:gd name="T45" fmla="*/ 2147483646 h 35"/>
                <a:gd name="T46" fmla="*/ 2147483646 w 71"/>
                <a:gd name="T47" fmla="*/ 2147483646 h 35"/>
                <a:gd name="T48" fmla="*/ 2147483646 w 71"/>
                <a:gd name="T49" fmla="*/ 2147483646 h 3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1"/>
                <a:gd name="T76" fmla="*/ 0 h 35"/>
                <a:gd name="T77" fmla="*/ 71 w 71"/>
                <a:gd name="T78" fmla="*/ 35 h 3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1" h="35">
                  <a:moveTo>
                    <a:pt x="66" y="10"/>
                  </a:moveTo>
                  <a:cubicBezTo>
                    <a:pt x="68" y="7"/>
                    <a:pt x="71" y="6"/>
                    <a:pt x="69" y="2"/>
                  </a:cubicBezTo>
                  <a:cubicBezTo>
                    <a:pt x="68" y="3"/>
                    <a:pt x="67" y="3"/>
                    <a:pt x="66" y="4"/>
                  </a:cubicBezTo>
                  <a:cubicBezTo>
                    <a:pt x="61" y="5"/>
                    <a:pt x="51" y="0"/>
                    <a:pt x="45" y="1"/>
                  </a:cubicBezTo>
                  <a:cubicBezTo>
                    <a:pt x="39" y="3"/>
                    <a:pt x="27" y="3"/>
                    <a:pt x="24" y="6"/>
                  </a:cubicBezTo>
                  <a:cubicBezTo>
                    <a:pt x="21" y="9"/>
                    <a:pt x="14" y="9"/>
                    <a:pt x="17" y="12"/>
                  </a:cubicBezTo>
                  <a:cubicBezTo>
                    <a:pt x="20" y="15"/>
                    <a:pt x="17" y="16"/>
                    <a:pt x="19" y="19"/>
                  </a:cubicBezTo>
                  <a:cubicBezTo>
                    <a:pt x="22" y="22"/>
                    <a:pt x="23" y="24"/>
                    <a:pt x="26" y="23"/>
                  </a:cubicBezTo>
                  <a:cubicBezTo>
                    <a:pt x="29" y="22"/>
                    <a:pt x="32" y="24"/>
                    <a:pt x="28" y="28"/>
                  </a:cubicBezTo>
                  <a:cubicBezTo>
                    <a:pt x="28" y="28"/>
                    <a:pt x="28" y="28"/>
                    <a:pt x="28" y="28"/>
                  </a:cubicBezTo>
                  <a:cubicBezTo>
                    <a:pt x="34" y="27"/>
                    <a:pt x="39" y="27"/>
                    <a:pt x="40" y="28"/>
                  </a:cubicBezTo>
                  <a:cubicBezTo>
                    <a:pt x="42" y="29"/>
                    <a:pt x="50" y="35"/>
                    <a:pt x="52" y="34"/>
                  </a:cubicBezTo>
                  <a:cubicBezTo>
                    <a:pt x="53" y="34"/>
                    <a:pt x="58" y="34"/>
                    <a:pt x="62" y="35"/>
                  </a:cubicBezTo>
                  <a:cubicBezTo>
                    <a:pt x="62" y="34"/>
                    <a:pt x="62" y="32"/>
                    <a:pt x="63" y="32"/>
                  </a:cubicBezTo>
                  <a:cubicBezTo>
                    <a:pt x="64" y="31"/>
                    <a:pt x="68" y="31"/>
                    <a:pt x="66" y="28"/>
                  </a:cubicBezTo>
                  <a:cubicBezTo>
                    <a:pt x="64" y="26"/>
                    <a:pt x="64" y="25"/>
                    <a:pt x="63" y="22"/>
                  </a:cubicBezTo>
                  <a:cubicBezTo>
                    <a:pt x="63" y="19"/>
                    <a:pt x="62" y="18"/>
                    <a:pt x="63" y="16"/>
                  </a:cubicBezTo>
                  <a:cubicBezTo>
                    <a:pt x="63" y="14"/>
                    <a:pt x="65" y="13"/>
                    <a:pt x="66" y="10"/>
                  </a:cubicBezTo>
                  <a:close/>
                  <a:moveTo>
                    <a:pt x="7" y="18"/>
                  </a:moveTo>
                  <a:cubicBezTo>
                    <a:pt x="1" y="20"/>
                    <a:pt x="0" y="28"/>
                    <a:pt x="3" y="28"/>
                  </a:cubicBezTo>
                  <a:cubicBezTo>
                    <a:pt x="6" y="28"/>
                    <a:pt x="13" y="22"/>
                    <a:pt x="15" y="20"/>
                  </a:cubicBezTo>
                  <a:cubicBezTo>
                    <a:pt x="16" y="18"/>
                    <a:pt x="13" y="16"/>
                    <a:pt x="7" y="18"/>
                  </a:cubicBezTo>
                  <a:close/>
                  <a:moveTo>
                    <a:pt x="12" y="13"/>
                  </a:moveTo>
                  <a:cubicBezTo>
                    <a:pt x="14" y="11"/>
                    <a:pt x="3" y="12"/>
                    <a:pt x="5" y="14"/>
                  </a:cubicBezTo>
                  <a:cubicBezTo>
                    <a:pt x="7" y="16"/>
                    <a:pt x="11" y="16"/>
                    <a:pt x="12" y="1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29" name="Freeform 136"/>
            <p:cNvSpPr>
              <a:spLocks noChangeArrowheads="1"/>
            </p:cNvSpPr>
            <p:nvPr/>
          </p:nvSpPr>
          <p:spPr bwMode="auto">
            <a:xfrm>
              <a:off x="4362450" y="2362200"/>
              <a:ext cx="173038" cy="211138"/>
            </a:xfrm>
            <a:custGeom>
              <a:avLst/>
              <a:gdLst>
                <a:gd name="T0" fmla="*/ 2147483646 w 91"/>
                <a:gd name="T1" fmla="*/ 2147483646 h 110"/>
                <a:gd name="T2" fmla="*/ 2147483646 w 91"/>
                <a:gd name="T3" fmla="*/ 2147483646 h 110"/>
                <a:gd name="T4" fmla="*/ 2147483646 w 91"/>
                <a:gd name="T5" fmla="*/ 2147483646 h 110"/>
                <a:gd name="T6" fmla="*/ 2147483646 w 91"/>
                <a:gd name="T7" fmla="*/ 2147483646 h 110"/>
                <a:gd name="T8" fmla="*/ 2147483646 w 91"/>
                <a:gd name="T9" fmla="*/ 2147483646 h 110"/>
                <a:gd name="T10" fmla="*/ 2147483646 w 91"/>
                <a:gd name="T11" fmla="*/ 2147483646 h 110"/>
                <a:gd name="T12" fmla="*/ 2147483646 w 91"/>
                <a:gd name="T13" fmla="*/ 2147483646 h 110"/>
                <a:gd name="T14" fmla="*/ 2147483646 w 91"/>
                <a:gd name="T15" fmla="*/ 2147483646 h 110"/>
                <a:gd name="T16" fmla="*/ 2147483646 w 91"/>
                <a:gd name="T17" fmla="*/ 2147483646 h 110"/>
                <a:gd name="T18" fmla="*/ 2147483646 w 91"/>
                <a:gd name="T19" fmla="*/ 2147483646 h 110"/>
                <a:gd name="T20" fmla="*/ 2147483646 w 91"/>
                <a:gd name="T21" fmla="*/ 2147483646 h 110"/>
                <a:gd name="T22" fmla="*/ 2147483646 w 91"/>
                <a:gd name="T23" fmla="*/ 0 h 110"/>
                <a:gd name="T24" fmla="*/ 2147483646 w 91"/>
                <a:gd name="T25" fmla="*/ 2147483646 h 110"/>
                <a:gd name="T26" fmla="*/ 2147483646 w 91"/>
                <a:gd name="T27" fmla="*/ 2147483646 h 110"/>
                <a:gd name="T28" fmla="*/ 2147483646 w 91"/>
                <a:gd name="T29" fmla="*/ 2147483646 h 110"/>
                <a:gd name="T30" fmla="*/ 2147483646 w 91"/>
                <a:gd name="T31" fmla="*/ 2147483646 h 110"/>
                <a:gd name="T32" fmla="*/ 2147483646 w 91"/>
                <a:gd name="T33" fmla="*/ 2147483646 h 110"/>
                <a:gd name="T34" fmla="*/ 2147483646 w 91"/>
                <a:gd name="T35" fmla="*/ 2147483646 h 110"/>
                <a:gd name="T36" fmla="*/ 2147483646 w 91"/>
                <a:gd name="T37" fmla="*/ 2147483646 h 110"/>
                <a:gd name="T38" fmla="*/ 2147483646 w 91"/>
                <a:gd name="T39" fmla="*/ 2147483646 h 110"/>
                <a:gd name="T40" fmla="*/ 2147483646 w 91"/>
                <a:gd name="T41" fmla="*/ 2147483646 h 110"/>
                <a:gd name="T42" fmla="*/ 0 w 91"/>
                <a:gd name="T43" fmla="*/ 2147483646 h 110"/>
                <a:gd name="T44" fmla="*/ 0 w 91"/>
                <a:gd name="T45" fmla="*/ 2147483646 h 110"/>
                <a:gd name="T46" fmla="*/ 2147483646 w 91"/>
                <a:gd name="T47" fmla="*/ 2147483646 h 110"/>
                <a:gd name="T48" fmla="*/ 2147483646 w 91"/>
                <a:gd name="T49" fmla="*/ 2147483646 h 110"/>
                <a:gd name="T50" fmla="*/ 2147483646 w 91"/>
                <a:gd name="T51" fmla="*/ 2147483646 h 110"/>
                <a:gd name="T52" fmla="*/ 2147483646 w 91"/>
                <a:gd name="T53" fmla="*/ 2147483646 h 110"/>
                <a:gd name="T54" fmla="*/ 2147483646 w 91"/>
                <a:gd name="T55" fmla="*/ 2147483646 h 110"/>
                <a:gd name="T56" fmla="*/ 2147483646 w 91"/>
                <a:gd name="T57" fmla="*/ 2147483646 h 110"/>
                <a:gd name="T58" fmla="*/ 2147483646 w 91"/>
                <a:gd name="T59" fmla="*/ 2147483646 h 110"/>
                <a:gd name="T60" fmla="*/ 2147483646 w 91"/>
                <a:gd name="T61" fmla="*/ 2147483646 h 110"/>
                <a:gd name="T62" fmla="*/ 2147483646 w 91"/>
                <a:gd name="T63" fmla="*/ 2147483646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1"/>
                <a:gd name="T97" fmla="*/ 0 h 110"/>
                <a:gd name="T98" fmla="*/ 91 w 91"/>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1" h="110">
                  <a:moveTo>
                    <a:pt x="80" y="25"/>
                  </a:moveTo>
                  <a:cubicBezTo>
                    <a:pt x="85" y="17"/>
                    <a:pt x="85" y="17"/>
                    <a:pt x="85" y="17"/>
                  </a:cubicBezTo>
                  <a:cubicBezTo>
                    <a:pt x="91" y="9"/>
                    <a:pt x="91" y="9"/>
                    <a:pt x="91" y="9"/>
                  </a:cubicBezTo>
                  <a:cubicBezTo>
                    <a:pt x="88" y="10"/>
                    <a:pt x="86" y="10"/>
                    <a:pt x="85" y="11"/>
                  </a:cubicBezTo>
                  <a:cubicBezTo>
                    <a:pt x="83" y="12"/>
                    <a:pt x="80" y="10"/>
                    <a:pt x="80" y="8"/>
                  </a:cubicBezTo>
                  <a:cubicBezTo>
                    <a:pt x="79" y="7"/>
                    <a:pt x="74" y="8"/>
                    <a:pt x="70" y="10"/>
                  </a:cubicBezTo>
                  <a:cubicBezTo>
                    <a:pt x="66" y="13"/>
                    <a:pt x="64" y="17"/>
                    <a:pt x="62" y="16"/>
                  </a:cubicBezTo>
                  <a:cubicBezTo>
                    <a:pt x="61" y="15"/>
                    <a:pt x="52" y="14"/>
                    <a:pt x="49" y="14"/>
                  </a:cubicBezTo>
                  <a:cubicBezTo>
                    <a:pt x="47" y="14"/>
                    <a:pt x="39" y="9"/>
                    <a:pt x="36" y="7"/>
                  </a:cubicBezTo>
                  <a:cubicBezTo>
                    <a:pt x="34" y="4"/>
                    <a:pt x="27" y="5"/>
                    <a:pt x="25" y="4"/>
                  </a:cubicBezTo>
                  <a:cubicBezTo>
                    <a:pt x="23" y="3"/>
                    <a:pt x="20" y="3"/>
                    <a:pt x="18" y="1"/>
                  </a:cubicBezTo>
                  <a:cubicBezTo>
                    <a:pt x="17" y="0"/>
                    <a:pt x="14" y="0"/>
                    <a:pt x="12" y="0"/>
                  </a:cubicBezTo>
                  <a:cubicBezTo>
                    <a:pt x="9" y="1"/>
                    <a:pt x="3" y="4"/>
                    <a:pt x="3" y="6"/>
                  </a:cubicBezTo>
                  <a:cubicBezTo>
                    <a:pt x="2" y="7"/>
                    <a:pt x="2" y="8"/>
                    <a:pt x="1" y="8"/>
                  </a:cubicBezTo>
                  <a:cubicBezTo>
                    <a:pt x="6" y="13"/>
                    <a:pt x="6" y="13"/>
                    <a:pt x="6" y="13"/>
                  </a:cubicBezTo>
                  <a:cubicBezTo>
                    <a:pt x="7" y="21"/>
                    <a:pt x="7" y="21"/>
                    <a:pt x="7" y="21"/>
                  </a:cubicBezTo>
                  <a:cubicBezTo>
                    <a:pt x="12" y="25"/>
                    <a:pt x="12" y="25"/>
                    <a:pt x="12" y="25"/>
                  </a:cubicBezTo>
                  <a:cubicBezTo>
                    <a:pt x="12" y="25"/>
                    <a:pt x="12" y="30"/>
                    <a:pt x="11" y="34"/>
                  </a:cubicBezTo>
                  <a:cubicBezTo>
                    <a:pt x="11" y="39"/>
                    <a:pt x="7" y="45"/>
                    <a:pt x="4" y="47"/>
                  </a:cubicBezTo>
                  <a:cubicBezTo>
                    <a:pt x="3" y="48"/>
                    <a:pt x="2" y="51"/>
                    <a:pt x="1" y="54"/>
                  </a:cubicBezTo>
                  <a:cubicBezTo>
                    <a:pt x="5" y="56"/>
                    <a:pt x="8" y="57"/>
                    <a:pt x="8" y="59"/>
                  </a:cubicBezTo>
                  <a:cubicBezTo>
                    <a:pt x="8" y="61"/>
                    <a:pt x="0" y="60"/>
                    <a:pt x="0" y="66"/>
                  </a:cubicBezTo>
                  <a:cubicBezTo>
                    <a:pt x="0" y="66"/>
                    <a:pt x="0" y="67"/>
                    <a:pt x="0" y="67"/>
                  </a:cubicBezTo>
                  <a:cubicBezTo>
                    <a:pt x="43" y="90"/>
                    <a:pt x="43" y="90"/>
                    <a:pt x="43" y="90"/>
                  </a:cubicBezTo>
                  <a:cubicBezTo>
                    <a:pt x="42" y="96"/>
                    <a:pt x="42" y="96"/>
                    <a:pt x="42" y="96"/>
                  </a:cubicBezTo>
                  <a:cubicBezTo>
                    <a:pt x="42" y="96"/>
                    <a:pt x="52" y="103"/>
                    <a:pt x="61" y="110"/>
                  </a:cubicBezTo>
                  <a:cubicBezTo>
                    <a:pt x="65" y="99"/>
                    <a:pt x="71" y="88"/>
                    <a:pt x="72" y="85"/>
                  </a:cubicBezTo>
                  <a:cubicBezTo>
                    <a:pt x="75" y="82"/>
                    <a:pt x="77" y="82"/>
                    <a:pt x="79" y="80"/>
                  </a:cubicBezTo>
                  <a:cubicBezTo>
                    <a:pt x="81" y="77"/>
                    <a:pt x="82" y="81"/>
                    <a:pt x="85" y="76"/>
                  </a:cubicBezTo>
                  <a:cubicBezTo>
                    <a:pt x="86" y="75"/>
                    <a:pt x="86" y="75"/>
                    <a:pt x="86" y="74"/>
                  </a:cubicBezTo>
                  <a:cubicBezTo>
                    <a:pt x="81" y="65"/>
                    <a:pt x="81" y="65"/>
                    <a:pt x="81" y="65"/>
                  </a:cubicBezTo>
                  <a:lnTo>
                    <a:pt x="80" y="25"/>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30" name="Freeform 137"/>
            <p:cNvSpPr>
              <a:spLocks noChangeArrowheads="1"/>
            </p:cNvSpPr>
            <p:nvPr/>
          </p:nvSpPr>
          <p:spPr bwMode="auto">
            <a:xfrm>
              <a:off x="4267200" y="2378075"/>
              <a:ext cx="117475" cy="122238"/>
            </a:xfrm>
            <a:custGeom>
              <a:avLst/>
              <a:gdLst>
                <a:gd name="T0" fmla="*/ 2147483646 w 62"/>
                <a:gd name="T1" fmla="*/ 2147483646 h 64"/>
                <a:gd name="T2" fmla="*/ 2147483646 w 62"/>
                <a:gd name="T3" fmla="*/ 2147483646 h 64"/>
                <a:gd name="T4" fmla="*/ 2147483646 w 62"/>
                <a:gd name="T5" fmla="*/ 0 h 64"/>
                <a:gd name="T6" fmla="*/ 2147483646 w 62"/>
                <a:gd name="T7" fmla="*/ 2147483646 h 64"/>
                <a:gd name="T8" fmla="*/ 2147483646 w 62"/>
                <a:gd name="T9" fmla="*/ 2147483646 h 64"/>
                <a:gd name="T10" fmla="*/ 2147483646 w 62"/>
                <a:gd name="T11" fmla="*/ 2147483646 h 64"/>
                <a:gd name="T12" fmla="*/ 2147483646 w 62"/>
                <a:gd name="T13" fmla="*/ 2147483646 h 64"/>
                <a:gd name="T14" fmla="*/ 2147483646 w 62"/>
                <a:gd name="T15" fmla="*/ 2147483646 h 64"/>
                <a:gd name="T16" fmla="*/ 2147483646 w 62"/>
                <a:gd name="T17" fmla="*/ 2147483646 h 64"/>
                <a:gd name="T18" fmla="*/ 2147483646 w 62"/>
                <a:gd name="T19" fmla="*/ 2147483646 h 64"/>
                <a:gd name="T20" fmla="*/ 2147483646 w 62"/>
                <a:gd name="T21" fmla="*/ 2147483646 h 64"/>
                <a:gd name="T22" fmla="*/ 2147483646 w 62"/>
                <a:gd name="T23" fmla="*/ 2147483646 h 64"/>
                <a:gd name="T24" fmla="*/ 2147483646 w 62"/>
                <a:gd name="T25" fmla="*/ 2147483646 h 64"/>
                <a:gd name="T26" fmla="*/ 2147483646 w 62"/>
                <a:gd name="T27" fmla="*/ 2147483646 h 64"/>
                <a:gd name="T28" fmla="*/ 2147483646 w 62"/>
                <a:gd name="T29" fmla="*/ 2147483646 h 64"/>
                <a:gd name="T30" fmla="*/ 0 w 62"/>
                <a:gd name="T31" fmla="*/ 2147483646 h 64"/>
                <a:gd name="T32" fmla="*/ 2147483646 w 62"/>
                <a:gd name="T33" fmla="*/ 2147483646 h 64"/>
                <a:gd name="T34" fmla="*/ 2147483646 w 62"/>
                <a:gd name="T35" fmla="*/ 2147483646 h 64"/>
                <a:gd name="T36" fmla="*/ 2147483646 w 62"/>
                <a:gd name="T37" fmla="*/ 2147483646 h 64"/>
                <a:gd name="T38" fmla="*/ 2147483646 w 62"/>
                <a:gd name="T39" fmla="*/ 2147483646 h 64"/>
                <a:gd name="T40" fmla="*/ 2147483646 w 62"/>
                <a:gd name="T41" fmla="*/ 2147483646 h 64"/>
                <a:gd name="T42" fmla="*/ 2147483646 w 62"/>
                <a:gd name="T43" fmla="*/ 2147483646 h 64"/>
                <a:gd name="T44" fmla="*/ 2147483646 w 62"/>
                <a:gd name="T45" fmla="*/ 2147483646 h 64"/>
                <a:gd name="T46" fmla="*/ 2147483646 w 62"/>
                <a:gd name="T47" fmla="*/ 2147483646 h 64"/>
                <a:gd name="T48" fmla="*/ 2147483646 w 62"/>
                <a:gd name="T49" fmla="*/ 2147483646 h 6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2"/>
                <a:gd name="T76" fmla="*/ 0 h 64"/>
                <a:gd name="T77" fmla="*/ 62 w 62"/>
                <a:gd name="T78" fmla="*/ 64 h 6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2" h="64">
                  <a:moveTo>
                    <a:pt x="57" y="13"/>
                  </a:moveTo>
                  <a:cubicBezTo>
                    <a:pt x="56" y="5"/>
                    <a:pt x="56" y="5"/>
                    <a:pt x="56" y="5"/>
                  </a:cubicBezTo>
                  <a:cubicBezTo>
                    <a:pt x="51" y="0"/>
                    <a:pt x="51" y="0"/>
                    <a:pt x="51" y="0"/>
                  </a:cubicBezTo>
                  <a:cubicBezTo>
                    <a:pt x="50" y="1"/>
                    <a:pt x="48" y="3"/>
                    <a:pt x="47" y="4"/>
                  </a:cubicBezTo>
                  <a:cubicBezTo>
                    <a:pt x="47" y="6"/>
                    <a:pt x="42" y="5"/>
                    <a:pt x="40" y="4"/>
                  </a:cubicBezTo>
                  <a:cubicBezTo>
                    <a:pt x="38" y="3"/>
                    <a:pt x="33" y="6"/>
                    <a:pt x="32" y="7"/>
                  </a:cubicBezTo>
                  <a:cubicBezTo>
                    <a:pt x="31" y="9"/>
                    <a:pt x="28" y="4"/>
                    <a:pt x="25" y="5"/>
                  </a:cubicBezTo>
                  <a:cubicBezTo>
                    <a:pt x="23" y="5"/>
                    <a:pt x="17" y="7"/>
                    <a:pt x="17" y="7"/>
                  </a:cubicBezTo>
                  <a:cubicBezTo>
                    <a:pt x="17" y="7"/>
                    <a:pt x="16" y="14"/>
                    <a:pt x="16" y="17"/>
                  </a:cubicBezTo>
                  <a:cubicBezTo>
                    <a:pt x="16" y="20"/>
                    <a:pt x="19" y="20"/>
                    <a:pt x="19" y="22"/>
                  </a:cubicBezTo>
                  <a:cubicBezTo>
                    <a:pt x="19" y="25"/>
                    <a:pt x="16" y="27"/>
                    <a:pt x="16" y="28"/>
                  </a:cubicBezTo>
                  <a:cubicBezTo>
                    <a:pt x="16" y="30"/>
                    <a:pt x="14" y="31"/>
                    <a:pt x="11" y="31"/>
                  </a:cubicBezTo>
                  <a:cubicBezTo>
                    <a:pt x="9" y="32"/>
                    <a:pt x="9" y="36"/>
                    <a:pt x="7" y="38"/>
                  </a:cubicBezTo>
                  <a:cubicBezTo>
                    <a:pt x="5" y="39"/>
                    <a:pt x="6" y="43"/>
                    <a:pt x="4" y="46"/>
                  </a:cubicBezTo>
                  <a:cubicBezTo>
                    <a:pt x="3" y="48"/>
                    <a:pt x="2" y="52"/>
                    <a:pt x="2" y="55"/>
                  </a:cubicBezTo>
                  <a:cubicBezTo>
                    <a:pt x="2" y="58"/>
                    <a:pt x="2" y="62"/>
                    <a:pt x="0" y="63"/>
                  </a:cubicBezTo>
                  <a:cubicBezTo>
                    <a:pt x="4" y="64"/>
                    <a:pt x="5" y="63"/>
                    <a:pt x="6" y="62"/>
                  </a:cubicBezTo>
                  <a:cubicBezTo>
                    <a:pt x="8" y="61"/>
                    <a:pt x="18" y="59"/>
                    <a:pt x="18" y="59"/>
                  </a:cubicBezTo>
                  <a:cubicBezTo>
                    <a:pt x="27" y="58"/>
                    <a:pt x="27" y="58"/>
                    <a:pt x="27" y="58"/>
                  </a:cubicBezTo>
                  <a:cubicBezTo>
                    <a:pt x="29" y="52"/>
                    <a:pt x="32" y="47"/>
                    <a:pt x="36" y="46"/>
                  </a:cubicBezTo>
                  <a:cubicBezTo>
                    <a:pt x="40" y="45"/>
                    <a:pt x="46" y="45"/>
                    <a:pt x="51" y="46"/>
                  </a:cubicBezTo>
                  <a:cubicBezTo>
                    <a:pt x="52" y="43"/>
                    <a:pt x="53" y="40"/>
                    <a:pt x="54" y="39"/>
                  </a:cubicBezTo>
                  <a:cubicBezTo>
                    <a:pt x="57" y="37"/>
                    <a:pt x="61" y="31"/>
                    <a:pt x="61" y="26"/>
                  </a:cubicBezTo>
                  <a:cubicBezTo>
                    <a:pt x="62" y="22"/>
                    <a:pt x="62" y="17"/>
                    <a:pt x="62" y="17"/>
                  </a:cubicBezTo>
                  <a:lnTo>
                    <a:pt x="57" y="13"/>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31" name="Freeform 138"/>
            <p:cNvSpPr>
              <a:spLocks noChangeArrowheads="1"/>
            </p:cNvSpPr>
            <p:nvPr/>
          </p:nvSpPr>
          <p:spPr bwMode="auto">
            <a:xfrm>
              <a:off x="4848225" y="1408112"/>
              <a:ext cx="382588" cy="220663"/>
            </a:xfrm>
            <a:custGeom>
              <a:avLst/>
              <a:gdLst>
                <a:gd name="T0" fmla="*/ 2147483646 w 200"/>
                <a:gd name="T1" fmla="*/ 2147483646 h 116"/>
                <a:gd name="T2" fmla="*/ 2147483646 w 200"/>
                <a:gd name="T3" fmla="*/ 2147483646 h 116"/>
                <a:gd name="T4" fmla="*/ 2147483646 w 200"/>
                <a:gd name="T5" fmla="*/ 2147483646 h 116"/>
                <a:gd name="T6" fmla="*/ 2147483646 w 200"/>
                <a:gd name="T7" fmla="*/ 2147483646 h 116"/>
                <a:gd name="T8" fmla="*/ 2147483646 w 200"/>
                <a:gd name="T9" fmla="*/ 2147483646 h 116"/>
                <a:gd name="T10" fmla="*/ 2147483646 w 200"/>
                <a:gd name="T11" fmla="*/ 2147483646 h 116"/>
                <a:gd name="T12" fmla="*/ 2147483646 w 200"/>
                <a:gd name="T13" fmla="*/ 2147483646 h 116"/>
                <a:gd name="T14" fmla="*/ 2147483646 w 200"/>
                <a:gd name="T15" fmla="*/ 2147483646 h 116"/>
                <a:gd name="T16" fmla="*/ 2147483646 w 200"/>
                <a:gd name="T17" fmla="*/ 2147483646 h 116"/>
                <a:gd name="T18" fmla="*/ 2147483646 w 200"/>
                <a:gd name="T19" fmla="*/ 2147483646 h 116"/>
                <a:gd name="T20" fmla="*/ 2147483646 w 200"/>
                <a:gd name="T21" fmla="*/ 2147483646 h 116"/>
                <a:gd name="T22" fmla="*/ 2147483646 w 200"/>
                <a:gd name="T23" fmla="*/ 2147483646 h 116"/>
                <a:gd name="T24" fmla="*/ 2147483646 w 200"/>
                <a:gd name="T25" fmla="*/ 2147483646 h 116"/>
                <a:gd name="T26" fmla="*/ 2147483646 w 200"/>
                <a:gd name="T27" fmla="*/ 2147483646 h 116"/>
                <a:gd name="T28" fmla="*/ 2147483646 w 200"/>
                <a:gd name="T29" fmla="*/ 2147483646 h 116"/>
                <a:gd name="T30" fmla="*/ 2147483646 w 200"/>
                <a:gd name="T31" fmla="*/ 2147483646 h 116"/>
                <a:gd name="T32" fmla="*/ 2147483646 w 200"/>
                <a:gd name="T33" fmla="*/ 2147483646 h 116"/>
                <a:gd name="T34" fmla="*/ 2147483646 w 200"/>
                <a:gd name="T35" fmla="*/ 2147483646 h 116"/>
                <a:gd name="T36" fmla="*/ 2147483646 w 200"/>
                <a:gd name="T37" fmla="*/ 0 h 116"/>
                <a:gd name="T38" fmla="*/ 2147483646 w 200"/>
                <a:gd name="T39" fmla="*/ 2147483646 h 116"/>
                <a:gd name="T40" fmla="*/ 0 w 200"/>
                <a:gd name="T41" fmla="*/ 2147483646 h 116"/>
                <a:gd name="T42" fmla="*/ 0 w 200"/>
                <a:gd name="T43" fmla="*/ 2147483646 h 116"/>
                <a:gd name="T44" fmla="*/ 2147483646 w 200"/>
                <a:gd name="T45" fmla="*/ 2147483646 h 116"/>
                <a:gd name="T46" fmla="*/ 2147483646 w 200"/>
                <a:gd name="T47" fmla="*/ 2147483646 h 116"/>
                <a:gd name="T48" fmla="*/ 2147483646 w 200"/>
                <a:gd name="T49" fmla="*/ 2147483646 h 116"/>
                <a:gd name="T50" fmla="*/ 2147483646 w 200"/>
                <a:gd name="T51" fmla="*/ 2147483646 h 116"/>
                <a:gd name="T52" fmla="*/ 2147483646 w 200"/>
                <a:gd name="T53" fmla="*/ 2147483646 h 116"/>
                <a:gd name="T54" fmla="*/ 2147483646 w 200"/>
                <a:gd name="T55" fmla="*/ 2147483646 h 116"/>
                <a:gd name="T56" fmla="*/ 2147483646 w 200"/>
                <a:gd name="T57" fmla="*/ 2147483646 h 116"/>
                <a:gd name="T58" fmla="*/ 2147483646 w 200"/>
                <a:gd name="T59" fmla="*/ 2147483646 h 116"/>
                <a:gd name="T60" fmla="*/ 2147483646 w 200"/>
                <a:gd name="T61" fmla="*/ 2147483646 h 116"/>
                <a:gd name="T62" fmla="*/ 2147483646 w 200"/>
                <a:gd name="T63" fmla="*/ 2147483646 h 116"/>
                <a:gd name="T64" fmla="*/ 2147483646 w 200"/>
                <a:gd name="T65" fmla="*/ 2147483646 h 116"/>
                <a:gd name="T66" fmla="*/ 2147483646 w 200"/>
                <a:gd name="T67" fmla="*/ 2147483646 h 116"/>
                <a:gd name="T68" fmla="*/ 2147483646 w 200"/>
                <a:gd name="T69" fmla="*/ 2147483646 h 116"/>
                <a:gd name="T70" fmla="*/ 2147483646 w 200"/>
                <a:gd name="T71" fmla="*/ 2147483646 h 116"/>
                <a:gd name="T72" fmla="*/ 2147483646 w 200"/>
                <a:gd name="T73" fmla="*/ 2147483646 h 116"/>
                <a:gd name="T74" fmla="*/ 2147483646 w 200"/>
                <a:gd name="T75" fmla="*/ 2147483646 h 116"/>
                <a:gd name="T76" fmla="*/ 2147483646 w 200"/>
                <a:gd name="T77" fmla="*/ 2147483646 h 116"/>
                <a:gd name="T78" fmla="*/ 2147483646 w 200"/>
                <a:gd name="T79" fmla="*/ 2147483646 h 116"/>
                <a:gd name="T80" fmla="*/ 2147483646 w 200"/>
                <a:gd name="T81" fmla="*/ 2147483646 h 116"/>
                <a:gd name="T82" fmla="*/ 2147483646 w 200"/>
                <a:gd name="T83" fmla="*/ 2147483646 h 116"/>
                <a:gd name="T84" fmla="*/ 2147483646 w 200"/>
                <a:gd name="T85" fmla="*/ 2147483646 h 116"/>
                <a:gd name="T86" fmla="*/ 2147483646 w 200"/>
                <a:gd name="T87" fmla="*/ 2147483646 h 116"/>
                <a:gd name="T88" fmla="*/ 2147483646 w 200"/>
                <a:gd name="T89" fmla="*/ 2147483646 h 116"/>
                <a:gd name="T90" fmla="*/ 2147483646 w 200"/>
                <a:gd name="T91" fmla="*/ 2147483646 h 116"/>
                <a:gd name="T92" fmla="*/ 2147483646 w 200"/>
                <a:gd name="T93" fmla="*/ 2147483646 h 116"/>
                <a:gd name="T94" fmla="*/ 2147483646 w 200"/>
                <a:gd name="T95" fmla="*/ 2147483646 h 116"/>
                <a:gd name="T96" fmla="*/ 2147483646 w 200"/>
                <a:gd name="T97" fmla="*/ 2147483646 h 116"/>
                <a:gd name="T98" fmla="*/ 2147483646 w 200"/>
                <a:gd name="T99" fmla="*/ 2147483646 h 116"/>
                <a:gd name="T100" fmla="*/ 2147483646 w 200"/>
                <a:gd name="T101" fmla="*/ 2147483646 h 116"/>
                <a:gd name="T102" fmla="*/ 2147483646 w 200"/>
                <a:gd name="T103" fmla="*/ 2147483646 h 116"/>
                <a:gd name="T104" fmla="*/ 2147483646 w 200"/>
                <a:gd name="T105" fmla="*/ 2147483646 h 11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00"/>
                <a:gd name="T160" fmla="*/ 0 h 116"/>
                <a:gd name="T161" fmla="*/ 200 w 200"/>
                <a:gd name="T162" fmla="*/ 116 h 11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00" h="116">
                  <a:moveTo>
                    <a:pt x="194" y="65"/>
                  </a:moveTo>
                  <a:cubicBezTo>
                    <a:pt x="189" y="61"/>
                    <a:pt x="180" y="55"/>
                    <a:pt x="179" y="58"/>
                  </a:cubicBezTo>
                  <a:cubicBezTo>
                    <a:pt x="178" y="61"/>
                    <a:pt x="172" y="61"/>
                    <a:pt x="170" y="59"/>
                  </a:cubicBezTo>
                  <a:cubicBezTo>
                    <a:pt x="168" y="56"/>
                    <a:pt x="166" y="53"/>
                    <a:pt x="159" y="55"/>
                  </a:cubicBezTo>
                  <a:cubicBezTo>
                    <a:pt x="152" y="58"/>
                    <a:pt x="148" y="62"/>
                    <a:pt x="148" y="64"/>
                  </a:cubicBezTo>
                  <a:cubicBezTo>
                    <a:pt x="147" y="67"/>
                    <a:pt x="143" y="70"/>
                    <a:pt x="142" y="66"/>
                  </a:cubicBezTo>
                  <a:cubicBezTo>
                    <a:pt x="142" y="63"/>
                    <a:pt x="136" y="61"/>
                    <a:pt x="133" y="60"/>
                  </a:cubicBezTo>
                  <a:cubicBezTo>
                    <a:pt x="129" y="59"/>
                    <a:pt x="124" y="61"/>
                    <a:pt x="123" y="58"/>
                  </a:cubicBezTo>
                  <a:cubicBezTo>
                    <a:pt x="123" y="54"/>
                    <a:pt x="117" y="50"/>
                    <a:pt x="117" y="46"/>
                  </a:cubicBezTo>
                  <a:cubicBezTo>
                    <a:pt x="116" y="42"/>
                    <a:pt x="118" y="36"/>
                    <a:pt x="114" y="35"/>
                  </a:cubicBezTo>
                  <a:cubicBezTo>
                    <a:pt x="111" y="35"/>
                    <a:pt x="108" y="29"/>
                    <a:pt x="105" y="29"/>
                  </a:cubicBezTo>
                  <a:cubicBezTo>
                    <a:pt x="102" y="29"/>
                    <a:pt x="85" y="29"/>
                    <a:pt x="83" y="28"/>
                  </a:cubicBezTo>
                  <a:cubicBezTo>
                    <a:pt x="80" y="27"/>
                    <a:pt x="69" y="31"/>
                    <a:pt x="68" y="29"/>
                  </a:cubicBezTo>
                  <a:cubicBezTo>
                    <a:pt x="67" y="27"/>
                    <a:pt x="59" y="18"/>
                    <a:pt x="55" y="14"/>
                  </a:cubicBezTo>
                  <a:cubicBezTo>
                    <a:pt x="54" y="16"/>
                    <a:pt x="53" y="18"/>
                    <a:pt x="51" y="19"/>
                  </a:cubicBezTo>
                  <a:cubicBezTo>
                    <a:pt x="43" y="25"/>
                    <a:pt x="35" y="24"/>
                    <a:pt x="38" y="17"/>
                  </a:cubicBezTo>
                  <a:cubicBezTo>
                    <a:pt x="40" y="10"/>
                    <a:pt x="41" y="1"/>
                    <a:pt x="36" y="1"/>
                  </a:cubicBezTo>
                  <a:cubicBezTo>
                    <a:pt x="32" y="1"/>
                    <a:pt x="35" y="16"/>
                    <a:pt x="32" y="17"/>
                  </a:cubicBezTo>
                  <a:cubicBezTo>
                    <a:pt x="29" y="18"/>
                    <a:pt x="28" y="6"/>
                    <a:pt x="30" y="0"/>
                  </a:cubicBezTo>
                  <a:cubicBezTo>
                    <a:pt x="2" y="7"/>
                    <a:pt x="2" y="7"/>
                    <a:pt x="2" y="7"/>
                  </a:cubicBezTo>
                  <a:cubicBezTo>
                    <a:pt x="0" y="57"/>
                    <a:pt x="0" y="57"/>
                    <a:pt x="0" y="57"/>
                  </a:cubicBezTo>
                  <a:cubicBezTo>
                    <a:pt x="0" y="57"/>
                    <a:pt x="0" y="57"/>
                    <a:pt x="0" y="57"/>
                  </a:cubicBezTo>
                  <a:cubicBezTo>
                    <a:pt x="3" y="59"/>
                    <a:pt x="6" y="59"/>
                    <a:pt x="8" y="59"/>
                  </a:cubicBezTo>
                  <a:cubicBezTo>
                    <a:pt x="12" y="60"/>
                    <a:pt x="12" y="56"/>
                    <a:pt x="12" y="54"/>
                  </a:cubicBezTo>
                  <a:cubicBezTo>
                    <a:pt x="12" y="52"/>
                    <a:pt x="17" y="48"/>
                    <a:pt x="20" y="48"/>
                  </a:cubicBezTo>
                  <a:cubicBezTo>
                    <a:pt x="23" y="48"/>
                    <a:pt x="23" y="44"/>
                    <a:pt x="24" y="44"/>
                  </a:cubicBezTo>
                  <a:cubicBezTo>
                    <a:pt x="25" y="44"/>
                    <a:pt x="28" y="43"/>
                    <a:pt x="29" y="41"/>
                  </a:cubicBezTo>
                  <a:cubicBezTo>
                    <a:pt x="30" y="40"/>
                    <a:pt x="35" y="42"/>
                    <a:pt x="37" y="43"/>
                  </a:cubicBezTo>
                  <a:cubicBezTo>
                    <a:pt x="38" y="45"/>
                    <a:pt x="42" y="46"/>
                    <a:pt x="45" y="46"/>
                  </a:cubicBezTo>
                  <a:cubicBezTo>
                    <a:pt x="48" y="47"/>
                    <a:pt x="49" y="56"/>
                    <a:pt x="49" y="58"/>
                  </a:cubicBezTo>
                  <a:cubicBezTo>
                    <a:pt x="49" y="60"/>
                    <a:pt x="64" y="60"/>
                    <a:pt x="66" y="60"/>
                  </a:cubicBezTo>
                  <a:cubicBezTo>
                    <a:pt x="68" y="61"/>
                    <a:pt x="68" y="65"/>
                    <a:pt x="71" y="68"/>
                  </a:cubicBezTo>
                  <a:cubicBezTo>
                    <a:pt x="73" y="71"/>
                    <a:pt x="75" y="75"/>
                    <a:pt x="76" y="77"/>
                  </a:cubicBezTo>
                  <a:cubicBezTo>
                    <a:pt x="77" y="79"/>
                    <a:pt x="85" y="82"/>
                    <a:pt x="87" y="85"/>
                  </a:cubicBezTo>
                  <a:cubicBezTo>
                    <a:pt x="89" y="88"/>
                    <a:pt x="95" y="91"/>
                    <a:pt x="100" y="93"/>
                  </a:cubicBezTo>
                  <a:cubicBezTo>
                    <a:pt x="105" y="95"/>
                    <a:pt x="109" y="101"/>
                    <a:pt x="112" y="101"/>
                  </a:cubicBezTo>
                  <a:cubicBezTo>
                    <a:pt x="114" y="100"/>
                    <a:pt x="122" y="104"/>
                    <a:pt x="122" y="104"/>
                  </a:cubicBezTo>
                  <a:cubicBezTo>
                    <a:pt x="123" y="111"/>
                    <a:pt x="123" y="111"/>
                    <a:pt x="123" y="111"/>
                  </a:cubicBezTo>
                  <a:cubicBezTo>
                    <a:pt x="123" y="111"/>
                    <a:pt x="123" y="111"/>
                    <a:pt x="124" y="111"/>
                  </a:cubicBezTo>
                  <a:cubicBezTo>
                    <a:pt x="128" y="110"/>
                    <a:pt x="130" y="114"/>
                    <a:pt x="133" y="114"/>
                  </a:cubicBezTo>
                  <a:cubicBezTo>
                    <a:pt x="134" y="114"/>
                    <a:pt x="136" y="115"/>
                    <a:pt x="137" y="116"/>
                  </a:cubicBezTo>
                  <a:cubicBezTo>
                    <a:pt x="137" y="110"/>
                    <a:pt x="139" y="107"/>
                    <a:pt x="142" y="105"/>
                  </a:cubicBezTo>
                  <a:cubicBezTo>
                    <a:pt x="145" y="102"/>
                    <a:pt x="140" y="98"/>
                    <a:pt x="141" y="95"/>
                  </a:cubicBezTo>
                  <a:cubicBezTo>
                    <a:pt x="141" y="91"/>
                    <a:pt x="133" y="89"/>
                    <a:pt x="134" y="86"/>
                  </a:cubicBezTo>
                  <a:cubicBezTo>
                    <a:pt x="134" y="83"/>
                    <a:pt x="141" y="83"/>
                    <a:pt x="144" y="82"/>
                  </a:cubicBezTo>
                  <a:cubicBezTo>
                    <a:pt x="147" y="81"/>
                    <a:pt x="145" y="76"/>
                    <a:pt x="148" y="76"/>
                  </a:cubicBezTo>
                  <a:cubicBezTo>
                    <a:pt x="151" y="76"/>
                    <a:pt x="152" y="73"/>
                    <a:pt x="153" y="70"/>
                  </a:cubicBezTo>
                  <a:cubicBezTo>
                    <a:pt x="154" y="67"/>
                    <a:pt x="159" y="70"/>
                    <a:pt x="162" y="68"/>
                  </a:cubicBezTo>
                  <a:cubicBezTo>
                    <a:pt x="165" y="66"/>
                    <a:pt x="169" y="64"/>
                    <a:pt x="170" y="66"/>
                  </a:cubicBezTo>
                  <a:cubicBezTo>
                    <a:pt x="170" y="67"/>
                    <a:pt x="167" y="73"/>
                    <a:pt x="166" y="75"/>
                  </a:cubicBezTo>
                  <a:cubicBezTo>
                    <a:pt x="170" y="75"/>
                    <a:pt x="177" y="74"/>
                    <a:pt x="179" y="73"/>
                  </a:cubicBezTo>
                  <a:cubicBezTo>
                    <a:pt x="180" y="71"/>
                    <a:pt x="187" y="75"/>
                    <a:pt x="189" y="71"/>
                  </a:cubicBezTo>
                  <a:cubicBezTo>
                    <a:pt x="192" y="67"/>
                    <a:pt x="200" y="70"/>
                    <a:pt x="194" y="6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32" name="Freeform 139"/>
            <p:cNvSpPr>
              <a:spLocks noEditPoints="1" noChangeArrowheads="1"/>
            </p:cNvSpPr>
            <p:nvPr/>
          </p:nvSpPr>
          <p:spPr bwMode="auto">
            <a:xfrm>
              <a:off x="3754438" y="160337"/>
              <a:ext cx="558800" cy="882650"/>
            </a:xfrm>
            <a:custGeom>
              <a:avLst/>
              <a:gdLst>
                <a:gd name="T0" fmla="*/ 2147483646 w 292"/>
                <a:gd name="T1" fmla="*/ 2147483646 h 462"/>
                <a:gd name="T2" fmla="*/ 2147483646 w 292"/>
                <a:gd name="T3" fmla="*/ 2147483646 h 462"/>
                <a:gd name="T4" fmla="*/ 2147483646 w 292"/>
                <a:gd name="T5" fmla="*/ 2147483646 h 462"/>
                <a:gd name="T6" fmla="*/ 2147483646 w 292"/>
                <a:gd name="T7" fmla="*/ 2147483646 h 462"/>
                <a:gd name="T8" fmla="*/ 2147483646 w 292"/>
                <a:gd name="T9" fmla="*/ 2147483646 h 462"/>
                <a:gd name="T10" fmla="*/ 2147483646 w 292"/>
                <a:gd name="T11" fmla="*/ 2147483646 h 462"/>
                <a:gd name="T12" fmla="*/ 2147483646 w 292"/>
                <a:gd name="T13" fmla="*/ 2147483646 h 462"/>
                <a:gd name="T14" fmla="*/ 2147483646 w 292"/>
                <a:gd name="T15" fmla="*/ 2147483646 h 462"/>
                <a:gd name="T16" fmla="*/ 2147483646 w 292"/>
                <a:gd name="T17" fmla="*/ 2147483646 h 462"/>
                <a:gd name="T18" fmla="*/ 2147483646 w 292"/>
                <a:gd name="T19" fmla="*/ 2147483646 h 462"/>
                <a:gd name="T20" fmla="*/ 2147483646 w 292"/>
                <a:gd name="T21" fmla="*/ 2147483646 h 462"/>
                <a:gd name="T22" fmla="*/ 2147483646 w 292"/>
                <a:gd name="T23" fmla="*/ 2147483646 h 462"/>
                <a:gd name="T24" fmla="*/ 2147483646 w 292"/>
                <a:gd name="T25" fmla="*/ 2147483646 h 462"/>
                <a:gd name="T26" fmla="*/ 2147483646 w 292"/>
                <a:gd name="T27" fmla="*/ 2147483646 h 462"/>
                <a:gd name="T28" fmla="*/ 2147483646 w 292"/>
                <a:gd name="T29" fmla="*/ 2147483646 h 462"/>
                <a:gd name="T30" fmla="*/ 2147483646 w 292"/>
                <a:gd name="T31" fmla="*/ 2147483646 h 462"/>
                <a:gd name="T32" fmla="*/ 2147483646 w 292"/>
                <a:gd name="T33" fmla="*/ 2147483646 h 462"/>
                <a:gd name="T34" fmla="*/ 2147483646 w 292"/>
                <a:gd name="T35" fmla="*/ 2147483646 h 462"/>
                <a:gd name="T36" fmla="*/ 2147483646 w 292"/>
                <a:gd name="T37" fmla="*/ 2147483646 h 462"/>
                <a:gd name="T38" fmla="*/ 2147483646 w 292"/>
                <a:gd name="T39" fmla="*/ 2147483646 h 462"/>
                <a:gd name="T40" fmla="*/ 2147483646 w 292"/>
                <a:gd name="T41" fmla="*/ 2147483646 h 462"/>
                <a:gd name="T42" fmla="*/ 2147483646 w 292"/>
                <a:gd name="T43" fmla="*/ 2147483646 h 462"/>
                <a:gd name="T44" fmla="*/ 2147483646 w 292"/>
                <a:gd name="T45" fmla="*/ 2147483646 h 462"/>
                <a:gd name="T46" fmla="*/ 2147483646 w 292"/>
                <a:gd name="T47" fmla="*/ 2147483646 h 462"/>
                <a:gd name="T48" fmla="*/ 2147483646 w 292"/>
                <a:gd name="T49" fmla="*/ 2147483646 h 462"/>
                <a:gd name="T50" fmla="*/ 2147483646 w 292"/>
                <a:gd name="T51" fmla="*/ 2147483646 h 462"/>
                <a:gd name="T52" fmla="*/ 2147483646 w 292"/>
                <a:gd name="T53" fmla="*/ 2147483646 h 462"/>
                <a:gd name="T54" fmla="*/ 2147483646 w 292"/>
                <a:gd name="T55" fmla="*/ 2147483646 h 462"/>
                <a:gd name="T56" fmla="*/ 2147483646 w 292"/>
                <a:gd name="T57" fmla="*/ 2147483646 h 462"/>
                <a:gd name="T58" fmla="*/ 2147483646 w 292"/>
                <a:gd name="T59" fmla="*/ 2147483646 h 462"/>
                <a:gd name="T60" fmla="*/ 2147483646 w 292"/>
                <a:gd name="T61" fmla="*/ 2147483646 h 462"/>
                <a:gd name="T62" fmla="*/ 2147483646 w 292"/>
                <a:gd name="T63" fmla="*/ 2147483646 h 462"/>
                <a:gd name="T64" fmla="*/ 2147483646 w 292"/>
                <a:gd name="T65" fmla="*/ 2147483646 h 462"/>
                <a:gd name="T66" fmla="*/ 2147483646 w 292"/>
                <a:gd name="T67" fmla="*/ 2147483646 h 462"/>
                <a:gd name="T68" fmla="*/ 2147483646 w 292"/>
                <a:gd name="T69" fmla="*/ 2147483646 h 462"/>
                <a:gd name="T70" fmla="*/ 2147483646 w 292"/>
                <a:gd name="T71" fmla="*/ 2147483646 h 462"/>
                <a:gd name="T72" fmla="*/ 2147483646 w 292"/>
                <a:gd name="T73" fmla="*/ 2147483646 h 462"/>
                <a:gd name="T74" fmla="*/ 2147483646 w 292"/>
                <a:gd name="T75" fmla="*/ 2147483646 h 462"/>
                <a:gd name="T76" fmla="*/ 2147483646 w 292"/>
                <a:gd name="T77" fmla="*/ 2147483646 h 462"/>
                <a:gd name="T78" fmla="*/ 2147483646 w 292"/>
                <a:gd name="T79" fmla="*/ 2147483646 h 462"/>
                <a:gd name="T80" fmla="*/ 2147483646 w 292"/>
                <a:gd name="T81" fmla="*/ 2147483646 h 462"/>
                <a:gd name="T82" fmla="*/ 2147483646 w 292"/>
                <a:gd name="T83" fmla="*/ 2147483646 h 462"/>
                <a:gd name="T84" fmla="*/ 2147483646 w 292"/>
                <a:gd name="T85" fmla="*/ 2147483646 h 462"/>
                <a:gd name="T86" fmla="*/ 2147483646 w 292"/>
                <a:gd name="T87" fmla="*/ 2147483646 h 462"/>
                <a:gd name="T88" fmla="*/ 2147483646 w 292"/>
                <a:gd name="T89" fmla="*/ 2147483646 h 462"/>
                <a:gd name="T90" fmla="*/ 2147483646 w 292"/>
                <a:gd name="T91" fmla="*/ 2147483646 h 462"/>
                <a:gd name="T92" fmla="*/ 2147483646 w 292"/>
                <a:gd name="T93" fmla="*/ 2147483646 h 462"/>
                <a:gd name="T94" fmla="*/ 2147483646 w 292"/>
                <a:gd name="T95" fmla="*/ 2147483646 h 462"/>
                <a:gd name="T96" fmla="*/ 2147483646 w 292"/>
                <a:gd name="T97" fmla="*/ 2147483646 h 462"/>
                <a:gd name="T98" fmla="*/ 2147483646 w 292"/>
                <a:gd name="T99" fmla="*/ 2147483646 h 462"/>
                <a:gd name="T100" fmla="*/ 2147483646 w 292"/>
                <a:gd name="T101" fmla="*/ 2147483646 h 462"/>
                <a:gd name="T102" fmla="*/ 2147483646 w 292"/>
                <a:gd name="T103" fmla="*/ 2147483646 h 462"/>
                <a:gd name="T104" fmla="*/ 2147483646 w 292"/>
                <a:gd name="T105" fmla="*/ 2147483646 h 462"/>
                <a:gd name="T106" fmla="*/ 2147483646 w 292"/>
                <a:gd name="T107" fmla="*/ 2147483646 h 462"/>
                <a:gd name="T108" fmla="*/ 2147483646 w 292"/>
                <a:gd name="T109" fmla="*/ 2147483646 h 462"/>
                <a:gd name="T110" fmla="*/ 2147483646 w 292"/>
                <a:gd name="T111" fmla="*/ 2147483646 h 462"/>
                <a:gd name="T112" fmla="*/ 2147483646 w 292"/>
                <a:gd name="T113" fmla="*/ 2147483646 h 462"/>
                <a:gd name="T114" fmla="*/ 2147483646 w 292"/>
                <a:gd name="T115" fmla="*/ 2147483646 h 462"/>
                <a:gd name="T116" fmla="*/ 2147483646 w 292"/>
                <a:gd name="T117" fmla="*/ 2147483646 h 462"/>
                <a:gd name="T118" fmla="*/ 2147483646 w 292"/>
                <a:gd name="T119" fmla="*/ 2147483646 h 462"/>
                <a:gd name="T120" fmla="*/ 2147483646 w 292"/>
                <a:gd name="T121" fmla="*/ 2147483646 h 462"/>
                <a:gd name="T122" fmla="*/ 2147483646 w 292"/>
                <a:gd name="T123" fmla="*/ 2147483646 h 462"/>
                <a:gd name="T124" fmla="*/ 2147483646 w 292"/>
                <a:gd name="T125" fmla="*/ 2147483646 h 46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92"/>
                <a:gd name="T190" fmla="*/ 0 h 462"/>
                <a:gd name="T191" fmla="*/ 292 w 292"/>
                <a:gd name="T192" fmla="*/ 462 h 46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92" h="462">
                  <a:moveTo>
                    <a:pt x="283" y="247"/>
                  </a:moveTo>
                  <a:cubicBezTo>
                    <a:pt x="282" y="250"/>
                    <a:pt x="278" y="249"/>
                    <a:pt x="278" y="247"/>
                  </a:cubicBezTo>
                  <a:cubicBezTo>
                    <a:pt x="278" y="244"/>
                    <a:pt x="271" y="242"/>
                    <a:pt x="270" y="241"/>
                  </a:cubicBezTo>
                  <a:cubicBezTo>
                    <a:pt x="270" y="240"/>
                    <a:pt x="273" y="240"/>
                    <a:pt x="276" y="242"/>
                  </a:cubicBezTo>
                  <a:cubicBezTo>
                    <a:pt x="279" y="243"/>
                    <a:pt x="281" y="242"/>
                    <a:pt x="284" y="239"/>
                  </a:cubicBezTo>
                  <a:cubicBezTo>
                    <a:pt x="287" y="236"/>
                    <a:pt x="291" y="239"/>
                    <a:pt x="291" y="236"/>
                  </a:cubicBezTo>
                  <a:cubicBezTo>
                    <a:pt x="292" y="234"/>
                    <a:pt x="286" y="232"/>
                    <a:pt x="285" y="231"/>
                  </a:cubicBezTo>
                  <a:cubicBezTo>
                    <a:pt x="284" y="229"/>
                    <a:pt x="281" y="227"/>
                    <a:pt x="277" y="228"/>
                  </a:cubicBezTo>
                  <a:cubicBezTo>
                    <a:pt x="273" y="228"/>
                    <a:pt x="273" y="227"/>
                    <a:pt x="271" y="225"/>
                  </a:cubicBezTo>
                  <a:cubicBezTo>
                    <a:pt x="269" y="223"/>
                    <a:pt x="262" y="226"/>
                    <a:pt x="262" y="231"/>
                  </a:cubicBezTo>
                  <a:cubicBezTo>
                    <a:pt x="262" y="236"/>
                    <a:pt x="258" y="234"/>
                    <a:pt x="259" y="232"/>
                  </a:cubicBezTo>
                  <a:cubicBezTo>
                    <a:pt x="261" y="229"/>
                    <a:pt x="257" y="226"/>
                    <a:pt x="261" y="226"/>
                  </a:cubicBezTo>
                  <a:cubicBezTo>
                    <a:pt x="264" y="225"/>
                    <a:pt x="262" y="220"/>
                    <a:pt x="256" y="219"/>
                  </a:cubicBezTo>
                  <a:cubicBezTo>
                    <a:pt x="250" y="219"/>
                    <a:pt x="248" y="224"/>
                    <a:pt x="249" y="226"/>
                  </a:cubicBezTo>
                  <a:cubicBezTo>
                    <a:pt x="251" y="227"/>
                    <a:pt x="245" y="234"/>
                    <a:pt x="242" y="234"/>
                  </a:cubicBezTo>
                  <a:cubicBezTo>
                    <a:pt x="240" y="234"/>
                    <a:pt x="243" y="228"/>
                    <a:pt x="243" y="225"/>
                  </a:cubicBezTo>
                  <a:cubicBezTo>
                    <a:pt x="242" y="222"/>
                    <a:pt x="240" y="223"/>
                    <a:pt x="235" y="229"/>
                  </a:cubicBezTo>
                  <a:cubicBezTo>
                    <a:pt x="231" y="234"/>
                    <a:pt x="227" y="239"/>
                    <a:pt x="225" y="239"/>
                  </a:cubicBezTo>
                  <a:cubicBezTo>
                    <a:pt x="222" y="240"/>
                    <a:pt x="222" y="235"/>
                    <a:pt x="227" y="232"/>
                  </a:cubicBezTo>
                  <a:cubicBezTo>
                    <a:pt x="231" y="230"/>
                    <a:pt x="231" y="224"/>
                    <a:pt x="234" y="224"/>
                  </a:cubicBezTo>
                  <a:cubicBezTo>
                    <a:pt x="237" y="224"/>
                    <a:pt x="237" y="220"/>
                    <a:pt x="233" y="219"/>
                  </a:cubicBezTo>
                  <a:cubicBezTo>
                    <a:pt x="228" y="218"/>
                    <a:pt x="228" y="223"/>
                    <a:pt x="226" y="224"/>
                  </a:cubicBezTo>
                  <a:cubicBezTo>
                    <a:pt x="225" y="226"/>
                    <a:pt x="218" y="222"/>
                    <a:pt x="218" y="223"/>
                  </a:cubicBezTo>
                  <a:cubicBezTo>
                    <a:pt x="219" y="225"/>
                    <a:pt x="215" y="225"/>
                    <a:pt x="216" y="228"/>
                  </a:cubicBezTo>
                  <a:cubicBezTo>
                    <a:pt x="218" y="230"/>
                    <a:pt x="216" y="232"/>
                    <a:pt x="214" y="229"/>
                  </a:cubicBezTo>
                  <a:cubicBezTo>
                    <a:pt x="212" y="226"/>
                    <a:pt x="208" y="229"/>
                    <a:pt x="206" y="232"/>
                  </a:cubicBezTo>
                  <a:cubicBezTo>
                    <a:pt x="204" y="235"/>
                    <a:pt x="201" y="235"/>
                    <a:pt x="203" y="236"/>
                  </a:cubicBezTo>
                  <a:cubicBezTo>
                    <a:pt x="205" y="237"/>
                    <a:pt x="205" y="242"/>
                    <a:pt x="202" y="243"/>
                  </a:cubicBezTo>
                  <a:cubicBezTo>
                    <a:pt x="199" y="244"/>
                    <a:pt x="200" y="235"/>
                    <a:pt x="198" y="235"/>
                  </a:cubicBezTo>
                  <a:cubicBezTo>
                    <a:pt x="196" y="236"/>
                    <a:pt x="197" y="231"/>
                    <a:pt x="200" y="231"/>
                  </a:cubicBezTo>
                  <a:cubicBezTo>
                    <a:pt x="204" y="231"/>
                    <a:pt x="207" y="226"/>
                    <a:pt x="206" y="225"/>
                  </a:cubicBezTo>
                  <a:cubicBezTo>
                    <a:pt x="206" y="223"/>
                    <a:pt x="202" y="224"/>
                    <a:pt x="202" y="226"/>
                  </a:cubicBezTo>
                  <a:cubicBezTo>
                    <a:pt x="202" y="229"/>
                    <a:pt x="197" y="228"/>
                    <a:pt x="193" y="228"/>
                  </a:cubicBezTo>
                  <a:cubicBezTo>
                    <a:pt x="189" y="228"/>
                    <a:pt x="189" y="233"/>
                    <a:pt x="194" y="236"/>
                  </a:cubicBezTo>
                  <a:cubicBezTo>
                    <a:pt x="199" y="238"/>
                    <a:pt x="193" y="240"/>
                    <a:pt x="191" y="238"/>
                  </a:cubicBezTo>
                  <a:cubicBezTo>
                    <a:pt x="188" y="236"/>
                    <a:pt x="185" y="237"/>
                    <a:pt x="182" y="238"/>
                  </a:cubicBezTo>
                  <a:cubicBezTo>
                    <a:pt x="180" y="239"/>
                    <a:pt x="188" y="242"/>
                    <a:pt x="189" y="244"/>
                  </a:cubicBezTo>
                  <a:cubicBezTo>
                    <a:pt x="189" y="245"/>
                    <a:pt x="184" y="242"/>
                    <a:pt x="183" y="243"/>
                  </a:cubicBezTo>
                  <a:cubicBezTo>
                    <a:pt x="182" y="244"/>
                    <a:pt x="178" y="242"/>
                    <a:pt x="177" y="239"/>
                  </a:cubicBezTo>
                  <a:cubicBezTo>
                    <a:pt x="177" y="237"/>
                    <a:pt x="169" y="241"/>
                    <a:pt x="174" y="242"/>
                  </a:cubicBezTo>
                  <a:cubicBezTo>
                    <a:pt x="178" y="243"/>
                    <a:pt x="176" y="245"/>
                    <a:pt x="176" y="249"/>
                  </a:cubicBezTo>
                  <a:cubicBezTo>
                    <a:pt x="176" y="253"/>
                    <a:pt x="171" y="250"/>
                    <a:pt x="172" y="247"/>
                  </a:cubicBezTo>
                  <a:cubicBezTo>
                    <a:pt x="173" y="243"/>
                    <a:pt x="169" y="244"/>
                    <a:pt x="166" y="246"/>
                  </a:cubicBezTo>
                  <a:cubicBezTo>
                    <a:pt x="163" y="248"/>
                    <a:pt x="167" y="242"/>
                    <a:pt x="165" y="240"/>
                  </a:cubicBezTo>
                  <a:cubicBezTo>
                    <a:pt x="164" y="237"/>
                    <a:pt x="161" y="240"/>
                    <a:pt x="157" y="240"/>
                  </a:cubicBezTo>
                  <a:cubicBezTo>
                    <a:pt x="154" y="241"/>
                    <a:pt x="152" y="241"/>
                    <a:pt x="154" y="243"/>
                  </a:cubicBezTo>
                  <a:cubicBezTo>
                    <a:pt x="156" y="246"/>
                    <a:pt x="156" y="249"/>
                    <a:pt x="153" y="249"/>
                  </a:cubicBezTo>
                  <a:cubicBezTo>
                    <a:pt x="150" y="248"/>
                    <a:pt x="149" y="249"/>
                    <a:pt x="150" y="251"/>
                  </a:cubicBezTo>
                  <a:cubicBezTo>
                    <a:pt x="150" y="254"/>
                    <a:pt x="146" y="254"/>
                    <a:pt x="146" y="252"/>
                  </a:cubicBezTo>
                  <a:cubicBezTo>
                    <a:pt x="145" y="249"/>
                    <a:pt x="140" y="250"/>
                    <a:pt x="138" y="253"/>
                  </a:cubicBezTo>
                  <a:cubicBezTo>
                    <a:pt x="136" y="255"/>
                    <a:pt x="132" y="257"/>
                    <a:pt x="132" y="260"/>
                  </a:cubicBezTo>
                  <a:cubicBezTo>
                    <a:pt x="133" y="263"/>
                    <a:pt x="136" y="259"/>
                    <a:pt x="139" y="260"/>
                  </a:cubicBezTo>
                  <a:cubicBezTo>
                    <a:pt x="142" y="261"/>
                    <a:pt x="139" y="262"/>
                    <a:pt x="141" y="264"/>
                  </a:cubicBezTo>
                  <a:cubicBezTo>
                    <a:pt x="142" y="265"/>
                    <a:pt x="142" y="269"/>
                    <a:pt x="140" y="267"/>
                  </a:cubicBezTo>
                  <a:cubicBezTo>
                    <a:pt x="137" y="265"/>
                    <a:pt x="134" y="264"/>
                    <a:pt x="134" y="268"/>
                  </a:cubicBezTo>
                  <a:cubicBezTo>
                    <a:pt x="133" y="271"/>
                    <a:pt x="131" y="267"/>
                    <a:pt x="129" y="265"/>
                  </a:cubicBezTo>
                  <a:cubicBezTo>
                    <a:pt x="127" y="262"/>
                    <a:pt x="125" y="269"/>
                    <a:pt x="123" y="268"/>
                  </a:cubicBezTo>
                  <a:cubicBezTo>
                    <a:pt x="121" y="266"/>
                    <a:pt x="127" y="261"/>
                    <a:pt x="125" y="258"/>
                  </a:cubicBezTo>
                  <a:cubicBezTo>
                    <a:pt x="124" y="256"/>
                    <a:pt x="123" y="260"/>
                    <a:pt x="119" y="264"/>
                  </a:cubicBezTo>
                  <a:cubicBezTo>
                    <a:pt x="115" y="267"/>
                    <a:pt x="110" y="267"/>
                    <a:pt x="112" y="269"/>
                  </a:cubicBezTo>
                  <a:cubicBezTo>
                    <a:pt x="113" y="271"/>
                    <a:pt x="108" y="272"/>
                    <a:pt x="107" y="275"/>
                  </a:cubicBezTo>
                  <a:cubicBezTo>
                    <a:pt x="106" y="278"/>
                    <a:pt x="98" y="279"/>
                    <a:pt x="93" y="283"/>
                  </a:cubicBezTo>
                  <a:cubicBezTo>
                    <a:pt x="88" y="286"/>
                    <a:pt x="94" y="286"/>
                    <a:pt x="97" y="283"/>
                  </a:cubicBezTo>
                  <a:cubicBezTo>
                    <a:pt x="100" y="280"/>
                    <a:pt x="101" y="282"/>
                    <a:pt x="105" y="279"/>
                  </a:cubicBezTo>
                  <a:cubicBezTo>
                    <a:pt x="110" y="276"/>
                    <a:pt x="114" y="274"/>
                    <a:pt x="116" y="275"/>
                  </a:cubicBezTo>
                  <a:cubicBezTo>
                    <a:pt x="118" y="276"/>
                    <a:pt x="121" y="277"/>
                    <a:pt x="123" y="274"/>
                  </a:cubicBezTo>
                  <a:cubicBezTo>
                    <a:pt x="125" y="271"/>
                    <a:pt x="128" y="272"/>
                    <a:pt x="130" y="273"/>
                  </a:cubicBezTo>
                  <a:cubicBezTo>
                    <a:pt x="132" y="275"/>
                    <a:pt x="126" y="277"/>
                    <a:pt x="129" y="279"/>
                  </a:cubicBezTo>
                  <a:cubicBezTo>
                    <a:pt x="131" y="282"/>
                    <a:pt x="126" y="284"/>
                    <a:pt x="126" y="281"/>
                  </a:cubicBezTo>
                  <a:cubicBezTo>
                    <a:pt x="126" y="279"/>
                    <a:pt x="122" y="277"/>
                    <a:pt x="121" y="279"/>
                  </a:cubicBezTo>
                  <a:cubicBezTo>
                    <a:pt x="120" y="281"/>
                    <a:pt x="118" y="284"/>
                    <a:pt x="116" y="284"/>
                  </a:cubicBezTo>
                  <a:cubicBezTo>
                    <a:pt x="114" y="284"/>
                    <a:pt x="111" y="288"/>
                    <a:pt x="111" y="292"/>
                  </a:cubicBezTo>
                  <a:cubicBezTo>
                    <a:pt x="111" y="296"/>
                    <a:pt x="107" y="292"/>
                    <a:pt x="107" y="295"/>
                  </a:cubicBezTo>
                  <a:cubicBezTo>
                    <a:pt x="107" y="299"/>
                    <a:pt x="101" y="305"/>
                    <a:pt x="97" y="310"/>
                  </a:cubicBezTo>
                  <a:cubicBezTo>
                    <a:pt x="92" y="314"/>
                    <a:pt x="96" y="315"/>
                    <a:pt x="95" y="318"/>
                  </a:cubicBezTo>
                  <a:cubicBezTo>
                    <a:pt x="93" y="321"/>
                    <a:pt x="88" y="318"/>
                    <a:pt x="86" y="319"/>
                  </a:cubicBezTo>
                  <a:cubicBezTo>
                    <a:pt x="84" y="321"/>
                    <a:pt x="87" y="328"/>
                    <a:pt x="85" y="330"/>
                  </a:cubicBezTo>
                  <a:cubicBezTo>
                    <a:pt x="82" y="332"/>
                    <a:pt x="85" y="335"/>
                    <a:pt x="85" y="337"/>
                  </a:cubicBezTo>
                  <a:cubicBezTo>
                    <a:pt x="85" y="340"/>
                    <a:pt x="78" y="336"/>
                    <a:pt x="78" y="338"/>
                  </a:cubicBezTo>
                  <a:cubicBezTo>
                    <a:pt x="77" y="341"/>
                    <a:pt x="71" y="340"/>
                    <a:pt x="70" y="341"/>
                  </a:cubicBezTo>
                  <a:cubicBezTo>
                    <a:pt x="68" y="342"/>
                    <a:pt x="73" y="346"/>
                    <a:pt x="76" y="348"/>
                  </a:cubicBezTo>
                  <a:cubicBezTo>
                    <a:pt x="79" y="350"/>
                    <a:pt x="73" y="352"/>
                    <a:pt x="73" y="349"/>
                  </a:cubicBezTo>
                  <a:cubicBezTo>
                    <a:pt x="72" y="347"/>
                    <a:pt x="68" y="351"/>
                    <a:pt x="63" y="353"/>
                  </a:cubicBezTo>
                  <a:cubicBezTo>
                    <a:pt x="57" y="356"/>
                    <a:pt x="60" y="360"/>
                    <a:pt x="56" y="361"/>
                  </a:cubicBezTo>
                  <a:cubicBezTo>
                    <a:pt x="52" y="361"/>
                    <a:pt x="53" y="367"/>
                    <a:pt x="50" y="369"/>
                  </a:cubicBezTo>
                  <a:cubicBezTo>
                    <a:pt x="47" y="371"/>
                    <a:pt x="48" y="364"/>
                    <a:pt x="44" y="364"/>
                  </a:cubicBezTo>
                  <a:cubicBezTo>
                    <a:pt x="40" y="364"/>
                    <a:pt x="40" y="367"/>
                    <a:pt x="43" y="371"/>
                  </a:cubicBezTo>
                  <a:cubicBezTo>
                    <a:pt x="45" y="374"/>
                    <a:pt x="39" y="371"/>
                    <a:pt x="36" y="374"/>
                  </a:cubicBezTo>
                  <a:cubicBezTo>
                    <a:pt x="34" y="377"/>
                    <a:pt x="27" y="376"/>
                    <a:pt x="26" y="378"/>
                  </a:cubicBezTo>
                  <a:cubicBezTo>
                    <a:pt x="24" y="381"/>
                    <a:pt x="31" y="381"/>
                    <a:pt x="32" y="383"/>
                  </a:cubicBezTo>
                  <a:cubicBezTo>
                    <a:pt x="33" y="385"/>
                    <a:pt x="26" y="384"/>
                    <a:pt x="22" y="383"/>
                  </a:cubicBezTo>
                  <a:cubicBezTo>
                    <a:pt x="18" y="382"/>
                    <a:pt x="19" y="388"/>
                    <a:pt x="16" y="387"/>
                  </a:cubicBezTo>
                  <a:cubicBezTo>
                    <a:pt x="13" y="386"/>
                    <a:pt x="8" y="390"/>
                    <a:pt x="11" y="392"/>
                  </a:cubicBezTo>
                  <a:cubicBezTo>
                    <a:pt x="13" y="395"/>
                    <a:pt x="9" y="395"/>
                    <a:pt x="7" y="393"/>
                  </a:cubicBezTo>
                  <a:cubicBezTo>
                    <a:pt x="4" y="392"/>
                    <a:pt x="2" y="396"/>
                    <a:pt x="1" y="398"/>
                  </a:cubicBezTo>
                  <a:cubicBezTo>
                    <a:pt x="1" y="401"/>
                    <a:pt x="6" y="403"/>
                    <a:pt x="6" y="404"/>
                  </a:cubicBezTo>
                  <a:cubicBezTo>
                    <a:pt x="6" y="405"/>
                    <a:pt x="1" y="408"/>
                    <a:pt x="4" y="408"/>
                  </a:cubicBezTo>
                  <a:cubicBezTo>
                    <a:pt x="7" y="409"/>
                    <a:pt x="5" y="412"/>
                    <a:pt x="3" y="412"/>
                  </a:cubicBezTo>
                  <a:cubicBezTo>
                    <a:pt x="1" y="413"/>
                    <a:pt x="1" y="415"/>
                    <a:pt x="3" y="418"/>
                  </a:cubicBezTo>
                  <a:cubicBezTo>
                    <a:pt x="5" y="420"/>
                    <a:pt x="0" y="421"/>
                    <a:pt x="2" y="425"/>
                  </a:cubicBezTo>
                  <a:cubicBezTo>
                    <a:pt x="5" y="428"/>
                    <a:pt x="7" y="424"/>
                    <a:pt x="8" y="426"/>
                  </a:cubicBezTo>
                  <a:cubicBezTo>
                    <a:pt x="9" y="429"/>
                    <a:pt x="13" y="427"/>
                    <a:pt x="16" y="423"/>
                  </a:cubicBezTo>
                  <a:cubicBezTo>
                    <a:pt x="20" y="420"/>
                    <a:pt x="21" y="427"/>
                    <a:pt x="18" y="427"/>
                  </a:cubicBezTo>
                  <a:cubicBezTo>
                    <a:pt x="15" y="427"/>
                    <a:pt x="12" y="429"/>
                    <a:pt x="12" y="432"/>
                  </a:cubicBezTo>
                  <a:cubicBezTo>
                    <a:pt x="13" y="435"/>
                    <a:pt x="8" y="434"/>
                    <a:pt x="8" y="430"/>
                  </a:cubicBezTo>
                  <a:cubicBezTo>
                    <a:pt x="8" y="427"/>
                    <a:pt x="2" y="431"/>
                    <a:pt x="4" y="434"/>
                  </a:cubicBezTo>
                  <a:cubicBezTo>
                    <a:pt x="6" y="436"/>
                    <a:pt x="3" y="438"/>
                    <a:pt x="3" y="440"/>
                  </a:cubicBezTo>
                  <a:cubicBezTo>
                    <a:pt x="3" y="443"/>
                    <a:pt x="8" y="442"/>
                    <a:pt x="10" y="440"/>
                  </a:cubicBezTo>
                  <a:cubicBezTo>
                    <a:pt x="11" y="437"/>
                    <a:pt x="14" y="437"/>
                    <a:pt x="16" y="440"/>
                  </a:cubicBezTo>
                  <a:cubicBezTo>
                    <a:pt x="17" y="443"/>
                    <a:pt x="13" y="441"/>
                    <a:pt x="13" y="445"/>
                  </a:cubicBezTo>
                  <a:cubicBezTo>
                    <a:pt x="13" y="449"/>
                    <a:pt x="10" y="445"/>
                    <a:pt x="8" y="448"/>
                  </a:cubicBezTo>
                  <a:cubicBezTo>
                    <a:pt x="6" y="451"/>
                    <a:pt x="17" y="457"/>
                    <a:pt x="20" y="458"/>
                  </a:cubicBezTo>
                  <a:cubicBezTo>
                    <a:pt x="23" y="458"/>
                    <a:pt x="26" y="462"/>
                    <a:pt x="33" y="461"/>
                  </a:cubicBezTo>
                  <a:cubicBezTo>
                    <a:pt x="40" y="460"/>
                    <a:pt x="52" y="448"/>
                    <a:pt x="54" y="446"/>
                  </a:cubicBezTo>
                  <a:cubicBezTo>
                    <a:pt x="56" y="443"/>
                    <a:pt x="59" y="446"/>
                    <a:pt x="62" y="444"/>
                  </a:cubicBezTo>
                  <a:cubicBezTo>
                    <a:pt x="64" y="442"/>
                    <a:pt x="63" y="437"/>
                    <a:pt x="65" y="436"/>
                  </a:cubicBezTo>
                  <a:cubicBezTo>
                    <a:pt x="67" y="435"/>
                    <a:pt x="68" y="441"/>
                    <a:pt x="69" y="442"/>
                  </a:cubicBezTo>
                  <a:cubicBezTo>
                    <a:pt x="71" y="442"/>
                    <a:pt x="72" y="444"/>
                    <a:pt x="72" y="447"/>
                  </a:cubicBezTo>
                  <a:cubicBezTo>
                    <a:pt x="73" y="447"/>
                    <a:pt x="75" y="447"/>
                    <a:pt x="75" y="447"/>
                  </a:cubicBezTo>
                  <a:cubicBezTo>
                    <a:pt x="78" y="449"/>
                    <a:pt x="78" y="442"/>
                    <a:pt x="78" y="440"/>
                  </a:cubicBezTo>
                  <a:cubicBezTo>
                    <a:pt x="78" y="438"/>
                    <a:pt x="80" y="434"/>
                    <a:pt x="80" y="431"/>
                  </a:cubicBezTo>
                  <a:cubicBezTo>
                    <a:pt x="79" y="428"/>
                    <a:pt x="86" y="430"/>
                    <a:pt x="87" y="428"/>
                  </a:cubicBezTo>
                  <a:cubicBezTo>
                    <a:pt x="88" y="426"/>
                    <a:pt x="89" y="419"/>
                    <a:pt x="87" y="417"/>
                  </a:cubicBezTo>
                  <a:cubicBezTo>
                    <a:pt x="84" y="416"/>
                    <a:pt x="84" y="412"/>
                    <a:pt x="86" y="412"/>
                  </a:cubicBezTo>
                  <a:cubicBezTo>
                    <a:pt x="88" y="412"/>
                    <a:pt x="91" y="411"/>
                    <a:pt x="90" y="406"/>
                  </a:cubicBezTo>
                  <a:cubicBezTo>
                    <a:pt x="90" y="402"/>
                    <a:pt x="83" y="402"/>
                    <a:pt x="83" y="398"/>
                  </a:cubicBezTo>
                  <a:cubicBezTo>
                    <a:pt x="82" y="394"/>
                    <a:pt x="86" y="393"/>
                    <a:pt x="83" y="387"/>
                  </a:cubicBezTo>
                  <a:cubicBezTo>
                    <a:pt x="81" y="382"/>
                    <a:pt x="84" y="379"/>
                    <a:pt x="83" y="376"/>
                  </a:cubicBezTo>
                  <a:cubicBezTo>
                    <a:pt x="82" y="374"/>
                    <a:pt x="81" y="370"/>
                    <a:pt x="84" y="365"/>
                  </a:cubicBezTo>
                  <a:cubicBezTo>
                    <a:pt x="88" y="360"/>
                    <a:pt x="94" y="357"/>
                    <a:pt x="96" y="357"/>
                  </a:cubicBezTo>
                  <a:cubicBezTo>
                    <a:pt x="98" y="358"/>
                    <a:pt x="102" y="360"/>
                    <a:pt x="103" y="357"/>
                  </a:cubicBezTo>
                  <a:cubicBezTo>
                    <a:pt x="105" y="354"/>
                    <a:pt x="105" y="351"/>
                    <a:pt x="103" y="351"/>
                  </a:cubicBezTo>
                  <a:cubicBezTo>
                    <a:pt x="102" y="350"/>
                    <a:pt x="97" y="349"/>
                    <a:pt x="101" y="345"/>
                  </a:cubicBezTo>
                  <a:cubicBezTo>
                    <a:pt x="104" y="340"/>
                    <a:pt x="108" y="335"/>
                    <a:pt x="108" y="330"/>
                  </a:cubicBezTo>
                  <a:cubicBezTo>
                    <a:pt x="109" y="325"/>
                    <a:pt x="107" y="322"/>
                    <a:pt x="109" y="320"/>
                  </a:cubicBezTo>
                  <a:cubicBezTo>
                    <a:pt x="110" y="318"/>
                    <a:pt x="114" y="320"/>
                    <a:pt x="117" y="318"/>
                  </a:cubicBezTo>
                  <a:cubicBezTo>
                    <a:pt x="120" y="316"/>
                    <a:pt x="118" y="313"/>
                    <a:pt x="119" y="311"/>
                  </a:cubicBezTo>
                  <a:cubicBezTo>
                    <a:pt x="121" y="310"/>
                    <a:pt x="123" y="304"/>
                    <a:pt x="125" y="303"/>
                  </a:cubicBezTo>
                  <a:cubicBezTo>
                    <a:pt x="127" y="301"/>
                    <a:pt x="129" y="299"/>
                    <a:pt x="128" y="297"/>
                  </a:cubicBezTo>
                  <a:cubicBezTo>
                    <a:pt x="126" y="295"/>
                    <a:pt x="131" y="293"/>
                    <a:pt x="131" y="289"/>
                  </a:cubicBezTo>
                  <a:cubicBezTo>
                    <a:pt x="131" y="285"/>
                    <a:pt x="136" y="283"/>
                    <a:pt x="140" y="283"/>
                  </a:cubicBezTo>
                  <a:cubicBezTo>
                    <a:pt x="143" y="283"/>
                    <a:pt x="148" y="283"/>
                    <a:pt x="148" y="279"/>
                  </a:cubicBezTo>
                  <a:cubicBezTo>
                    <a:pt x="148" y="276"/>
                    <a:pt x="146" y="269"/>
                    <a:pt x="151" y="271"/>
                  </a:cubicBezTo>
                  <a:cubicBezTo>
                    <a:pt x="156" y="273"/>
                    <a:pt x="159" y="271"/>
                    <a:pt x="163" y="273"/>
                  </a:cubicBezTo>
                  <a:cubicBezTo>
                    <a:pt x="166" y="276"/>
                    <a:pt x="170" y="276"/>
                    <a:pt x="170" y="271"/>
                  </a:cubicBezTo>
                  <a:cubicBezTo>
                    <a:pt x="170" y="267"/>
                    <a:pt x="172" y="260"/>
                    <a:pt x="177" y="263"/>
                  </a:cubicBezTo>
                  <a:cubicBezTo>
                    <a:pt x="177" y="263"/>
                    <a:pt x="177" y="263"/>
                    <a:pt x="178" y="263"/>
                  </a:cubicBezTo>
                  <a:cubicBezTo>
                    <a:pt x="179" y="260"/>
                    <a:pt x="182" y="258"/>
                    <a:pt x="185" y="258"/>
                  </a:cubicBezTo>
                  <a:cubicBezTo>
                    <a:pt x="189" y="258"/>
                    <a:pt x="192" y="266"/>
                    <a:pt x="197" y="267"/>
                  </a:cubicBezTo>
                  <a:cubicBezTo>
                    <a:pt x="203" y="268"/>
                    <a:pt x="208" y="270"/>
                    <a:pt x="210" y="268"/>
                  </a:cubicBezTo>
                  <a:cubicBezTo>
                    <a:pt x="211" y="265"/>
                    <a:pt x="215" y="269"/>
                    <a:pt x="218" y="268"/>
                  </a:cubicBezTo>
                  <a:cubicBezTo>
                    <a:pt x="222" y="267"/>
                    <a:pt x="222" y="274"/>
                    <a:pt x="225" y="270"/>
                  </a:cubicBezTo>
                  <a:cubicBezTo>
                    <a:pt x="228" y="265"/>
                    <a:pt x="224" y="263"/>
                    <a:pt x="230" y="263"/>
                  </a:cubicBezTo>
                  <a:cubicBezTo>
                    <a:pt x="235" y="264"/>
                    <a:pt x="232" y="257"/>
                    <a:pt x="232" y="254"/>
                  </a:cubicBezTo>
                  <a:cubicBezTo>
                    <a:pt x="232" y="250"/>
                    <a:pt x="239" y="249"/>
                    <a:pt x="239" y="246"/>
                  </a:cubicBezTo>
                  <a:cubicBezTo>
                    <a:pt x="239" y="243"/>
                    <a:pt x="248" y="246"/>
                    <a:pt x="250" y="243"/>
                  </a:cubicBezTo>
                  <a:cubicBezTo>
                    <a:pt x="252" y="241"/>
                    <a:pt x="257" y="240"/>
                    <a:pt x="259" y="243"/>
                  </a:cubicBezTo>
                  <a:cubicBezTo>
                    <a:pt x="261" y="247"/>
                    <a:pt x="270" y="248"/>
                    <a:pt x="271" y="251"/>
                  </a:cubicBezTo>
                  <a:cubicBezTo>
                    <a:pt x="271" y="253"/>
                    <a:pt x="271" y="255"/>
                    <a:pt x="271" y="258"/>
                  </a:cubicBezTo>
                  <a:cubicBezTo>
                    <a:pt x="272" y="256"/>
                    <a:pt x="274" y="255"/>
                    <a:pt x="276" y="255"/>
                  </a:cubicBezTo>
                  <a:cubicBezTo>
                    <a:pt x="279" y="255"/>
                    <a:pt x="282" y="250"/>
                    <a:pt x="285" y="251"/>
                  </a:cubicBezTo>
                  <a:cubicBezTo>
                    <a:pt x="288" y="251"/>
                    <a:pt x="290" y="251"/>
                    <a:pt x="291" y="247"/>
                  </a:cubicBezTo>
                  <a:cubicBezTo>
                    <a:pt x="288" y="245"/>
                    <a:pt x="283" y="245"/>
                    <a:pt x="283" y="247"/>
                  </a:cubicBezTo>
                  <a:close/>
                  <a:moveTo>
                    <a:pt x="81" y="34"/>
                  </a:moveTo>
                  <a:cubicBezTo>
                    <a:pt x="86" y="35"/>
                    <a:pt x="76" y="40"/>
                    <a:pt x="75" y="45"/>
                  </a:cubicBezTo>
                  <a:cubicBezTo>
                    <a:pt x="73" y="49"/>
                    <a:pt x="82" y="54"/>
                    <a:pt x="86" y="57"/>
                  </a:cubicBezTo>
                  <a:cubicBezTo>
                    <a:pt x="90" y="61"/>
                    <a:pt x="99" y="60"/>
                    <a:pt x="102" y="58"/>
                  </a:cubicBezTo>
                  <a:cubicBezTo>
                    <a:pt x="105" y="56"/>
                    <a:pt x="104" y="49"/>
                    <a:pt x="108" y="49"/>
                  </a:cubicBezTo>
                  <a:cubicBezTo>
                    <a:pt x="113" y="50"/>
                    <a:pt x="110" y="46"/>
                    <a:pt x="114" y="44"/>
                  </a:cubicBezTo>
                  <a:cubicBezTo>
                    <a:pt x="117" y="43"/>
                    <a:pt x="118" y="48"/>
                    <a:pt x="115" y="51"/>
                  </a:cubicBezTo>
                  <a:cubicBezTo>
                    <a:pt x="112" y="55"/>
                    <a:pt x="120" y="54"/>
                    <a:pt x="125" y="50"/>
                  </a:cubicBezTo>
                  <a:cubicBezTo>
                    <a:pt x="129" y="46"/>
                    <a:pt x="130" y="50"/>
                    <a:pt x="129" y="54"/>
                  </a:cubicBezTo>
                  <a:cubicBezTo>
                    <a:pt x="128" y="58"/>
                    <a:pt x="119" y="56"/>
                    <a:pt x="116" y="60"/>
                  </a:cubicBezTo>
                  <a:cubicBezTo>
                    <a:pt x="112" y="65"/>
                    <a:pt x="102" y="61"/>
                    <a:pt x="98" y="66"/>
                  </a:cubicBezTo>
                  <a:cubicBezTo>
                    <a:pt x="93" y="71"/>
                    <a:pt x="102" y="71"/>
                    <a:pt x="108" y="70"/>
                  </a:cubicBezTo>
                  <a:cubicBezTo>
                    <a:pt x="114" y="69"/>
                    <a:pt x="126" y="68"/>
                    <a:pt x="131" y="69"/>
                  </a:cubicBezTo>
                  <a:cubicBezTo>
                    <a:pt x="135" y="70"/>
                    <a:pt x="128" y="72"/>
                    <a:pt x="120" y="72"/>
                  </a:cubicBezTo>
                  <a:cubicBezTo>
                    <a:pt x="113" y="72"/>
                    <a:pt x="110" y="74"/>
                    <a:pt x="111" y="76"/>
                  </a:cubicBezTo>
                  <a:cubicBezTo>
                    <a:pt x="111" y="78"/>
                    <a:pt x="100" y="74"/>
                    <a:pt x="100" y="78"/>
                  </a:cubicBezTo>
                  <a:cubicBezTo>
                    <a:pt x="99" y="83"/>
                    <a:pt x="110" y="84"/>
                    <a:pt x="111" y="87"/>
                  </a:cubicBezTo>
                  <a:cubicBezTo>
                    <a:pt x="112" y="90"/>
                    <a:pt x="119" y="87"/>
                    <a:pt x="122" y="88"/>
                  </a:cubicBezTo>
                  <a:cubicBezTo>
                    <a:pt x="125" y="89"/>
                    <a:pt x="117" y="91"/>
                    <a:pt x="116" y="93"/>
                  </a:cubicBezTo>
                  <a:cubicBezTo>
                    <a:pt x="115" y="94"/>
                    <a:pt x="124" y="96"/>
                    <a:pt x="126" y="98"/>
                  </a:cubicBezTo>
                  <a:cubicBezTo>
                    <a:pt x="127" y="101"/>
                    <a:pt x="133" y="99"/>
                    <a:pt x="133" y="96"/>
                  </a:cubicBezTo>
                  <a:cubicBezTo>
                    <a:pt x="133" y="91"/>
                    <a:pt x="139" y="78"/>
                    <a:pt x="146" y="76"/>
                  </a:cubicBezTo>
                  <a:cubicBezTo>
                    <a:pt x="154" y="73"/>
                    <a:pt x="149" y="70"/>
                    <a:pt x="150" y="66"/>
                  </a:cubicBezTo>
                  <a:cubicBezTo>
                    <a:pt x="151" y="62"/>
                    <a:pt x="157" y="65"/>
                    <a:pt x="156" y="62"/>
                  </a:cubicBezTo>
                  <a:cubicBezTo>
                    <a:pt x="154" y="58"/>
                    <a:pt x="155" y="57"/>
                    <a:pt x="160" y="52"/>
                  </a:cubicBezTo>
                  <a:cubicBezTo>
                    <a:pt x="164" y="48"/>
                    <a:pt x="167" y="51"/>
                    <a:pt x="173" y="48"/>
                  </a:cubicBezTo>
                  <a:cubicBezTo>
                    <a:pt x="179" y="46"/>
                    <a:pt x="182" y="50"/>
                    <a:pt x="175" y="51"/>
                  </a:cubicBezTo>
                  <a:cubicBezTo>
                    <a:pt x="170" y="51"/>
                    <a:pt x="173" y="58"/>
                    <a:pt x="177" y="59"/>
                  </a:cubicBezTo>
                  <a:cubicBezTo>
                    <a:pt x="182" y="61"/>
                    <a:pt x="178" y="63"/>
                    <a:pt x="181" y="63"/>
                  </a:cubicBezTo>
                  <a:cubicBezTo>
                    <a:pt x="185" y="64"/>
                    <a:pt x="184" y="69"/>
                    <a:pt x="179" y="74"/>
                  </a:cubicBezTo>
                  <a:cubicBezTo>
                    <a:pt x="175" y="79"/>
                    <a:pt x="180" y="80"/>
                    <a:pt x="190" y="76"/>
                  </a:cubicBezTo>
                  <a:cubicBezTo>
                    <a:pt x="199" y="73"/>
                    <a:pt x="193" y="79"/>
                    <a:pt x="196" y="82"/>
                  </a:cubicBezTo>
                  <a:cubicBezTo>
                    <a:pt x="199" y="85"/>
                    <a:pt x="206" y="80"/>
                    <a:pt x="210" y="75"/>
                  </a:cubicBezTo>
                  <a:cubicBezTo>
                    <a:pt x="214" y="71"/>
                    <a:pt x="220" y="71"/>
                    <a:pt x="220" y="69"/>
                  </a:cubicBezTo>
                  <a:cubicBezTo>
                    <a:pt x="220" y="66"/>
                    <a:pt x="216" y="65"/>
                    <a:pt x="212" y="67"/>
                  </a:cubicBezTo>
                  <a:cubicBezTo>
                    <a:pt x="209" y="68"/>
                    <a:pt x="200" y="67"/>
                    <a:pt x="203" y="65"/>
                  </a:cubicBezTo>
                  <a:cubicBezTo>
                    <a:pt x="206" y="62"/>
                    <a:pt x="205" y="60"/>
                    <a:pt x="201" y="60"/>
                  </a:cubicBezTo>
                  <a:cubicBezTo>
                    <a:pt x="196" y="61"/>
                    <a:pt x="188" y="58"/>
                    <a:pt x="192" y="57"/>
                  </a:cubicBezTo>
                  <a:cubicBezTo>
                    <a:pt x="196" y="55"/>
                    <a:pt x="189" y="50"/>
                    <a:pt x="186" y="51"/>
                  </a:cubicBezTo>
                  <a:cubicBezTo>
                    <a:pt x="182" y="51"/>
                    <a:pt x="183" y="47"/>
                    <a:pt x="184" y="44"/>
                  </a:cubicBezTo>
                  <a:cubicBezTo>
                    <a:pt x="184" y="41"/>
                    <a:pt x="174" y="40"/>
                    <a:pt x="176" y="39"/>
                  </a:cubicBezTo>
                  <a:cubicBezTo>
                    <a:pt x="178" y="38"/>
                    <a:pt x="171" y="36"/>
                    <a:pt x="170" y="38"/>
                  </a:cubicBezTo>
                  <a:cubicBezTo>
                    <a:pt x="168" y="40"/>
                    <a:pt x="165" y="39"/>
                    <a:pt x="165" y="36"/>
                  </a:cubicBezTo>
                  <a:cubicBezTo>
                    <a:pt x="165" y="33"/>
                    <a:pt x="158" y="34"/>
                    <a:pt x="155" y="34"/>
                  </a:cubicBezTo>
                  <a:cubicBezTo>
                    <a:pt x="152" y="35"/>
                    <a:pt x="153" y="28"/>
                    <a:pt x="150" y="26"/>
                  </a:cubicBezTo>
                  <a:cubicBezTo>
                    <a:pt x="147" y="23"/>
                    <a:pt x="143" y="30"/>
                    <a:pt x="141" y="30"/>
                  </a:cubicBezTo>
                  <a:cubicBezTo>
                    <a:pt x="139" y="29"/>
                    <a:pt x="143" y="25"/>
                    <a:pt x="144" y="22"/>
                  </a:cubicBezTo>
                  <a:cubicBezTo>
                    <a:pt x="145" y="19"/>
                    <a:pt x="134" y="15"/>
                    <a:pt x="132" y="18"/>
                  </a:cubicBezTo>
                  <a:cubicBezTo>
                    <a:pt x="131" y="21"/>
                    <a:pt x="129" y="13"/>
                    <a:pt x="126" y="12"/>
                  </a:cubicBezTo>
                  <a:cubicBezTo>
                    <a:pt x="124" y="12"/>
                    <a:pt x="126" y="17"/>
                    <a:pt x="124" y="18"/>
                  </a:cubicBezTo>
                  <a:cubicBezTo>
                    <a:pt x="121" y="18"/>
                    <a:pt x="118" y="21"/>
                    <a:pt x="122" y="23"/>
                  </a:cubicBezTo>
                  <a:cubicBezTo>
                    <a:pt x="126" y="26"/>
                    <a:pt x="130" y="38"/>
                    <a:pt x="129" y="40"/>
                  </a:cubicBezTo>
                  <a:cubicBezTo>
                    <a:pt x="129" y="42"/>
                    <a:pt x="117" y="31"/>
                    <a:pt x="117" y="26"/>
                  </a:cubicBezTo>
                  <a:cubicBezTo>
                    <a:pt x="116" y="21"/>
                    <a:pt x="110" y="16"/>
                    <a:pt x="109" y="20"/>
                  </a:cubicBezTo>
                  <a:cubicBezTo>
                    <a:pt x="107" y="24"/>
                    <a:pt x="103" y="25"/>
                    <a:pt x="104" y="29"/>
                  </a:cubicBezTo>
                  <a:cubicBezTo>
                    <a:pt x="106" y="33"/>
                    <a:pt x="101" y="34"/>
                    <a:pt x="101" y="31"/>
                  </a:cubicBezTo>
                  <a:cubicBezTo>
                    <a:pt x="101" y="28"/>
                    <a:pt x="95" y="25"/>
                    <a:pt x="93" y="24"/>
                  </a:cubicBezTo>
                  <a:cubicBezTo>
                    <a:pt x="91" y="24"/>
                    <a:pt x="99" y="23"/>
                    <a:pt x="102" y="21"/>
                  </a:cubicBezTo>
                  <a:cubicBezTo>
                    <a:pt x="106" y="19"/>
                    <a:pt x="99" y="17"/>
                    <a:pt x="96" y="19"/>
                  </a:cubicBezTo>
                  <a:cubicBezTo>
                    <a:pt x="93" y="21"/>
                    <a:pt x="88" y="17"/>
                    <a:pt x="86" y="20"/>
                  </a:cubicBezTo>
                  <a:cubicBezTo>
                    <a:pt x="84" y="23"/>
                    <a:pt x="82" y="20"/>
                    <a:pt x="78" y="19"/>
                  </a:cubicBezTo>
                  <a:cubicBezTo>
                    <a:pt x="75" y="19"/>
                    <a:pt x="72" y="24"/>
                    <a:pt x="69" y="23"/>
                  </a:cubicBezTo>
                  <a:cubicBezTo>
                    <a:pt x="67" y="22"/>
                    <a:pt x="65" y="28"/>
                    <a:pt x="69" y="35"/>
                  </a:cubicBezTo>
                  <a:cubicBezTo>
                    <a:pt x="73" y="41"/>
                    <a:pt x="76" y="33"/>
                    <a:pt x="81" y="34"/>
                  </a:cubicBezTo>
                  <a:close/>
                  <a:moveTo>
                    <a:pt x="71" y="54"/>
                  </a:moveTo>
                  <a:cubicBezTo>
                    <a:pt x="74" y="55"/>
                    <a:pt x="76" y="60"/>
                    <a:pt x="79" y="59"/>
                  </a:cubicBezTo>
                  <a:cubicBezTo>
                    <a:pt x="80" y="59"/>
                    <a:pt x="75" y="53"/>
                    <a:pt x="71" y="50"/>
                  </a:cubicBezTo>
                  <a:cubicBezTo>
                    <a:pt x="68" y="46"/>
                    <a:pt x="68" y="43"/>
                    <a:pt x="64" y="44"/>
                  </a:cubicBezTo>
                  <a:cubicBezTo>
                    <a:pt x="59" y="45"/>
                    <a:pt x="68" y="53"/>
                    <a:pt x="71" y="54"/>
                  </a:cubicBezTo>
                  <a:close/>
                  <a:moveTo>
                    <a:pt x="150" y="13"/>
                  </a:moveTo>
                  <a:cubicBezTo>
                    <a:pt x="153" y="15"/>
                    <a:pt x="147" y="15"/>
                    <a:pt x="149" y="18"/>
                  </a:cubicBezTo>
                  <a:cubicBezTo>
                    <a:pt x="157" y="25"/>
                    <a:pt x="186" y="17"/>
                    <a:pt x="190" y="19"/>
                  </a:cubicBezTo>
                  <a:cubicBezTo>
                    <a:pt x="194" y="21"/>
                    <a:pt x="165" y="24"/>
                    <a:pt x="167" y="27"/>
                  </a:cubicBezTo>
                  <a:cubicBezTo>
                    <a:pt x="168" y="30"/>
                    <a:pt x="191" y="32"/>
                    <a:pt x="193" y="30"/>
                  </a:cubicBezTo>
                  <a:cubicBezTo>
                    <a:pt x="195" y="28"/>
                    <a:pt x="199" y="34"/>
                    <a:pt x="207" y="35"/>
                  </a:cubicBezTo>
                  <a:cubicBezTo>
                    <a:pt x="214" y="35"/>
                    <a:pt x="214" y="32"/>
                    <a:pt x="219" y="32"/>
                  </a:cubicBezTo>
                  <a:cubicBezTo>
                    <a:pt x="225" y="31"/>
                    <a:pt x="234" y="29"/>
                    <a:pt x="234" y="25"/>
                  </a:cubicBezTo>
                  <a:cubicBezTo>
                    <a:pt x="234" y="22"/>
                    <a:pt x="251" y="18"/>
                    <a:pt x="249" y="13"/>
                  </a:cubicBezTo>
                  <a:cubicBezTo>
                    <a:pt x="248" y="7"/>
                    <a:pt x="232" y="11"/>
                    <a:pt x="227" y="9"/>
                  </a:cubicBezTo>
                  <a:cubicBezTo>
                    <a:pt x="223" y="6"/>
                    <a:pt x="212" y="3"/>
                    <a:pt x="210" y="7"/>
                  </a:cubicBezTo>
                  <a:cubicBezTo>
                    <a:pt x="209" y="10"/>
                    <a:pt x="206" y="11"/>
                    <a:pt x="204" y="10"/>
                  </a:cubicBezTo>
                  <a:cubicBezTo>
                    <a:pt x="203" y="8"/>
                    <a:pt x="205" y="0"/>
                    <a:pt x="198" y="3"/>
                  </a:cubicBezTo>
                  <a:cubicBezTo>
                    <a:pt x="190" y="5"/>
                    <a:pt x="197" y="13"/>
                    <a:pt x="196" y="14"/>
                  </a:cubicBezTo>
                  <a:cubicBezTo>
                    <a:pt x="194" y="15"/>
                    <a:pt x="187" y="12"/>
                    <a:pt x="187" y="9"/>
                  </a:cubicBezTo>
                  <a:cubicBezTo>
                    <a:pt x="186" y="5"/>
                    <a:pt x="178" y="12"/>
                    <a:pt x="177" y="8"/>
                  </a:cubicBezTo>
                  <a:cubicBezTo>
                    <a:pt x="176" y="4"/>
                    <a:pt x="167" y="1"/>
                    <a:pt x="165" y="1"/>
                  </a:cubicBezTo>
                  <a:cubicBezTo>
                    <a:pt x="163" y="1"/>
                    <a:pt x="167" y="4"/>
                    <a:pt x="166" y="6"/>
                  </a:cubicBezTo>
                  <a:cubicBezTo>
                    <a:pt x="165" y="8"/>
                    <a:pt x="160" y="4"/>
                    <a:pt x="158" y="4"/>
                  </a:cubicBezTo>
                  <a:cubicBezTo>
                    <a:pt x="156" y="4"/>
                    <a:pt x="159" y="8"/>
                    <a:pt x="158" y="10"/>
                  </a:cubicBezTo>
                  <a:cubicBezTo>
                    <a:pt x="157" y="12"/>
                    <a:pt x="153" y="4"/>
                    <a:pt x="149" y="4"/>
                  </a:cubicBezTo>
                  <a:cubicBezTo>
                    <a:pt x="146" y="4"/>
                    <a:pt x="147" y="8"/>
                    <a:pt x="145" y="8"/>
                  </a:cubicBezTo>
                  <a:cubicBezTo>
                    <a:pt x="142" y="9"/>
                    <a:pt x="148" y="12"/>
                    <a:pt x="150" y="1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33" name="Freeform 140"/>
            <p:cNvSpPr>
              <a:spLocks noChangeArrowheads="1"/>
            </p:cNvSpPr>
            <p:nvPr/>
          </p:nvSpPr>
          <p:spPr bwMode="auto">
            <a:xfrm>
              <a:off x="7694613" y="865187"/>
              <a:ext cx="73025" cy="26988"/>
            </a:xfrm>
            <a:custGeom>
              <a:avLst/>
              <a:gdLst>
                <a:gd name="T0" fmla="*/ 2147483646 w 38"/>
                <a:gd name="T1" fmla="*/ 2147483646 h 14"/>
                <a:gd name="T2" fmla="*/ 2147483646 w 38"/>
                <a:gd name="T3" fmla="*/ 2147483646 h 14"/>
                <a:gd name="T4" fmla="*/ 2147483646 w 38"/>
                <a:gd name="T5" fmla="*/ 2147483646 h 14"/>
                <a:gd name="T6" fmla="*/ 2147483646 w 38"/>
                <a:gd name="T7" fmla="*/ 2147483646 h 14"/>
                <a:gd name="T8" fmla="*/ 2147483646 w 38"/>
                <a:gd name="T9" fmla="*/ 2147483646 h 14"/>
                <a:gd name="T10" fmla="*/ 0 60000 65536"/>
                <a:gd name="T11" fmla="*/ 0 60000 65536"/>
                <a:gd name="T12" fmla="*/ 0 60000 65536"/>
                <a:gd name="T13" fmla="*/ 0 60000 65536"/>
                <a:gd name="T14" fmla="*/ 0 60000 65536"/>
                <a:gd name="T15" fmla="*/ 0 w 38"/>
                <a:gd name="T16" fmla="*/ 0 h 14"/>
                <a:gd name="T17" fmla="*/ 38 w 38"/>
                <a:gd name="T18" fmla="*/ 14 h 14"/>
              </a:gdLst>
              <a:ahLst/>
              <a:cxnLst>
                <a:cxn ang="T10">
                  <a:pos x="T0" y="T1"/>
                </a:cxn>
                <a:cxn ang="T11">
                  <a:pos x="T2" y="T3"/>
                </a:cxn>
                <a:cxn ang="T12">
                  <a:pos x="T4" y="T5"/>
                </a:cxn>
                <a:cxn ang="T13">
                  <a:pos x="T6" y="T7"/>
                </a:cxn>
                <a:cxn ang="T14">
                  <a:pos x="T8" y="T9"/>
                </a:cxn>
              </a:cxnLst>
              <a:rect l="T15" t="T16" r="T17" b="T18"/>
              <a:pathLst>
                <a:path w="38" h="14">
                  <a:moveTo>
                    <a:pt x="17" y="2"/>
                  </a:moveTo>
                  <a:cubicBezTo>
                    <a:pt x="15" y="3"/>
                    <a:pt x="0" y="2"/>
                    <a:pt x="3" y="6"/>
                  </a:cubicBezTo>
                  <a:cubicBezTo>
                    <a:pt x="6" y="9"/>
                    <a:pt x="18" y="7"/>
                    <a:pt x="24" y="11"/>
                  </a:cubicBezTo>
                  <a:cubicBezTo>
                    <a:pt x="30" y="14"/>
                    <a:pt x="38" y="11"/>
                    <a:pt x="38" y="9"/>
                  </a:cubicBezTo>
                  <a:cubicBezTo>
                    <a:pt x="38" y="6"/>
                    <a:pt x="19" y="0"/>
                    <a:pt x="17" y="2"/>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34" name="Freeform 141"/>
            <p:cNvSpPr>
              <a:spLocks noEditPoints="1" noChangeArrowheads="1"/>
            </p:cNvSpPr>
            <p:nvPr/>
          </p:nvSpPr>
          <p:spPr bwMode="auto">
            <a:xfrm>
              <a:off x="6416675" y="1409700"/>
              <a:ext cx="369888" cy="368300"/>
            </a:xfrm>
            <a:custGeom>
              <a:avLst/>
              <a:gdLst>
                <a:gd name="T0" fmla="*/ 2147483646 w 193"/>
                <a:gd name="T1" fmla="*/ 2147483646 h 193"/>
                <a:gd name="T2" fmla="*/ 2147483646 w 193"/>
                <a:gd name="T3" fmla="*/ 2147483646 h 193"/>
                <a:gd name="T4" fmla="*/ 2147483646 w 193"/>
                <a:gd name="T5" fmla="*/ 2147483646 h 193"/>
                <a:gd name="T6" fmla="*/ 2147483646 w 193"/>
                <a:gd name="T7" fmla="*/ 2147483646 h 193"/>
                <a:gd name="T8" fmla="*/ 2147483646 w 193"/>
                <a:gd name="T9" fmla="*/ 2147483646 h 193"/>
                <a:gd name="T10" fmla="*/ 2147483646 w 193"/>
                <a:gd name="T11" fmla="*/ 2147483646 h 193"/>
                <a:gd name="T12" fmla="*/ 2147483646 w 193"/>
                <a:gd name="T13" fmla="*/ 2147483646 h 193"/>
                <a:gd name="T14" fmla="*/ 2147483646 w 193"/>
                <a:gd name="T15" fmla="*/ 2147483646 h 193"/>
                <a:gd name="T16" fmla="*/ 2147483646 w 193"/>
                <a:gd name="T17" fmla="*/ 2147483646 h 193"/>
                <a:gd name="T18" fmla="*/ 2147483646 w 193"/>
                <a:gd name="T19" fmla="*/ 2147483646 h 193"/>
                <a:gd name="T20" fmla="*/ 2147483646 w 193"/>
                <a:gd name="T21" fmla="*/ 2147483646 h 193"/>
                <a:gd name="T22" fmla="*/ 2147483646 w 193"/>
                <a:gd name="T23" fmla="*/ 2147483646 h 193"/>
                <a:gd name="T24" fmla="*/ 2147483646 w 193"/>
                <a:gd name="T25" fmla="*/ 2147483646 h 193"/>
                <a:gd name="T26" fmla="*/ 2147483646 w 193"/>
                <a:gd name="T27" fmla="*/ 2147483646 h 193"/>
                <a:gd name="T28" fmla="*/ 2147483646 w 193"/>
                <a:gd name="T29" fmla="*/ 2147483646 h 193"/>
                <a:gd name="T30" fmla="*/ 2147483646 w 193"/>
                <a:gd name="T31" fmla="*/ 2147483646 h 193"/>
                <a:gd name="T32" fmla="*/ 2147483646 w 193"/>
                <a:gd name="T33" fmla="*/ 2147483646 h 193"/>
                <a:gd name="T34" fmla="*/ 2147483646 w 193"/>
                <a:gd name="T35" fmla="*/ 2147483646 h 193"/>
                <a:gd name="T36" fmla="*/ 2147483646 w 193"/>
                <a:gd name="T37" fmla="*/ 2147483646 h 193"/>
                <a:gd name="T38" fmla="*/ 2147483646 w 193"/>
                <a:gd name="T39" fmla="*/ 2147483646 h 193"/>
                <a:gd name="T40" fmla="*/ 2147483646 w 193"/>
                <a:gd name="T41" fmla="*/ 2147483646 h 193"/>
                <a:gd name="T42" fmla="*/ 2147483646 w 193"/>
                <a:gd name="T43" fmla="*/ 2147483646 h 193"/>
                <a:gd name="T44" fmla="*/ 2147483646 w 193"/>
                <a:gd name="T45" fmla="*/ 2147483646 h 193"/>
                <a:gd name="T46" fmla="*/ 2147483646 w 193"/>
                <a:gd name="T47" fmla="*/ 2147483646 h 193"/>
                <a:gd name="T48" fmla="*/ 2147483646 w 193"/>
                <a:gd name="T49" fmla="*/ 2147483646 h 193"/>
                <a:gd name="T50" fmla="*/ 2147483646 w 193"/>
                <a:gd name="T51" fmla="*/ 2147483646 h 193"/>
                <a:gd name="T52" fmla="*/ 2147483646 w 193"/>
                <a:gd name="T53" fmla="*/ 2147483646 h 193"/>
                <a:gd name="T54" fmla="*/ 2147483646 w 193"/>
                <a:gd name="T55" fmla="*/ 2147483646 h 193"/>
                <a:gd name="T56" fmla="*/ 2147483646 w 193"/>
                <a:gd name="T57" fmla="*/ 2147483646 h 193"/>
                <a:gd name="T58" fmla="*/ 2147483646 w 193"/>
                <a:gd name="T59" fmla="*/ 2147483646 h 193"/>
                <a:gd name="T60" fmla="*/ 2147483646 w 193"/>
                <a:gd name="T61" fmla="*/ 2147483646 h 193"/>
                <a:gd name="T62" fmla="*/ 2147483646 w 193"/>
                <a:gd name="T63" fmla="*/ 2147483646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3"/>
                <a:gd name="T97" fmla="*/ 0 h 193"/>
                <a:gd name="T98" fmla="*/ 193 w 193"/>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3" h="193">
                  <a:moveTo>
                    <a:pt x="182" y="21"/>
                  </a:moveTo>
                  <a:cubicBezTo>
                    <a:pt x="180" y="18"/>
                    <a:pt x="176" y="23"/>
                    <a:pt x="171" y="24"/>
                  </a:cubicBezTo>
                  <a:cubicBezTo>
                    <a:pt x="166" y="25"/>
                    <a:pt x="150" y="12"/>
                    <a:pt x="146" y="6"/>
                  </a:cubicBezTo>
                  <a:cubicBezTo>
                    <a:pt x="142" y="0"/>
                    <a:pt x="136" y="5"/>
                    <a:pt x="139" y="9"/>
                  </a:cubicBezTo>
                  <a:cubicBezTo>
                    <a:pt x="142" y="13"/>
                    <a:pt x="138" y="15"/>
                    <a:pt x="138" y="21"/>
                  </a:cubicBezTo>
                  <a:cubicBezTo>
                    <a:pt x="138" y="27"/>
                    <a:pt x="134" y="27"/>
                    <a:pt x="135" y="31"/>
                  </a:cubicBezTo>
                  <a:cubicBezTo>
                    <a:pt x="136" y="35"/>
                    <a:pt x="130" y="34"/>
                    <a:pt x="126" y="35"/>
                  </a:cubicBezTo>
                  <a:cubicBezTo>
                    <a:pt x="122" y="35"/>
                    <a:pt x="126" y="39"/>
                    <a:pt x="121" y="41"/>
                  </a:cubicBezTo>
                  <a:cubicBezTo>
                    <a:pt x="117" y="43"/>
                    <a:pt x="117" y="47"/>
                    <a:pt x="119" y="48"/>
                  </a:cubicBezTo>
                  <a:cubicBezTo>
                    <a:pt x="122" y="49"/>
                    <a:pt x="120" y="54"/>
                    <a:pt x="119" y="57"/>
                  </a:cubicBezTo>
                  <a:cubicBezTo>
                    <a:pt x="119" y="60"/>
                    <a:pt x="122" y="57"/>
                    <a:pt x="125" y="54"/>
                  </a:cubicBezTo>
                  <a:cubicBezTo>
                    <a:pt x="128" y="51"/>
                    <a:pt x="130" y="56"/>
                    <a:pt x="131" y="53"/>
                  </a:cubicBezTo>
                  <a:cubicBezTo>
                    <a:pt x="132" y="50"/>
                    <a:pt x="124" y="48"/>
                    <a:pt x="124" y="45"/>
                  </a:cubicBezTo>
                  <a:cubicBezTo>
                    <a:pt x="125" y="41"/>
                    <a:pt x="130" y="46"/>
                    <a:pt x="134" y="44"/>
                  </a:cubicBezTo>
                  <a:cubicBezTo>
                    <a:pt x="138" y="42"/>
                    <a:pt x="146" y="43"/>
                    <a:pt x="151" y="48"/>
                  </a:cubicBezTo>
                  <a:cubicBezTo>
                    <a:pt x="156" y="52"/>
                    <a:pt x="157" y="50"/>
                    <a:pt x="158" y="45"/>
                  </a:cubicBezTo>
                  <a:cubicBezTo>
                    <a:pt x="159" y="40"/>
                    <a:pt x="167" y="37"/>
                    <a:pt x="174" y="37"/>
                  </a:cubicBezTo>
                  <a:cubicBezTo>
                    <a:pt x="182" y="37"/>
                    <a:pt x="183" y="34"/>
                    <a:pt x="180" y="32"/>
                  </a:cubicBezTo>
                  <a:cubicBezTo>
                    <a:pt x="178" y="30"/>
                    <a:pt x="193" y="21"/>
                    <a:pt x="193" y="18"/>
                  </a:cubicBezTo>
                  <a:cubicBezTo>
                    <a:pt x="192" y="15"/>
                    <a:pt x="185" y="24"/>
                    <a:pt x="182" y="21"/>
                  </a:cubicBezTo>
                  <a:close/>
                  <a:moveTo>
                    <a:pt x="121" y="67"/>
                  </a:moveTo>
                  <a:cubicBezTo>
                    <a:pt x="118" y="68"/>
                    <a:pt x="115" y="79"/>
                    <a:pt x="119" y="82"/>
                  </a:cubicBezTo>
                  <a:cubicBezTo>
                    <a:pt x="123" y="85"/>
                    <a:pt x="113" y="90"/>
                    <a:pt x="113" y="97"/>
                  </a:cubicBezTo>
                  <a:cubicBezTo>
                    <a:pt x="114" y="103"/>
                    <a:pt x="107" y="103"/>
                    <a:pt x="106" y="108"/>
                  </a:cubicBezTo>
                  <a:cubicBezTo>
                    <a:pt x="105" y="112"/>
                    <a:pt x="102" y="111"/>
                    <a:pt x="96" y="116"/>
                  </a:cubicBezTo>
                  <a:cubicBezTo>
                    <a:pt x="90" y="120"/>
                    <a:pt x="87" y="115"/>
                    <a:pt x="89" y="112"/>
                  </a:cubicBezTo>
                  <a:cubicBezTo>
                    <a:pt x="90" y="109"/>
                    <a:pt x="80" y="114"/>
                    <a:pt x="80" y="121"/>
                  </a:cubicBezTo>
                  <a:cubicBezTo>
                    <a:pt x="81" y="128"/>
                    <a:pt x="71" y="129"/>
                    <a:pt x="73" y="132"/>
                  </a:cubicBezTo>
                  <a:cubicBezTo>
                    <a:pt x="76" y="136"/>
                    <a:pt x="66" y="138"/>
                    <a:pt x="66" y="135"/>
                  </a:cubicBezTo>
                  <a:cubicBezTo>
                    <a:pt x="67" y="132"/>
                    <a:pt x="60" y="133"/>
                    <a:pt x="53" y="136"/>
                  </a:cubicBezTo>
                  <a:cubicBezTo>
                    <a:pt x="45" y="139"/>
                    <a:pt x="40" y="133"/>
                    <a:pt x="36" y="137"/>
                  </a:cubicBezTo>
                  <a:cubicBezTo>
                    <a:pt x="32" y="142"/>
                    <a:pt x="24" y="149"/>
                    <a:pt x="19" y="150"/>
                  </a:cubicBezTo>
                  <a:cubicBezTo>
                    <a:pt x="13" y="151"/>
                    <a:pt x="16" y="158"/>
                    <a:pt x="19" y="157"/>
                  </a:cubicBezTo>
                  <a:cubicBezTo>
                    <a:pt x="23" y="155"/>
                    <a:pt x="29" y="157"/>
                    <a:pt x="31" y="154"/>
                  </a:cubicBezTo>
                  <a:cubicBezTo>
                    <a:pt x="33" y="151"/>
                    <a:pt x="49" y="147"/>
                    <a:pt x="59" y="147"/>
                  </a:cubicBezTo>
                  <a:cubicBezTo>
                    <a:pt x="69" y="147"/>
                    <a:pt x="63" y="152"/>
                    <a:pt x="64" y="157"/>
                  </a:cubicBezTo>
                  <a:cubicBezTo>
                    <a:pt x="65" y="162"/>
                    <a:pt x="73" y="161"/>
                    <a:pt x="77" y="156"/>
                  </a:cubicBezTo>
                  <a:cubicBezTo>
                    <a:pt x="82" y="151"/>
                    <a:pt x="85" y="152"/>
                    <a:pt x="81" y="149"/>
                  </a:cubicBezTo>
                  <a:cubicBezTo>
                    <a:pt x="78" y="146"/>
                    <a:pt x="82" y="143"/>
                    <a:pt x="85" y="147"/>
                  </a:cubicBezTo>
                  <a:cubicBezTo>
                    <a:pt x="87" y="151"/>
                    <a:pt x="96" y="151"/>
                    <a:pt x="99" y="146"/>
                  </a:cubicBezTo>
                  <a:cubicBezTo>
                    <a:pt x="102" y="141"/>
                    <a:pt x="103" y="147"/>
                    <a:pt x="107" y="147"/>
                  </a:cubicBezTo>
                  <a:cubicBezTo>
                    <a:pt x="111" y="146"/>
                    <a:pt x="114" y="136"/>
                    <a:pt x="114" y="140"/>
                  </a:cubicBezTo>
                  <a:cubicBezTo>
                    <a:pt x="114" y="144"/>
                    <a:pt x="121" y="143"/>
                    <a:pt x="125" y="138"/>
                  </a:cubicBezTo>
                  <a:cubicBezTo>
                    <a:pt x="129" y="134"/>
                    <a:pt x="125" y="126"/>
                    <a:pt x="128" y="122"/>
                  </a:cubicBezTo>
                  <a:cubicBezTo>
                    <a:pt x="130" y="118"/>
                    <a:pt x="133" y="110"/>
                    <a:pt x="130" y="105"/>
                  </a:cubicBezTo>
                  <a:cubicBezTo>
                    <a:pt x="128" y="100"/>
                    <a:pt x="136" y="97"/>
                    <a:pt x="141" y="93"/>
                  </a:cubicBezTo>
                  <a:cubicBezTo>
                    <a:pt x="145" y="89"/>
                    <a:pt x="136" y="69"/>
                    <a:pt x="135" y="63"/>
                  </a:cubicBezTo>
                  <a:cubicBezTo>
                    <a:pt x="135" y="57"/>
                    <a:pt x="124" y="65"/>
                    <a:pt x="121" y="67"/>
                  </a:cubicBezTo>
                  <a:close/>
                  <a:moveTo>
                    <a:pt x="48" y="153"/>
                  </a:moveTo>
                  <a:cubicBezTo>
                    <a:pt x="46" y="157"/>
                    <a:pt x="42" y="155"/>
                    <a:pt x="37" y="156"/>
                  </a:cubicBezTo>
                  <a:cubicBezTo>
                    <a:pt x="32" y="157"/>
                    <a:pt x="32" y="170"/>
                    <a:pt x="35" y="171"/>
                  </a:cubicBezTo>
                  <a:cubicBezTo>
                    <a:pt x="38" y="172"/>
                    <a:pt x="41" y="172"/>
                    <a:pt x="42" y="168"/>
                  </a:cubicBezTo>
                  <a:cubicBezTo>
                    <a:pt x="43" y="164"/>
                    <a:pt x="48" y="163"/>
                    <a:pt x="51" y="165"/>
                  </a:cubicBezTo>
                  <a:cubicBezTo>
                    <a:pt x="55" y="166"/>
                    <a:pt x="59" y="160"/>
                    <a:pt x="59" y="155"/>
                  </a:cubicBezTo>
                  <a:cubicBezTo>
                    <a:pt x="59" y="150"/>
                    <a:pt x="49" y="150"/>
                    <a:pt x="48" y="153"/>
                  </a:cubicBezTo>
                  <a:close/>
                  <a:moveTo>
                    <a:pt x="25" y="166"/>
                  </a:moveTo>
                  <a:cubicBezTo>
                    <a:pt x="25" y="163"/>
                    <a:pt x="17" y="164"/>
                    <a:pt x="17" y="161"/>
                  </a:cubicBezTo>
                  <a:cubicBezTo>
                    <a:pt x="17" y="158"/>
                    <a:pt x="12" y="159"/>
                    <a:pt x="7" y="163"/>
                  </a:cubicBezTo>
                  <a:cubicBezTo>
                    <a:pt x="2" y="167"/>
                    <a:pt x="0" y="167"/>
                    <a:pt x="2" y="171"/>
                  </a:cubicBezTo>
                  <a:cubicBezTo>
                    <a:pt x="4" y="175"/>
                    <a:pt x="7" y="171"/>
                    <a:pt x="8" y="168"/>
                  </a:cubicBezTo>
                  <a:cubicBezTo>
                    <a:pt x="10" y="164"/>
                    <a:pt x="13" y="173"/>
                    <a:pt x="10" y="179"/>
                  </a:cubicBezTo>
                  <a:cubicBezTo>
                    <a:pt x="7" y="185"/>
                    <a:pt x="10" y="193"/>
                    <a:pt x="14" y="193"/>
                  </a:cubicBezTo>
                  <a:cubicBezTo>
                    <a:pt x="18" y="192"/>
                    <a:pt x="22" y="180"/>
                    <a:pt x="27" y="174"/>
                  </a:cubicBezTo>
                  <a:cubicBezTo>
                    <a:pt x="32" y="167"/>
                    <a:pt x="25" y="170"/>
                    <a:pt x="25" y="16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35" name="Freeform 142"/>
            <p:cNvSpPr>
              <a:spLocks noEditPoints="1" noChangeArrowheads="1"/>
            </p:cNvSpPr>
            <p:nvPr/>
          </p:nvSpPr>
          <p:spPr bwMode="auto">
            <a:xfrm>
              <a:off x="5240338" y="1185862"/>
              <a:ext cx="1293813" cy="896938"/>
            </a:xfrm>
            <a:custGeom>
              <a:avLst/>
              <a:gdLst>
                <a:gd name="T0" fmla="*/ 2147483646 w 677"/>
                <a:gd name="T1" fmla="*/ 2147483646 h 469"/>
                <a:gd name="T2" fmla="*/ 2147483646 w 677"/>
                <a:gd name="T3" fmla="*/ 2147483646 h 469"/>
                <a:gd name="T4" fmla="*/ 2147483646 w 677"/>
                <a:gd name="T5" fmla="*/ 2147483646 h 469"/>
                <a:gd name="T6" fmla="*/ 2147483646 w 677"/>
                <a:gd name="T7" fmla="*/ 2147483646 h 469"/>
                <a:gd name="T8" fmla="*/ 2147483646 w 677"/>
                <a:gd name="T9" fmla="*/ 2147483646 h 469"/>
                <a:gd name="T10" fmla="*/ 2147483646 w 677"/>
                <a:gd name="T11" fmla="*/ 2147483646 h 469"/>
                <a:gd name="T12" fmla="*/ 2147483646 w 677"/>
                <a:gd name="T13" fmla="*/ 2147483646 h 469"/>
                <a:gd name="T14" fmla="*/ 2147483646 w 677"/>
                <a:gd name="T15" fmla="*/ 2147483646 h 469"/>
                <a:gd name="T16" fmla="*/ 2147483646 w 677"/>
                <a:gd name="T17" fmla="*/ 2147483646 h 469"/>
                <a:gd name="T18" fmla="*/ 2147483646 w 677"/>
                <a:gd name="T19" fmla="*/ 2147483646 h 469"/>
                <a:gd name="T20" fmla="*/ 2147483646 w 677"/>
                <a:gd name="T21" fmla="*/ 2147483646 h 469"/>
                <a:gd name="T22" fmla="*/ 2147483646 w 677"/>
                <a:gd name="T23" fmla="*/ 2147483646 h 469"/>
                <a:gd name="T24" fmla="*/ 2147483646 w 677"/>
                <a:gd name="T25" fmla="*/ 2147483646 h 469"/>
                <a:gd name="T26" fmla="*/ 2147483646 w 677"/>
                <a:gd name="T27" fmla="*/ 2147483646 h 469"/>
                <a:gd name="T28" fmla="*/ 2147483646 w 677"/>
                <a:gd name="T29" fmla="*/ 2147483646 h 469"/>
                <a:gd name="T30" fmla="*/ 2147483646 w 677"/>
                <a:gd name="T31" fmla="*/ 2147483646 h 469"/>
                <a:gd name="T32" fmla="*/ 2147483646 w 677"/>
                <a:gd name="T33" fmla="*/ 2147483646 h 469"/>
                <a:gd name="T34" fmla="*/ 2147483646 w 677"/>
                <a:gd name="T35" fmla="*/ 2147483646 h 469"/>
                <a:gd name="T36" fmla="*/ 2147483646 w 677"/>
                <a:gd name="T37" fmla="*/ 2147483646 h 469"/>
                <a:gd name="T38" fmla="*/ 2147483646 w 677"/>
                <a:gd name="T39" fmla="*/ 2147483646 h 469"/>
                <a:gd name="T40" fmla="*/ 2147483646 w 677"/>
                <a:gd name="T41" fmla="*/ 2147483646 h 469"/>
                <a:gd name="T42" fmla="*/ 2147483646 w 677"/>
                <a:gd name="T43" fmla="*/ 2147483646 h 469"/>
                <a:gd name="T44" fmla="*/ 0 w 677"/>
                <a:gd name="T45" fmla="*/ 2147483646 h 469"/>
                <a:gd name="T46" fmla="*/ 2147483646 w 677"/>
                <a:gd name="T47" fmla="*/ 2147483646 h 469"/>
                <a:gd name="T48" fmla="*/ 2147483646 w 677"/>
                <a:gd name="T49" fmla="*/ 2147483646 h 469"/>
                <a:gd name="T50" fmla="*/ 2147483646 w 677"/>
                <a:gd name="T51" fmla="*/ 2147483646 h 469"/>
                <a:gd name="T52" fmla="*/ 2147483646 w 677"/>
                <a:gd name="T53" fmla="*/ 2147483646 h 469"/>
                <a:gd name="T54" fmla="*/ 2147483646 w 677"/>
                <a:gd name="T55" fmla="*/ 2147483646 h 469"/>
                <a:gd name="T56" fmla="*/ 2147483646 w 677"/>
                <a:gd name="T57" fmla="*/ 2147483646 h 469"/>
                <a:gd name="T58" fmla="*/ 2147483646 w 677"/>
                <a:gd name="T59" fmla="*/ 2147483646 h 469"/>
                <a:gd name="T60" fmla="*/ 2147483646 w 677"/>
                <a:gd name="T61" fmla="*/ 2147483646 h 469"/>
                <a:gd name="T62" fmla="*/ 2147483646 w 677"/>
                <a:gd name="T63" fmla="*/ 2147483646 h 469"/>
                <a:gd name="T64" fmla="*/ 2147483646 w 677"/>
                <a:gd name="T65" fmla="*/ 2147483646 h 469"/>
                <a:gd name="T66" fmla="*/ 2147483646 w 677"/>
                <a:gd name="T67" fmla="*/ 2147483646 h 469"/>
                <a:gd name="T68" fmla="*/ 2147483646 w 677"/>
                <a:gd name="T69" fmla="*/ 2147483646 h 469"/>
                <a:gd name="T70" fmla="*/ 2147483646 w 677"/>
                <a:gd name="T71" fmla="*/ 2147483646 h 469"/>
                <a:gd name="T72" fmla="*/ 2147483646 w 677"/>
                <a:gd name="T73" fmla="*/ 2147483646 h 469"/>
                <a:gd name="T74" fmla="*/ 2147483646 w 677"/>
                <a:gd name="T75" fmla="*/ 2147483646 h 469"/>
                <a:gd name="T76" fmla="*/ 2147483646 w 677"/>
                <a:gd name="T77" fmla="*/ 2147483646 h 469"/>
                <a:gd name="T78" fmla="*/ 2147483646 w 677"/>
                <a:gd name="T79" fmla="*/ 2147483646 h 469"/>
                <a:gd name="T80" fmla="*/ 2147483646 w 677"/>
                <a:gd name="T81" fmla="*/ 2147483646 h 469"/>
                <a:gd name="T82" fmla="*/ 2147483646 w 677"/>
                <a:gd name="T83" fmla="*/ 2147483646 h 469"/>
                <a:gd name="T84" fmla="*/ 2147483646 w 677"/>
                <a:gd name="T85" fmla="*/ 2147483646 h 469"/>
                <a:gd name="T86" fmla="*/ 2147483646 w 677"/>
                <a:gd name="T87" fmla="*/ 2147483646 h 469"/>
                <a:gd name="T88" fmla="*/ 2147483646 w 677"/>
                <a:gd name="T89" fmla="*/ 2147483646 h 469"/>
                <a:gd name="T90" fmla="*/ 2147483646 w 677"/>
                <a:gd name="T91" fmla="*/ 2147483646 h 469"/>
                <a:gd name="T92" fmla="*/ 2147483646 w 677"/>
                <a:gd name="T93" fmla="*/ 2147483646 h 469"/>
                <a:gd name="T94" fmla="*/ 2147483646 w 677"/>
                <a:gd name="T95" fmla="*/ 2147483646 h 469"/>
                <a:gd name="T96" fmla="*/ 2147483646 w 677"/>
                <a:gd name="T97" fmla="*/ 2147483646 h 469"/>
                <a:gd name="T98" fmla="*/ 2147483646 w 677"/>
                <a:gd name="T99" fmla="*/ 2147483646 h 469"/>
                <a:gd name="T100" fmla="*/ 2147483646 w 677"/>
                <a:gd name="T101" fmla="*/ 2147483646 h 469"/>
                <a:gd name="T102" fmla="*/ 2147483646 w 677"/>
                <a:gd name="T103" fmla="*/ 2147483646 h 469"/>
                <a:gd name="T104" fmla="*/ 2147483646 w 677"/>
                <a:gd name="T105" fmla="*/ 2147483646 h 469"/>
                <a:gd name="T106" fmla="*/ 2147483646 w 677"/>
                <a:gd name="T107" fmla="*/ 2147483646 h 469"/>
                <a:gd name="T108" fmla="*/ 2147483646 w 677"/>
                <a:gd name="T109" fmla="*/ 2147483646 h 469"/>
                <a:gd name="T110" fmla="*/ 2147483646 w 677"/>
                <a:gd name="T111" fmla="*/ 2147483646 h 469"/>
                <a:gd name="T112" fmla="*/ 2147483646 w 677"/>
                <a:gd name="T113" fmla="*/ 2147483646 h 469"/>
                <a:gd name="T114" fmla="*/ 2147483646 w 677"/>
                <a:gd name="T115" fmla="*/ 2147483646 h 469"/>
                <a:gd name="T116" fmla="*/ 2147483646 w 677"/>
                <a:gd name="T117" fmla="*/ 2147483646 h 469"/>
                <a:gd name="T118" fmla="*/ 2147483646 w 677"/>
                <a:gd name="T119" fmla="*/ 2147483646 h 469"/>
                <a:gd name="T120" fmla="*/ 2147483646 w 677"/>
                <a:gd name="T121" fmla="*/ 2147483646 h 46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77"/>
                <a:gd name="T184" fmla="*/ 0 h 469"/>
                <a:gd name="T185" fmla="*/ 677 w 677"/>
                <a:gd name="T186" fmla="*/ 469 h 46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77" h="469">
                  <a:moveTo>
                    <a:pt x="673" y="83"/>
                  </a:moveTo>
                  <a:cubicBezTo>
                    <a:pt x="673" y="77"/>
                    <a:pt x="666" y="79"/>
                    <a:pt x="664" y="81"/>
                  </a:cubicBezTo>
                  <a:cubicBezTo>
                    <a:pt x="662" y="83"/>
                    <a:pt x="655" y="81"/>
                    <a:pt x="653" y="85"/>
                  </a:cubicBezTo>
                  <a:cubicBezTo>
                    <a:pt x="651" y="89"/>
                    <a:pt x="648" y="87"/>
                    <a:pt x="643" y="87"/>
                  </a:cubicBezTo>
                  <a:cubicBezTo>
                    <a:pt x="638" y="88"/>
                    <a:pt x="632" y="86"/>
                    <a:pt x="632" y="83"/>
                  </a:cubicBezTo>
                  <a:cubicBezTo>
                    <a:pt x="632" y="80"/>
                    <a:pt x="629" y="77"/>
                    <a:pt x="630" y="73"/>
                  </a:cubicBezTo>
                  <a:cubicBezTo>
                    <a:pt x="630" y="70"/>
                    <a:pt x="625" y="71"/>
                    <a:pt x="622" y="68"/>
                  </a:cubicBezTo>
                  <a:cubicBezTo>
                    <a:pt x="618" y="65"/>
                    <a:pt x="612" y="62"/>
                    <a:pt x="610" y="63"/>
                  </a:cubicBezTo>
                  <a:cubicBezTo>
                    <a:pt x="609" y="64"/>
                    <a:pt x="605" y="59"/>
                    <a:pt x="599" y="59"/>
                  </a:cubicBezTo>
                  <a:cubicBezTo>
                    <a:pt x="594" y="59"/>
                    <a:pt x="594" y="55"/>
                    <a:pt x="595" y="53"/>
                  </a:cubicBezTo>
                  <a:cubicBezTo>
                    <a:pt x="596" y="50"/>
                    <a:pt x="590" y="43"/>
                    <a:pt x="589" y="39"/>
                  </a:cubicBezTo>
                  <a:cubicBezTo>
                    <a:pt x="588" y="35"/>
                    <a:pt x="584" y="34"/>
                    <a:pt x="583" y="26"/>
                  </a:cubicBezTo>
                  <a:cubicBezTo>
                    <a:pt x="581" y="17"/>
                    <a:pt x="576" y="19"/>
                    <a:pt x="577" y="15"/>
                  </a:cubicBezTo>
                  <a:cubicBezTo>
                    <a:pt x="578" y="11"/>
                    <a:pt x="572" y="9"/>
                    <a:pt x="570" y="7"/>
                  </a:cubicBezTo>
                  <a:cubicBezTo>
                    <a:pt x="568" y="5"/>
                    <a:pt x="561" y="6"/>
                    <a:pt x="556" y="3"/>
                  </a:cubicBezTo>
                  <a:cubicBezTo>
                    <a:pt x="551" y="0"/>
                    <a:pt x="548" y="2"/>
                    <a:pt x="544" y="1"/>
                  </a:cubicBezTo>
                  <a:cubicBezTo>
                    <a:pt x="539" y="0"/>
                    <a:pt x="528" y="2"/>
                    <a:pt x="527" y="2"/>
                  </a:cubicBezTo>
                  <a:cubicBezTo>
                    <a:pt x="526" y="2"/>
                    <a:pt x="517" y="1"/>
                    <a:pt x="513" y="7"/>
                  </a:cubicBezTo>
                  <a:cubicBezTo>
                    <a:pt x="508" y="13"/>
                    <a:pt x="512" y="13"/>
                    <a:pt x="514" y="13"/>
                  </a:cubicBezTo>
                  <a:cubicBezTo>
                    <a:pt x="516" y="13"/>
                    <a:pt x="517" y="19"/>
                    <a:pt x="517" y="21"/>
                  </a:cubicBezTo>
                  <a:cubicBezTo>
                    <a:pt x="517" y="23"/>
                    <a:pt x="514" y="26"/>
                    <a:pt x="512" y="27"/>
                  </a:cubicBezTo>
                  <a:cubicBezTo>
                    <a:pt x="510" y="27"/>
                    <a:pt x="506" y="35"/>
                    <a:pt x="505" y="37"/>
                  </a:cubicBezTo>
                  <a:cubicBezTo>
                    <a:pt x="504" y="40"/>
                    <a:pt x="499" y="47"/>
                    <a:pt x="500" y="49"/>
                  </a:cubicBezTo>
                  <a:cubicBezTo>
                    <a:pt x="500" y="51"/>
                    <a:pt x="497" y="54"/>
                    <a:pt x="495" y="54"/>
                  </a:cubicBezTo>
                  <a:cubicBezTo>
                    <a:pt x="492" y="54"/>
                    <a:pt x="486" y="59"/>
                    <a:pt x="484" y="60"/>
                  </a:cubicBezTo>
                  <a:cubicBezTo>
                    <a:pt x="482" y="60"/>
                    <a:pt x="474" y="59"/>
                    <a:pt x="473" y="57"/>
                  </a:cubicBezTo>
                  <a:cubicBezTo>
                    <a:pt x="473" y="56"/>
                    <a:pt x="472" y="55"/>
                    <a:pt x="471" y="55"/>
                  </a:cubicBezTo>
                  <a:cubicBezTo>
                    <a:pt x="461" y="73"/>
                    <a:pt x="461" y="73"/>
                    <a:pt x="461" y="73"/>
                  </a:cubicBezTo>
                  <a:cubicBezTo>
                    <a:pt x="461" y="78"/>
                    <a:pt x="461" y="78"/>
                    <a:pt x="461" y="78"/>
                  </a:cubicBezTo>
                  <a:cubicBezTo>
                    <a:pt x="461" y="78"/>
                    <a:pt x="455" y="80"/>
                    <a:pt x="459" y="84"/>
                  </a:cubicBezTo>
                  <a:cubicBezTo>
                    <a:pt x="464" y="89"/>
                    <a:pt x="464" y="85"/>
                    <a:pt x="471" y="85"/>
                  </a:cubicBezTo>
                  <a:cubicBezTo>
                    <a:pt x="477" y="85"/>
                    <a:pt x="480" y="90"/>
                    <a:pt x="482" y="86"/>
                  </a:cubicBezTo>
                  <a:cubicBezTo>
                    <a:pt x="483" y="83"/>
                    <a:pt x="489" y="81"/>
                    <a:pt x="493" y="85"/>
                  </a:cubicBezTo>
                  <a:cubicBezTo>
                    <a:pt x="496" y="89"/>
                    <a:pt x="508" y="97"/>
                    <a:pt x="507" y="100"/>
                  </a:cubicBezTo>
                  <a:cubicBezTo>
                    <a:pt x="507" y="104"/>
                    <a:pt x="500" y="103"/>
                    <a:pt x="496" y="102"/>
                  </a:cubicBezTo>
                  <a:cubicBezTo>
                    <a:pt x="491" y="100"/>
                    <a:pt x="485" y="105"/>
                    <a:pt x="481" y="105"/>
                  </a:cubicBezTo>
                  <a:cubicBezTo>
                    <a:pt x="477" y="105"/>
                    <a:pt x="472" y="106"/>
                    <a:pt x="467" y="110"/>
                  </a:cubicBezTo>
                  <a:cubicBezTo>
                    <a:pt x="463" y="115"/>
                    <a:pt x="464" y="119"/>
                    <a:pt x="457" y="120"/>
                  </a:cubicBezTo>
                  <a:cubicBezTo>
                    <a:pt x="451" y="121"/>
                    <a:pt x="448" y="120"/>
                    <a:pt x="440" y="125"/>
                  </a:cubicBezTo>
                  <a:cubicBezTo>
                    <a:pt x="433" y="130"/>
                    <a:pt x="425" y="128"/>
                    <a:pt x="422" y="126"/>
                  </a:cubicBezTo>
                  <a:cubicBezTo>
                    <a:pt x="419" y="125"/>
                    <a:pt x="414" y="124"/>
                    <a:pt x="411" y="129"/>
                  </a:cubicBezTo>
                  <a:cubicBezTo>
                    <a:pt x="408" y="134"/>
                    <a:pt x="415" y="137"/>
                    <a:pt x="414" y="142"/>
                  </a:cubicBezTo>
                  <a:cubicBezTo>
                    <a:pt x="414" y="148"/>
                    <a:pt x="406" y="147"/>
                    <a:pt x="400" y="153"/>
                  </a:cubicBezTo>
                  <a:cubicBezTo>
                    <a:pt x="395" y="160"/>
                    <a:pt x="385" y="163"/>
                    <a:pt x="380" y="162"/>
                  </a:cubicBezTo>
                  <a:cubicBezTo>
                    <a:pt x="375" y="161"/>
                    <a:pt x="364" y="158"/>
                    <a:pt x="355" y="163"/>
                  </a:cubicBezTo>
                  <a:cubicBezTo>
                    <a:pt x="345" y="167"/>
                    <a:pt x="339" y="174"/>
                    <a:pt x="335" y="173"/>
                  </a:cubicBezTo>
                  <a:cubicBezTo>
                    <a:pt x="332" y="172"/>
                    <a:pt x="332" y="168"/>
                    <a:pt x="326" y="169"/>
                  </a:cubicBezTo>
                  <a:cubicBezTo>
                    <a:pt x="321" y="169"/>
                    <a:pt x="318" y="168"/>
                    <a:pt x="315" y="166"/>
                  </a:cubicBezTo>
                  <a:cubicBezTo>
                    <a:pt x="311" y="163"/>
                    <a:pt x="308" y="167"/>
                    <a:pt x="302" y="163"/>
                  </a:cubicBezTo>
                  <a:cubicBezTo>
                    <a:pt x="297" y="158"/>
                    <a:pt x="286" y="159"/>
                    <a:pt x="282" y="158"/>
                  </a:cubicBezTo>
                  <a:cubicBezTo>
                    <a:pt x="278" y="158"/>
                    <a:pt x="261" y="158"/>
                    <a:pt x="255" y="158"/>
                  </a:cubicBezTo>
                  <a:cubicBezTo>
                    <a:pt x="249" y="157"/>
                    <a:pt x="241" y="159"/>
                    <a:pt x="241" y="156"/>
                  </a:cubicBezTo>
                  <a:cubicBezTo>
                    <a:pt x="240" y="153"/>
                    <a:pt x="236" y="151"/>
                    <a:pt x="234" y="145"/>
                  </a:cubicBezTo>
                  <a:cubicBezTo>
                    <a:pt x="233" y="138"/>
                    <a:pt x="229" y="136"/>
                    <a:pt x="225" y="135"/>
                  </a:cubicBezTo>
                  <a:cubicBezTo>
                    <a:pt x="222" y="134"/>
                    <a:pt x="221" y="131"/>
                    <a:pt x="218" y="130"/>
                  </a:cubicBezTo>
                  <a:cubicBezTo>
                    <a:pt x="217" y="130"/>
                    <a:pt x="215" y="125"/>
                    <a:pt x="210" y="125"/>
                  </a:cubicBezTo>
                  <a:cubicBezTo>
                    <a:pt x="205" y="125"/>
                    <a:pt x="187" y="123"/>
                    <a:pt x="184" y="119"/>
                  </a:cubicBezTo>
                  <a:cubicBezTo>
                    <a:pt x="182" y="115"/>
                    <a:pt x="187" y="114"/>
                    <a:pt x="187" y="109"/>
                  </a:cubicBezTo>
                  <a:cubicBezTo>
                    <a:pt x="187" y="105"/>
                    <a:pt x="190" y="100"/>
                    <a:pt x="188" y="98"/>
                  </a:cubicBezTo>
                  <a:cubicBezTo>
                    <a:pt x="186" y="97"/>
                    <a:pt x="182" y="93"/>
                    <a:pt x="182" y="90"/>
                  </a:cubicBezTo>
                  <a:cubicBezTo>
                    <a:pt x="181" y="86"/>
                    <a:pt x="176" y="82"/>
                    <a:pt x="172" y="82"/>
                  </a:cubicBezTo>
                  <a:cubicBezTo>
                    <a:pt x="168" y="82"/>
                    <a:pt x="165" y="79"/>
                    <a:pt x="162" y="76"/>
                  </a:cubicBezTo>
                  <a:cubicBezTo>
                    <a:pt x="158" y="73"/>
                    <a:pt x="155" y="73"/>
                    <a:pt x="154" y="66"/>
                  </a:cubicBezTo>
                  <a:cubicBezTo>
                    <a:pt x="154" y="65"/>
                    <a:pt x="153" y="65"/>
                    <a:pt x="153" y="65"/>
                  </a:cubicBezTo>
                  <a:cubicBezTo>
                    <a:pt x="152" y="64"/>
                    <a:pt x="150" y="64"/>
                    <a:pt x="149" y="64"/>
                  </a:cubicBezTo>
                  <a:cubicBezTo>
                    <a:pt x="148" y="64"/>
                    <a:pt x="147" y="63"/>
                    <a:pt x="146" y="62"/>
                  </a:cubicBezTo>
                  <a:cubicBezTo>
                    <a:pt x="145" y="65"/>
                    <a:pt x="142" y="67"/>
                    <a:pt x="142" y="69"/>
                  </a:cubicBezTo>
                  <a:cubicBezTo>
                    <a:pt x="142" y="72"/>
                    <a:pt x="141" y="76"/>
                    <a:pt x="137" y="76"/>
                  </a:cubicBezTo>
                  <a:cubicBezTo>
                    <a:pt x="134" y="76"/>
                    <a:pt x="130" y="78"/>
                    <a:pt x="130" y="84"/>
                  </a:cubicBezTo>
                  <a:cubicBezTo>
                    <a:pt x="130" y="90"/>
                    <a:pt x="133" y="91"/>
                    <a:pt x="132" y="93"/>
                  </a:cubicBezTo>
                  <a:cubicBezTo>
                    <a:pt x="130" y="96"/>
                    <a:pt x="123" y="98"/>
                    <a:pt x="121" y="97"/>
                  </a:cubicBezTo>
                  <a:cubicBezTo>
                    <a:pt x="119" y="96"/>
                    <a:pt x="114" y="97"/>
                    <a:pt x="111" y="96"/>
                  </a:cubicBezTo>
                  <a:cubicBezTo>
                    <a:pt x="107" y="96"/>
                    <a:pt x="104" y="91"/>
                    <a:pt x="103" y="96"/>
                  </a:cubicBezTo>
                  <a:cubicBezTo>
                    <a:pt x="102" y="101"/>
                    <a:pt x="94" y="116"/>
                    <a:pt x="96" y="118"/>
                  </a:cubicBezTo>
                  <a:cubicBezTo>
                    <a:pt x="98" y="119"/>
                    <a:pt x="99" y="123"/>
                    <a:pt x="96" y="123"/>
                  </a:cubicBezTo>
                  <a:cubicBezTo>
                    <a:pt x="93" y="123"/>
                    <a:pt x="90" y="123"/>
                    <a:pt x="88" y="121"/>
                  </a:cubicBezTo>
                  <a:cubicBezTo>
                    <a:pt x="86" y="119"/>
                    <a:pt x="81" y="123"/>
                    <a:pt x="77" y="123"/>
                  </a:cubicBezTo>
                  <a:cubicBezTo>
                    <a:pt x="76" y="123"/>
                    <a:pt x="68" y="126"/>
                    <a:pt x="71" y="128"/>
                  </a:cubicBezTo>
                  <a:cubicBezTo>
                    <a:pt x="73" y="129"/>
                    <a:pt x="73" y="135"/>
                    <a:pt x="73" y="137"/>
                  </a:cubicBezTo>
                  <a:cubicBezTo>
                    <a:pt x="73" y="140"/>
                    <a:pt x="79" y="147"/>
                    <a:pt x="78" y="150"/>
                  </a:cubicBezTo>
                  <a:cubicBezTo>
                    <a:pt x="77" y="152"/>
                    <a:pt x="72" y="155"/>
                    <a:pt x="72" y="158"/>
                  </a:cubicBezTo>
                  <a:cubicBezTo>
                    <a:pt x="72" y="162"/>
                    <a:pt x="73" y="165"/>
                    <a:pt x="71" y="165"/>
                  </a:cubicBezTo>
                  <a:cubicBezTo>
                    <a:pt x="69" y="166"/>
                    <a:pt x="64" y="168"/>
                    <a:pt x="61" y="170"/>
                  </a:cubicBezTo>
                  <a:cubicBezTo>
                    <a:pt x="58" y="172"/>
                    <a:pt x="54" y="172"/>
                    <a:pt x="52" y="175"/>
                  </a:cubicBezTo>
                  <a:cubicBezTo>
                    <a:pt x="51" y="178"/>
                    <a:pt x="49" y="181"/>
                    <a:pt x="43" y="180"/>
                  </a:cubicBezTo>
                  <a:cubicBezTo>
                    <a:pt x="39" y="180"/>
                    <a:pt x="37" y="179"/>
                    <a:pt x="33" y="183"/>
                  </a:cubicBezTo>
                  <a:cubicBezTo>
                    <a:pt x="30" y="188"/>
                    <a:pt x="29" y="186"/>
                    <a:pt x="26" y="188"/>
                  </a:cubicBezTo>
                  <a:cubicBezTo>
                    <a:pt x="24" y="190"/>
                    <a:pt x="21" y="186"/>
                    <a:pt x="19" y="186"/>
                  </a:cubicBezTo>
                  <a:cubicBezTo>
                    <a:pt x="17" y="185"/>
                    <a:pt x="15" y="188"/>
                    <a:pt x="13" y="188"/>
                  </a:cubicBezTo>
                  <a:cubicBezTo>
                    <a:pt x="11" y="188"/>
                    <a:pt x="9" y="191"/>
                    <a:pt x="6" y="192"/>
                  </a:cubicBezTo>
                  <a:cubicBezTo>
                    <a:pt x="4" y="193"/>
                    <a:pt x="1" y="192"/>
                    <a:pt x="1" y="195"/>
                  </a:cubicBezTo>
                  <a:cubicBezTo>
                    <a:pt x="1" y="197"/>
                    <a:pt x="1" y="199"/>
                    <a:pt x="0" y="200"/>
                  </a:cubicBezTo>
                  <a:cubicBezTo>
                    <a:pt x="0" y="200"/>
                    <a:pt x="0" y="200"/>
                    <a:pt x="0" y="200"/>
                  </a:cubicBezTo>
                  <a:cubicBezTo>
                    <a:pt x="1" y="210"/>
                    <a:pt x="1" y="210"/>
                    <a:pt x="1" y="210"/>
                  </a:cubicBezTo>
                  <a:cubicBezTo>
                    <a:pt x="1" y="210"/>
                    <a:pt x="12" y="214"/>
                    <a:pt x="12" y="217"/>
                  </a:cubicBezTo>
                  <a:cubicBezTo>
                    <a:pt x="13" y="221"/>
                    <a:pt x="15" y="232"/>
                    <a:pt x="15" y="232"/>
                  </a:cubicBezTo>
                  <a:cubicBezTo>
                    <a:pt x="15" y="232"/>
                    <a:pt x="15" y="232"/>
                    <a:pt x="14" y="232"/>
                  </a:cubicBezTo>
                  <a:cubicBezTo>
                    <a:pt x="19" y="236"/>
                    <a:pt x="25" y="239"/>
                    <a:pt x="25" y="241"/>
                  </a:cubicBezTo>
                  <a:cubicBezTo>
                    <a:pt x="25" y="242"/>
                    <a:pt x="25" y="247"/>
                    <a:pt x="30" y="249"/>
                  </a:cubicBezTo>
                  <a:cubicBezTo>
                    <a:pt x="34" y="251"/>
                    <a:pt x="37" y="253"/>
                    <a:pt x="39" y="254"/>
                  </a:cubicBezTo>
                  <a:cubicBezTo>
                    <a:pt x="39" y="253"/>
                    <a:pt x="40" y="253"/>
                    <a:pt x="40" y="253"/>
                  </a:cubicBezTo>
                  <a:cubicBezTo>
                    <a:pt x="44" y="252"/>
                    <a:pt x="44" y="252"/>
                    <a:pt x="44" y="252"/>
                  </a:cubicBezTo>
                  <a:cubicBezTo>
                    <a:pt x="44" y="252"/>
                    <a:pt x="45" y="253"/>
                    <a:pt x="47" y="255"/>
                  </a:cubicBezTo>
                  <a:cubicBezTo>
                    <a:pt x="48" y="251"/>
                    <a:pt x="55" y="247"/>
                    <a:pt x="59" y="247"/>
                  </a:cubicBezTo>
                  <a:cubicBezTo>
                    <a:pt x="64" y="248"/>
                    <a:pt x="73" y="255"/>
                    <a:pt x="72" y="258"/>
                  </a:cubicBezTo>
                  <a:cubicBezTo>
                    <a:pt x="71" y="261"/>
                    <a:pt x="64" y="271"/>
                    <a:pt x="61" y="272"/>
                  </a:cubicBezTo>
                  <a:cubicBezTo>
                    <a:pt x="60" y="272"/>
                    <a:pt x="58" y="272"/>
                    <a:pt x="56" y="272"/>
                  </a:cubicBezTo>
                  <a:cubicBezTo>
                    <a:pt x="56" y="274"/>
                    <a:pt x="56" y="275"/>
                    <a:pt x="56" y="276"/>
                  </a:cubicBezTo>
                  <a:cubicBezTo>
                    <a:pt x="56" y="278"/>
                    <a:pt x="60" y="282"/>
                    <a:pt x="62" y="286"/>
                  </a:cubicBezTo>
                  <a:cubicBezTo>
                    <a:pt x="64" y="290"/>
                    <a:pt x="58" y="292"/>
                    <a:pt x="55" y="290"/>
                  </a:cubicBezTo>
                  <a:cubicBezTo>
                    <a:pt x="52" y="287"/>
                    <a:pt x="51" y="292"/>
                    <a:pt x="52" y="295"/>
                  </a:cubicBezTo>
                  <a:cubicBezTo>
                    <a:pt x="54" y="297"/>
                    <a:pt x="53" y="303"/>
                    <a:pt x="56" y="304"/>
                  </a:cubicBezTo>
                  <a:cubicBezTo>
                    <a:pt x="60" y="304"/>
                    <a:pt x="62" y="310"/>
                    <a:pt x="66" y="310"/>
                  </a:cubicBezTo>
                  <a:cubicBezTo>
                    <a:pt x="69" y="310"/>
                    <a:pt x="73" y="316"/>
                    <a:pt x="73" y="316"/>
                  </a:cubicBezTo>
                  <a:cubicBezTo>
                    <a:pt x="73" y="316"/>
                    <a:pt x="77" y="319"/>
                    <a:pt x="77" y="321"/>
                  </a:cubicBezTo>
                  <a:cubicBezTo>
                    <a:pt x="77" y="321"/>
                    <a:pt x="77" y="321"/>
                    <a:pt x="77" y="322"/>
                  </a:cubicBezTo>
                  <a:cubicBezTo>
                    <a:pt x="81" y="321"/>
                    <a:pt x="84" y="321"/>
                    <a:pt x="84" y="320"/>
                  </a:cubicBezTo>
                  <a:cubicBezTo>
                    <a:pt x="85" y="318"/>
                    <a:pt x="90" y="318"/>
                    <a:pt x="93" y="321"/>
                  </a:cubicBezTo>
                  <a:cubicBezTo>
                    <a:pt x="97" y="325"/>
                    <a:pt x="111" y="334"/>
                    <a:pt x="116" y="338"/>
                  </a:cubicBezTo>
                  <a:cubicBezTo>
                    <a:pt x="121" y="342"/>
                    <a:pt x="134" y="347"/>
                    <a:pt x="138" y="347"/>
                  </a:cubicBezTo>
                  <a:cubicBezTo>
                    <a:pt x="142" y="347"/>
                    <a:pt x="146" y="350"/>
                    <a:pt x="153" y="350"/>
                  </a:cubicBezTo>
                  <a:cubicBezTo>
                    <a:pt x="154" y="349"/>
                    <a:pt x="154" y="350"/>
                    <a:pt x="155" y="350"/>
                  </a:cubicBezTo>
                  <a:cubicBezTo>
                    <a:pt x="156" y="349"/>
                    <a:pt x="158" y="349"/>
                    <a:pt x="159" y="347"/>
                  </a:cubicBezTo>
                  <a:cubicBezTo>
                    <a:pt x="161" y="344"/>
                    <a:pt x="163" y="349"/>
                    <a:pt x="162" y="353"/>
                  </a:cubicBezTo>
                  <a:cubicBezTo>
                    <a:pt x="162" y="354"/>
                    <a:pt x="162" y="356"/>
                    <a:pt x="163" y="358"/>
                  </a:cubicBezTo>
                  <a:cubicBezTo>
                    <a:pt x="164" y="356"/>
                    <a:pt x="165" y="355"/>
                    <a:pt x="166" y="353"/>
                  </a:cubicBezTo>
                  <a:cubicBezTo>
                    <a:pt x="168" y="347"/>
                    <a:pt x="171" y="348"/>
                    <a:pt x="174" y="346"/>
                  </a:cubicBezTo>
                  <a:cubicBezTo>
                    <a:pt x="176" y="344"/>
                    <a:pt x="178" y="345"/>
                    <a:pt x="183" y="347"/>
                  </a:cubicBezTo>
                  <a:cubicBezTo>
                    <a:pt x="187" y="350"/>
                    <a:pt x="189" y="345"/>
                    <a:pt x="196" y="351"/>
                  </a:cubicBezTo>
                  <a:cubicBezTo>
                    <a:pt x="197" y="350"/>
                    <a:pt x="199" y="349"/>
                    <a:pt x="200" y="349"/>
                  </a:cubicBezTo>
                  <a:cubicBezTo>
                    <a:pt x="201" y="349"/>
                    <a:pt x="203" y="347"/>
                    <a:pt x="205" y="345"/>
                  </a:cubicBezTo>
                  <a:cubicBezTo>
                    <a:pt x="207" y="342"/>
                    <a:pt x="207" y="340"/>
                    <a:pt x="210" y="340"/>
                  </a:cubicBezTo>
                  <a:cubicBezTo>
                    <a:pt x="212" y="341"/>
                    <a:pt x="214" y="337"/>
                    <a:pt x="219" y="334"/>
                  </a:cubicBezTo>
                  <a:cubicBezTo>
                    <a:pt x="225" y="331"/>
                    <a:pt x="230" y="336"/>
                    <a:pt x="233" y="333"/>
                  </a:cubicBezTo>
                  <a:cubicBezTo>
                    <a:pt x="235" y="331"/>
                    <a:pt x="239" y="330"/>
                    <a:pt x="239" y="333"/>
                  </a:cubicBezTo>
                  <a:cubicBezTo>
                    <a:pt x="239" y="335"/>
                    <a:pt x="242" y="337"/>
                    <a:pt x="243" y="340"/>
                  </a:cubicBezTo>
                  <a:cubicBezTo>
                    <a:pt x="244" y="342"/>
                    <a:pt x="248" y="343"/>
                    <a:pt x="249" y="344"/>
                  </a:cubicBezTo>
                  <a:cubicBezTo>
                    <a:pt x="250" y="343"/>
                    <a:pt x="251" y="343"/>
                    <a:pt x="251" y="343"/>
                  </a:cubicBezTo>
                  <a:cubicBezTo>
                    <a:pt x="254" y="341"/>
                    <a:pt x="259" y="343"/>
                    <a:pt x="259" y="346"/>
                  </a:cubicBezTo>
                  <a:cubicBezTo>
                    <a:pt x="259" y="349"/>
                    <a:pt x="259" y="352"/>
                    <a:pt x="261" y="352"/>
                  </a:cubicBezTo>
                  <a:cubicBezTo>
                    <a:pt x="264" y="352"/>
                    <a:pt x="266" y="352"/>
                    <a:pt x="266" y="358"/>
                  </a:cubicBezTo>
                  <a:cubicBezTo>
                    <a:pt x="266" y="363"/>
                    <a:pt x="268" y="369"/>
                    <a:pt x="263" y="374"/>
                  </a:cubicBezTo>
                  <a:cubicBezTo>
                    <a:pt x="258" y="379"/>
                    <a:pt x="253" y="387"/>
                    <a:pt x="254" y="390"/>
                  </a:cubicBezTo>
                  <a:cubicBezTo>
                    <a:pt x="255" y="392"/>
                    <a:pt x="252" y="397"/>
                    <a:pt x="256" y="395"/>
                  </a:cubicBezTo>
                  <a:cubicBezTo>
                    <a:pt x="259" y="394"/>
                    <a:pt x="267" y="395"/>
                    <a:pt x="266" y="397"/>
                  </a:cubicBezTo>
                  <a:cubicBezTo>
                    <a:pt x="265" y="399"/>
                    <a:pt x="266" y="406"/>
                    <a:pt x="270" y="407"/>
                  </a:cubicBezTo>
                  <a:cubicBezTo>
                    <a:pt x="273" y="407"/>
                    <a:pt x="275" y="409"/>
                    <a:pt x="274" y="412"/>
                  </a:cubicBezTo>
                  <a:cubicBezTo>
                    <a:pt x="273" y="415"/>
                    <a:pt x="271" y="419"/>
                    <a:pt x="274" y="419"/>
                  </a:cubicBezTo>
                  <a:cubicBezTo>
                    <a:pt x="277" y="419"/>
                    <a:pt x="281" y="419"/>
                    <a:pt x="280" y="422"/>
                  </a:cubicBezTo>
                  <a:cubicBezTo>
                    <a:pt x="280" y="425"/>
                    <a:pt x="282" y="428"/>
                    <a:pt x="287" y="426"/>
                  </a:cubicBezTo>
                  <a:cubicBezTo>
                    <a:pt x="290" y="425"/>
                    <a:pt x="292" y="424"/>
                    <a:pt x="292" y="425"/>
                  </a:cubicBezTo>
                  <a:cubicBezTo>
                    <a:pt x="294" y="425"/>
                    <a:pt x="294" y="429"/>
                    <a:pt x="298" y="430"/>
                  </a:cubicBezTo>
                  <a:cubicBezTo>
                    <a:pt x="301" y="431"/>
                    <a:pt x="300" y="422"/>
                    <a:pt x="298" y="421"/>
                  </a:cubicBezTo>
                  <a:cubicBezTo>
                    <a:pt x="297" y="420"/>
                    <a:pt x="299" y="414"/>
                    <a:pt x="300" y="415"/>
                  </a:cubicBezTo>
                  <a:cubicBezTo>
                    <a:pt x="301" y="417"/>
                    <a:pt x="305" y="415"/>
                    <a:pt x="308" y="413"/>
                  </a:cubicBezTo>
                  <a:cubicBezTo>
                    <a:pt x="310" y="410"/>
                    <a:pt x="314" y="415"/>
                    <a:pt x="316" y="412"/>
                  </a:cubicBezTo>
                  <a:cubicBezTo>
                    <a:pt x="318" y="409"/>
                    <a:pt x="322" y="414"/>
                    <a:pt x="326" y="412"/>
                  </a:cubicBezTo>
                  <a:cubicBezTo>
                    <a:pt x="330" y="410"/>
                    <a:pt x="332" y="414"/>
                    <a:pt x="333" y="410"/>
                  </a:cubicBezTo>
                  <a:cubicBezTo>
                    <a:pt x="335" y="407"/>
                    <a:pt x="341" y="403"/>
                    <a:pt x="342" y="405"/>
                  </a:cubicBezTo>
                  <a:cubicBezTo>
                    <a:pt x="344" y="406"/>
                    <a:pt x="344" y="409"/>
                    <a:pt x="352" y="410"/>
                  </a:cubicBezTo>
                  <a:cubicBezTo>
                    <a:pt x="359" y="410"/>
                    <a:pt x="355" y="414"/>
                    <a:pt x="355" y="416"/>
                  </a:cubicBezTo>
                  <a:cubicBezTo>
                    <a:pt x="355" y="418"/>
                    <a:pt x="363" y="424"/>
                    <a:pt x="366" y="425"/>
                  </a:cubicBezTo>
                  <a:cubicBezTo>
                    <a:pt x="366" y="425"/>
                    <a:pt x="367" y="425"/>
                    <a:pt x="368" y="427"/>
                  </a:cubicBezTo>
                  <a:cubicBezTo>
                    <a:pt x="370" y="425"/>
                    <a:pt x="374" y="427"/>
                    <a:pt x="375" y="425"/>
                  </a:cubicBezTo>
                  <a:cubicBezTo>
                    <a:pt x="376" y="422"/>
                    <a:pt x="380" y="423"/>
                    <a:pt x="381" y="425"/>
                  </a:cubicBezTo>
                  <a:cubicBezTo>
                    <a:pt x="383" y="428"/>
                    <a:pt x="384" y="428"/>
                    <a:pt x="388" y="425"/>
                  </a:cubicBezTo>
                  <a:cubicBezTo>
                    <a:pt x="391" y="422"/>
                    <a:pt x="393" y="428"/>
                    <a:pt x="391" y="430"/>
                  </a:cubicBezTo>
                  <a:cubicBezTo>
                    <a:pt x="389" y="431"/>
                    <a:pt x="390" y="437"/>
                    <a:pt x="393" y="440"/>
                  </a:cubicBezTo>
                  <a:cubicBezTo>
                    <a:pt x="396" y="443"/>
                    <a:pt x="397" y="438"/>
                    <a:pt x="396" y="435"/>
                  </a:cubicBezTo>
                  <a:cubicBezTo>
                    <a:pt x="396" y="432"/>
                    <a:pt x="402" y="429"/>
                    <a:pt x="412" y="425"/>
                  </a:cubicBezTo>
                  <a:cubicBezTo>
                    <a:pt x="423" y="422"/>
                    <a:pt x="434" y="414"/>
                    <a:pt x="434" y="412"/>
                  </a:cubicBezTo>
                  <a:cubicBezTo>
                    <a:pt x="434" y="411"/>
                    <a:pt x="442" y="415"/>
                    <a:pt x="445" y="413"/>
                  </a:cubicBezTo>
                  <a:cubicBezTo>
                    <a:pt x="449" y="410"/>
                    <a:pt x="461" y="410"/>
                    <a:pt x="465" y="410"/>
                  </a:cubicBezTo>
                  <a:cubicBezTo>
                    <a:pt x="468" y="409"/>
                    <a:pt x="468" y="407"/>
                    <a:pt x="471" y="404"/>
                  </a:cubicBezTo>
                  <a:cubicBezTo>
                    <a:pt x="475" y="401"/>
                    <a:pt x="474" y="400"/>
                    <a:pt x="478" y="398"/>
                  </a:cubicBezTo>
                  <a:cubicBezTo>
                    <a:pt x="482" y="397"/>
                    <a:pt x="484" y="394"/>
                    <a:pt x="484" y="392"/>
                  </a:cubicBezTo>
                  <a:cubicBezTo>
                    <a:pt x="484" y="390"/>
                    <a:pt x="492" y="389"/>
                    <a:pt x="492" y="387"/>
                  </a:cubicBezTo>
                  <a:cubicBezTo>
                    <a:pt x="492" y="385"/>
                    <a:pt x="498" y="384"/>
                    <a:pt x="498" y="381"/>
                  </a:cubicBezTo>
                  <a:cubicBezTo>
                    <a:pt x="498" y="379"/>
                    <a:pt x="501" y="379"/>
                    <a:pt x="503" y="377"/>
                  </a:cubicBezTo>
                  <a:cubicBezTo>
                    <a:pt x="504" y="375"/>
                    <a:pt x="501" y="369"/>
                    <a:pt x="504" y="368"/>
                  </a:cubicBezTo>
                  <a:cubicBezTo>
                    <a:pt x="507" y="368"/>
                    <a:pt x="503" y="364"/>
                    <a:pt x="503" y="363"/>
                  </a:cubicBezTo>
                  <a:cubicBezTo>
                    <a:pt x="502" y="361"/>
                    <a:pt x="508" y="361"/>
                    <a:pt x="510" y="359"/>
                  </a:cubicBezTo>
                  <a:cubicBezTo>
                    <a:pt x="513" y="357"/>
                    <a:pt x="515" y="355"/>
                    <a:pt x="516" y="351"/>
                  </a:cubicBezTo>
                  <a:cubicBezTo>
                    <a:pt x="516" y="348"/>
                    <a:pt x="521" y="345"/>
                    <a:pt x="523" y="345"/>
                  </a:cubicBezTo>
                  <a:cubicBezTo>
                    <a:pt x="525" y="344"/>
                    <a:pt x="526" y="339"/>
                    <a:pt x="525" y="335"/>
                  </a:cubicBezTo>
                  <a:cubicBezTo>
                    <a:pt x="525" y="332"/>
                    <a:pt x="529" y="333"/>
                    <a:pt x="527" y="331"/>
                  </a:cubicBezTo>
                  <a:cubicBezTo>
                    <a:pt x="525" y="330"/>
                    <a:pt x="528" y="325"/>
                    <a:pt x="532" y="324"/>
                  </a:cubicBezTo>
                  <a:cubicBezTo>
                    <a:pt x="536" y="323"/>
                    <a:pt x="529" y="321"/>
                    <a:pt x="527" y="323"/>
                  </a:cubicBezTo>
                  <a:cubicBezTo>
                    <a:pt x="525" y="325"/>
                    <a:pt x="523" y="318"/>
                    <a:pt x="521" y="321"/>
                  </a:cubicBezTo>
                  <a:cubicBezTo>
                    <a:pt x="519" y="323"/>
                    <a:pt x="513" y="319"/>
                    <a:pt x="517" y="318"/>
                  </a:cubicBezTo>
                  <a:cubicBezTo>
                    <a:pt x="520" y="317"/>
                    <a:pt x="526" y="313"/>
                    <a:pt x="529" y="312"/>
                  </a:cubicBezTo>
                  <a:cubicBezTo>
                    <a:pt x="531" y="312"/>
                    <a:pt x="525" y="306"/>
                    <a:pt x="522" y="306"/>
                  </a:cubicBezTo>
                  <a:cubicBezTo>
                    <a:pt x="519" y="306"/>
                    <a:pt x="515" y="299"/>
                    <a:pt x="512" y="299"/>
                  </a:cubicBezTo>
                  <a:cubicBezTo>
                    <a:pt x="508" y="299"/>
                    <a:pt x="514" y="297"/>
                    <a:pt x="518" y="299"/>
                  </a:cubicBezTo>
                  <a:cubicBezTo>
                    <a:pt x="522" y="301"/>
                    <a:pt x="526" y="302"/>
                    <a:pt x="528" y="301"/>
                  </a:cubicBezTo>
                  <a:cubicBezTo>
                    <a:pt x="530" y="299"/>
                    <a:pt x="522" y="292"/>
                    <a:pt x="519" y="290"/>
                  </a:cubicBezTo>
                  <a:cubicBezTo>
                    <a:pt x="516" y="288"/>
                    <a:pt x="518" y="284"/>
                    <a:pt x="517" y="283"/>
                  </a:cubicBezTo>
                  <a:cubicBezTo>
                    <a:pt x="515" y="282"/>
                    <a:pt x="511" y="273"/>
                    <a:pt x="509" y="269"/>
                  </a:cubicBezTo>
                  <a:cubicBezTo>
                    <a:pt x="508" y="266"/>
                    <a:pt x="501" y="265"/>
                    <a:pt x="499" y="262"/>
                  </a:cubicBezTo>
                  <a:cubicBezTo>
                    <a:pt x="498" y="260"/>
                    <a:pt x="500" y="254"/>
                    <a:pt x="505" y="252"/>
                  </a:cubicBezTo>
                  <a:cubicBezTo>
                    <a:pt x="510" y="250"/>
                    <a:pt x="508" y="245"/>
                    <a:pt x="510" y="246"/>
                  </a:cubicBezTo>
                  <a:cubicBezTo>
                    <a:pt x="512" y="246"/>
                    <a:pt x="514" y="245"/>
                    <a:pt x="516" y="242"/>
                  </a:cubicBezTo>
                  <a:cubicBezTo>
                    <a:pt x="518" y="238"/>
                    <a:pt x="521" y="240"/>
                    <a:pt x="523" y="238"/>
                  </a:cubicBezTo>
                  <a:cubicBezTo>
                    <a:pt x="525" y="236"/>
                    <a:pt x="533" y="236"/>
                    <a:pt x="536" y="234"/>
                  </a:cubicBezTo>
                  <a:cubicBezTo>
                    <a:pt x="539" y="232"/>
                    <a:pt x="533" y="226"/>
                    <a:pt x="529" y="227"/>
                  </a:cubicBezTo>
                  <a:cubicBezTo>
                    <a:pt x="526" y="228"/>
                    <a:pt x="521" y="227"/>
                    <a:pt x="518" y="223"/>
                  </a:cubicBezTo>
                  <a:cubicBezTo>
                    <a:pt x="516" y="219"/>
                    <a:pt x="509" y="230"/>
                    <a:pt x="503" y="232"/>
                  </a:cubicBezTo>
                  <a:cubicBezTo>
                    <a:pt x="498" y="235"/>
                    <a:pt x="495" y="228"/>
                    <a:pt x="496" y="223"/>
                  </a:cubicBezTo>
                  <a:cubicBezTo>
                    <a:pt x="498" y="219"/>
                    <a:pt x="492" y="219"/>
                    <a:pt x="485" y="219"/>
                  </a:cubicBezTo>
                  <a:cubicBezTo>
                    <a:pt x="477" y="220"/>
                    <a:pt x="480" y="206"/>
                    <a:pt x="485" y="205"/>
                  </a:cubicBezTo>
                  <a:cubicBezTo>
                    <a:pt x="489" y="205"/>
                    <a:pt x="496" y="210"/>
                    <a:pt x="499" y="201"/>
                  </a:cubicBezTo>
                  <a:cubicBezTo>
                    <a:pt x="501" y="193"/>
                    <a:pt x="505" y="199"/>
                    <a:pt x="512" y="192"/>
                  </a:cubicBezTo>
                  <a:cubicBezTo>
                    <a:pt x="518" y="185"/>
                    <a:pt x="525" y="180"/>
                    <a:pt x="531" y="185"/>
                  </a:cubicBezTo>
                  <a:cubicBezTo>
                    <a:pt x="536" y="189"/>
                    <a:pt x="525" y="196"/>
                    <a:pt x="523" y="200"/>
                  </a:cubicBezTo>
                  <a:cubicBezTo>
                    <a:pt x="521" y="204"/>
                    <a:pt x="525" y="205"/>
                    <a:pt x="522" y="209"/>
                  </a:cubicBezTo>
                  <a:cubicBezTo>
                    <a:pt x="518" y="212"/>
                    <a:pt x="523" y="213"/>
                    <a:pt x="529" y="208"/>
                  </a:cubicBezTo>
                  <a:cubicBezTo>
                    <a:pt x="536" y="204"/>
                    <a:pt x="544" y="199"/>
                    <a:pt x="550" y="197"/>
                  </a:cubicBezTo>
                  <a:cubicBezTo>
                    <a:pt x="552" y="196"/>
                    <a:pt x="554" y="196"/>
                    <a:pt x="556" y="196"/>
                  </a:cubicBezTo>
                  <a:cubicBezTo>
                    <a:pt x="557" y="194"/>
                    <a:pt x="558" y="192"/>
                    <a:pt x="559" y="191"/>
                  </a:cubicBezTo>
                  <a:cubicBezTo>
                    <a:pt x="563" y="189"/>
                    <a:pt x="578" y="182"/>
                    <a:pt x="580" y="179"/>
                  </a:cubicBezTo>
                  <a:cubicBezTo>
                    <a:pt x="582" y="177"/>
                    <a:pt x="584" y="171"/>
                    <a:pt x="587" y="171"/>
                  </a:cubicBezTo>
                  <a:cubicBezTo>
                    <a:pt x="590" y="171"/>
                    <a:pt x="590" y="174"/>
                    <a:pt x="594" y="174"/>
                  </a:cubicBezTo>
                  <a:cubicBezTo>
                    <a:pt x="599" y="174"/>
                    <a:pt x="604" y="176"/>
                    <a:pt x="602" y="172"/>
                  </a:cubicBezTo>
                  <a:cubicBezTo>
                    <a:pt x="599" y="169"/>
                    <a:pt x="601" y="169"/>
                    <a:pt x="606" y="168"/>
                  </a:cubicBezTo>
                  <a:cubicBezTo>
                    <a:pt x="611" y="167"/>
                    <a:pt x="610" y="162"/>
                    <a:pt x="614" y="162"/>
                  </a:cubicBezTo>
                  <a:cubicBezTo>
                    <a:pt x="618" y="162"/>
                    <a:pt x="617" y="153"/>
                    <a:pt x="621" y="153"/>
                  </a:cubicBezTo>
                  <a:cubicBezTo>
                    <a:pt x="624" y="153"/>
                    <a:pt x="626" y="158"/>
                    <a:pt x="630" y="157"/>
                  </a:cubicBezTo>
                  <a:cubicBezTo>
                    <a:pt x="631" y="157"/>
                    <a:pt x="632" y="157"/>
                    <a:pt x="633" y="157"/>
                  </a:cubicBezTo>
                  <a:cubicBezTo>
                    <a:pt x="634" y="157"/>
                    <a:pt x="635" y="156"/>
                    <a:pt x="636" y="155"/>
                  </a:cubicBezTo>
                  <a:cubicBezTo>
                    <a:pt x="635" y="151"/>
                    <a:pt x="636" y="147"/>
                    <a:pt x="635" y="145"/>
                  </a:cubicBezTo>
                  <a:cubicBezTo>
                    <a:pt x="633" y="141"/>
                    <a:pt x="635" y="138"/>
                    <a:pt x="634" y="135"/>
                  </a:cubicBezTo>
                  <a:cubicBezTo>
                    <a:pt x="634" y="133"/>
                    <a:pt x="633" y="127"/>
                    <a:pt x="636" y="127"/>
                  </a:cubicBezTo>
                  <a:cubicBezTo>
                    <a:pt x="639" y="127"/>
                    <a:pt x="642" y="121"/>
                    <a:pt x="645" y="123"/>
                  </a:cubicBezTo>
                  <a:cubicBezTo>
                    <a:pt x="649" y="125"/>
                    <a:pt x="655" y="126"/>
                    <a:pt x="655" y="123"/>
                  </a:cubicBezTo>
                  <a:cubicBezTo>
                    <a:pt x="655" y="120"/>
                    <a:pt x="660" y="120"/>
                    <a:pt x="661" y="116"/>
                  </a:cubicBezTo>
                  <a:cubicBezTo>
                    <a:pt x="661" y="112"/>
                    <a:pt x="666" y="111"/>
                    <a:pt x="667" y="107"/>
                  </a:cubicBezTo>
                  <a:cubicBezTo>
                    <a:pt x="668" y="103"/>
                    <a:pt x="670" y="95"/>
                    <a:pt x="673" y="93"/>
                  </a:cubicBezTo>
                  <a:cubicBezTo>
                    <a:pt x="677" y="91"/>
                    <a:pt x="673" y="89"/>
                    <a:pt x="673" y="83"/>
                  </a:cubicBezTo>
                  <a:close/>
                  <a:moveTo>
                    <a:pt x="510" y="399"/>
                  </a:moveTo>
                  <a:cubicBezTo>
                    <a:pt x="506" y="412"/>
                    <a:pt x="515" y="419"/>
                    <a:pt x="516" y="418"/>
                  </a:cubicBezTo>
                  <a:cubicBezTo>
                    <a:pt x="519" y="416"/>
                    <a:pt x="533" y="387"/>
                    <a:pt x="530" y="383"/>
                  </a:cubicBezTo>
                  <a:cubicBezTo>
                    <a:pt x="527" y="379"/>
                    <a:pt x="513" y="386"/>
                    <a:pt x="510" y="399"/>
                  </a:cubicBezTo>
                  <a:close/>
                  <a:moveTo>
                    <a:pt x="391" y="444"/>
                  </a:moveTo>
                  <a:cubicBezTo>
                    <a:pt x="386" y="444"/>
                    <a:pt x="375" y="451"/>
                    <a:pt x="380" y="460"/>
                  </a:cubicBezTo>
                  <a:cubicBezTo>
                    <a:pt x="384" y="469"/>
                    <a:pt x="398" y="463"/>
                    <a:pt x="399" y="459"/>
                  </a:cubicBezTo>
                  <a:cubicBezTo>
                    <a:pt x="399" y="455"/>
                    <a:pt x="406" y="448"/>
                    <a:pt x="405" y="445"/>
                  </a:cubicBezTo>
                  <a:cubicBezTo>
                    <a:pt x="404" y="443"/>
                    <a:pt x="395" y="444"/>
                    <a:pt x="391" y="44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36" name="Freeform 143"/>
            <p:cNvSpPr>
              <a:spLocks noEditPoints="1" noChangeArrowheads="1"/>
            </p:cNvSpPr>
            <p:nvPr/>
          </p:nvSpPr>
          <p:spPr bwMode="auto">
            <a:xfrm>
              <a:off x="6148388" y="2065337"/>
              <a:ext cx="207963" cy="292100"/>
            </a:xfrm>
            <a:custGeom>
              <a:avLst/>
              <a:gdLst>
                <a:gd name="T0" fmla="*/ 2147483646 w 109"/>
                <a:gd name="T1" fmla="*/ 2147483646 h 153"/>
                <a:gd name="T2" fmla="*/ 2147483646 w 109"/>
                <a:gd name="T3" fmla="*/ 2147483646 h 153"/>
                <a:gd name="T4" fmla="*/ 2147483646 w 109"/>
                <a:gd name="T5" fmla="*/ 2147483646 h 153"/>
                <a:gd name="T6" fmla="*/ 2147483646 w 109"/>
                <a:gd name="T7" fmla="*/ 2147483646 h 153"/>
                <a:gd name="T8" fmla="*/ 2147483646 w 109"/>
                <a:gd name="T9" fmla="*/ 2147483646 h 153"/>
                <a:gd name="T10" fmla="*/ 2147483646 w 109"/>
                <a:gd name="T11" fmla="*/ 2147483646 h 153"/>
                <a:gd name="T12" fmla="*/ 2147483646 w 109"/>
                <a:gd name="T13" fmla="*/ 2147483646 h 153"/>
                <a:gd name="T14" fmla="*/ 2147483646 w 109"/>
                <a:gd name="T15" fmla="*/ 2147483646 h 153"/>
                <a:gd name="T16" fmla="*/ 2147483646 w 109"/>
                <a:gd name="T17" fmla="*/ 2147483646 h 153"/>
                <a:gd name="T18" fmla="*/ 2147483646 w 109"/>
                <a:gd name="T19" fmla="*/ 2147483646 h 153"/>
                <a:gd name="T20" fmla="*/ 2147483646 w 109"/>
                <a:gd name="T21" fmla="*/ 2147483646 h 153"/>
                <a:gd name="T22" fmla="*/ 2147483646 w 109"/>
                <a:gd name="T23" fmla="*/ 2147483646 h 153"/>
                <a:gd name="T24" fmla="*/ 2147483646 w 109"/>
                <a:gd name="T25" fmla="*/ 2147483646 h 153"/>
                <a:gd name="T26" fmla="*/ 2147483646 w 109"/>
                <a:gd name="T27" fmla="*/ 2147483646 h 153"/>
                <a:gd name="T28" fmla="*/ 2147483646 w 109"/>
                <a:gd name="T29" fmla="*/ 2147483646 h 153"/>
                <a:gd name="T30" fmla="*/ 2147483646 w 109"/>
                <a:gd name="T31" fmla="*/ 2147483646 h 153"/>
                <a:gd name="T32" fmla="*/ 2147483646 w 109"/>
                <a:gd name="T33" fmla="*/ 2147483646 h 153"/>
                <a:gd name="T34" fmla="*/ 2147483646 w 109"/>
                <a:gd name="T35" fmla="*/ 2147483646 h 153"/>
                <a:gd name="T36" fmla="*/ 2147483646 w 109"/>
                <a:gd name="T37" fmla="*/ 2147483646 h 153"/>
                <a:gd name="T38" fmla="*/ 2147483646 w 109"/>
                <a:gd name="T39" fmla="*/ 2147483646 h 153"/>
                <a:gd name="T40" fmla="*/ 2147483646 w 109"/>
                <a:gd name="T41" fmla="*/ 2147483646 h 153"/>
                <a:gd name="T42" fmla="*/ 2147483646 w 109"/>
                <a:gd name="T43" fmla="*/ 2147483646 h 153"/>
                <a:gd name="T44" fmla="*/ 2147483646 w 109"/>
                <a:gd name="T45" fmla="*/ 2147483646 h 153"/>
                <a:gd name="T46" fmla="*/ 2147483646 w 109"/>
                <a:gd name="T47" fmla="*/ 2147483646 h 153"/>
                <a:gd name="T48" fmla="*/ 2147483646 w 109"/>
                <a:gd name="T49" fmla="*/ 2147483646 h 153"/>
                <a:gd name="T50" fmla="*/ 2147483646 w 109"/>
                <a:gd name="T51" fmla="*/ 2147483646 h 153"/>
                <a:gd name="T52" fmla="*/ 2147483646 w 109"/>
                <a:gd name="T53" fmla="*/ 2147483646 h 153"/>
                <a:gd name="T54" fmla="*/ 2147483646 w 109"/>
                <a:gd name="T55" fmla="*/ 2147483646 h 153"/>
                <a:gd name="T56" fmla="*/ 2147483646 w 109"/>
                <a:gd name="T57" fmla="*/ 2147483646 h 153"/>
                <a:gd name="T58" fmla="*/ 2147483646 w 109"/>
                <a:gd name="T59" fmla="*/ 2147483646 h 153"/>
                <a:gd name="T60" fmla="*/ 2147483646 w 109"/>
                <a:gd name="T61" fmla="*/ 2147483646 h 153"/>
                <a:gd name="T62" fmla="*/ 2147483646 w 109"/>
                <a:gd name="T63" fmla="*/ 2147483646 h 153"/>
                <a:gd name="T64" fmla="*/ 2147483646 w 109"/>
                <a:gd name="T65" fmla="*/ 2147483646 h 153"/>
                <a:gd name="T66" fmla="*/ 2147483646 w 109"/>
                <a:gd name="T67" fmla="*/ 2147483646 h 153"/>
                <a:gd name="T68" fmla="*/ 2147483646 w 109"/>
                <a:gd name="T69" fmla="*/ 2147483646 h 153"/>
                <a:gd name="T70" fmla="*/ 2147483646 w 109"/>
                <a:gd name="T71" fmla="*/ 2147483646 h 153"/>
                <a:gd name="T72" fmla="*/ 2147483646 w 109"/>
                <a:gd name="T73" fmla="*/ 2147483646 h 153"/>
                <a:gd name="T74" fmla="*/ 2147483646 w 109"/>
                <a:gd name="T75" fmla="*/ 2147483646 h 153"/>
                <a:gd name="T76" fmla="*/ 2147483646 w 109"/>
                <a:gd name="T77" fmla="*/ 2147483646 h 153"/>
                <a:gd name="T78" fmla="*/ 2147483646 w 109"/>
                <a:gd name="T79" fmla="*/ 2147483646 h 153"/>
                <a:gd name="T80" fmla="*/ 2147483646 w 109"/>
                <a:gd name="T81" fmla="*/ 2147483646 h 153"/>
                <a:gd name="T82" fmla="*/ 2147483646 w 109"/>
                <a:gd name="T83" fmla="*/ 2147483646 h 153"/>
                <a:gd name="T84" fmla="*/ 2147483646 w 109"/>
                <a:gd name="T85" fmla="*/ 2147483646 h 153"/>
                <a:gd name="T86" fmla="*/ 2147483646 w 109"/>
                <a:gd name="T87" fmla="*/ 2147483646 h 153"/>
                <a:gd name="T88" fmla="*/ 2147483646 w 109"/>
                <a:gd name="T89" fmla="*/ 2147483646 h 153"/>
                <a:gd name="T90" fmla="*/ 2147483646 w 109"/>
                <a:gd name="T91" fmla="*/ 2147483646 h 153"/>
                <a:gd name="T92" fmla="*/ 2147483646 w 109"/>
                <a:gd name="T93" fmla="*/ 2147483646 h 153"/>
                <a:gd name="T94" fmla="*/ 2147483646 w 109"/>
                <a:gd name="T95" fmla="*/ 2147483646 h 153"/>
                <a:gd name="T96" fmla="*/ 2147483646 w 109"/>
                <a:gd name="T97" fmla="*/ 2147483646 h 153"/>
                <a:gd name="T98" fmla="*/ 2147483646 w 109"/>
                <a:gd name="T99" fmla="*/ 2147483646 h 153"/>
                <a:gd name="T100" fmla="*/ 2147483646 w 109"/>
                <a:gd name="T101" fmla="*/ 2147483646 h 153"/>
                <a:gd name="T102" fmla="*/ 2147483646 w 109"/>
                <a:gd name="T103" fmla="*/ 2147483646 h 153"/>
                <a:gd name="T104" fmla="*/ 2147483646 w 109"/>
                <a:gd name="T105" fmla="*/ 2147483646 h 153"/>
                <a:gd name="T106" fmla="*/ 2147483646 w 109"/>
                <a:gd name="T107" fmla="*/ 2147483646 h 153"/>
                <a:gd name="T108" fmla="*/ 2147483646 w 109"/>
                <a:gd name="T109" fmla="*/ 2147483646 h 1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
                <a:gd name="T166" fmla="*/ 0 h 153"/>
                <a:gd name="T167" fmla="*/ 109 w 109"/>
                <a:gd name="T168" fmla="*/ 153 h 1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 h="153">
                  <a:moveTo>
                    <a:pt x="58" y="59"/>
                  </a:moveTo>
                  <a:cubicBezTo>
                    <a:pt x="64" y="58"/>
                    <a:pt x="73" y="66"/>
                    <a:pt x="72" y="69"/>
                  </a:cubicBezTo>
                  <a:cubicBezTo>
                    <a:pt x="70" y="72"/>
                    <a:pt x="72" y="82"/>
                    <a:pt x="75" y="79"/>
                  </a:cubicBezTo>
                  <a:cubicBezTo>
                    <a:pt x="78" y="76"/>
                    <a:pt x="83" y="80"/>
                    <a:pt x="80" y="84"/>
                  </a:cubicBezTo>
                  <a:cubicBezTo>
                    <a:pt x="77" y="88"/>
                    <a:pt x="84" y="93"/>
                    <a:pt x="85" y="98"/>
                  </a:cubicBezTo>
                  <a:cubicBezTo>
                    <a:pt x="86" y="103"/>
                    <a:pt x="90" y="99"/>
                    <a:pt x="89" y="95"/>
                  </a:cubicBezTo>
                  <a:cubicBezTo>
                    <a:pt x="88" y="91"/>
                    <a:pt x="90" y="91"/>
                    <a:pt x="94" y="88"/>
                  </a:cubicBezTo>
                  <a:cubicBezTo>
                    <a:pt x="98" y="85"/>
                    <a:pt x="94" y="80"/>
                    <a:pt x="91" y="75"/>
                  </a:cubicBezTo>
                  <a:cubicBezTo>
                    <a:pt x="88" y="69"/>
                    <a:pt x="78" y="71"/>
                    <a:pt x="78" y="66"/>
                  </a:cubicBezTo>
                  <a:cubicBezTo>
                    <a:pt x="78" y="60"/>
                    <a:pt x="71" y="59"/>
                    <a:pt x="71" y="56"/>
                  </a:cubicBezTo>
                  <a:cubicBezTo>
                    <a:pt x="70" y="53"/>
                    <a:pt x="61" y="50"/>
                    <a:pt x="55" y="53"/>
                  </a:cubicBezTo>
                  <a:cubicBezTo>
                    <a:pt x="49" y="56"/>
                    <a:pt x="53" y="47"/>
                    <a:pt x="49" y="43"/>
                  </a:cubicBezTo>
                  <a:cubicBezTo>
                    <a:pt x="45" y="38"/>
                    <a:pt x="52" y="32"/>
                    <a:pt x="57" y="27"/>
                  </a:cubicBezTo>
                  <a:cubicBezTo>
                    <a:pt x="62" y="21"/>
                    <a:pt x="56" y="12"/>
                    <a:pt x="56" y="8"/>
                  </a:cubicBezTo>
                  <a:cubicBezTo>
                    <a:pt x="57" y="4"/>
                    <a:pt x="57" y="3"/>
                    <a:pt x="54" y="4"/>
                  </a:cubicBezTo>
                  <a:cubicBezTo>
                    <a:pt x="52" y="6"/>
                    <a:pt x="42" y="0"/>
                    <a:pt x="38" y="3"/>
                  </a:cubicBezTo>
                  <a:cubicBezTo>
                    <a:pt x="34" y="6"/>
                    <a:pt x="38" y="28"/>
                    <a:pt x="36" y="29"/>
                  </a:cubicBezTo>
                  <a:cubicBezTo>
                    <a:pt x="34" y="31"/>
                    <a:pt x="31" y="26"/>
                    <a:pt x="30" y="28"/>
                  </a:cubicBezTo>
                  <a:cubicBezTo>
                    <a:pt x="29" y="31"/>
                    <a:pt x="31" y="43"/>
                    <a:pt x="33" y="43"/>
                  </a:cubicBezTo>
                  <a:cubicBezTo>
                    <a:pt x="36" y="43"/>
                    <a:pt x="38" y="47"/>
                    <a:pt x="36" y="52"/>
                  </a:cubicBezTo>
                  <a:cubicBezTo>
                    <a:pt x="35" y="57"/>
                    <a:pt x="41" y="58"/>
                    <a:pt x="48" y="56"/>
                  </a:cubicBezTo>
                  <a:cubicBezTo>
                    <a:pt x="54" y="53"/>
                    <a:pt x="52" y="60"/>
                    <a:pt x="58" y="59"/>
                  </a:cubicBezTo>
                  <a:close/>
                  <a:moveTo>
                    <a:pt x="37" y="62"/>
                  </a:moveTo>
                  <a:cubicBezTo>
                    <a:pt x="38" y="67"/>
                    <a:pt x="40" y="76"/>
                    <a:pt x="47" y="74"/>
                  </a:cubicBezTo>
                  <a:cubicBezTo>
                    <a:pt x="55" y="72"/>
                    <a:pt x="36" y="58"/>
                    <a:pt x="37" y="62"/>
                  </a:cubicBezTo>
                  <a:close/>
                  <a:moveTo>
                    <a:pt x="55" y="94"/>
                  </a:moveTo>
                  <a:cubicBezTo>
                    <a:pt x="57" y="94"/>
                    <a:pt x="61" y="94"/>
                    <a:pt x="61" y="91"/>
                  </a:cubicBezTo>
                  <a:cubicBezTo>
                    <a:pt x="62" y="88"/>
                    <a:pt x="65" y="97"/>
                    <a:pt x="62" y="100"/>
                  </a:cubicBezTo>
                  <a:cubicBezTo>
                    <a:pt x="59" y="103"/>
                    <a:pt x="59" y="111"/>
                    <a:pt x="64" y="112"/>
                  </a:cubicBezTo>
                  <a:cubicBezTo>
                    <a:pt x="69" y="113"/>
                    <a:pt x="77" y="97"/>
                    <a:pt x="76" y="94"/>
                  </a:cubicBezTo>
                  <a:cubicBezTo>
                    <a:pt x="75" y="91"/>
                    <a:pt x="71" y="96"/>
                    <a:pt x="72" y="92"/>
                  </a:cubicBezTo>
                  <a:cubicBezTo>
                    <a:pt x="73" y="88"/>
                    <a:pt x="60" y="78"/>
                    <a:pt x="55" y="79"/>
                  </a:cubicBezTo>
                  <a:cubicBezTo>
                    <a:pt x="50" y="80"/>
                    <a:pt x="51" y="95"/>
                    <a:pt x="55" y="94"/>
                  </a:cubicBezTo>
                  <a:close/>
                  <a:moveTo>
                    <a:pt x="16" y="101"/>
                  </a:moveTo>
                  <a:cubicBezTo>
                    <a:pt x="11" y="107"/>
                    <a:pt x="0" y="116"/>
                    <a:pt x="2" y="119"/>
                  </a:cubicBezTo>
                  <a:cubicBezTo>
                    <a:pt x="4" y="123"/>
                    <a:pt x="16" y="105"/>
                    <a:pt x="22" y="100"/>
                  </a:cubicBezTo>
                  <a:cubicBezTo>
                    <a:pt x="28" y="96"/>
                    <a:pt x="27" y="92"/>
                    <a:pt x="25" y="88"/>
                  </a:cubicBezTo>
                  <a:cubicBezTo>
                    <a:pt x="23" y="84"/>
                    <a:pt x="21" y="95"/>
                    <a:pt x="16" y="101"/>
                  </a:cubicBezTo>
                  <a:close/>
                  <a:moveTo>
                    <a:pt x="75" y="107"/>
                  </a:moveTo>
                  <a:cubicBezTo>
                    <a:pt x="77" y="111"/>
                    <a:pt x="86" y="105"/>
                    <a:pt x="84" y="102"/>
                  </a:cubicBezTo>
                  <a:cubicBezTo>
                    <a:pt x="81" y="99"/>
                    <a:pt x="74" y="105"/>
                    <a:pt x="75" y="107"/>
                  </a:cubicBezTo>
                  <a:close/>
                  <a:moveTo>
                    <a:pt x="105" y="133"/>
                  </a:moveTo>
                  <a:cubicBezTo>
                    <a:pt x="109" y="129"/>
                    <a:pt x="103" y="116"/>
                    <a:pt x="103" y="108"/>
                  </a:cubicBezTo>
                  <a:cubicBezTo>
                    <a:pt x="103" y="100"/>
                    <a:pt x="92" y="103"/>
                    <a:pt x="95" y="108"/>
                  </a:cubicBezTo>
                  <a:cubicBezTo>
                    <a:pt x="98" y="113"/>
                    <a:pt x="89" y="109"/>
                    <a:pt x="88" y="114"/>
                  </a:cubicBezTo>
                  <a:cubicBezTo>
                    <a:pt x="88" y="119"/>
                    <a:pt x="81" y="115"/>
                    <a:pt x="82" y="119"/>
                  </a:cubicBezTo>
                  <a:cubicBezTo>
                    <a:pt x="82" y="123"/>
                    <a:pt x="75" y="119"/>
                    <a:pt x="72" y="116"/>
                  </a:cubicBezTo>
                  <a:cubicBezTo>
                    <a:pt x="68" y="114"/>
                    <a:pt x="64" y="123"/>
                    <a:pt x="59" y="124"/>
                  </a:cubicBezTo>
                  <a:cubicBezTo>
                    <a:pt x="54" y="125"/>
                    <a:pt x="51" y="136"/>
                    <a:pt x="54" y="136"/>
                  </a:cubicBezTo>
                  <a:cubicBezTo>
                    <a:pt x="58" y="135"/>
                    <a:pt x="60" y="130"/>
                    <a:pt x="64" y="130"/>
                  </a:cubicBezTo>
                  <a:cubicBezTo>
                    <a:pt x="68" y="131"/>
                    <a:pt x="67" y="126"/>
                    <a:pt x="73" y="127"/>
                  </a:cubicBezTo>
                  <a:cubicBezTo>
                    <a:pt x="78" y="128"/>
                    <a:pt x="74" y="145"/>
                    <a:pt x="82" y="147"/>
                  </a:cubicBezTo>
                  <a:cubicBezTo>
                    <a:pt x="90" y="148"/>
                    <a:pt x="90" y="153"/>
                    <a:pt x="94" y="153"/>
                  </a:cubicBezTo>
                  <a:cubicBezTo>
                    <a:pt x="97" y="153"/>
                    <a:pt x="93" y="142"/>
                    <a:pt x="93" y="138"/>
                  </a:cubicBezTo>
                  <a:cubicBezTo>
                    <a:pt x="94" y="135"/>
                    <a:pt x="101" y="138"/>
                    <a:pt x="105" y="13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37" name="Freeform 144"/>
            <p:cNvSpPr>
              <a:spLocks noEditPoints="1" noChangeArrowheads="1"/>
            </p:cNvSpPr>
            <p:nvPr/>
          </p:nvSpPr>
          <p:spPr bwMode="auto">
            <a:xfrm>
              <a:off x="6664325" y="2535237"/>
              <a:ext cx="273050" cy="173038"/>
            </a:xfrm>
            <a:custGeom>
              <a:avLst/>
              <a:gdLst>
                <a:gd name="T0" fmla="*/ 2147483646 w 143"/>
                <a:gd name="T1" fmla="*/ 2147483646 h 91"/>
                <a:gd name="T2" fmla="*/ 2147483646 w 143"/>
                <a:gd name="T3" fmla="*/ 2147483646 h 91"/>
                <a:gd name="T4" fmla="*/ 2147483646 w 143"/>
                <a:gd name="T5" fmla="*/ 2147483646 h 91"/>
                <a:gd name="T6" fmla="*/ 2147483646 w 143"/>
                <a:gd name="T7" fmla="*/ 2147483646 h 91"/>
                <a:gd name="T8" fmla="*/ 2147483646 w 143"/>
                <a:gd name="T9" fmla="*/ 2147483646 h 91"/>
                <a:gd name="T10" fmla="*/ 2147483646 w 143"/>
                <a:gd name="T11" fmla="*/ 2147483646 h 91"/>
                <a:gd name="T12" fmla="*/ 2147483646 w 143"/>
                <a:gd name="T13" fmla="*/ 2147483646 h 91"/>
                <a:gd name="T14" fmla="*/ 2147483646 w 143"/>
                <a:gd name="T15" fmla="*/ 2147483646 h 91"/>
                <a:gd name="T16" fmla="*/ 0 w 143"/>
                <a:gd name="T17" fmla="*/ 0 h 91"/>
                <a:gd name="T18" fmla="*/ 0 w 143"/>
                <a:gd name="T19" fmla="*/ 2147483646 h 91"/>
                <a:gd name="T20" fmla="*/ 2147483646 w 143"/>
                <a:gd name="T21" fmla="*/ 2147483646 h 91"/>
                <a:gd name="T22" fmla="*/ 2147483646 w 143"/>
                <a:gd name="T23" fmla="*/ 2147483646 h 91"/>
                <a:gd name="T24" fmla="*/ 2147483646 w 143"/>
                <a:gd name="T25" fmla="*/ 2147483646 h 91"/>
                <a:gd name="T26" fmla="*/ 2147483646 w 143"/>
                <a:gd name="T27" fmla="*/ 2147483646 h 91"/>
                <a:gd name="T28" fmla="*/ 2147483646 w 143"/>
                <a:gd name="T29" fmla="*/ 2147483646 h 91"/>
                <a:gd name="T30" fmla="*/ 2147483646 w 143"/>
                <a:gd name="T31" fmla="*/ 2147483646 h 91"/>
                <a:gd name="T32" fmla="*/ 2147483646 w 143"/>
                <a:gd name="T33" fmla="*/ 2147483646 h 91"/>
                <a:gd name="T34" fmla="*/ 2147483646 w 143"/>
                <a:gd name="T35" fmla="*/ 2147483646 h 91"/>
                <a:gd name="T36" fmla="*/ 2147483646 w 143"/>
                <a:gd name="T37" fmla="*/ 2147483646 h 91"/>
                <a:gd name="T38" fmla="*/ 2147483646 w 143"/>
                <a:gd name="T39" fmla="*/ 2147483646 h 91"/>
                <a:gd name="T40" fmla="*/ 2147483646 w 143"/>
                <a:gd name="T41" fmla="*/ 2147483646 h 91"/>
                <a:gd name="T42" fmla="*/ 2147483646 w 143"/>
                <a:gd name="T43" fmla="*/ 2147483646 h 91"/>
                <a:gd name="T44" fmla="*/ 2147483646 w 143"/>
                <a:gd name="T45" fmla="*/ 2147483646 h 91"/>
                <a:gd name="T46" fmla="*/ 2147483646 w 143"/>
                <a:gd name="T47" fmla="*/ 2147483646 h 91"/>
                <a:gd name="T48" fmla="*/ 2147483646 w 143"/>
                <a:gd name="T49" fmla="*/ 2147483646 h 91"/>
                <a:gd name="T50" fmla="*/ 2147483646 w 143"/>
                <a:gd name="T51" fmla="*/ 2147483646 h 91"/>
                <a:gd name="T52" fmla="*/ 2147483646 w 143"/>
                <a:gd name="T53" fmla="*/ 2147483646 h 91"/>
                <a:gd name="T54" fmla="*/ 2147483646 w 143"/>
                <a:gd name="T55" fmla="*/ 2147483646 h 9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3"/>
                <a:gd name="T85" fmla="*/ 0 h 91"/>
                <a:gd name="T86" fmla="*/ 143 w 143"/>
                <a:gd name="T87" fmla="*/ 91 h 9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3" h="91">
                  <a:moveTo>
                    <a:pt x="102" y="84"/>
                  </a:moveTo>
                  <a:cubicBezTo>
                    <a:pt x="100" y="83"/>
                    <a:pt x="94" y="79"/>
                    <a:pt x="94" y="76"/>
                  </a:cubicBezTo>
                  <a:cubicBezTo>
                    <a:pt x="95" y="74"/>
                    <a:pt x="88" y="74"/>
                    <a:pt x="83" y="71"/>
                  </a:cubicBezTo>
                  <a:cubicBezTo>
                    <a:pt x="78" y="68"/>
                    <a:pt x="80" y="58"/>
                    <a:pt x="75" y="56"/>
                  </a:cubicBezTo>
                  <a:cubicBezTo>
                    <a:pt x="70" y="54"/>
                    <a:pt x="66" y="46"/>
                    <a:pt x="72" y="47"/>
                  </a:cubicBezTo>
                  <a:cubicBezTo>
                    <a:pt x="78" y="47"/>
                    <a:pt x="79" y="44"/>
                    <a:pt x="75" y="39"/>
                  </a:cubicBezTo>
                  <a:cubicBezTo>
                    <a:pt x="70" y="35"/>
                    <a:pt x="53" y="33"/>
                    <a:pt x="52" y="27"/>
                  </a:cubicBezTo>
                  <a:cubicBezTo>
                    <a:pt x="52" y="21"/>
                    <a:pt x="21" y="6"/>
                    <a:pt x="8" y="3"/>
                  </a:cubicBezTo>
                  <a:cubicBezTo>
                    <a:pt x="6" y="2"/>
                    <a:pt x="3" y="1"/>
                    <a:pt x="0" y="0"/>
                  </a:cubicBezTo>
                  <a:cubicBezTo>
                    <a:pt x="0" y="71"/>
                    <a:pt x="0" y="71"/>
                    <a:pt x="0" y="71"/>
                  </a:cubicBezTo>
                  <a:cubicBezTo>
                    <a:pt x="3" y="73"/>
                    <a:pt x="7" y="75"/>
                    <a:pt x="12" y="75"/>
                  </a:cubicBezTo>
                  <a:cubicBezTo>
                    <a:pt x="26" y="76"/>
                    <a:pt x="23" y="68"/>
                    <a:pt x="25" y="68"/>
                  </a:cubicBezTo>
                  <a:cubicBezTo>
                    <a:pt x="28" y="68"/>
                    <a:pt x="29" y="63"/>
                    <a:pt x="32" y="59"/>
                  </a:cubicBezTo>
                  <a:cubicBezTo>
                    <a:pt x="35" y="56"/>
                    <a:pt x="48" y="59"/>
                    <a:pt x="56" y="65"/>
                  </a:cubicBezTo>
                  <a:cubicBezTo>
                    <a:pt x="63" y="71"/>
                    <a:pt x="72" y="88"/>
                    <a:pt x="80" y="87"/>
                  </a:cubicBezTo>
                  <a:cubicBezTo>
                    <a:pt x="88" y="85"/>
                    <a:pt x="97" y="91"/>
                    <a:pt x="104" y="91"/>
                  </a:cubicBezTo>
                  <a:cubicBezTo>
                    <a:pt x="111" y="91"/>
                    <a:pt x="105" y="85"/>
                    <a:pt x="102" y="84"/>
                  </a:cubicBezTo>
                  <a:close/>
                  <a:moveTo>
                    <a:pt x="121" y="25"/>
                  </a:moveTo>
                  <a:cubicBezTo>
                    <a:pt x="121" y="28"/>
                    <a:pt x="116" y="29"/>
                    <a:pt x="108" y="33"/>
                  </a:cubicBezTo>
                  <a:cubicBezTo>
                    <a:pt x="99" y="36"/>
                    <a:pt x="84" y="29"/>
                    <a:pt x="84" y="34"/>
                  </a:cubicBezTo>
                  <a:cubicBezTo>
                    <a:pt x="83" y="37"/>
                    <a:pt x="93" y="42"/>
                    <a:pt x="102" y="42"/>
                  </a:cubicBezTo>
                  <a:cubicBezTo>
                    <a:pt x="111" y="42"/>
                    <a:pt x="125" y="33"/>
                    <a:pt x="125" y="30"/>
                  </a:cubicBezTo>
                  <a:cubicBezTo>
                    <a:pt x="125" y="28"/>
                    <a:pt x="131" y="23"/>
                    <a:pt x="129" y="20"/>
                  </a:cubicBezTo>
                  <a:cubicBezTo>
                    <a:pt x="126" y="18"/>
                    <a:pt x="121" y="22"/>
                    <a:pt x="121" y="25"/>
                  </a:cubicBezTo>
                  <a:close/>
                  <a:moveTo>
                    <a:pt x="133" y="12"/>
                  </a:moveTo>
                  <a:cubicBezTo>
                    <a:pt x="127" y="9"/>
                    <a:pt x="123" y="6"/>
                    <a:pt x="129" y="13"/>
                  </a:cubicBezTo>
                  <a:cubicBezTo>
                    <a:pt x="136" y="19"/>
                    <a:pt x="132" y="24"/>
                    <a:pt x="136" y="23"/>
                  </a:cubicBezTo>
                  <a:cubicBezTo>
                    <a:pt x="143" y="22"/>
                    <a:pt x="138" y="15"/>
                    <a:pt x="133" y="12"/>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38" name="Freeform 145"/>
            <p:cNvSpPr>
              <a:spLocks noChangeArrowheads="1"/>
            </p:cNvSpPr>
            <p:nvPr/>
          </p:nvSpPr>
          <p:spPr bwMode="auto">
            <a:xfrm>
              <a:off x="5362575" y="2263775"/>
              <a:ext cx="46038" cy="88900"/>
            </a:xfrm>
            <a:custGeom>
              <a:avLst/>
              <a:gdLst>
                <a:gd name="T0" fmla="*/ 2147483646 w 24"/>
                <a:gd name="T1" fmla="*/ 0 h 47"/>
                <a:gd name="T2" fmla="*/ 2147483646 w 24"/>
                <a:gd name="T3" fmla="*/ 2147483646 h 47"/>
                <a:gd name="T4" fmla="*/ 2147483646 w 24"/>
                <a:gd name="T5" fmla="*/ 2147483646 h 47"/>
                <a:gd name="T6" fmla="*/ 2147483646 w 24"/>
                <a:gd name="T7" fmla="*/ 2147483646 h 47"/>
                <a:gd name="T8" fmla="*/ 2147483646 w 24"/>
                <a:gd name="T9" fmla="*/ 2147483646 h 47"/>
                <a:gd name="T10" fmla="*/ 2147483646 w 24"/>
                <a:gd name="T11" fmla="*/ 0 h 47"/>
                <a:gd name="T12" fmla="*/ 0 60000 65536"/>
                <a:gd name="T13" fmla="*/ 0 60000 65536"/>
                <a:gd name="T14" fmla="*/ 0 60000 65536"/>
                <a:gd name="T15" fmla="*/ 0 60000 65536"/>
                <a:gd name="T16" fmla="*/ 0 60000 65536"/>
                <a:gd name="T17" fmla="*/ 0 60000 65536"/>
                <a:gd name="T18" fmla="*/ 0 w 24"/>
                <a:gd name="T19" fmla="*/ 0 h 47"/>
                <a:gd name="T20" fmla="*/ 24 w 24"/>
                <a:gd name="T21" fmla="*/ 47 h 47"/>
              </a:gdLst>
              <a:ahLst/>
              <a:cxnLst>
                <a:cxn ang="T12">
                  <a:pos x="T0" y="T1"/>
                </a:cxn>
                <a:cxn ang="T13">
                  <a:pos x="T2" y="T3"/>
                </a:cxn>
                <a:cxn ang="T14">
                  <a:pos x="T4" y="T5"/>
                </a:cxn>
                <a:cxn ang="T15">
                  <a:pos x="T6" y="T7"/>
                </a:cxn>
                <a:cxn ang="T16">
                  <a:pos x="T8" y="T9"/>
                </a:cxn>
                <a:cxn ang="T17">
                  <a:pos x="T10" y="T11"/>
                </a:cxn>
              </a:cxnLst>
              <a:rect l="T18" t="T19" r="T20" b="T21"/>
              <a:pathLst>
                <a:path w="24" h="47">
                  <a:moveTo>
                    <a:pt x="5" y="0"/>
                  </a:moveTo>
                  <a:cubicBezTo>
                    <a:pt x="2" y="1"/>
                    <a:pt x="3" y="7"/>
                    <a:pt x="1" y="11"/>
                  </a:cubicBezTo>
                  <a:cubicBezTo>
                    <a:pt x="0" y="15"/>
                    <a:pt x="0" y="20"/>
                    <a:pt x="1" y="26"/>
                  </a:cubicBezTo>
                  <a:cubicBezTo>
                    <a:pt x="1" y="32"/>
                    <a:pt x="1" y="39"/>
                    <a:pt x="6" y="43"/>
                  </a:cubicBezTo>
                  <a:cubicBezTo>
                    <a:pt x="13" y="47"/>
                    <a:pt x="23" y="36"/>
                    <a:pt x="24" y="27"/>
                  </a:cubicBezTo>
                  <a:cubicBezTo>
                    <a:pt x="24" y="17"/>
                    <a:pt x="8" y="0"/>
                    <a:pt x="5" y="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39" name="Freeform 146"/>
            <p:cNvSpPr>
              <a:spLocks noChangeArrowheads="1"/>
            </p:cNvSpPr>
            <p:nvPr/>
          </p:nvSpPr>
          <p:spPr bwMode="auto">
            <a:xfrm>
              <a:off x="4559300" y="2724150"/>
              <a:ext cx="160338" cy="317500"/>
            </a:xfrm>
            <a:custGeom>
              <a:avLst/>
              <a:gdLst>
                <a:gd name="T0" fmla="*/ 2147483646 w 84"/>
                <a:gd name="T1" fmla="*/ 2147483646 h 166"/>
                <a:gd name="T2" fmla="*/ 2147483646 w 84"/>
                <a:gd name="T3" fmla="*/ 2147483646 h 166"/>
                <a:gd name="T4" fmla="*/ 2147483646 w 84"/>
                <a:gd name="T5" fmla="*/ 2147483646 h 166"/>
                <a:gd name="T6" fmla="*/ 2147483646 w 84"/>
                <a:gd name="T7" fmla="*/ 2147483646 h 166"/>
                <a:gd name="T8" fmla="*/ 2147483646 w 84"/>
                <a:gd name="T9" fmla="*/ 2147483646 h 166"/>
                <a:gd name="T10" fmla="*/ 2147483646 w 84"/>
                <a:gd name="T11" fmla="*/ 2147483646 h 166"/>
                <a:gd name="T12" fmla="*/ 2147483646 w 84"/>
                <a:gd name="T13" fmla="*/ 2147483646 h 166"/>
                <a:gd name="T14" fmla="*/ 2147483646 w 84"/>
                <a:gd name="T15" fmla="*/ 2147483646 h 166"/>
                <a:gd name="T16" fmla="*/ 2147483646 w 84"/>
                <a:gd name="T17" fmla="*/ 2147483646 h 166"/>
                <a:gd name="T18" fmla="*/ 2147483646 w 84"/>
                <a:gd name="T19" fmla="*/ 2147483646 h 166"/>
                <a:gd name="T20" fmla="*/ 2147483646 w 84"/>
                <a:gd name="T21" fmla="*/ 2147483646 h 166"/>
                <a:gd name="T22" fmla="*/ 2147483646 w 84"/>
                <a:gd name="T23" fmla="*/ 2147483646 h 166"/>
                <a:gd name="T24" fmla="*/ 2147483646 w 84"/>
                <a:gd name="T25" fmla="*/ 2147483646 h 166"/>
                <a:gd name="T26" fmla="*/ 2147483646 w 84"/>
                <a:gd name="T27" fmla="*/ 2147483646 h 166"/>
                <a:gd name="T28" fmla="*/ 2147483646 w 84"/>
                <a:gd name="T29" fmla="*/ 2147483646 h 166"/>
                <a:gd name="T30" fmla="*/ 2147483646 w 84"/>
                <a:gd name="T31" fmla="*/ 2147483646 h 166"/>
                <a:gd name="T32" fmla="*/ 2147483646 w 84"/>
                <a:gd name="T33" fmla="*/ 2147483646 h 166"/>
                <a:gd name="T34" fmla="*/ 2147483646 w 84"/>
                <a:gd name="T35" fmla="*/ 2147483646 h 166"/>
                <a:gd name="T36" fmla="*/ 2147483646 w 84"/>
                <a:gd name="T37" fmla="*/ 2147483646 h 166"/>
                <a:gd name="T38" fmla="*/ 2147483646 w 84"/>
                <a:gd name="T39" fmla="*/ 2147483646 h 166"/>
                <a:gd name="T40" fmla="*/ 2147483646 w 84"/>
                <a:gd name="T41" fmla="*/ 2147483646 h 166"/>
                <a:gd name="T42" fmla="*/ 2147483646 w 84"/>
                <a:gd name="T43" fmla="*/ 2147483646 h 166"/>
                <a:gd name="T44" fmla="*/ 2147483646 w 84"/>
                <a:gd name="T45" fmla="*/ 2147483646 h 1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4"/>
                <a:gd name="T70" fmla="*/ 0 h 166"/>
                <a:gd name="T71" fmla="*/ 84 w 84"/>
                <a:gd name="T72" fmla="*/ 166 h 1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4" h="166">
                  <a:moveTo>
                    <a:pt x="71" y="5"/>
                  </a:moveTo>
                  <a:cubicBezTo>
                    <a:pt x="70" y="0"/>
                    <a:pt x="68" y="7"/>
                    <a:pt x="67" y="9"/>
                  </a:cubicBezTo>
                  <a:cubicBezTo>
                    <a:pt x="66" y="10"/>
                    <a:pt x="65" y="14"/>
                    <a:pt x="65" y="17"/>
                  </a:cubicBezTo>
                  <a:cubicBezTo>
                    <a:pt x="66" y="19"/>
                    <a:pt x="61" y="22"/>
                    <a:pt x="59" y="22"/>
                  </a:cubicBezTo>
                  <a:cubicBezTo>
                    <a:pt x="56" y="21"/>
                    <a:pt x="52" y="23"/>
                    <a:pt x="53" y="27"/>
                  </a:cubicBezTo>
                  <a:cubicBezTo>
                    <a:pt x="54" y="30"/>
                    <a:pt x="51" y="30"/>
                    <a:pt x="53" y="33"/>
                  </a:cubicBezTo>
                  <a:cubicBezTo>
                    <a:pt x="54" y="36"/>
                    <a:pt x="49" y="39"/>
                    <a:pt x="44" y="40"/>
                  </a:cubicBezTo>
                  <a:cubicBezTo>
                    <a:pt x="40" y="40"/>
                    <a:pt x="34" y="48"/>
                    <a:pt x="29" y="48"/>
                  </a:cubicBezTo>
                  <a:cubicBezTo>
                    <a:pt x="24" y="47"/>
                    <a:pt x="19" y="51"/>
                    <a:pt x="14" y="50"/>
                  </a:cubicBezTo>
                  <a:cubicBezTo>
                    <a:pt x="10" y="50"/>
                    <a:pt x="13" y="59"/>
                    <a:pt x="10" y="65"/>
                  </a:cubicBezTo>
                  <a:cubicBezTo>
                    <a:pt x="6" y="71"/>
                    <a:pt x="8" y="78"/>
                    <a:pt x="11" y="86"/>
                  </a:cubicBezTo>
                  <a:cubicBezTo>
                    <a:pt x="14" y="93"/>
                    <a:pt x="16" y="99"/>
                    <a:pt x="8" y="109"/>
                  </a:cubicBezTo>
                  <a:cubicBezTo>
                    <a:pt x="0" y="118"/>
                    <a:pt x="1" y="129"/>
                    <a:pt x="4" y="136"/>
                  </a:cubicBezTo>
                  <a:cubicBezTo>
                    <a:pt x="7" y="142"/>
                    <a:pt x="7" y="152"/>
                    <a:pt x="11" y="157"/>
                  </a:cubicBezTo>
                  <a:cubicBezTo>
                    <a:pt x="16" y="162"/>
                    <a:pt x="28" y="166"/>
                    <a:pt x="31" y="162"/>
                  </a:cubicBezTo>
                  <a:cubicBezTo>
                    <a:pt x="35" y="158"/>
                    <a:pt x="39" y="162"/>
                    <a:pt x="43" y="158"/>
                  </a:cubicBezTo>
                  <a:cubicBezTo>
                    <a:pt x="47" y="153"/>
                    <a:pt x="54" y="127"/>
                    <a:pt x="59" y="110"/>
                  </a:cubicBezTo>
                  <a:cubicBezTo>
                    <a:pt x="65" y="93"/>
                    <a:pt x="72" y="71"/>
                    <a:pt x="72" y="66"/>
                  </a:cubicBezTo>
                  <a:cubicBezTo>
                    <a:pt x="71" y="62"/>
                    <a:pt x="76" y="59"/>
                    <a:pt x="74" y="54"/>
                  </a:cubicBezTo>
                  <a:cubicBezTo>
                    <a:pt x="72" y="49"/>
                    <a:pt x="74" y="43"/>
                    <a:pt x="77" y="47"/>
                  </a:cubicBezTo>
                  <a:cubicBezTo>
                    <a:pt x="79" y="51"/>
                    <a:pt x="82" y="51"/>
                    <a:pt x="83" y="45"/>
                  </a:cubicBezTo>
                  <a:cubicBezTo>
                    <a:pt x="84" y="40"/>
                    <a:pt x="79" y="32"/>
                    <a:pt x="79" y="24"/>
                  </a:cubicBezTo>
                  <a:cubicBezTo>
                    <a:pt x="79" y="16"/>
                    <a:pt x="72" y="9"/>
                    <a:pt x="71" y="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40" name="Freeform 147"/>
            <p:cNvSpPr>
              <a:spLocks noEditPoints="1" noChangeArrowheads="1"/>
            </p:cNvSpPr>
            <p:nvPr/>
          </p:nvSpPr>
          <p:spPr bwMode="auto">
            <a:xfrm>
              <a:off x="4552950" y="2052637"/>
              <a:ext cx="258763" cy="157163"/>
            </a:xfrm>
            <a:custGeom>
              <a:avLst/>
              <a:gdLst>
                <a:gd name="T0" fmla="*/ 2147483646 w 135"/>
                <a:gd name="T1" fmla="*/ 2147483646 h 82"/>
                <a:gd name="T2" fmla="*/ 2147483646 w 135"/>
                <a:gd name="T3" fmla="*/ 2147483646 h 82"/>
                <a:gd name="T4" fmla="*/ 2147483646 w 135"/>
                <a:gd name="T5" fmla="*/ 2147483646 h 82"/>
                <a:gd name="T6" fmla="*/ 2147483646 w 135"/>
                <a:gd name="T7" fmla="*/ 2147483646 h 82"/>
                <a:gd name="T8" fmla="*/ 2147483646 w 135"/>
                <a:gd name="T9" fmla="*/ 2147483646 h 82"/>
                <a:gd name="T10" fmla="*/ 2147483646 w 135"/>
                <a:gd name="T11" fmla="*/ 2147483646 h 82"/>
                <a:gd name="T12" fmla="*/ 2147483646 w 135"/>
                <a:gd name="T13" fmla="*/ 2147483646 h 82"/>
                <a:gd name="T14" fmla="*/ 2147483646 w 135"/>
                <a:gd name="T15" fmla="*/ 2147483646 h 82"/>
                <a:gd name="T16" fmla="*/ 2147483646 w 135"/>
                <a:gd name="T17" fmla="*/ 2147483646 h 82"/>
                <a:gd name="T18" fmla="*/ 0 w 135"/>
                <a:gd name="T19" fmla="*/ 2147483646 h 82"/>
                <a:gd name="T20" fmla="*/ 2147483646 w 135"/>
                <a:gd name="T21" fmla="*/ 2147483646 h 82"/>
                <a:gd name="T22" fmla="*/ 2147483646 w 135"/>
                <a:gd name="T23" fmla="*/ 2147483646 h 82"/>
                <a:gd name="T24" fmla="*/ 2147483646 w 135"/>
                <a:gd name="T25" fmla="*/ 2147483646 h 82"/>
                <a:gd name="T26" fmla="*/ 2147483646 w 135"/>
                <a:gd name="T27" fmla="*/ 2147483646 h 82"/>
                <a:gd name="T28" fmla="*/ 2147483646 w 135"/>
                <a:gd name="T29" fmla="*/ 2147483646 h 82"/>
                <a:gd name="T30" fmla="*/ 2147483646 w 135"/>
                <a:gd name="T31" fmla="*/ 2147483646 h 82"/>
                <a:gd name="T32" fmla="*/ 2147483646 w 135"/>
                <a:gd name="T33" fmla="*/ 2147483646 h 82"/>
                <a:gd name="T34" fmla="*/ 2147483646 w 135"/>
                <a:gd name="T35" fmla="*/ 2147483646 h 82"/>
                <a:gd name="T36" fmla="*/ 2147483646 w 135"/>
                <a:gd name="T37" fmla="*/ 2147483646 h 82"/>
                <a:gd name="T38" fmla="*/ 2147483646 w 135"/>
                <a:gd name="T39" fmla="*/ 2147483646 h 82"/>
                <a:gd name="T40" fmla="*/ 2147483646 w 135"/>
                <a:gd name="T41" fmla="*/ 2147483646 h 82"/>
                <a:gd name="T42" fmla="*/ 2147483646 w 135"/>
                <a:gd name="T43" fmla="*/ 0 h 82"/>
                <a:gd name="T44" fmla="*/ 2147483646 w 135"/>
                <a:gd name="T45" fmla="*/ 2147483646 h 82"/>
                <a:gd name="T46" fmla="*/ 2147483646 w 135"/>
                <a:gd name="T47" fmla="*/ 2147483646 h 82"/>
                <a:gd name="T48" fmla="*/ 2147483646 w 135"/>
                <a:gd name="T49" fmla="*/ 2147483646 h 82"/>
                <a:gd name="T50" fmla="*/ 2147483646 w 135"/>
                <a:gd name="T51" fmla="*/ 2147483646 h 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5"/>
                <a:gd name="T79" fmla="*/ 0 h 82"/>
                <a:gd name="T80" fmla="*/ 135 w 135"/>
                <a:gd name="T81" fmla="*/ 82 h 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5" h="82">
                  <a:moveTo>
                    <a:pt x="95" y="3"/>
                  </a:moveTo>
                  <a:cubicBezTo>
                    <a:pt x="90" y="4"/>
                    <a:pt x="75" y="3"/>
                    <a:pt x="73" y="4"/>
                  </a:cubicBezTo>
                  <a:cubicBezTo>
                    <a:pt x="71" y="5"/>
                    <a:pt x="58" y="15"/>
                    <a:pt x="56" y="19"/>
                  </a:cubicBezTo>
                  <a:cubicBezTo>
                    <a:pt x="54" y="24"/>
                    <a:pt x="51" y="25"/>
                    <a:pt x="48" y="22"/>
                  </a:cubicBezTo>
                  <a:cubicBezTo>
                    <a:pt x="45" y="20"/>
                    <a:pt x="33" y="21"/>
                    <a:pt x="32" y="20"/>
                  </a:cubicBezTo>
                  <a:cubicBezTo>
                    <a:pt x="31" y="19"/>
                    <a:pt x="23" y="18"/>
                    <a:pt x="18" y="19"/>
                  </a:cubicBezTo>
                  <a:cubicBezTo>
                    <a:pt x="14" y="19"/>
                    <a:pt x="12" y="17"/>
                    <a:pt x="10" y="17"/>
                  </a:cubicBezTo>
                  <a:cubicBezTo>
                    <a:pt x="8" y="18"/>
                    <a:pt x="6" y="20"/>
                    <a:pt x="5" y="21"/>
                  </a:cubicBezTo>
                  <a:cubicBezTo>
                    <a:pt x="4" y="23"/>
                    <a:pt x="6" y="26"/>
                    <a:pt x="6" y="28"/>
                  </a:cubicBezTo>
                  <a:cubicBezTo>
                    <a:pt x="5" y="28"/>
                    <a:pt x="3" y="29"/>
                    <a:pt x="0" y="30"/>
                  </a:cubicBezTo>
                  <a:cubicBezTo>
                    <a:pt x="1" y="33"/>
                    <a:pt x="2" y="35"/>
                    <a:pt x="1" y="37"/>
                  </a:cubicBezTo>
                  <a:cubicBezTo>
                    <a:pt x="0" y="41"/>
                    <a:pt x="1" y="50"/>
                    <a:pt x="5" y="55"/>
                  </a:cubicBezTo>
                  <a:cubicBezTo>
                    <a:pt x="8" y="61"/>
                    <a:pt x="7" y="70"/>
                    <a:pt x="9" y="72"/>
                  </a:cubicBezTo>
                  <a:cubicBezTo>
                    <a:pt x="10" y="74"/>
                    <a:pt x="23" y="73"/>
                    <a:pt x="29" y="70"/>
                  </a:cubicBezTo>
                  <a:cubicBezTo>
                    <a:pt x="35" y="66"/>
                    <a:pt x="39" y="65"/>
                    <a:pt x="44" y="65"/>
                  </a:cubicBezTo>
                  <a:cubicBezTo>
                    <a:pt x="48" y="65"/>
                    <a:pt x="54" y="61"/>
                    <a:pt x="56" y="59"/>
                  </a:cubicBezTo>
                  <a:cubicBezTo>
                    <a:pt x="57" y="57"/>
                    <a:pt x="64" y="57"/>
                    <a:pt x="67" y="57"/>
                  </a:cubicBezTo>
                  <a:cubicBezTo>
                    <a:pt x="70" y="58"/>
                    <a:pt x="73" y="54"/>
                    <a:pt x="76" y="51"/>
                  </a:cubicBezTo>
                  <a:cubicBezTo>
                    <a:pt x="79" y="48"/>
                    <a:pt x="89" y="47"/>
                    <a:pt x="100" y="43"/>
                  </a:cubicBezTo>
                  <a:cubicBezTo>
                    <a:pt x="110" y="40"/>
                    <a:pt x="108" y="35"/>
                    <a:pt x="111" y="32"/>
                  </a:cubicBezTo>
                  <a:cubicBezTo>
                    <a:pt x="113" y="30"/>
                    <a:pt x="116" y="30"/>
                    <a:pt x="120" y="28"/>
                  </a:cubicBezTo>
                  <a:cubicBezTo>
                    <a:pt x="115" y="18"/>
                    <a:pt x="109" y="6"/>
                    <a:pt x="106" y="0"/>
                  </a:cubicBezTo>
                  <a:cubicBezTo>
                    <a:pt x="101" y="1"/>
                    <a:pt x="97" y="3"/>
                    <a:pt x="95" y="3"/>
                  </a:cubicBezTo>
                  <a:close/>
                  <a:moveTo>
                    <a:pt x="123" y="78"/>
                  </a:moveTo>
                  <a:cubicBezTo>
                    <a:pt x="127" y="82"/>
                    <a:pt x="134" y="77"/>
                    <a:pt x="134" y="76"/>
                  </a:cubicBezTo>
                  <a:cubicBezTo>
                    <a:pt x="135" y="74"/>
                    <a:pt x="119" y="73"/>
                    <a:pt x="123" y="78"/>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41" name="Freeform 148"/>
            <p:cNvSpPr>
              <a:spLocks noEditPoints="1" noChangeArrowheads="1"/>
            </p:cNvSpPr>
            <p:nvPr/>
          </p:nvSpPr>
          <p:spPr bwMode="auto">
            <a:xfrm>
              <a:off x="6961188" y="2592387"/>
              <a:ext cx="174625" cy="125413"/>
            </a:xfrm>
            <a:custGeom>
              <a:avLst/>
              <a:gdLst>
                <a:gd name="T0" fmla="*/ 2147483646 w 92"/>
                <a:gd name="T1" fmla="*/ 2147483646 h 66"/>
                <a:gd name="T2" fmla="*/ 2147483646 w 92"/>
                <a:gd name="T3" fmla="*/ 2147483646 h 66"/>
                <a:gd name="T4" fmla="*/ 2147483646 w 92"/>
                <a:gd name="T5" fmla="*/ 2147483646 h 66"/>
                <a:gd name="T6" fmla="*/ 2147483646 w 92"/>
                <a:gd name="T7" fmla="*/ 2147483646 h 66"/>
                <a:gd name="T8" fmla="*/ 2147483646 w 92"/>
                <a:gd name="T9" fmla="*/ 2147483646 h 66"/>
                <a:gd name="T10" fmla="*/ 2147483646 w 92"/>
                <a:gd name="T11" fmla="*/ 2147483646 h 66"/>
                <a:gd name="T12" fmla="*/ 2147483646 w 92"/>
                <a:gd name="T13" fmla="*/ 2147483646 h 66"/>
                <a:gd name="T14" fmla="*/ 2147483646 w 92"/>
                <a:gd name="T15" fmla="*/ 2147483646 h 66"/>
                <a:gd name="T16" fmla="*/ 2147483646 w 92"/>
                <a:gd name="T17" fmla="*/ 2147483646 h 66"/>
                <a:gd name="T18" fmla="*/ 2147483646 w 92"/>
                <a:gd name="T19" fmla="*/ 2147483646 h 66"/>
                <a:gd name="T20" fmla="*/ 2147483646 w 92"/>
                <a:gd name="T21" fmla="*/ 2147483646 h 66"/>
                <a:gd name="T22" fmla="*/ 2147483646 w 92"/>
                <a:gd name="T23" fmla="*/ 2147483646 h 66"/>
                <a:gd name="T24" fmla="*/ 2147483646 w 92"/>
                <a:gd name="T25" fmla="*/ 2147483646 h 66"/>
                <a:gd name="T26" fmla="*/ 2147483646 w 92"/>
                <a:gd name="T27" fmla="*/ 2147483646 h 66"/>
                <a:gd name="T28" fmla="*/ 2147483646 w 92"/>
                <a:gd name="T29" fmla="*/ 2147483646 h 66"/>
                <a:gd name="T30" fmla="*/ 2147483646 w 92"/>
                <a:gd name="T31" fmla="*/ 2147483646 h 66"/>
                <a:gd name="T32" fmla="*/ 2147483646 w 92"/>
                <a:gd name="T33" fmla="*/ 2147483646 h 66"/>
                <a:gd name="T34" fmla="*/ 2147483646 w 92"/>
                <a:gd name="T35" fmla="*/ 2147483646 h 6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2"/>
                <a:gd name="T55" fmla="*/ 0 h 66"/>
                <a:gd name="T56" fmla="*/ 92 w 92"/>
                <a:gd name="T57" fmla="*/ 66 h 6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15542" name="Freeform 149"/>
            <p:cNvSpPr>
              <a:spLocks noEditPoints="1" noChangeArrowheads="1"/>
            </p:cNvSpPr>
            <p:nvPr/>
          </p:nvSpPr>
          <p:spPr bwMode="auto">
            <a:xfrm>
              <a:off x="6961188" y="2592387"/>
              <a:ext cx="174625" cy="125413"/>
            </a:xfrm>
            <a:custGeom>
              <a:avLst/>
              <a:gdLst>
                <a:gd name="T0" fmla="*/ 2147483646 w 92"/>
                <a:gd name="T1" fmla="*/ 2147483646 h 66"/>
                <a:gd name="T2" fmla="*/ 2147483646 w 92"/>
                <a:gd name="T3" fmla="*/ 2147483646 h 66"/>
                <a:gd name="T4" fmla="*/ 2147483646 w 92"/>
                <a:gd name="T5" fmla="*/ 2147483646 h 66"/>
                <a:gd name="T6" fmla="*/ 2147483646 w 92"/>
                <a:gd name="T7" fmla="*/ 2147483646 h 66"/>
                <a:gd name="T8" fmla="*/ 2147483646 w 92"/>
                <a:gd name="T9" fmla="*/ 2147483646 h 66"/>
                <a:gd name="T10" fmla="*/ 2147483646 w 92"/>
                <a:gd name="T11" fmla="*/ 2147483646 h 66"/>
                <a:gd name="T12" fmla="*/ 2147483646 w 92"/>
                <a:gd name="T13" fmla="*/ 2147483646 h 66"/>
                <a:gd name="T14" fmla="*/ 2147483646 w 92"/>
                <a:gd name="T15" fmla="*/ 2147483646 h 66"/>
                <a:gd name="T16" fmla="*/ 2147483646 w 92"/>
                <a:gd name="T17" fmla="*/ 2147483646 h 66"/>
                <a:gd name="T18" fmla="*/ 2147483646 w 92"/>
                <a:gd name="T19" fmla="*/ 2147483646 h 66"/>
                <a:gd name="T20" fmla="*/ 2147483646 w 92"/>
                <a:gd name="T21" fmla="*/ 2147483646 h 66"/>
                <a:gd name="T22" fmla="*/ 2147483646 w 92"/>
                <a:gd name="T23" fmla="*/ 2147483646 h 66"/>
                <a:gd name="T24" fmla="*/ 2147483646 w 92"/>
                <a:gd name="T25" fmla="*/ 2147483646 h 66"/>
                <a:gd name="T26" fmla="*/ 2147483646 w 92"/>
                <a:gd name="T27" fmla="*/ 2147483646 h 66"/>
                <a:gd name="T28" fmla="*/ 2147483646 w 92"/>
                <a:gd name="T29" fmla="*/ 2147483646 h 66"/>
                <a:gd name="T30" fmla="*/ 2147483646 w 92"/>
                <a:gd name="T31" fmla="*/ 2147483646 h 66"/>
                <a:gd name="T32" fmla="*/ 2147483646 w 92"/>
                <a:gd name="T33" fmla="*/ 2147483646 h 66"/>
                <a:gd name="T34" fmla="*/ 2147483646 w 92"/>
                <a:gd name="T35" fmla="*/ 2147483646 h 6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2"/>
                <a:gd name="T55" fmla="*/ 0 h 66"/>
                <a:gd name="T56" fmla="*/ 92 w 92"/>
                <a:gd name="T57" fmla="*/ 66 h 6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43" name="Freeform 150"/>
            <p:cNvSpPr>
              <a:spLocks noEditPoints="1" noChangeArrowheads="1"/>
            </p:cNvSpPr>
            <p:nvPr/>
          </p:nvSpPr>
          <p:spPr bwMode="auto">
            <a:xfrm>
              <a:off x="6054725" y="2706687"/>
              <a:ext cx="884238" cy="787400"/>
            </a:xfrm>
            <a:custGeom>
              <a:avLst/>
              <a:gdLst>
                <a:gd name="T0" fmla="*/ 2147483646 w 463"/>
                <a:gd name="T1" fmla="*/ 2147483646 h 412"/>
                <a:gd name="T2" fmla="*/ 2147483646 w 463"/>
                <a:gd name="T3" fmla="*/ 2147483646 h 412"/>
                <a:gd name="T4" fmla="*/ 2147483646 w 463"/>
                <a:gd name="T5" fmla="*/ 2147483646 h 412"/>
                <a:gd name="T6" fmla="*/ 2147483646 w 463"/>
                <a:gd name="T7" fmla="*/ 2147483646 h 412"/>
                <a:gd name="T8" fmla="*/ 2147483646 w 463"/>
                <a:gd name="T9" fmla="*/ 2147483646 h 412"/>
                <a:gd name="T10" fmla="*/ 2147483646 w 463"/>
                <a:gd name="T11" fmla="*/ 2147483646 h 412"/>
                <a:gd name="T12" fmla="*/ 2147483646 w 463"/>
                <a:gd name="T13" fmla="*/ 2147483646 h 412"/>
                <a:gd name="T14" fmla="*/ 2147483646 w 463"/>
                <a:gd name="T15" fmla="*/ 2147483646 h 412"/>
                <a:gd name="T16" fmla="*/ 2147483646 w 463"/>
                <a:gd name="T17" fmla="*/ 2147483646 h 412"/>
                <a:gd name="T18" fmla="*/ 2147483646 w 463"/>
                <a:gd name="T19" fmla="*/ 2147483646 h 412"/>
                <a:gd name="T20" fmla="*/ 2147483646 w 463"/>
                <a:gd name="T21" fmla="*/ 2147483646 h 412"/>
                <a:gd name="T22" fmla="*/ 2147483646 w 463"/>
                <a:gd name="T23" fmla="*/ 2147483646 h 412"/>
                <a:gd name="T24" fmla="*/ 2147483646 w 463"/>
                <a:gd name="T25" fmla="*/ 2147483646 h 412"/>
                <a:gd name="T26" fmla="*/ 2147483646 w 463"/>
                <a:gd name="T27" fmla="*/ 2147483646 h 412"/>
                <a:gd name="T28" fmla="*/ 2147483646 w 463"/>
                <a:gd name="T29" fmla="*/ 2147483646 h 412"/>
                <a:gd name="T30" fmla="*/ 2147483646 w 463"/>
                <a:gd name="T31" fmla="*/ 2147483646 h 412"/>
                <a:gd name="T32" fmla="*/ 2147483646 w 463"/>
                <a:gd name="T33" fmla="*/ 2147483646 h 412"/>
                <a:gd name="T34" fmla="*/ 2147483646 w 463"/>
                <a:gd name="T35" fmla="*/ 2147483646 h 412"/>
                <a:gd name="T36" fmla="*/ 2147483646 w 463"/>
                <a:gd name="T37" fmla="*/ 2147483646 h 412"/>
                <a:gd name="T38" fmla="*/ 2147483646 w 463"/>
                <a:gd name="T39" fmla="*/ 2147483646 h 412"/>
                <a:gd name="T40" fmla="*/ 2147483646 w 463"/>
                <a:gd name="T41" fmla="*/ 2147483646 h 412"/>
                <a:gd name="T42" fmla="*/ 2147483646 w 463"/>
                <a:gd name="T43" fmla="*/ 2147483646 h 412"/>
                <a:gd name="T44" fmla="*/ 2147483646 w 463"/>
                <a:gd name="T45" fmla="*/ 2147483646 h 412"/>
                <a:gd name="T46" fmla="*/ 2147483646 w 463"/>
                <a:gd name="T47" fmla="*/ 2147483646 h 412"/>
                <a:gd name="T48" fmla="*/ 2147483646 w 463"/>
                <a:gd name="T49" fmla="*/ 2147483646 h 412"/>
                <a:gd name="T50" fmla="*/ 2147483646 w 463"/>
                <a:gd name="T51" fmla="*/ 2147483646 h 412"/>
                <a:gd name="T52" fmla="*/ 2147483646 w 463"/>
                <a:gd name="T53" fmla="*/ 2147483646 h 412"/>
                <a:gd name="T54" fmla="*/ 2147483646 w 463"/>
                <a:gd name="T55" fmla="*/ 2147483646 h 412"/>
                <a:gd name="T56" fmla="*/ 2147483646 w 463"/>
                <a:gd name="T57" fmla="*/ 2147483646 h 412"/>
                <a:gd name="T58" fmla="*/ 2147483646 w 463"/>
                <a:gd name="T59" fmla="*/ 2147483646 h 412"/>
                <a:gd name="T60" fmla="*/ 2147483646 w 463"/>
                <a:gd name="T61" fmla="*/ 2147483646 h 412"/>
                <a:gd name="T62" fmla="*/ 2147483646 w 463"/>
                <a:gd name="T63" fmla="*/ 2147483646 h 412"/>
                <a:gd name="T64" fmla="*/ 2147483646 w 463"/>
                <a:gd name="T65" fmla="*/ 2147483646 h 412"/>
                <a:gd name="T66" fmla="*/ 2147483646 w 463"/>
                <a:gd name="T67" fmla="*/ 2147483646 h 412"/>
                <a:gd name="T68" fmla="*/ 2147483646 w 463"/>
                <a:gd name="T69" fmla="*/ 2147483646 h 412"/>
                <a:gd name="T70" fmla="*/ 2147483646 w 463"/>
                <a:gd name="T71" fmla="*/ 2147483646 h 412"/>
                <a:gd name="T72" fmla="*/ 2147483646 w 463"/>
                <a:gd name="T73" fmla="*/ 2147483646 h 412"/>
                <a:gd name="T74" fmla="*/ 2147483646 w 463"/>
                <a:gd name="T75" fmla="*/ 2147483646 h 412"/>
                <a:gd name="T76" fmla="*/ 2147483646 w 463"/>
                <a:gd name="T77" fmla="*/ 2147483646 h 412"/>
                <a:gd name="T78" fmla="*/ 2147483646 w 463"/>
                <a:gd name="T79" fmla="*/ 2147483646 h 412"/>
                <a:gd name="T80" fmla="*/ 2147483646 w 463"/>
                <a:gd name="T81" fmla="*/ 2147483646 h 412"/>
                <a:gd name="T82" fmla="*/ 2147483646 w 463"/>
                <a:gd name="T83" fmla="*/ 2147483646 h 412"/>
                <a:gd name="T84" fmla="*/ 2147483646 w 463"/>
                <a:gd name="T85" fmla="*/ 2147483646 h 412"/>
                <a:gd name="T86" fmla="*/ 2147483646 w 463"/>
                <a:gd name="T87" fmla="*/ 2147483646 h 412"/>
                <a:gd name="T88" fmla="*/ 2147483646 w 463"/>
                <a:gd name="T89" fmla="*/ 2147483646 h 412"/>
                <a:gd name="T90" fmla="*/ 2147483646 w 463"/>
                <a:gd name="T91" fmla="*/ 2147483646 h 412"/>
                <a:gd name="T92" fmla="*/ 2147483646 w 463"/>
                <a:gd name="T93" fmla="*/ 2147483646 h 412"/>
                <a:gd name="T94" fmla="*/ 2147483646 w 463"/>
                <a:gd name="T95" fmla="*/ 2147483646 h 412"/>
                <a:gd name="T96" fmla="*/ 2147483646 w 463"/>
                <a:gd name="T97" fmla="*/ 2147483646 h 412"/>
                <a:gd name="T98" fmla="*/ 2147483646 w 463"/>
                <a:gd name="T99" fmla="*/ 2147483646 h 41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63"/>
                <a:gd name="T151" fmla="*/ 0 h 412"/>
                <a:gd name="T152" fmla="*/ 463 w 463"/>
                <a:gd name="T153" fmla="*/ 412 h 41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63" h="412">
                  <a:moveTo>
                    <a:pt x="460" y="207"/>
                  </a:moveTo>
                  <a:cubicBezTo>
                    <a:pt x="462" y="205"/>
                    <a:pt x="459" y="197"/>
                    <a:pt x="457" y="198"/>
                  </a:cubicBezTo>
                  <a:cubicBezTo>
                    <a:pt x="456" y="200"/>
                    <a:pt x="456" y="186"/>
                    <a:pt x="457" y="180"/>
                  </a:cubicBezTo>
                  <a:cubicBezTo>
                    <a:pt x="458" y="173"/>
                    <a:pt x="457" y="174"/>
                    <a:pt x="454" y="177"/>
                  </a:cubicBezTo>
                  <a:cubicBezTo>
                    <a:pt x="451" y="181"/>
                    <a:pt x="447" y="171"/>
                    <a:pt x="447" y="169"/>
                  </a:cubicBezTo>
                  <a:cubicBezTo>
                    <a:pt x="446" y="166"/>
                    <a:pt x="442" y="159"/>
                    <a:pt x="438" y="160"/>
                  </a:cubicBezTo>
                  <a:cubicBezTo>
                    <a:pt x="434" y="161"/>
                    <a:pt x="436" y="154"/>
                    <a:pt x="432" y="155"/>
                  </a:cubicBezTo>
                  <a:cubicBezTo>
                    <a:pt x="428" y="156"/>
                    <a:pt x="428" y="149"/>
                    <a:pt x="428" y="143"/>
                  </a:cubicBezTo>
                  <a:cubicBezTo>
                    <a:pt x="429" y="137"/>
                    <a:pt x="426" y="142"/>
                    <a:pt x="424" y="139"/>
                  </a:cubicBezTo>
                  <a:cubicBezTo>
                    <a:pt x="422" y="137"/>
                    <a:pt x="420" y="139"/>
                    <a:pt x="417" y="140"/>
                  </a:cubicBezTo>
                  <a:cubicBezTo>
                    <a:pt x="415" y="141"/>
                    <a:pt x="414" y="135"/>
                    <a:pt x="415" y="132"/>
                  </a:cubicBezTo>
                  <a:cubicBezTo>
                    <a:pt x="415" y="130"/>
                    <a:pt x="414" y="127"/>
                    <a:pt x="410" y="124"/>
                  </a:cubicBezTo>
                  <a:cubicBezTo>
                    <a:pt x="407" y="121"/>
                    <a:pt x="406" y="119"/>
                    <a:pt x="407" y="116"/>
                  </a:cubicBezTo>
                  <a:cubicBezTo>
                    <a:pt x="407" y="112"/>
                    <a:pt x="385" y="101"/>
                    <a:pt x="381" y="100"/>
                  </a:cubicBezTo>
                  <a:cubicBezTo>
                    <a:pt x="376" y="99"/>
                    <a:pt x="380" y="94"/>
                    <a:pt x="378" y="93"/>
                  </a:cubicBezTo>
                  <a:cubicBezTo>
                    <a:pt x="376" y="91"/>
                    <a:pt x="375" y="84"/>
                    <a:pt x="375" y="79"/>
                  </a:cubicBezTo>
                  <a:cubicBezTo>
                    <a:pt x="375" y="73"/>
                    <a:pt x="368" y="72"/>
                    <a:pt x="368" y="67"/>
                  </a:cubicBezTo>
                  <a:cubicBezTo>
                    <a:pt x="369" y="63"/>
                    <a:pt x="366" y="58"/>
                    <a:pt x="367" y="53"/>
                  </a:cubicBezTo>
                  <a:cubicBezTo>
                    <a:pt x="367" y="48"/>
                    <a:pt x="360" y="47"/>
                    <a:pt x="359" y="44"/>
                  </a:cubicBezTo>
                  <a:cubicBezTo>
                    <a:pt x="359" y="42"/>
                    <a:pt x="355" y="44"/>
                    <a:pt x="351" y="45"/>
                  </a:cubicBezTo>
                  <a:cubicBezTo>
                    <a:pt x="346" y="45"/>
                    <a:pt x="347" y="39"/>
                    <a:pt x="347" y="33"/>
                  </a:cubicBezTo>
                  <a:cubicBezTo>
                    <a:pt x="348" y="28"/>
                    <a:pt x="345" y="18"/>
                    <a:pt x="342" y="15"/>
                  </a:cubicBezTo>
                  <a:cubicBezTo>
                    <a:pt x="338" y="13"/>
                    <a:pt x="338" y="3"/>
                    <a:pt x="336" y="2"/>
                  </a:cubicBezTo>
                  <a:cubicBezTo>
                    <a:pt x="335" y="0"/>
                    <a:pt x="329" y="7"/>
                    <a:pt x="329" y="10"/>
                  </a:cubicBezTo>
                  <a:cubicBezTo>
                    <a:pt x="329" y="13"/>
                    <a:pt x="329" y="17"/>
                    <a:pt x="326" y="19"/>
                  </a:cubicBezTo>
                  <a:cubicBezTo>
                    <a:pt x="324" y="21"/>
                    <a:pt x="328" y="29"/>
                    <a:pt x="325" y="31"/>
                  </a:cubicBezTo>
                  <a:cubicBezTo>
                    <a:pt x="322" y="34"/>
                    <a:pt x="325" y="45"/>
                    <a:pt x="324" y="51"/>
                  </a:cubicBezTo>
                  <a:cubicBezTo>
                    <a:pt x="323" y="58"/>
                    <a:pt x="323" y="64"/>
                    <a:pt x="320" y="69"/>
                  </a:cubicBezTo>
                  <a:cubicBezTo>
                    <a:pt x="317" y="73"/>
                    <a:pt x="317" y="80"/>
                    <a:pt x="311" y="82"/>
                  </a:cubicBezTo>
                  <a:cubicBezTo>
                    <a:pt x="305" y="84"/>
                    <a:pt x="297" y="79"/>
                    <a:pt x="297" y="76"/>
                  </a:cubicBezTo>
                  <a:cubicBezTo>
                    <a:pt x="297" y="73"/>
                    <a:pt x="291" y="71"/>
                    <a:pt x="287" y="71"/>
                  </a:cubicBezTo>
                  <a:cubicBezTo>
                    <a:pt x="284" y="72"/>
                    <a:pt x="282" y="67"/>
                    <a:pt x="276" y="63"/>
                  </a:cubicBezTo>
                  <a:cubicBezTo>
                    <a:pt x="271" y="58"/>
                    <a:pt x="266" y="64"/>
                    <a:pt x="265" y="59"/>
                  </a:cubicBezTo>
                  <a:cubicBezTo>
                    <a:pt x="263" y="54"/>
                    <a:pt x="261" y="53"/>
                    <a:pt x="257" y="50"/>
                  </a:cubicBezTo>
                  <a:cubicBezTo>
                    <a:pt x="253" y="47"/>
                    <a:pt x="254" y="47"/>
                    <a:pt x="258" y="45"/>
                  </a:cubicBezTo>
                  <a:cubicBezTo>
                    <a:pt x="262" y="42"/>
                    <a:pt x="261" y="38"/>
                    <a:pt x="259" y="35"/>
                  </a:cubicBezTo>
                  <a:cubicBezTo>
                    <a:pt x="257" y="32"/>
                    <a:pt x="261" y="33"/>
                    <a:pt x="266" y="30"/>
                  </a:cubicBezTo>
                  <a:cubicBezTo>
                    <a:pt x="271" y="27"/>
                    <a:pt x="266" y="24"/>
                    <a:pt x="270" y="22"/>
                  </a:cubicBezTo>
                  <a:cubicBezTo>
                    <a:pt x="274" y="21"/>
                    <a:pt x="272" y="18"/>
                    <a:pt x="268" y="17"/>
                  </a:cubicBezTo>
                  <a:cubicBezTo>
                    <a:pt x="264" y="16"/>
                    <a:pt x="265" y="21"/>
                    <a:pt x="263" y="21"/>
                  </a:cubicBezTo>
                  <a:cubicBezTo>
                    <a:pt x="262" y="22"/>
                    <a:pt x="260" y="15"/>
                    <a:pt x="259" y="15"/>
                  </a:cubicBezTo>
                  <a:cubicBezTo>
                    <a:pt x="258" y="16"/>
                    <a:pt x="253" y="22"/>
                    <a:pt x="251" y="19"/>
                  </a:cubicBezTo>
                  <a:cubicBezTo>
                    <a:pt x="248" y="16"/>
                    <a:pt x="234" y="13"/>
                    <a:pt x="229" y="12"/>
                  </a:cubicBezTo>
                  <a:cubicBezTo>
                    <a:pt x="223" y="11"/>
                    <a:pt x="221" y="4"/>
                    <a:pt x="218" y="6"/>
                  </a:cubicBezTo>
                  <a:cubicBezTo>
                    <a:pt x="215" y="7"/>
                    <a:pt x="219" y="9"/>
                    <a:pt x="222" y="13"/>
                  </a:cubicBezTo>
                  <a:cubicBezTo>
                    <a:pt x="226" y="17"/>
                    <a:pt x="210" y="20"/>
                    <a:pt x="205" y="18"/>
                  </a:cubicBezTo>
                  <a:cubicBezTo>
                    <a:pt x="200" y="17"/>
                    <a:pt x="206" y="22"/>
                    <a:pt x="202" y="22"/>
                  </a:cubicBezTo>
                  <a:cubicBezTo>
                    <a:pt x="198" y="21"/>
                    <a:pt x="197" y="28"/>
                    <a:pt x="194" y="32"/>
                  </a:cubicBezTo>
                  <a:cubicBezTo>
                    <a:pt x="191" y="35"/>
                    <a:pt x="193" y="38"/>
                    <a:pt x="189" y="40"/>
                  </a:cubicBezTo>
                  <a:cubicBezTo>
                    <a:pt x="186" y="42"/>
                    <a:pt x="186" y="45"/>
                    <a:pt x="190" y="50"/>
                  </a:cubicBezTo>
                  <a:cubicBezTo>
                    <a:pt x="194" y="54"/>
                    <a:pt x="188" y="55"/>
                    <a:pt x="184" y="51"/>
                  </a:cubicBezTo>
                  <a:cubicBezTo>
                    <a:pt x="180" y="47"/>
                    <a:pt x="177" y="47"/>
                    <a:pt x="177" y="51"/>
                  </a:cubicBezTo>
                  <a:cubicBezTo>
                    <a:pt x="177" y="56"/>
                    <a:pt x="172" y="54"/>
                    <a:pt x="173" y="49"/>
                  </a:cubicBezTo>
                  <a:cubicBezTo>
                    <a:pt x="174" y="44"/>
                    <a:pt x="168" y="46"/>
                    <a:pt x="167" y="44"/>
                  </a:cubicBezTo>
                  <a:cubicBezTo>
                    <a:pt x="166" y="41"/>
                    <a:pt x="161" y="36"/>
                    <a:pt x="157" y="37"/>
                  </a:cubicBezTo>
                  <a:cubicBezTo>
                    <a:pt x="154" y="37"/>
                    <a:pt x="154" y="40"/>
                    <a:pt x="151" y="40"/>
                  </a:cubicBezTo>
                  <a:cubicBezTo>
                    <a:pt x="148" y="40"/>
                    <a:pt x="147" y="42"/>
                    <a:pt x="147" y="46"/>
                  </a:cubicBezTo>
                  <a:cubicBezTo>
                    <a:pt x="148" y="49"/>
                    <a:pt x="142" y="45"/>
                    <a:pt x="139" y="46"/>
                  </a:cubicBezTo>
                  <a:cubicBezTo>
                    <a:pt x="135" y="46"/>
                    <a:pt x="139" y="51"/>
                    <a:pt x="137" y="51"/>
                  </a:cubicBezTo>
                  <a:cubicBezTo>
                    <a:pt x="135" y="51"/>
                    <a:pt x="135" y="55"/>
                    <a:pt x="131" y="55"/>
                  </a:cubicBezTo>
                  <a:cubicBezTo>
                    <a:pt x="128" y="55"/>
                    <a:pt x="129" y="62"/>
                    <a:pt x="129" y="66"/>
                  </a:cubicBezTo>
                  <a:cubicBezTo>
                    <a:pt x="130" y="69"/>
                    <a:pt x="124" y="64"/>
                    <a:pt x="121" y="65"/>
                  </a:cubicBezTo>
                  <a:cubicBezTo>
                    <a:pt x="118" y="66"/>
                    <a:pt x="122" y="69"/>
                    <a:pt x="123" y="73"/>
                  </a:cubicBezTo>
                  <a:cubicBezTo>
                    <a:pt x="124" y="78"/>
                    <a:pt x="121" y="77"/>
                    <a:pt x="119" y="79"/>
                  </a:cubicBezTo>
                  <a:cubicBezTo>
                    <a:pt x="117" y="81"/>
                    <a:pt x="115" y="74"/>
                    <a:pt x="115" y="71"/>
                  </a:cubicBezTo>
                  <a:cubicBezTo>
                    <a:pt x="115" y="67"/>
                    <a:pt x="110" y="70"/>
                    <a:pt x="106" y="75"/>
                  </a:cubicBezTo>
                  <a:cubicBezTo>
                    <a:pt x="101" y="80"/>
                    <a:pt x="107" y="87"/>
                    <a:pt x="105" y="88"/>
                  </a:cubicBezTo>
                  <a:cubicBezTo>
                    <a:pt x="103" y="90"/>
                    <a:pt x="94" y="98"/>
                    <a:pt x="89" y="104"/>
                  </a:cubicBezTo>
                  <a:cubicBezTo>
                    <a:pt x="84" y="111"/>
                    <a:pt x="73" y="107"/>
                    <a:pt x="69" y="110"/>
                  </a:cubicBezTo>
                  <a:cubicBezTo>
                    <a:pt x="66" y="113"/>
                    <a:pt x="62" y="111"/>
                    <a:pt x="58" y="113"/>
                  </a:cubicBezTo>
                  <a:cubicBezTo>
                    <a:pt x="55" y="116"/>
                    <a:pt x="48" y="121"/>
                    <a:pt x="48" y="118"/>
                  </a:cubicBezTo>
                  <a:cubicBezTo>
                    <a:pt x="47" y="115"/>
                    <a:pt x="38" y="117"/>
                    <a:pt x="34" y="121"/>
                  </a:cubicBezTo>
                  <a:cubicBezTo>
                    <a:pt x="30" y="125"/>
                    <a:pt x="24" y="129"/>
                    <a:pt x="20" y="129"/>
                  </a:cubicBezTo>
                  <a:cubicBezTo>
                    <a:pt x="16" y="129"/>
                    <a:pt x="16" y="136"/>
                    <a:pt x="14" y="137"/>
                  </a:cubicBezTo>
                  <a:cubicBezTo>
                    <a:pt x="12" y="139"/>
                    <a:pt x="13" y="132"/>
                    <a:pt x="13" y="130"/>
                  </a:cubicBezTo>
                  <a:cubicBezTo>
                    <a:pt x="13" y="129"/>
                    <a:pt x="9" y="133"/>
                    <a:pt x="7" y="139"/>
                  </a:cubicBezTo>
                  <a:cubicBezTo>
                    <a:pt x="5" y="144"/>
                    <a:pt x="11" y="146"/>
                    <a:pt x="8" y="151"/>
                  </a:cubicBezTo>
                  <a:cubicBezTo>
                    <a:pt x="4" y="157"/>
                    <a:pt x="0" y="162"/>
                    <a:pt x="6" y="169"/>
                  </a:cubicBezTo>
                  <a:cubicBezTo>
                    <a:pt x="11" y="176"/>
                    <a:pt x="14" y="181"/>
                    <a:pt x="12" y="184"/>
                  </a:cubicBezTo>
                  <a:cubicBezTo>
                    <a:pt x="10" y="188"/>
                    <a:pt x="7" y="177"/>
                    <a:pt x="5" y="179"/>
                  </a:cubicBezTo>
                  <a:cubicBezTo>
                    <a:pt x="4" y="180"/>
                    <a:pt x="10" y="184"/>
                    <a:pt x="9" y="187"/>
                  </a:cubicBezTo>
                  <a:cubicBezTo>
                    <a:pt x="7" y="189"/>
                    <a:pt x="2" y="178"/>
                    <a:pt x="1" y="181"/>
                  </a:cubicBezTo>
                  <a:cubicBezTo>
                    <a:pt x="0" y="183"/>
                    <a:pt x="12" y="200"/>
                    <a:pt x="12" y="206"/>
                  </a:cubicBezTo>
                  <a:cubicBezTo>
                    <a:pt x="12" y="212"/>
                    <a:pt x="22" y="218"/>
                    <a:pt x="22" y="227"/>
                  </a:cubicBezTo>
                  <a:cubicBezTo>
                    <a:pt x="21" y="236"/>
                    <a:pt x="30" y="251"/>
                    <a:pt x="32" y="253"/>
                  </a:cubicBezTo>
                  <a:cubicBezTo>
                    <a:pt x="33" y="255"/>
                    <a:pt x="28" y="261"/>
                    <a:pt x="29" y="268"/>
                  </a:cubicBezTo>
                  <a:cubicBezTo>
                    <a:pt x="30" y="275"/>
                    <a:pt x="27" y="277"/>
                    <a:pt x="23" y="277"/>
                  </a:cubicBezTo>
                  <a:cubicBezTo>
                    <a:pt x="18" y="277"/>
                    <a:pt x="21" y="284"/>
                    <a:pt x="26" y="285"/>
                  </a:cubicBezTo>
                  <a:cubicBezTo>
                    <a:pt x="30" y="285"/>
                    <a:pt x="29" y="289"/>
                    <a:pt x="34" y="292"/>
                  </a:cubicBezTo>
                  <a:cubicBezTo>
                    <a:pt x="39" y="296"/>
                    <a:pt x="52" y="294"/>
                    <a:pt x="56" y="294"/>
                  </a:cubicBezTo>
                  <a:cubicBezTo>
                    <a:pt x="60" y="294"/>
                    <a:pt x="61" y="288"/>
                    <a:pt x="67" y="288"/>
                  </a:cubicBezTo>
                  <a:cubicBezTo>
                    <a:pt x="73" y="287"/>
                    <a:pt x="72" y="286"/>
                    <a:pt x="75" y="282"/>
                  </a:cubicBezTo>
                  <a:cubicBezTo>
                    <a:pt x="78" y="279"/>
                    <a:pt x="91" y="280"/>
                    <a:pt x="104" y="280"/>
                  </a:cubicBezTo>
                  <a:cubicBezTo>
                    <a:pt x="117" y="281"/>
                    <a:pt x="123" y="277"/>
                    <a:pt x="125" y="272"/>
                  </a:cubicBezTo>
                  <a:cubicBezTo>
                    <a:pt x="127" y="267"/>
                    <a:pt x="136" y="267"/>
                    <a:pt x="140" y="263"/>
                  </a:cubicBezTo>
                  <a:cubicBezTo>
                    <a:pt x="144" y="260"/>
                    <a:pt x="147" y="259"/>
                    <a:pt x="157" y="260"/>
                  </a:cubicBezTo>
                  <a:cubicBezTo>
                    <a:pt x="167" y="260"/>
                    <a:pt x="176" y="255"/>
                    <a:pt x="182" y="253"/>
                  </a:cubicBezTo>
                  <a:cubicBezTo>
                    <a:pt x="188" y="250"/>
                    <a:pt x="200" y="251"/>
                    <a:pt x="206" y="250"/>
                  </a:cubicBezTo>
                  <a:cubicBezTo>
                    <a:pt x="212" y="248"/>
                    <a:pt x="213" y="257"/>
                    <a:pt x="219" y="256"/>
                  </a:cubicBezTo>
                  <a:cubicBezTo>
                    <a:pt x="226" y="256"/>
                    <a:pt x="229" y="258"/>
                    <a:pt x="233" y="258"/>
                  </a:cubicBezTo>
                  <a:cubicBezTo>
                    <a:pt x="236" y="258"/>
                    <a:pt x="236" y="261"/>
                    <a:pt x="239" y="261"/>
                  </a:cubicBezTo>
                  <a:cubicBezTo>
                    <a:pt x="243" y="262"/>
                    <a:pt x="242" y="265"/>
                    <a:pt x="240" y="268"/>
                  </a:cubicBezTo>
                  <a:cubicBezTo>
                    <a:pt x="238" y="272"/>
                    <a:pt x="245" y="271"/>
                    <a:pt x="250" y="278"/>
                  </a:cubicBezTo>
                  <a:cubicBezTo>
                    <a:pt x="255" y="284"/>
                    <a:pt x="250" y="285"/>
                    <a:pt x="253" y="290"/>
                  </a:cubicBezTo>
                  <a:cubicBezTo>
                    <a:pt x="255" y="295"/>
                    <a:pt x="257" y="294"/>
                    <a:pt x="262" y="287"/>
                  </a:cubicBezTo>
                  <a:cubicBezTo>
                    <a:pt x="267" y="280"/>
                    <a:pt x="272" y="285"/>
                    <a:pt x="273" y="279"/>
                  </a:cubicBezTo>
                  <a:cubicBezTo>
                    <a:pt x="274" y="273"/>
                    <a:pt x="279" y="266"/>
                    <a:pt x="283" y="269"/>
                  </a:cubicBezTo>
                  <a:cubicBezTo>
                    <a:pt x="286" y="272"/>
                    <a:pt x="280" y="273"/>
                    <a:pt x="278" y="285"/>
                  </a:cubicBezTo>
                  <a:cubicBezTo>
                    <a:pt x="276" y="296"/>
                    <a:pt x="272" y="290"/>
                    <a:pt x="271" y="293"/>
                  </a:cubicBezTo>
                  <a:cubicBezTo>
                    <a:pt x="270" y="297"/>
                    <a:pt x="281" y="298"/>
                    <a:pt x="281" y="292"/>
                  </a:cubicBezTo>
                  <a:cubicBezTo>
                    <a:pt x="281" y="286"/>
                    <a:pt x="283" y="284"/>
                    <a:pt x="288" y="289"/>
                  </a:cubicBezTo>
                  <a:cubicBezTo>
                    <a:pt x="292" y="295"/>
                    <a:pt x="285" y="299"/>
                    <a:pt x="286" y="302"/>
                  </a:cubicBezTo>
                  <a:cubicBezTo>
                    <a:pt x="287" y="304"/>
                    <a:pt x="292" y="301"/>
                    <a:pt x="294" y="301"/>
                  </a:cubicBezTo>
                  <a:cubicBezTo>
                    <a:pt x="299" y="301"/>
                    <a:pt x="305" y="311"/>
                    <a:pt x="304" y="317"/>
                  </a:cubicBezTo>
                  <a:cubicBezTo>
                    <a:pt x="303" y="322"/>
                    <a:pt x="301" y="327"/>
                    <a:pt x="310" y="331"/>
                  </a:cubicBezTo>
                  <a:cubicBezTo>
                    <a:pt x="318" y="335"/>
                    <a:pt x="315" y="336"/>
                    <a:pt x="321" y="336"/>
                  </a:cubicBezTo>
                  <a:cubicBezTo>
                    <a:pt x="328" y="336"/>
                    <a:pt x="341" y="341"/>
                    <a:pt x="344" y="344"/>
                  </a:cubicBezTo>
                  <a:cubicBezTo>
                    <a:pt x="348" y="347"/>
                    <a:pt x="357" y="342"/>
                    <a:pt x="358" y="336"/>
                  </a:cubicBezTo>
                  <a:cubicBezTo>
                    <a:pt x="360" y="330"/>
                    <a:pt x="367" y="336"/>
                    <a:pt x="363" y="338"/>
                  </a:cubicBezTo>
                  <a:cubicBezTo>
                    <a:pt x="360" y="340"/>
                    <a:pt x="365" y="344"/>
                    <a:pt x="365" y="341"/>
                  </a:cubicBezTo>
                  <a:cubicBezTo>
                    <a:pt x="365" y="338"/>
                    <a:pt x="367" y="335"/>
                    <a:pt x="368" y="339"/>
                  </a:cubicBezTo>
                  <a:cubicBezTo>
                    <a:pt x="369" y="343"/>
                    <a:pt x="374" y="343"/>
                    <a:pt x="376" y="346"/>
                  </a:cubicBezTo>
                  <a:cubicBezTo>
                    <a:pt x="377" y="349"/>
                    <a:pt x="379" y="351"/>
                    <a:pt x="379" y="348"/>
                  </a:cubicBezTo>
                  <a:cubicBezTo>
                    <a:pt x="379" y="346"/>
                    <a:pt x="380" y="344"/>
                    <a:pt x="384" y="342"/>
                  </a:cubicBezTo>
                  <a:cubicBezTo>
                    <a:pt x="388" y="341"/>
                    <a:pt x="391" y="338"/>
                    <a:pt x="395" y="334"/>
                  </a:cubicBezTo>
                  <a:cubicBezTo>
                    <a:pt x="399" y="331"/>
                    <a:pt x="417" y="330"/>
                    <a:pt x="419" y="330"/>
                  </a:cubicBezTo>
                  <a:cubicBezTo>
                    <a:pt x="420" y="330"/>
                    <a:pt x="421" y="315"/>
                    <a:pt x="422" y="307"/>
                  </a:cubicBezTo>
                  <a:cubicBezTo>
                    <a:pt x="423" y="300"/>
                    <a:pt x="430" y="298"/>
                    <a:pt x="431" y="290"/>
                  </a:cubicBezTo>
                  <a:cubicBezTo>
                    <a:pt x="432" y="282"/>
                    <a:pt x="441" y="267"/>
                    <a:pt x="443" y="266"/>
                  </a:cubicBezTo>
                  <a:cubicBezTo>
                    <a:pt x="445" y="265"/>
                    <a:pt x="449" y="263"/>
                    <a:pt x="450" y="258"/>
                  </a:cubicBezTo>
                  <a:cubicBezTo>
                    <a:pt x="450" y="253"/>
                    <a:pt x="456" y="248"/>
                    <a:pt x="456" y="242"/>
                  </a:cubicBezTo>
                  <a:cubicBezTo>
                    <a:pt x="456" y="237"/>
                    <a:pt x="459" y="230"/>
                    <a:pt x="458" y="228"/>
                  </a:cubicBezTo>
                  <a:cubicBezTo>
                    <a:pt x="458" y="226"/>
                    <a:pt x="456" y="221"/>
                    <a:pt x="460" y="217"/>
                  </a:cubicBezTo>
                  <a:cubicBezTo>
                    <a:pt x="463" y="213"/>
                    <a:pt x="458" y="208"/>
                    <a:pt x="460" y="207"/>
                  </a:cubicBezTo>
                  <a:close/>
                  <a:moveTo>
                    <a:pt x="210" y="11"/>
                  </a:moveTo>
                  <a:cubicBezTo>
                    <a:pt x="209" y="8"/>
                    <a:pt x="191" y="11"/>
                    <a:pt x="195" y="14"/>
                  </a:cubicBezTo>
                  <a:cubicBezTo>
                    <a:pt x="198" y="16"/>
                    <a:pt x="210" y="14"/>
                    <a:pt x="210" y="11"/>
                  </a:cubicBezTo>
                  <a:close/>
                  <a:moveTo>
                    <a:pt x="266" y="307"/>
                  </a:moveTo>
                  <a:cubicBezTo>
                    <a:pt x="269" y="309"/>
                    <a:pt x="278" y="309"/>
                    <a:pt x="279" y="305"/>
                  </a:cubicBezTo>
                  <a:cubicBezTo>
                    <a:pt x="281" y="302"/>
                    <a:pt x="263" y="305"/>
                    <a:pt x="266" y="307"/>
                  </a:cubicBezTo>
                  <a:close/>
                  <a:moveTo>
                    <a:pt x="379" y="376"/>
                  </a:moveTo>
                  <a:cubicBezTo>
                    <a:pt x="372" y="377"/>
                    <a:pt x="362" y="370"/>
                    <a:pt x="360" y="371"/>
                  </a:cubicBezTo>
                  <a:cubicBezTo>
                    <a:pt x="357" y="372"/>
                    <a:pt x="368" y="389"/>
                    <a:pt x="365" y="393"/>
                  </a:cubicBezTo>
                  <a:cubicBezTo>
                    <a:pt x="361" y="398"/>
                    <a:pt x="375" y="410"/>
                    <a:pt x="380" y="411"/>
                  </a:cubicBezTo>
                  <a:cubicBezTo>
                    <a:pt x="385" y="412"/>
                    <a:pt x="383" y="406"/>
                    <a:pt x="386" y="406"/>
                  </a:cubicBezTo>
                  <a:cubicBezTo>
                    <a:pt x="389" y="407"/>
                    <a:pt x="388" y="403"/>
                    <a:pt x="389" y="401"/>
                  </a:cubicBezTo>
                  <a:cubicBezTo>
                    <a:pt x="389" y="398"/>
                    <a:pt x="392" y="403"/>
                    <a:pt x="395" y="402"/>
                  </a:cubicBezTo>
                  <a:cubicBezTo>
                    <a:pt x="398" y="400"/>
                    <a:pt x="394" y="390"/>
                    <a:pt x="398" y="390"/>
                  </a:cubicBezTo>
                  <a:cubicBezTo>
                    <a:pt x="402" y="390"/>
                    <a:pt x="399" y="377"/>
                    <a:pt x="398" y="372"/>
                  </a:cubicBezTo>
                  <a:cubicBezTo>
                    <a:pt x="397" y="368"/>
                    <a:pt x="386" y="376"/>
                    <a:pt x="379" y="37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44" name="Freeform 151"/>
            <p:cNvSpPr>
              <a:spLocks noEditPoints="1" noChangeArrowheads="1"/>
            </p:cNvSpPr>
            <p:nvPr/>
          </p:nvSpPr>
          <p:spPr bwMode="auto">
            <a:xfrm>
              <a:off x="7212013" y="3267075"/>
              <a:ext cx="269875" cy="320675"/>
            </a:xfrm>
            <a:custGeom>
              <a:avLst/>
              <a:gdLst>
                <a:gd name="T0" fmla="*/ 2147483646 w 141"/>
                <a:gd name="T1" fmla="*/ 2147483646 h 168"/>
                <a:gd name="T2" fmla="*/ 2147483646 w 141"/>
                <a:gd name="T3" fmla="*/ 2147483646 h 168"/>
                <a:gd name="T4" fmla="*/ 2147483646 w 141"/>
                <a:gd name="T5" fmla="*/ 2147483646 h 168"/>
                <a:gd name="T6" fmla="*/ 2147483646 w 141"/>
                <a:gd name="T7" fmla="*/ 2147483646 h 168"/>
                <a:gd name="T8" fmla="*/ 2147483646 w 141"/>
                <a:gd name="T9" fmla="*/ 2147483646 h 168"/>
                <a:gd name="T10" fmla="*/ 2147483646 w 141"/>
                <a:gd name="T11" fmla="*/ 2147483646 h 168"/>
                <a:gd name="T12" fmla="*/ 2147483646 w 141"/>
                <a:gd name="T13" fmla="*/ 2147483646 h 168"/>
                <a:gd name="T14" fmla="*/ 2147483646 w 141"/>
                <a:gd name="T15" fmla="*/ 2147483646 h 168"/>
                <a:gd name="T16" fmla="*/ 2147483646 w 141"/>
                <a:gd name="T17" fmla="*/ 2147483646 h 168"/>
                <a:gd name="T18" fmla="*/ 2147483646 w 141"/>
                <a:gd name="T19" fmla="*/ 2147483646 h 168"/>
                <a:gd name="T20" fmla="*/ 2147483646 w 141"/>
                <a:gd name="T21" fmla="*/ 2147483646 h 168"/>
                <a:gd name="T22" fmla="*/ 2147483646 w 141"/>
                <a:gd name="T23" fmla="*/ 2147483646 h 168"/>
                <a:gd name="T24" fmla="*/ 2147483646 w 141"/>
                <a:gd name="T25" fmla="*/ 2147483646 h 168"/>
                <a:gd name="T26" fmla="*/ 2147483646 w 141"/>
                <a:gd name="T27" fmla="*/ 2147483646 h 168"/>
                <a:gd name="T28" fmla="*/ 2147483646 w 141"/>
                <a:gd name="T29" fmla="*/ 2147483646 h 168"/>
                <a:gd name="T30" fmla="*/ 2147483646 w 141"/>
                <a:gd name="T31" fmla="*/ 2147483646 h 168"/>
                <a:gd name="T32" fmla="*/ 2147483646 w 141"/>
                <a:gd name="T33" fmla="*/ 2147483646 h 168"/>
                <a:gd name="T34" fmla="*/ 2147483646 w 141"/>
                <a:gd name="T35" fmla="*/ 2147483646 h 168"/>
                <a:gd name="T36" fmla="*/ 2147483646 w 141"/>
                <a:gd name="T37" fmla="*/ 2147483646 h 168"/>
                <a:gd name="T38" fmla="*/ 2147483646 w 141"/>
                <a:gd name="T39" fmla="*/ 2147483646 h 168"/>
                <a:gd name="T40" fmla="*/ 2147483646 w 141"/>
                <a:gd name="T41" fmla="*/ 2147483646 h 168"/>
                <a:gd name="T42" fmla="*/ 2147483646 w 141"/>
                <a:gd name="T43" fmla="*/ 2147483646 h 168"/>
                <a:gd name="T44" fmla="*/ 2147483646 w 141"/>
                <a:gd name="T45" fmla="*/ 2147483646 h 168"/>
                <a:gd name="T46" fmla="*/ 2147483646 w 141"/>
                <a:gd name="T47" fmla="*/ 2147483646 h 168"/>
                <a:gd name="T48" fmla="*/ 2147483646 w 141"/>
                <a:gd name="T49" fmla="*/ 2147483646 h 168"/>
                <a:gd name="T50" fmla="*/ 2147483646 w 141"/>
                <a:gd name="T51" fmla="*/ 2147483646 h 168"/>
                <a:gd name="T52" fmla="*/ 2147483646 w 141"/>
                <a:gd name="T53" fmla="*/ 2147483646 h 168"/>
                <a:gd name="T54" fmla="*/ 2147483646 w 141"/>
                <a:gd name="T55" fmla="*/ 2147483646 h 168"/>
                <a:gd name="T56" fmla="*/ 2147483646 w 141"/>
                <a:gd name="T57" fmla="*/ 2147483646 h 168"/>
                <a:gd name="T58" fmla="*/ 2147483646 w 141"/>
                <a:gd name="T59" fmla="*/ 0 h 168"/>
                <a:gd name="T60" fmla="*/ 2147483646 w 141"/>
                <a:gd name="T61" fmla="*/ 2147483646 h 168"/>
                <a:gd name="T62" fmla="*/ 2147483646 w 141"/>
                <a:gd name="T63" fmla="*/ 2147483646 h 168"/>
                <a:gd name="T64" fmla="*/ 2147483646 w 141"/>
                <a:gd name="T65" fmla="*/ 2147483646 h 168"/>
                <a:gd name="T66" fmla="*/ 2147483646 w 141"/>
                <a:gd name="T67" fmla="*/ 2147483646 h 168"/>
                <a:gd name="T68" fmla="*/ 2147483646 w 141"/>
                <a:gd name="T69" fmla="*/ 2147483646 h 168"/>
                <a:gd name="T70" fmla="*/ 2147483646 w 141"/>
                <a:gd name="T71" fmla="*/ 2147483646 h 168"/>
                <a:gd name="T72" fmla="*/ 2147483646 w 141"/>
                <a:gd name="T73" fmla="*/ 2147483646 h 168"/>
                <a:gd name="T74" fmla="*/ 2147483646 w 141"/>
                <a:gd name="T75" fmla="*/ 2147483646 h 168"/>
                <a:gd name="T76" fmla="*/ 2147483646 w 141"/>
                <a:gd name="T77" fmla="*/ 2147483646 h 168"/>
                <a:gd name="T78" fmla="*/ 2147483646 w 141"/>
                <a:gd name="T79" fmla="*/ 2147483646 h 168"/>
                <a:gd name="T80" fmla="*/ 2147483646 w 141"/>
                <a:gd name="T81" fmla="*/ 2147483646 h 168"/>
                <a:gd name="T82" fmla="*/ 2147483646 w 141"/>
                <a:gd name="T83" fmla="*/ 2147483646 h 168"/>
                <a:gd name="T84" fmla="*/ 2147483646 w 141"/>
                <a:gd name="T85" fmla="*/ 2147483646 h 168"/>
                <a:gd name="T86" fmla="*/ 2147483646 w 141"/>
                <a:gd name="T87" fmla="*/ 2147483646 h 1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1"/>
                <a:gd name="T133" fmla="*/ 0 h 168"/>
                <a:gd name="T134" fmla="*/ 141 w 141"/>
                <a:gd name="T135" fmla="*/ 168 h 16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1" h="168">
                  <a:moveTo>
                    <a:pt x="87" y="81"/>
                  </a:moveTo>
                  <a:cubicBezTo>
                    <a:pt x="84" y="79"/>
                    <a:pt x="82" y="82"/>
                    <a:pt x="78" y="84"/>
                  </a:cubicBezTo>
                  <a:cubicBezTo>
                    <a:pt x="74" y="86"/>
                    <a:pt x="72" y="76"/>
                    <a:pt x="67" y="79"/>
                  </a:cubicBezTo>
                  <a:cubicBezTo>
                    <a:pt x="62" y="83"/>
                    <a:pt x="67" y="85"/>
                    <a:pt x="61" y="89"/>
                  </a:cubicBezTo>
                  <a:cubicBezTo>
                    <a:pt x="56" y="94"/>
                    <a:pt x="58" y="95"/>
                    <a:pt x="52" y="105"/>
                  </a:cubicBezTo>
                  <a:cubicBezTo>
                    <a:pt x="46" y="115"/>
                    <a:pt x="24" y="120"/>
                    <a:pt x="21" y="125"/>
                  </a:cubicBezTo>
                  <a:cubicBezTo>
                    <a:pt x="18" y="131"/>
                    <a:pt x="7" y="135"/>
                    <a:pt x="7" y="139"/>
                  </a:cubicBezTo>
                  <a:cubicBezTo>
                    <a:pt x="7" y="143"/>
                    <a:pt x="0" y="146"/>
                    <a:pt x="4" y="151"/>
                  </a:cubicBezTo>
                  <a:cubicBezTo>
                    <a:pt x="7" y="155"/>
                    <a:pt x="11" y="152"/>
                    <a:pt x="14" y="156"/>
                  </a:cubicBezTo>
                  <a:cubicBezTo>
                    <a:pt x="17" y="159"/>
                    <a:pt x="21" y="156"/>
                    <a:pt x="22" y="159"/>
                  </a:cubicBezTo>
                  <a:cubicBezTo>
                    <a:pt x="24" y="162"/>
                    <a:pt x="35" y="162"/>
                    <a:pt x="43" y="154"/>
                  </a:cubicBezTo>
                  <a:cubicBezTo>
                    <a:pt x="51" y="147"/>
                    <a:pt x="47" y="143"/>
                    <a:pt x="50" y="141"/>
                  </a:cubicBezTo>
                  <a:cubicBezTo>
                    <a:pt x="54" y="139"/>
                    <a:pt x="54" y="133"/>
                    <a:pt x="56" y="129"/>
                  </a:cubicBezTo>
                  <a:cubicBezTo>
                    <a:pt x="58" y="126"/>
                    <a:pt x="60" y="122"/>
                    <a:pt x="69" y="122"/>
                  </a:cubicBezTo>
                  <a:cubicBezTo>
                    <a:pt x="78" y="122"/>
                    <a:pt x="73" y="120"/>
                    <a:pt x="72" y="116"/>
                  </a:cubicBezTo>
                  <a:cubicBezTo>
                    <a:pt x="72" y="111"/>
                    <a:pt x="80" y="111"/>
                    <a:pt x="80" y="105"/>
                  </a:cubicBezTo>
                  <a:cubicBezTo>
                    <a:pt x="80" y="100"/>
                    <a:pt x="91" y="95"/>
                    <a:pt x="89" y="90"/>
                  </a:cubicBezTo>
                  <a:cubicBezTo>
                    <a:pt x="86" y="86"/>
                    <a:pt x="91" y="84"/>
                    <a:pt x="87" y="81"/>
                  </a:cubicBezTo>
                  <a:close/>
                  <a:moveTo>
                    <a:pt x="15" y="167"/>
                  </a:moveTo>
                  <a:cubicBezTo>
                    <a:pt x="17" y="168"/>
                    <a:pt x="22" y="166"/>
                    <a:pt x="19" y="162"/>
                  </a:cubicBezTo>
                  <a:cubicBezTo>
                    <a:pt x="16" y="158"/>
                    <a:pt x="11" y="166"/>
                    <a:pt x="15" y="167"/>
                  </a:cubicBezTo>
                  <a:close/>
                  <a:moveTo>
                    <a:pt x="128" y="41"/>
                  </a:moveTo>
                  <a:cubicBezTo>
                    <a:pt x="126" y="45"/>
                    <a:pt x="121" y="40"/>
                    <a:pt x="117" y="40"/>
                  </a:cubicBezTo>
                  <a:cubicBezTo>
                    <a:pt x="113" y="40"/>
                    <a:pt x="110" y="37"/>
                    <a:pt x="110" y="33"/>
                  </a:cubicBezTo>
                  <a:cubicBezTo>
                    <a:pt x="110" y="29"/>
                    <a:pt x="109" y="24"/>
                    <a:pt x="105" y="24"/>
                  </a:cubicBezTo>
                  <a:cubicBezTo>
                    <a:pt x="101" y="24"/>
                    <a:pt x="106" y="28"/>
                    <a:pt x="105" y="30"/>
                  </a:cubicBezTo>
                  <a:cubicBezTo>
                    <a:pt x="103" y="32"/>
                    <a:pt x="102" y="28"/>
                    <a:pt x="100" y="28"/>
                  </a:cubicBezTo>
                  <a:cubicBezTo>
                    <a:pt x="98" y="28"/>
                    <a:pt x="96" y="25"/>
                    <a:pt x="96" y="20"/>
                  </a:cubicBezTo>
                  <a:cubicBezTo>
                    <a:pt x="96" y="15"/>
                    <a:pt x="92" y="16"/>
                    <a:pt x="92" y="10"/>
                  </a:cubicBezTo>
                  <a:cubicBezTo>
                    <a:pt x="92" y="4"/>
                    <a:pt x="83" y="0"/>
                    <a:pt x="78" y="0"/>
                  </a:cubicBezTo>
                  <a:cubicBezTo>
                    <a:pt x="73" y="0"/>
                    <a:pt x="79" y="9"/>
                    <a:pt x="81" y="12"/>
                  </a:cubicBezTo>
                  <a:cubicBezTo>
                    <a:pt x="84" y="15"/>
                    <a:pt x="89" y="18"/>
                    <a:pt x="89" y="20"/>
                  </a:cubicBezTo>
                  <a:cubicBezTo>
                    <a:pt x="89" y="22"/>
                    <a:pt x="93" y="28"/>
                    <a:pt x="96" y="29"/>
                  </a:cubicBezTo>
                  <a:cubicBezTo>
                    <a:pt x="99" y="30"/>
                    <a:pt x="94" y="39"/>
                    <a:pt x="94" y="46"/>
                  </a:cubicBezTo>
                  <a:cubicBezTo>
                    <a:pt x="94" y="53"/>
                    <a:pt x="89" y="51"/>
                    <a:pt x="85" y="56"/>
                  </a:cubicBezTo>
                  <a:cubicBezTo>
                    <a:pt x="81" y="60"/>
                    <a:pt x="94" y="65"/>
                    <a:pt x="100" y="69"/>
                  </a:cubicBezTo>
                  <a:cubicBezTo>
                    <a:pt x="105" y="74"/>
                    <a:pt x="95" y="85"/>
                    <a:pt x="97" y="87"/>
                  </a:cubicBezTo>
                  <a:cubicBezTo>
                    <a:pt x="97" y="89"/>
                    <a:pt x="101" y="90"/>
                    <a:pt x="107" y="89"/>
                  </a:cubicBezTo>
                  <a:cubicBezTo>
                    <a:pt x="113" y="87"/>
                    <a:pt x="115" y="75"/>
                    <a:pt x="119" y="71"/>
                  </a:cubicBezTo>
                  <a:cubicBezTo>
                    <a:pt x="123" y="68"/>
                    <a:pt x="121" y="62"/>
                    <a:pt x="123" y="60"/>
                  </a:cubicBezTo>
                  <a:cubicBezTo>
                    <a:pt x="125" y="57"/>
                    <a:pt x="128" y="57"/>
                    <a:pt x="130" y="57"/>
                  </a:cubicBezTo>
                  <a:cubicBezTo>
                    <a:pt x="133" y="57"/>
                    <a:pt x="132" y="50"/>
                    <a:pt x="135" y="50"/>
                  </a:cubicBezTo>
                  <a:cubicBezTo>
                    <a:pt x="139" y="50"/>
                    <a:pt x="137" y="46"/>
                    <a:pt x="139" y="40"/>
                  </a:cubicBezTo>
                  <a:cubicBezTo>
                    <a:pt x="141" y="35"/>
                    <a:pt x="130" y="37"/>
                    <a:pt x="128" y="4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45" name="Freeform 152"/>
            <p:cNvSpPr>
              <a:spLocks noEditPoints="1" noChangeArrowheads="1"/>
            </p:cNvSpPr>
            <p:nvPr/>
          </p:nvSpPr>
          <p:spPr bwMode="auto">
            <a:xfrm>
              <a:off x="7448550" y="2830512"/>
              <a:ext cx="58738" cy="53975"/>
            </a:xfrm>
            <a:custGeom>
              <a:avLst/>
              <a:gdLst>
                <a:gd name="T0" fmla="*/ 2147483646 w 31"/>
                <a:gd name="T1" fmla="*/ 2147483646 h 28"/>
                <a:gd name="T2" fmla="*/ 2147483646 w 31"/>
                <a:gd name="T3" fmla="*/ 2147483646 h 28"/>
                <a:gd name="T4" fmla="*/ 2147483646 w 31"/>
                <a:gd name="T5" fmla="*/ 2147483646 h 28"/>
                <a:gd name="T6" fmla="*/ 2147483646 w 31"/>
                <a:gd name="T7" fmla="*/ 2147483646 h 28"/>
                <a:gd name="T8" fmla="*/ 2147483646 w 31"/>
                <a:gd name="T9" fmla="*/ 2147483646 h 28"/>
                <a:gd name="T10" fmla="*/ 2147483646 w 31"/>
                <a:gd name="T11" fmla="*/ 2147483646 h 28"/>
                <a:gd name="T12" fmla="*/ 0 60000 65536"/>
                <a:gd name="T13" fmla="*/ 0 60000 65536"/>
                <a:gd name="T14" fmla="*/ 0 60000 65536"/>
                <a:gd name="T15" fmla="*/ 0 60000 65536"/>
                <a:gd name="T16" fmla="*/ 0 60000 65536"/>
                <a:gd name="T17" fmla="*/ 0 60000 65536"/>
                <a:gd name="T18" fmla="*/ 0 w 31"/>
                <a:gd name="T19" fmla="*/ 0 h 28"/>
                <a:gd name="T20" fmla="*/ 31 w 31"/>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31" h="28">
                  <a:moveTo>
                    <a:pt x="4" y="24"/>
                  </a:moveTo>
                  <a:cubicBezTo>
                    <a:pt x="8" y="28"/>
                    <a:pt x="17" y="27"/>
                    <a:pt x="17" y="20"/>
                  </a:cubicBezTo>
                  <a:cubicBezTo>
                    <a:pt x="17" y="13"/>
                    <a:pt x="0" y="20"/>
                    <a:pt x="4" y="24"/>
                  </a:cubicBezTo>
                  <a:close/>
                  <a:moveTo>
                    <a:pt x="20" y="10"/>
                  </a:moveTo>
                  <a:cubicBezTo>
                    <a:pt x="22" y="11"/>
                    <a:pt x="31" y="8"/>
                    <a:pt x="31" y="4"/>
                  </a:cubicBezTo>
                  <a:cubicBezTo>
                    <a:pt x="31" y="0"/>
                    <a:pt x="15" y="9"/>
                    <a:pt x="20" y="1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46" name="Freeform 153"/>
            <p:cNvSpPr>
              <a:spLocks noChangeArrowheads="1"/>
            </p:cNvSpPr>
            <p:nvPr/>
          </p:nvSpPr>
          <p:spPr bwMode="auto">
            <a:xfrm>
              <a:off x="4773613" y="1484312"/>
              <a:ext cx="309563" cy="195263"/>
            </a:xfrm>
            <a:custGeom>
              <a:avLst/>
              <a:gdLst>
                <a:gd name="T0" fmla="*/ 2147483646 w 162"/>
                <a:gd name="T1" fmla="*/ 2147483646 h 102"/>
                <a:gd name="T2" fmla="*/ 2147483646 w 162"/>
                <a:gd name="T3" fmla="*/ 2147483646 h 102"/>
                <a:gd name="T4" fmla="*/ 2147483646 w 162"/>
                <a:gd name="T5" fmla="*/ 2147483646 h 102"/>
                <a:gd name="T6" fmla="*/ 2147483646 w 162"/>
                <a:gd name="T7" fmla="*/ 2147483646 h 102"/>
                <a:gd name="T8" fmla="*/ 2147483646 w 162"/>
                <a:gd name="T9" fmla="*/ 2147483646 h 102"/>
                <a:gd name="T10" fmla="*/ 2147483646 w 162"/>
                <a:gd name="T11" fmla="*/ 2147483646 h 102"/>
                <a:gd name="T12" fmla="*/ 2147483646 w 162"/>
                <a:gd name="T13" fmla="*/ 2147483646 h 102"/>
                <a:gd name="T14" fmla="*/ 2147483646 w 162"/>
                <a:gd name="T15" fmla="*/ 2147483646 h 102"/>
                <a:gd name="T16" fmla="*/ 2147483646 w 162"/>
                <a:gd name="T17" fmla="*/ 2147483646 h 102"/>
                <a:gd name="T18" fmla="*/ 2147483646 w 162"/>
                <a:gd name="T19" fmla="*/ 2147483646 h 102"/>
                <a:gd name="T20" fmla="*/ 2147483646 w 162"/>
                <a:gd name="T21" fmla="*/ 2147483646 h 102"/>
                <a:gd name="T22" fmla="*/ 2147483646 w 162"/>
                <a:gd name="T23" fmla="*/ 2147483646 h 102"/>
                <a:gd name="T24" fmla="*/ 2147483646 w 162"/>
                <a:gd name="T25" fmla="*/ 2147483646 h 102"/>
                <a:gd name="T26" fmla="*/ 2147483646 w 162"/>
                <a:gd name="T27" fmla="*/ 2147483646 h 102"/>
                <a:gd name="T28" fmla="*/ 2147483646 w 162"/>
                <a:gd name="T29" fmla="*/ 2147483646 h 102"/>
                <a:gd name="T30" fmla="*/ 2147483646 w 162"/>
                <a:gd name="T31" fmla="*/ 2147483646 h 102"/>
                <a:gd name="T32" fmla="*/ 2147483646 w 162"/>
                <a:gd name="T33" fmla="*/ 2147483646 h 102"/>
                <a:gd name="T34" fmla="*/ 2147483646 w 162"/>
                <a:gd name="T35" fmla="*/ 2147483646 h 102"/>
                <a:gd name="T36" fmla="*/ 2147483646 w 162"/>
                <a:gd name="T37" fmla="*/ 2147483646 h 102"/>
                <a:gd name="T38" fmla="*/ 2147483646 w 162"/>
                <a:gd name="T39" fmla="*/ 2147483646 h 102"/>
                <a:gd name="T40" fmla="*/ 2147483646 w 162"/>
                <a:gd name="T41" fmla="*/ 2147483646 h 102"/>
                <a:gd name="T42" fmla="*/ 2147483646 w 162"/>
                <a:gd name="T43" fmla="*/ 2147483646 h 102"/>
                <a:gd name="T44" fmla="*/ 2147483646 w 162"/>
                <a:gd name="T45" fmla="*/ 2147483646 h 102"/>
                <a:gd name="T46" fmla="*/ 2147483646 w 162"/>
                <a:gd name="T47" fmla="*/ 2147483646 h 102"/>
                <a:gd name="T48" fmla="*/ 2147483646 w 162"/>
                <a:gd name="T49" fmla="*/ 2147483646 h 102"/>
                <a:gd name="T50" fmla="*/ 2147483646 w 162"/>
                <a:gd name="T51" fmla="*/ 2147483646 h 102"/>
                <a:gd name="T52" fmla="*/ 2147483646 w 162"/>
                <a:gd name="T53" fmla="*/ 2147483646 h 102"/>
                <a:gd name="T54" fmla="*/ 2147483646 w 162"/>
                <a:gd name="T55" fmla="*/ 2147483646 h 102"/>
                <a:gd name="T56" fmla="*/ 2147483646 w 162"/>
                <a:gd name="T57" fmla="*/ 2147483646 h 102"/>
                <a:gd name="T58" fmla="*/ 2147483646 w 162"/>
                <a:gd name="T59" fmla="*/ 2147483646 h 102"/>
                <a:gd name="T60" fmla="*/ 2147483646 w 162"/>
                <a:gd name="T61" fmla="*/ 2147483646 h 102"/>
                <a:gd name="T62" fmla="*/ 2147483646 w 162"/>
                <a:gd name="T63" fmla="*/ 2147483646 h 102"/>
                <a:gd name="T64" fmla="*/ 2147483646 w 162"/>
                <a:gd name="T65" fmla="*/ 2147483646 h 102"/>
                <a:gd name="T66" fmla="*/ 2147483646 w 162"/>
                <a:gd name="T67" fmla="*/ 2147483646 h 102"/>
                <a:gd name="T68" fmla="*/ 2147483646 w 162"/>
                <a:gd name="T69" fmla="*/ 2147483646 h 102"/>
                <a:gd name="T70" fmla="*/ 2147483646 w 162"/>
                <a:gd name="T71" fmla="*/ 2147483646 h 102"/>
                <a:gd name="T72" fmla="*/ 2147483646 w 162"/>
                <a:gd name="T73" fmla="*/ 2147483646 h 102"/>
                <a:gd name="T74" fmla="*/ 2147483646 w 162"/>
                <a:gd name="T75" fmla="*/ 2147483646 h 102"/>
                <a:gd name="T76" fmla="*/ 2147483646 w 162"/>
                <a:gd name="T77" fmla="*/ 2147483646 h 102"/>
                <a:gd name="T78" fmla="*/ 2147483646 w 162"/>
                <a:gd name="T79" fmla="*/ 2147483646 h 102"/>
                <a:gd name="T80" fmla="*/ 2147483646 w 162"/>
                <a:gd name="T81" fmla="*/ 2147483646 h 102"/>
                <a:gd name="T82" fmla="*/ 2147483646 w 162"/>
                <a:gd name="T83" fmla="*/ 2147483646 h 102"/>
                <a:gd name="T84" fmla="*/ 2147483646 w 162"/>
                <a:gd name="T85" fmla="*/ 2147483646 h 102"/>
                <a:gd name="T86" fmla="*/ 2147483646 w 162"/>
                <a:gd name="T87" fmla="*/ 2147483646 h 102"/>
                <a:gd name="T88" fmla="*/ 2147483646 w 162"/>
                <a:gd name="T89" fmla="*/ 2147483646 h 102"/>
                <a:gd name="T90" fmla="*/ 2147483646 w 162"/>
                <a:gd name="T91" fmla="*/ 2147483646 h 102"/>
                <a:gd name="T92" fmla="*/ 2147483646 w 162"/>
                <a:gd name="T93" fmla="*/ 2147483646 h 102"/>
                <a:gd name="T94" fmla="*/ 2147483646 w 162"/>
                <a:gd name="T95" fmla="*/ 2147483646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2"/>
                <a:gd name="T145" fmla="*/ 0 h 102"/>
                <a:gd name="T146" fmla="*/ 162 w 162"/>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2" h="102">
                  <a:moveTo>
                    <a:pt x="161" y="64"/>
                  </a:moveTo>
                  <a:cubicBezTo>
                    <a:pt x="161" y="64"/>
                    <a:pt x="153" y="60"/>
                    <a:pt x="151" y="61"/>
                  </a:cubicBezTo>
                  <a:cubicBezTo>
                    <a:pt x="148" y="61"/>
                    <a:pt x="144" y="55"/>
                    <a:pt x="139" y="53"/>
                  </a:cubicBezTo>
                  <a:cubicBezTo>
                    <a:pt x="134" y="51"/>
                    <a:pt x="128" y="48"/>
                    <a:pt x="126" y="45"/>
                  </a:cubicBezTo>
                  <a:cubicBezTo>
                    <a:pt x="124" y="42"/>
                    <a:pt x="116" y="39"/>
                    <a:pt x="115" y="37"/>
                  </a:cubicBezTo>
                  <a:cubicBezTo>
                    <a:pt x="114" y="35"/>
                    <a:pt x="112" y="31"/>
                    <a:pt x="110" y="28"/>
                  </a:cubicBezTo>
                  <a:cubicBezTo>
                    <a:pt x="107" y="25"/>
                    <a:pt x="107" y="21"/>
                    <a:pt x="105" y="20"/>
                  </a:cubicBezTo>
                  <a:cubicBezTo>
                    <a:pt x="103" y="20"/>
                    <a:pt x="88" y="20"/>
                    <a:pt x="88" y="18"/>
                  </a:cubicBezTo>
                  <a:cubicBezTo>
                    <a:pt x="88" y="16"/>
                    <a:pt x="87" y="7"/>
                    <a:pt x="84" y="6"/>
                  </a:cubicBezTo>
                  <a:cubicBezTo>
                    <a:pt x="81" y="6"/>
                    <a:pt x="77" y="5"/>
                    <a:pt x="76" y="3"/>
                  </a:cubicBezTo>
                  <a:cubicBezTo>
                    <a:pt x="74" y="2"/>
                    <a:pt x="69" y="0"/>
                    <a:pt x="68" y="1"/>
                  </a:cubicBezTo>
                  <a:cubicBezTo>
                    <a:pt x="67" y="3"/>
                    <a:pt x="64" y="4"/>
                    <a:pt x="63" y="4"/>
                  </a:cubicBezTo>
                  <a:cubicBezTo>
                    <a:pt x="62" y="4"/>
                    <a:pt x="62" y="8"/>
                    <a:pt x="59" y="8"/>
                  </a:cubicBezTo>
                  <a:cubicBezTo>
                    <a:pt x="56" y="8"/>
                    <a:pt x="51" y="12"/>
                    <a:pt x="51" y="14"/>
                  </a:cubicBezTo>
                  <a:cubicBezTo>
                    <a:pt x="51" y="16"/>
                    <a:pt x="51" y="20"/>
                    <a:pt x="47" y="19"/>
                  </a:cubicBezTo>
                  <a:cubicBezTo>
                    <a:pt x="45" y="19"/>
                    <a:pt x="42" y="19"/>
                    <a:pt x="39" y="17"/>
                  </a:cubicBezTo>
                  <a:cubicBezTo>
                    <a:pt x="38" y="18"/>
                    <a:pt x="35" y="20"/>
                    <a:pt x="31" y="15"/>
                  </a:cubicBezTo>
                  <a:cubicBezTo>
                    <a:pt x="27" y="10"/>
                    <a:pt x="21" y="5"/>
                    <a:pt x="17" y="5"/>
                  </a:cubicBezTo>
                  <a:cubicBezTo>
                    <a:pt x="14" y="5"/>
                    <a:pt x="3" y="5"/>
                    <a:pt x="6" y="11"/>
                  </a:cubicBezTo>
                  <a:cubicBezTo>
                    <a:pt x="7" y="10"/>
                    <a:pt x="8" y="9"/>
                    <a:pt x="11" y="9"/>
                  </a:cubicBezTo>
                  <a:cubicBezTo>
                    <a:pt x="19" y="10"/>
                    <a:pt x="15" y="19"/>
                    <a:pt x="20" y="19"/>
                  </a:cubicBezTo>
                  <a:cubicBezTo>
                    <a:pt x="24" y="20"/>
                    <a:pt x="29" y="26"/>
                    <a:pt x="25" y="26"/>
                  </a:cubicBezTo>
                  <a:cubicBezTo>
                    <a:pt x="21" y="26"/>
                    <a:pt x="18" y="30"/>
                    <a:pt x="14" y="28"/>
                  </a:cubicBezTo>
                  <a:cubicBezTo>
                    <a:pt x="10" y="27"/>
                    <a:pt x="5" y="24"/>
                    <a:pt x="3" y="28"/>
                  </a:cubicBezTo>
                  <a:cubicBezTo>
                    <a:pt x="2" y="33"/>
                    <a:pt x="0" y="38"/>
                    <a:pt x="6" y="38"/>
                  </a:cubicBezTo>
                  <a:cubicBezTo>
                    <a:pt x="11" y="37"/>
                    <a:pt x="10" y="41"/>
                    <a:pt x="6" y="45"/>
                  </a:cubicBezTo>
                  <a:cubicBezTo>
                    <a:pt x="3" y="48"/>
                    <a:pt x="12" y="44"/>
                    <a:pt x="13" y="47"/>
                  </a:cubicBezTo>
                  <a:cubicBezTo>
                    <a:pt x="13" y="51"/>
                    <a:pt x="16" y="51"/>
                    <a:pt x="15" y="56"/>
                  </a:cubicBezTo>
                  <a:cubicBezTo>
                    <a:pt x="14" y="60"/>
                    <a:pt x="15" y="66"/>
                    <a:pt x="15" y="71"/>
                  </a:cubicBezTo>
                  <a:cubicBezTo>
                    <a:pt x="19" y="71"/>
                    <a:pt x="23" y="71"/>
                    <a:pt x="24" y="70"/>
                  </a:cubicBezTo>
                  <a:cubicBezTo>
                    <a:pt x="26" y="67"/>
                    <a:pt x="31" y="63"/>
                    <a:pt x="34" y="63"/>
                  </a:cubicBezTo>
                  <a:cubicBezTo>
                    <a:pt x="37" y="63"/>
                    <a:pt x="41" y="64"/>
                    <a:pt x="42" y="62"/>
                  </a:cubicBezTo>
                  <a:cubicBezTo>
                    <a:pt x="44" y="59"/>
                    <a:pt x="54" y="60"/>
                    <a:pt x="55" y="62"/>
                  </a:cubicBezTo>
                  <a:cubicBezTo>
                    <a:pt x="57" y="64"/>
                    <a:pt x="62" y="66"/>
                    <a:pt x="64" y="66"/>
                  </a:cubicBezTo>
                  <a:cubicBezTo>
                    <a:pt x="65" y="66"/>
                    <a:pt x="66" y="69"/>
                    <a:pt x="69" y="68"/>
                  </a:cubicBezTo>
                  <a:cubicBezTo>
                    <a:pt x="72" y="68"/>
                    <a:pt x="79" y="69"/>
                    <a:pt x="79" y="71"/>
                  </a:cubicBezTo>
                  <a:cubicBezTo>
                    <a:pt x="79" y="73"/>
                    <a:pt x="81" y="75"/>
                    <a:pt x="84" y="75"/>
                  </a:cubicBezTo>
                  <a:cubicBezTo>
                    <a:pt x="86" y="75"/>
                    <a:pt x="89" y="82"/>
                    <a:pt x="91" y="82"/>
                  </a:cubicBezTo>
                  <a:cubicBezTo>
                    <a:pt x="94" y="81"/>
                    <a:pt x="99" y="81"/>
                    <a:pt x="99" y="83"/>
                  </a:cubicBezTo>
                  <a:cubicBezTo>
                    <a:pt x="99" y="84"/>
                    <a:pt x="100" y="92"/>
                    <a:pt x="101" y="97"/>
                  </a:cubicBezTo>
                  <a:cubicBezTo>
                    <a:pt x="102" y="96"/>
                    <a:pt x="103" y="96"/>
                    <a:pt x="104" y="96"/>
                  </a:cubicBezTo>
                  <a:cubicBezTo>
                    <a:pt x="105" y="97"/>
                    <a:pt x="111" y="96"/>
                    <a:pt x="112" y="99"/>
                  </a:cubicBezTo>
                  <a:cubicBezTo>
                    <a:pt x="113" y="102"/>
                    <a:pt x="122" y="100"/>
                    <a:pt x="122" y="95"/>
                  </a:cubicBezTo>
                  <a:cubicBezTo>
                    <a:pt x="121" y="90"/>
                    <a:pt x="136" y="90"/>
                    <a:pt x="138" y="86"/>
                  </a:cubicBezTo>
                  <a:cubicBezTo>
                    <a:pt x="139" y="81"/>
                    <a:pt x="141" y="73"/>
                    <a:pt x="144" y="75"/>
                  </a:cubicBezTo>
                  <a:cubicBezTo>
                    <a:pt x="148" y="76"/>
                    <a:pt x="150" y="69"/>
                    <a:pt x="153" y="69"/>
                  </a:cubicBezTo>
                  <a:cubicBezTo>
                    <a:pt x="156" y="70"/>
                    <a:pt x="158" y="72"/>
                    <a:pt x="162" y="71"/>
                  </a:cubicBezTo>
                  <a:lnTo>
                    <a:pt x="161" y="64"/>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47" name="Freeform 154"/>
            <p:cNvSpPr>
              <a:spLocks noChangeArrowheads="1"/>
            </p:cNvSpPr>
            <p:nvPr/>
          </p:nvSpPr>
          <p:spPr bwMode="auto">
            <a:xfrm>
              <a:off x="4586288" y="1554162"/>
              <a:ext cx="425450" cy="360363"/>
            </a:xfrm>
            <a:custGeom>
              <a:avLst/>
              <a:gdLst>
                <a:gd name="T0" fmla="*/ 2147483646 w 223"/>
                <a:gd name="T1" fmla="*/ 2147483646 h 188"/>
                <a:gd name="T2" fmla="*/ 2147483646 w 223"/>
                <a:gd name="T3" fmla="*/ 2147483646 h 188"/>
                <a:gd name="T4" fmla="*/ 2147483646 w 223"/>
                <a:gd name="T5" fmla="*/ 2147483646 h 188"/>
                <a:gd name="T6" fmla="*/ 2147483646 w 223"/>
                <a:gd name="T7" fmla="*/ 2147483646 h 188"/>
                <a:gd name="T8" fmla="*/ 2147483646 w 223"/>
                <a:gd name="T9" fmla="*/ 2147483646 h 188"/>
                <a:gd name="T10" fmla="*/ 2147483646 w 223"/>
                <a:gd name="T11" fmla="*/ 2147483646 h 188"/>
                <a:gd name="T12" fmla="*/ 2147483646 w 223"/>
                <a:gd name="T13" fmla="*/ 2147483646 h 188"/>
                <a:gd name="T14" fmla="*/ 2147483646 w 223"/>
                <a:gd name="T15" fmla="*/ 2147483646 h 188"/>
                <a:gd name="T16" fmla="*/ 2147483646 w 223"/>
                <a:gd name="T17" fmla="*/ 2147483646 h 188"/>
                <a:gd name="T18" fmla="*/ 2147483646 w 223"/>
                <a:gd name="T19" fmla="*/ 2147483646 h 188"/>
                <a:gd name="T20" fmla="*/ 2147483646 w 223"/>
                <a:gd name="T21" fmla="*/ 2147483646 h 188"/>
                <a:gd name="T22" fmla="*/ 2147483646 w 223"/>
                <a:gd name="T23" fmla="*/ 2147483646 h 188"/>
                <a:gd name="T24" fmla="*/ 2147483646 w 223"/>
                <a:gd name="T25" fmla="*/ 2147483646 h 188"/>
                <a:gd name="T26" fmla="*/ 2147483646 w 223"/>
                <a:gd name="T27" fmla="*/ 2147483646 h 188"/>
                <a:gd name="T28" fmla="*/ 2147483646 w 223"/>
                <a:gd name="T29" fmla="*/ 2147483646 h 188"/>
                <a:gd name="T30" fmla="*/ 2147483646 w 223"/>
                <a:gd name="T31" fmla="*/ 2147483646 h 188"/>
                <a:gd name="T32" fmla="*/ 2147483646 w 223"/>
                <a:gd name="T33" fmla="*/ 2147483646 h 188"/>
                <a:gd name="T34" fmla="*/ 2147483646 w 223"/>
                <a:gd name="T35" fmla="*/ 2147483646 h 188"/>
                <a:gd name="T36" fmla="*/ 2147483646 w 223"/>
                <a:gd name="T37" fmla="*/ 2147483646 h 188"/>
                <a:gd name="T38" fmla="*/ 2147483646 w 223"/>
                <a:gd name="T39" fmla="*/ 2147483646 h 188"/>
                <a:gd name="T40" fmla="*/ 2147483646 w 223"/>
                <a:gd name="T41" fmla="*/ 2147483646 h 188"/>
                <a:gd name="T42" fmla="*/ 2147483646 w 223"/>
                <a:gd name="T43" fmla="*/ 2147483646 h 188"/>
                <a:gd name="T44" fmla="*/ 2147483646 w 223"/>
                <a:gd name="T45" fmla="*/ 2147483646 h 188"/>
                <a:gd name="T46" fmla="*/ 2147483646 w 223"/>
                <a:gd name="T47" fmla="*/ 2147483646 h 188"/>
                <a:gd name="T48" fmla="*/ 2147483646 w 223"/>
                <a:gd name="T49" fmla="*/ 2147483646 h 188"/>
                <a:gd name="T50" fmla="*/ 2147483646 w 223"/>
                <a:gd name="T51" fmla="*/ 2147483646 h 188"/>
                <a:gd name="T52" fmla="*/ 2147483646 w 223"/>
                <a:gd name="T53" fmla="*/ 2147483646 h 188"/>
                <a:gd name="T54" fmla="*/ 2147483646 w 223"/>
                <a:gd name="T55" fmla="*/ 2147483646 h 188"/>
                <a:gd name="T56" fmla="*/ 2147483646 w 223"/>
                <a:gd name="T57" fmla="*/ 2147483646 h 188"/>
                <a:gd name="T58" fmla="*/ 2147483646 w 223"/>
                <a:gd name="T59" fmla="*/ 2147483646 h 188"/>
                <a:gd name="T60" fmla="*/ 2147483646 w 223"/>
                <a:gd name="T61" fmla="*/ 2147483646 h 188"/>
                <a:gd name="T62" fmla="*/ 2147483646 w 223"/>
                <a:gd name="T63" fmla="*/ 2147483646 h 188"/>
                <a:gd name="T64" fmla="*/ 2147483646 w 223"/>
                <a:gd name="T65" fmla="*/ 2147483646 h 188"/>
                <a:gd name="T66" fmla="*/ 2147483646 w 223"/>
                <a:gd name="T67" fmla="*/ 2147483646 h 188"/>
                <a:gd name="T68" fmla="*/ 2147483646 w 223"/>
                <a:gd name="T69" fmla="*/ 2147483646 h 188"/>
                <a:gd name="T70" fmla="*/ 2147483646 w 223"/>
                <a:gd name="T71" fmla="*/ 2147483646 h 188"/>
                <a:gd name="T72" fmla="*/ 2147483646 w 223"/>
                <a:gd name="T73" fmla="*/ 2147483646 h 188"/>
                <a:gd name="T74" fmla="*/ 2147483646 w 223"/>
                <a:gd name="T75" fmla="*/ 2147483646 h 188"/>
                <a:gd name="T76" fmla="*/ 2147483646 w 223"/>
                <a:gd name="T77" fmla="*/ 2147483646 h 188"/>
                <a:gd name="T78" fmla="*/ 2147483646 w 223"/>
                <a:gd name="T79" fmla="*/ 2147483646 h 188"/>
                <a:gd name="T80" fmla="*/ 2147483646 w 223"/>
                <a:gd name="T81" fmla="*/ 2147483646 h 188"/>
                <a:gd name="T82" fmla="*/ 2147483646 w 223"/>
                <a:gd name="T83" fmla="*/ 2147483646 h 188"/>
                <a:gd name="T84" fmla="*/ 2147483646 w 223"/>
                <a:gd name="T85" fmla="*/ 2147483646 h 188"/>
                <a:gd name="T86" fmla="*/ 2147483646 w 223"/>
                <a:gd name="T87" fmla="*/ 2147483646 h 188"/>
                <a:gd name="T88" fmla="*/ 2147483646 w 223"/>
                <a:gd name="T89" fmla="*/ 2147483646 h 188"/>
                <a:gd name="T90" fmla="*/ 2147483646 w 223"/>
                <a:gd name="T91" fmla="*/ 2147483646 h 188"/>
                <a:gd name="T92" fmla="*/ 2147483646 w 223"/>
                <a:gd name="T93" fmla="*/ 2147483646 h 188"/>
                <a:gd name="T94" fmla="*/ 2147483646 w 223"/>
                <a:gd name="T95" fmla="*/ 2147483646 h 188"/>
                <a:gd name="T96" fmla="*/ 2147483646 w 223"/>
                <a:gd name="T97" fmla="*/ 2147483646 h 188"/>
                <a:gd name="T98" fmla="*/ 2147483646 w 223"/>
                <a:gd name="T99" fmla="*/ 2147483646 h 188"/>
                <a:gd name="T100" fmla="*/ 2147483646 w 223"/>
                <a:gd name="T101" fmla="*/ 2147483646 h 188"/>
                <a:gd name="T102" fmla="*/ 2147483646 w 223"/>
                <a:gd name="T103" fmla="*/ 2147483646 h 188"/>
                <a:gd name="T104" fmla="*/ 2147483646 w 223"/>
                <a:gd name="T105" fmla="*/ 2147483646 h 188"/>
                <a:gd name="T106" fmla="*/ 2147483646 w 223"/>
                <a:gd name="T107" fmla="*/ 2147483646 h 188"/>
                <a:gd name="T108" fmla="*/ 2147483646 w 223"/>
                <a:gd name="T109" fmla="*/ 2147483646 h 188"/>
                <a:gd name="T110" fmla="*/ 2147483646 w 223"/>
                <a:gd name="T111" fmla="*/ 2147483646 h 188"/>
                <a:gd name="T112" fmla="*/ 2147483646 w 223"/>
                <a:gd name="T113" fmla="*/ 2147483646 h 188"/>
                <a:gd name="T114" fmla="*/ 2147483646 w 223"/>
                <a:gd name="T115" fmla="*/ 2147483646 h 188"/>
                <a:gd name="T116" fmla="*/ 2147483646 w 223"/>
                <a:gd name="T117" fmla="*/ 2147483646 h 188"/>
                <a:gd name="T118" fmla="*/ 2147483646 w 223"/>
                <a:gd name="T119" fmla="*/ 2147483646 h 188"/>
                <a:gd name="T120" fmla="*/ 2147483646 w 223"/>
                <a:gd name="T121" fmla="*/ 2147483646 h 188"/>
                <a:gd name="T122" fmla="*/ 2147483646 w 223"/>
                <a:gd name="T123" fmla="*/ 2147483646 h 18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3"/>
                <a:gd name="T187" fmla="*/ 0 h 188"/>
                <a:gd name="T188" fmla="*/ 223 w 223"/>
                <a:gd name="T189" fmla="*/ 188 h 18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3" h="188">
                  <a:moveTo>
                    <a:pt x="217" y="162"/>
                  </a:moveTo>
                  <a:cubicBezTo>
                    <a:pt x="214" y="161"/>
                    <a:pt x="217" y="152"/>
                    <a:pt x="212" y="150"/>
                  </a:cubicBezTo>
                  <a:cubicBezTo>
                    <a:pt x="206" y="148"/>
                    <a:pt x="201" y="144"/>
                    <a:pt x="200" y="140"/>
                  </a:cubicBezTo>
                  <a:cubicBezTo>
                    <a:pt x="199" y="136"/>
                    <a:pt x="192" y="133"/>
                    <a:pt x="192" y="130"/>
                  </a:cubicBezTo>
                  <a:cubicBezTo>
                    <a:pt x="193" y="128"/>
                    <a:pt x="206" y="119"/>
                    <a:pt x="204" y="114"/>
                  </a:cubicBezTo>
                  <a:cubicBezTo>
                    <a:pt x="202" y="109"/>
                    <a:pt x="194" y="110"/>
                    <a:pt x="193" y="108"/>
                  </a:cubicBezTo>
                  <a:cubicBezTo>
                    <a:pt x="192" y="107"/>
                    <a:pt x="193" y="100"/>
                    <a:pt x="191" y="95"/>
                  </a:cubicBezTo>
                  <a:cubicBezTo>
                    <a:pt x="189" y="91"/>
                    <a:pt x="193" y="86"/>
                    <a:pt x="191" y="83"/>
                  </a:cubicBezTo>
                  <a:cubicBezTo>
                    <a:pt x="189" y="81"/>
                    <a:pt x="192" y="75"/>
                    <a:pt x="192" y="74"/>
                  </a:cubicBezTo>
                  <a:cubicBezTo>
                    <a:pt x="193" y="72"/>
                    <a:pt x="197" y="69"/>
                    <a:pt x="197" y="65"/>
                  </a:cubicBezTo>
                  <a:cubicBezTo>
                    <a:pt x="197" y="62"/>
                    <a:pt x="198" y="60"/>
                    <a:pt x="199" y="60"/>
                  </a:cubicBezTo>
                  <a:cubicBezTo>
                    <a:pt x="198" y="55"/>
                    <a:pt x="197" y="47"/>
                    <a:pt x="197" y="46"/>
                  </a:cubicBezTo>
                  <a:cubicBezTo>
                    <a:pt x="197" y="44"/>
                    <a:pt x="192" y="44"/>
                    <a:pt x="189" y="45"/>
                  </a:cubicBezTo>
                  <a:cubicBezTo>
                    <a:pt x="187" y="45"/>
                    <a:pt x="184" y="38"/>
                    <a:pt x="182" y="38"/>
                  </a:cubicBezTo>
                  <a:cubicBezTo>
                    <a:pt x="179" y="38"/>
                    <a:pt x="177" y="36"/>
                    <a:pt x="177" y="34"/>
                  </a:cubicBezTo>
                  <a:cubicBezTo>
                    <a:pt x="177" y="32"/>
                    <a:pt x="170" y="31"/>
                    <a:pt x="167" y="31"/>
                  </a:cubicBezTo>
                  <a:cubicBezTo>
                    <a:pt x="164" y="32"/>
                    <a:pt x="163" y="29"/>
                    <a:pt x="162" y="29"/>
                  </a:cubicBezTo>
                  <a:cubicBezTo>
                    <a:pt x="160" y="29"/>
                    <a:pt x="155" y="27"/>
                    <a:pt x="153" y="25"/>
                  </a:cubicBezTo>
                  <a:cubicBezTo>
                    <a:pt x="152" y="23"/>
                    <a:pt x="142" y="22"/>
                    <a:pt x="140" y="25"/>
                  </a:cubicBezTo>
                  <a:cubicBezTo>
                    <a:pt x="139" y="27"/>
                    <a:pt x="135" y="26"/>
                    <a:pt x="132" y="26"/>
                  </a:cubicBezTo>
                  <a:cubicBezTo>
                    <a:pt x="129" y="26"/>
                    <a:pt x="124" y="30"/>
                    <a:pt x="122" y="33"/>
                  </a:cubicBezTo>
                  <a:cubicBezTo>
                    <a:pt x="121" y="34"/>
                    <a:pt x="117" y="34"/>
                    <a:pt x="113" y="34"/>
                  </a:cubicBezTo>
                  <a:cubicBezTo>
                    <a:pt x="113" y="37"/>
                    <a:pt x="113" y="39"/>
                    <a:pt x="113" y="40"/>
                  </a:cubicBezTo>
                  <a:cubicBezTo>
                    <a:pt x="111" y="43"/>
                    <a:pt x="98" y="45"/>
                    <a:pt x="88" y="46"/>
                  </a:cubicBezTo>
                  <a:cubicBezTo>
                    <a:pt x="79" y="46"/>
                    <a:pt x="78" y="33"/>
                    <a:pt x="68" y="33"/>
                  </a:cubicBezTo>
                  <a:cubicBezTo>
                    <a:pt x="60" y="33"/>
                    <a:pt x="54" y="26"/>
                    <a:pt x="54" y="20"/>
                  </a:cubicBezTo>
                  <a:cubicBezTo>
                    <a:pt x="50" y="18"/>
                    <a:pt x="45" y="15"/>
                    <a:pt x="46" y="14"/>
                  </a:cubicBezTo>
                  <a:cubicBezTo>
                    <a:pt x="47" y="12"/>
                    <a:pt x="49" y="1"/>
                    <a:pt x="44" y="4"/>
                  </a:cubicBezTo>
                  <a:cubicBezTo>
                    <a:pt x="38" y="6"/>
                    <a:pt x="31" y="15"/>
                    <a:pt x="21" y="14"/>
                  </a:cubicBezTo>
                  <a:cubicBezTo>
                    <a:pt x="11" y="12"/>
                    <a:pt x="18" y="11"/>
                    <a:pt x="13" y="9"/>
                  </a:cubicBezTo>
                  <a:cubicBezTo>
                    <a:pt x="9" y="7"/>
                    <a:pt x="12" y="2"/>
                    <a:pt x="7" y="1"/>
                  </a:cubicBezTo>
                  <a:cubicBezTo>
                    <a:pt x="2" y="0"/>
                    <a:pt x="5" y="6"/>
                    <a:pt x="3" y="6"/>
                  </a:cubicBezTo>
                  <a:cubicBezTo>
                    <a:pt x="0" y="6"/>
                    <a:pt x="2" y="14"/>
                    <a:pt x="3" y="16"/>
                  </a:cubicBezTo>
                  <a:cubicBezTo>
                    <a:pt x="4" y="18"/>
                    <a:pt x="1" y="27"/>
                    <a:pt x="3" y="28"/>
                  </a:cubicBezTo>
                  <a:cubicBezTo>
                    <a:pt x="5" y="28"/>
                    <a:pt x="9" y="35"/>
                    <a:pt x="9" y="37"/>
                  </a:cubicBezTo>
                  <a:cubicBezTo>
                    <a:pt x="8" y="38"/>
                    <a:pt x="13" y="43"/>
                    <a:pt x="13" y="46"/>
                  </a:cubicBezTo>
                  <a:cubicBezTo>
                    <a:pt x="13" y="49"/>
                    <a:pt x="17" y="52"/>
                    <a:pt x="19" y="52"/>
                  </a:cubicBezTo>
                  <a:cubicBezTo>
                    <a:pt x="21" y="52"/>
                    <a:pt x="24" y="54"/>
                    <a:pt x="23" y="56"/>
                  </a:cubicBezTo>
                  <a:cubicBezTo>
                    <a:pt x="22" y="59"/>
                    <a:pt x="25" y="63"/>
                    <a:pt x="22" y="63"/>
                  </a:cubicBezTo>
                  <a:cubicBezTo>
                    <a:pt x="19" y="63"/>
                    <a:pt x="20" y="71"/>
                    <a:pt x="17" y="72"/>
                  </a:cubicBezTo>
                  <a:cubicBezTo>
                    <a:pt x="15" y="73"/>
                    <a:pt x="17" y="81"/>
                    <a:pt x="19" y="82"/>
                  </a:cubicBezTo>
                  <a:cubicBezTo>
                    <a:pt x="21" y="83"/>
                    <a:pt x="25" y="85"/>
                    <a:pt x="24" y="88"/>
                  </a:cubicBezTo>
                  <a:cubicBezTo>
                    <a:pt x="24" y="91"/>
                    <a:pt x="34" y="96"/>
                    <a:pt x="37" y="97"/>
                  </a:cubicBezTo>
                  <a:cubicBezTo>
                    <a:pt x="40" y="97"/>
                    <a:pt x="40" y="102"/>
                    <a:pt x="42" y="103"/>
                  </a:cubicBezTo>
                  <a:cubicBezTo>
                    <a:pt x="44" y="105"/>
                    <a:pt x="41" y="109"/>
                    <a:pt x="41" y="111"/>
                  </a:cubicBezTo>
                  <a:cubicBezTo>
                    <a:pt x="42" y="113"/>
                    <a:pt x="46" y="115"/>
                    <a:pt x="45" y="119"/>
                  </a:cubicBezTo>
                  <a:cubicBezTo>
                    <a:pt x="45" y="121"/>
                    <a:pt x="48" y="124"/>
                    <a:pt x="51" y="127"/>
                  </a:cubicBezTo>
                  <a:cubicBezTo>
                    <a:pt x="52" y="127"/>
                    <a:pt x="53" y="127"/>
                    <a:pt x="54" y="127"/>
                  </a:cubicBezTo>
                  <a:cubicBezTo>
                    <a:pt x="57" y="127"/>
                    <a:pt x="57" y="124"/>
                    <a:pt x="59" y="126"/>
                  </a:cubicBezTo>
                  <a:cubicBezTo>
                    <a:pt x="62" y="128"/>
                    <a:pt x="65" y="126"/>
                    <a:pt x="67" y="125"/>
                  </a:cubicBezTo>
                  <a:cubicBezTo>
                    <a:pt x="70" y="125"/>
                    <a:pt x="76" y="137"/>
                    <a:pt x="79" y="143"/>
                  </a:cubicBezTo>
                  <a:cubicBezTo>
                    <a:pt x="82" y="149"/>
                    <a:pt x="81" y="151"/>
                    <a:pt x="85" y="153"/>
                  </a:cubicBezTo>
                  <a:cubicBezTo>
                    <a:pt x="89" y="156"/>
                    <a:pt x="93" y="155"/>
                    <a:pt x="99" y="160"/>
                  </a:cubicBezTo>
                  <a:cubicBezTo>
                    <a:pt x="104" y="166"/>
                    <a:pt x="119" y="170"/>
                    <a:pt x="125" y="170"/>
                  </a:cubicBezTo>
                  <a:cubicBezTo>
                    <a:pt x="131" y="170"/>
                    <a:pt x="135" y="164"/>
                    <a:pt x="143" y="165"/>
                  </a:cubicBezTo>
                  <a:cubicBezTo>
                    <a:pt x="150" y="167"/>
                    <a:pt x="149" y="176"/>
                    <a:pt x="151" y="180"/>
                  </a:cubicBezTo>
                  <a:cubicBezTo>
                    <a:pt x="154" y="183"/>
                    <a:pt x="185" y="186"/>
                    <a:pt x="191" y="187"/>
                  </a:cubicBezTo>
                  <a:cubicBezTo>
                    <a:pt x="193" y="188"/>
                    <a:pt x="197" y="188"/>
                    <a:pt x="202" y="188"/>
                  </a:cubicBezTo>
                  <a:cubicBezTo>
                    <a:pt x="202" y="187"/>
                    <a:pt x="202" y="186"/>
                    <a:pt x="202" y="185"/>
                  </a:cubicBezTo>
                  <a:cubicBezTo>
                    <a:pt x="202" y="180"/>
                    <a:pt x="206" y="176"/>
                    <a:pt x="209" y="174"/>
                  </a:cubicBezTo>
                  <a:cubicBezTo>
                    <a:pt x="213" y="172"/>
                    <a:pt x="216" y="171"/>
                    <a:pt x="220" y="171"/>
                  </a:cubicBezTo>
                  <a:cubicBezTo>
                    <a:pt x="223" y="170"/>
                    <a:pt x="220" y="163"/>
                    <a:pt x="217" y="162"/>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48" name="Freeform 155"/>
            <p:cNvSpPr>
              <a:spLocks noEditPoints="1" noChangeArrowheads="1"/>
            </p:cNvSpPr>
            <p:nvPr/>
          </p:nvSpPr>
          <p:spPr bwMode="auto">
            <a:xfrm>
              <a:off x="4641850" y="1128712"/>
              <a:ext cx="876300" cy="412750"/>
            </a:xfrm>
            <a:custGeom>
              <a:avLst/>
              <a:gdLst>
                <a:gd name="T0" fmla="*/ 2147483646 w 459"/>
                <a:gd name="T1" fmla="*/ 2147483646 h 216"/>
                <a:gd name="T2" fmla="*/ 2147483646 w 459"/>
                <a:gd name="T3" fmla="*/ 2147483646 h 216"/>
                <a:gd name="T4" fmla="*/ 2147483646 w 459"/>
                <a:gd name="T5" fmla="*/ 2147483646 h 216"/>
                <a:gd name="T6" fmla="*/ 2147483646 w 459"/>
                <a:gd name="T7" fmla="*/ 2147483646 h 216"/>
                <a:gd name="T8" fmla="*/ 2147483646 w 459"/>
                <a:gd name="T9" fmla="*/ 2147483646 h 216"/>
                <a:gd name="T10" fmla="*/ 2147483646 w 459"/>
                <a:gd name="T11" fmla="*/ 2147483646 h 216"/>
                <a:gd name="T12" fmla="*/ 2147483646 w 459"/>
                <a:gd name="T13" fmla="*/ 2147483646 h 216"/>
                <a:gd name="T14" fmla="*/ 2147483646 w 459"/>
                <a:gd name="T15" fmla="*/ 2147483646 h 216"/>
                <a:gd name="T16" fmla="*/ 2147483646 w 459"/>
                <a:gd name="T17" fmla="*/ 2147483646 h 216"/>
                <a:gd name="T18" fmla="*/ 2147483646 w 459"/>
                <a:gd name="T19" fmla="*/ 2147483646 h 216"/>
                <a:gd name="T20" fmla="*/ 2147483646 w 459"/>
                <a:gd name="T21" fmla="*/ 2147483646 h 216"/>
                <a:gd name="T22" fmla="*/ 2147483646 w 459"/>
                <a:gd name="T23" fmla="*/ 2147483646 h 216"/>
                <a:gd name="T24" fmla="*/ 2147483646 w 459"/>
                <a:gd name="T25" fmla="*/ 2147483646 h 216"/>
                <a:gd name="T26" fmla="*/ 2147483646 w 459"/>
                <a:gd name="T27" fmla="*/ 2147483646 h 216"/>
                <a:gd name="T28" fmla="*/ 2147483646 w 459"/>
                <a:gd name="T29" fmla="*/ 2147483646 h 216"/>
                <a:gd name="T30" fmla="*/ 2147483646 w 459"/>
                <a:gd name="T31" fmla="*/ 2147483646 h 216"/>
                <a:gd name="T32" fmla="*/ 2147483646 w 459"/>
                <a:gd name="T33" fmla="*/ 2147483646 h 216"/>
                <a:gd name="T34" fmla="*/ 2147483646 w 459"/>
                <a:gd name="T35" fmla="*/ 2147483646 h 216"/>
                <a:gd name="T36" fmla="*/ 2147483646 w 459"/>
                <a:gd name="T37" fmla="*/ 2147483646 h 216"/>
                <a:gd name="T38" fmla="*/ 2147483646 w 459"/>
                <a:gd name="T39" fmla="*/ 2147483646 h 216"/>
                <a:gd name="T40" fmla="*/ 2147483646 w 459"/>
                <a:gd name="T41" fmla="*/ 2147483646 h 216"/>
                <a:gd name="T42" fmla="*/ 2147483646 w 459"/>
                <a:gd name="T43" fmla="*/ 2147483646 h 216"/>
                <a:gd name="T44" fmla="*/ 2147483646 w 459"/>
                <a:gd name="T45" fmla="*/ 2147483646 h 216"/>
                <a:gd name="T46" fmla="*/ 2147483646 w 459"/>
                <a:gd name="T47" fmla="*/ 2147483646 h 216"/>
                <a:gd name="T48" fmla="*/ 2147483646 w 459"/>
                <a:gd name="T49" fmla="*/ 2147483646 h 216"/>
                <a:gd name="T50" fmla="*/ 2147483646 w 459"/>
                <a:gd name="T51" fmla="*/ 2147483646 h 216"/>
                <a:gd name="T52" fmla="*/ 2147483646 w 459"/>
                <a:gd name="T53" fmla="*/ 2147483646 h 216"/>
                <a:gd name="T54" fmla="*/ 2147483646 w 459"/>
                <a:gd name="T55" fmla="*/ 2147483646 h 216"/>
                <a:gd name="T56" fmla="*/ 2147483646 w 459"/>
                <a:gd name="T57" fmla="*/ 2147483646 h 216"/>
                <a:gd name="T58" fmla="*/ 2147483646 w 459"/>
                <a:gd name="T59" fmla="*/ 2147483646 h 216"/>
                <a:gd name="T60" fmla="*/ 2147483646 w 459"/>
                <a:gd name="T61" fmla="*/ 2147483646 h 216"/>
                <a:gd name="T62" fmla="*/ 2147483646 w 459"/>
                <a:gd name="T63" fmla="*/ 2147483646 h 216"/>
                <a:gd name="T64" fmla="*/ 2147483646 w 459"/>
                <a:gd name="T65" fmla="*/ 2147483646 h 216"/>
                <a:gd name="T66" fmla="*/ 2147483646 w 459"/>
                <a:gd name="T67" fmla="*/ 2147483646 h 216"/>
                <a:gd name="T68" fmla="*/ 2147483646 w 459"/>
                <a:gd name="T69" fmla="*/ 2147483646 h 216"/>
                <a:gd name="T70" fmla="*/ 2147483646 w 459"/>
                <a:gd name="T71" fmla="*/ 2147483646 h 216"/>
                <a:gd name="T72" fmla="*/ 2147483646 w 459"/>
                <a:gd name="T73" fmla="*/ 2147483646 h 216"/>
                <a:gd name="T74" fmla="*/ 2147483646 w 459"/>
                <a:gd name="T75" fmla="*/ 2147483646 h 216"/>
                <a:gd name="T76" fmla="*/ 2147483646 w 459"/>
                <a:gd name="T77" fmla="*/ 2147483646 h 216"/>
                <a:gd name="T78" fmla="*/ 2147483646 w 459"/>
                <a:gd name="T79" fmla="*/ 2147483646 h 216"/>
                <a:gd name="T80" fmla="*/ 2147483646 w 459"/>
                <a:gd name="T81" fmla="*/ 2147483646 h 216"/>
                <a:gd name="T82" fmla="*/ 2147483646 w 459"/>
                <a:gd name="T83" fmla="*/ 2147483646 h 216"/>
                <a:gd name="T84" fmla="*/ 2147483646 w 459"/>
                <a:gd name="T85" fmla="*/ 2147483646 h 216"/>
                <a:gd name="T86" fmla="*/ 2147483646 w 459"/>
                <a:gd name="T87" fmla="*/ 2147483646 h 216"/>
                <a:gd name="T88" fmla="*/ 2147483646 w 459"/>
                <a:gd name="T89" fmla="*/ 2147483646 h 216"/>
                <a:gd name="T90" fmla="*/ 2147483646 w 459"/>
                <a:gd name="T91" fmla="*/ 2147483646 h 216"/>
                <a:gd name="T92" fmla="*/ 2147483646 w 459"/>
                <a:gd name="T93" fmla="*/ 2147483646 h 216"/>
                <a:gd name="T94" fmla="*/ 2147483646 w 459"/>
                <a:gd name="T95" fmla="*/ 2147483646 h 216"/>
                <a:gd name="T96" fmla="*/ 2147483646 w 459"/>
                <a:gd name="T97" fmla="*/ 2147483646 h 21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9"/>
                <a:gd name="T148" fmla="*/ 0 h 216"/>
                <a:gd name="T149" fmla="*/ 459 w 459"/>
                <a:gd name="T150" fmla="*/ 216 h 21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9" h="216">
                  <a:moveTo>
                    <a:pt x="457" y="88"/>
                  </a:moveTo>
                  <a:cubicBezTo>
                    <a:pt x="456" y="86"/>
                    <a:pt x="454" y="87"/>
                    <a:pt x="453" y="88"/>
                  </a:cubicBezTo>
                  <a:cubicBezTo>
                    <a:pt x="451" y="89"/>
                    <a:pt x="446" y="89"/>
                    <a:pt x="444" y="89"/>
                  </a:cubicBezTo>
                  <a:cubicBezTo>
                    <a:pt x="442" y="89"/>
                    <a:pt x="438" y="87"/>
                    <a:pt x="438" y="85"/>
                  </a:cubicBezTo>
                  <a:cubicBezTo>
                    <a:pt x="438" y="83"/>
                    <a:pt x="438" y="80"/>
                    <a:pt x="436" y="80"/>
                  </a:cubicBezTo>
                  <a:cubicBezTo>
                    <a:pt x="434" y="80"/>
                    <a:pt x="431" y="79"/>
                    <a:pt x="429" y="75"/>
                  </a:cubicBezTo>
                  <a:cubicBezTo>
                    <a:pt x="427" y="70"/>
                    <a:pt x="424" y="70"/>
                    <a:pt x="421" y="69"/>
                  </a:cubicBezTo>
                  <a:cubicBezTo>
                    <a:pt x="419" y="67"/>
                    <a:pt x="413" y="71"/>
                    <a:pt x="410" y="72"/>
                  </a:cubicBezTo>
                  <a:cubicBezTo>
                    <a:pt x="407" y="73"/>
                    <a:pt x="403" y="71"/>
                    <a:pt x="399" y="70"/>
                  </a:cubicBezTo>
                  <a:cubicBezTo>
                    <a:pt x="396" y="69"/>
                    <a:pt x="394" y="63"/>
                    <a:pt x="390" y="64"/>
                  </a:cubicBezTo>
                  <a:cubicBezTo>
                    <a:pt x="387" y="65"/>
                    <a:pt x="386" y="71"/>
                    <a:pt x="384" y="71"/>
                  </a:cubicBezTo>
                  <a:cubicBezTo>
                    <a:pt x="381" y="71"/>
                    <a:pt x="377" y="58"/>
                    <a:pt x="372" y="51"/>
                  </a:cubicBezTo>
                  <a:cubicBezTo>
                    <a:pt x="367" y="44"/>
                    <a:pt x="359" y="29"/>
                    <a:pt x="351" y="26"/>
                  </a:cubicBezTo>
                  <a:cubicBezTo>
                    <a:pt x="344" y="24"/>
                    <a:pt x="346" y="20"/>
                    <a:pt x="348" y="18"/>
                  </a:cubicBezTo>
                  <a:cubicBezTo>
                    <a:pt x="350" y="16"/>
                    <a:pt x="344" y="15"/>
                    <a:pt x="341" y="17"/>
                  </a:cubicBezTo>
                  <a:cubicBezTo>
                    <a:pt x="338" y="19"/>
                    <a:pt x="334" y="22"/>
                    <a:pt x="330" y="23"/>
                  </a:cubicBezTo>
                  <a:cubicBezTo>
                    <a:pt x="327" y="24"/>
                    <a:pt x="322" y="29"/>
                    <a:pt x="318" y="28"/>
                  </a:cubicBezTo>
                  <a:cubicBezTo>
                    <a:pt x="314" y="27"/>
                    <a:pt x="313" y="33"/>
                    <a:pt x="310" y="30"/>
                  </a:cubicBezTo>
                  <a:cubicBezTo>
                    <a:pt x="307" y="27"/>
                    <a:pt x="314" y="25"/>
                    <a:pt x="314" y="23"/>
                  </a:cubicBezTo>
                  <a:cubicBezTo>
                    <a:pt x="314" y="20"/>
                    <a:pt x="309" y="23"/>
                    <a:pt x="308" y="22"/>
                  </a:cubicBezTo>
                  <a:cubicBezTo>
                    <a:pt x="306" y="20"/>
                    <a:pt x="302" y="19"/>
                    <a:pt x="302" y="21"/>
                  </a:cubicBezTo>
                  <a:cubicBezTo>
                    <a:pt x="302" y="23"/>
                    <a:pt x="299" y="22"/>
                    <a:pt x="299" y="20"/>
                  </a:cubicBezTo>
                  <a:cubicBezTo>
                    <a:pt x="299" y="19"/>
                    <a:pt x="297" y="15"/>
                    <a:pt x="295" y="18"/>
                  </a:cubicBezTo>
                  <a:cubicBezTo>
                    <a:pt x="293" y="20"/>
                    <a:pt x="286" y="21"/>
                    <a:pt x="285" y="19"/>
                  </a:cubicBezTo>
                  <a:cubicBezTo>
                    <a:pt x="283" y="18"/>
                    <a:pt x="286" y="17"/>
                    <a:pt x="286" y="15"/>
                  </a:cubicBezTo>
                  <a:cubicBezTo>
                    <a:pt x="286" y="12"/>
                    <a:pt x="283" y="9"/>
                    <a:pt x="284" y="7"/>
                  </a:cubicBezTo>
                  <a:cubicBezTo>
                    <a:pt x="284" y="4"/>
                    <a:pt x="279" y="1"/>
                    <a:pt x="277" y="2"/>
                  </a:cubicBezTo>
                  <a:cubicBezTo>
                    <a:pt x="274" y="3"/>
                    <a:pt x="271" y="2"/>
                    <a:pt x="268" y="1"/>
                  </a:cubicBezTo>
                  <a:cubicBezTo>
                    <a:pt x="265" y="0"/>
                    <a:pt x="254" y="2"/>
                    <a:pt x="254" y="4"/>
                  </a:cubicBezTo>
                  <a:cubicBezTo>
                    <a:pt x="253" y="7"/>
                    <a:pt x="240" y="9"/>
                    <a:pt x="237" y="10"/>
                  </a:cubicBezTo>
                  <a:cubicBezTo>
                    <a:pt x="235" y="11"/>
                    <a:pt x="225" y="12"/>
                    <a:pt x="221" y="13"/>
                  </a:cubicBezTo>
                  <a:cubicBezTo>
                    <a:pt x="218" y="13"/>
                    <a:pt x="214" y="16"/>
                    <a:pt x="210" y="16"/>
                  </a:cubicBezTo>
                  <a:cubicBezTo>
                    <a:pt x="205" y="16"/>
                    <a:pt x="197" y="17"/>
                    <a:pt x="193" y="20"/>
                  </a:cubicBezTo>
                  <a:cubicBezTo>
                    <a:pt x="189" y="23"/>
                    <a:pt x="182" y="20"/>
                    <a:pt x="179" y="21"/>
                  </a:cubicBezTo>
                  <a:cubicBezTo>
                    <a:pt x="176" y="22"/>
                    <a:pt x="171" y="21"/>
                    <a:pt x="170" y="22"/>
                  </a:cubicBezTo>
                  <a:cubicBezTo>
                    <a:pt x="168" y="23"/>
                    <a:pt x="169" y="29"/>
                    <a:pt x="170" y="31"/>
                  </a:cubicBezTo>
                  <a:cubicBezTo>
                    <a:pt x="172" y="34"/>
                    <a:pt x="180" y="35"/>
                    <a:pt x="180" y="36"/>
                  </a:cubicBezTo>
                  <a:cubicBezTo>
                    <a:pt x="181" y="38"/>
                    <a:pt x="172" y="38"/>
                    <a:pt x="168" y="38"/>
                  </a:cubicBezTo>
                  <a:cubicBezTo>
                    <a:pt x="164" y="39"/>
                    <a:pt x="165" y="44"/>
                    <a:pt x="166" y="46"/>
                  </a:cubicBezTo>
                  <a:cubicBezTo>
                    <a:pt x="167" y="49"/>
                    <a:pt x="162" y="51"/>
                    <a:pt x="159" y="52"/>
                  </a:cubicBezTo>
                  <a:cubicBezTo>
                    <a:pt x="156" y="53"/>
                    <a:pt x="159" y="58"/>
                    <a:pt x="162" y="58"/>
                  </a:cubicBezTo>
                  <a:cubicBezTo>
                    <a:pt x="165" y="58"/>
                    <a:pt x="168" y="61"/>
                    <a:pt x="170" y="61"/>
                  </a:cubicBezTo>
                  <a:cubicBezTo>
                    <a:pt x="173" y="61"/>
                    <a:pt x="173" y="66"/>
                    <a:pt x="173" y="69"/>
                  </a:cubicBezTo>
                  <a:cubicBezTo>
                    <a:pt x="173" y="72"/>
                    <a:pt x="170" y="73"/>
                    <a:pt x="166" y="73"/>
                  </a:cubicBezTo>
                  <a:cubicBezTo>
                    <a:pt x="162" y="73"/>
                    <a:pt x="160" y="70"/>
                    <a:pt x="158" y="69"/>
                  </a:cubicBezTo>
                  <a:cubicBezTo>
                    <a:pt x="155" y="69"/>
                    <a:pt x="156" y="74"/>
                    <a:pt x="154" y="75"/>
                  </a:cubicBezTo>
                  <a:cubicBezTo>
                    <a:pt x="152" y="76"/>
                    <a:pt x="151" y="71"/>
                    <a:pt x="148" y="71"/>
                  </a:cubicBezTo>
                  <a:cubicBezTo>
                    <a:pt x="145" y="71"/>
                    <a:pt x="142" y="71"/>
                    <a:pt x="141" y="68"/>
                  </a:cubicBezTo>
                  <a:cubicBezTo>
                    <a:pt x="140" y="65"/>
                    <a:pt x="133" y="64"/>
                    <a:pt x="130" y="67"/>
                  </a:cubicBezTo>
                  <a:cubicBezTo>
                    <a:pt x="127" y="70"/>
                    <a:pt x="126" y="69"/>
                    <a:pt x="123" y="67"/>
                  </a:cubicBezTo>
                  <a:cubicBezTo>
                    <a:pt x="121" y="65"/>
                    <a:pt x="113" y="68"/>
                    <a:pt x="112" y="70"/>
                  </a:cubicBezTo>
                  <a:cubicBezTo>
                    <a:pt x="111" y="73"/>
                    <a:pt x="106" y="74"/>
                    <a:pt x="102" y="71"/>
                  </a:cubicBezTo>
                  <a:cubicBezTo>
                    <a:pt x="98" y="69"/>
                    <a:pt x="95" y="68"/>
                    <a:pt x="95" y="71"/>
                  </a:cubicBezTo>
                  <a:cubicBezTo>
                    <a:pt x="95" y="75"/>
                    <a:pt x="92" y="72"/>
                    <a:pt x="92" y="70"/>
                  </a:cubicBezTo>
                  <a:cubicBezTo>
                    <a:pt x="92" y="68"/>
                    <a:pt x="86" y="64"/>
                    <a:pt x="83" y="62"/>
                  </a:cubicBezTo>
                  <a:cubicBezTo>
                    <a:pt x="80" y="60"/>
                    <a:pt x="70" y="60"/>
                    <a:pt x="70" y="58"/>
                  </a:cubicBezTo>
                  <a:cubicBezTo>
                    <a:pt x="69" y="56"/>
                    <a:pt x="63" y="54"/>
                    <a:pt x="62" y="58"/>
                  </a:cubicBezTo>
                  <a:cubicBezTo>
                    <a:pt x="60" y="61"/>
                    <a:pt x="58" y="59"/>
                    <a:pt x="56" y="58"/>
                  </a:cubicBezTo>
                  <a:cubicBezTo>
                    <a:pt x="54" y="57"/>
                    <a:pt x="49" y="59"/>
                    <a:pt x="47" y="60"/>
                  </a:cubicBezTo>
                  <a:cubicBezTo>
                    <a:pt x="45" y="61"/>
                    <a:pt x="39" y="66"/>
                    <a:pt x="35" y="66"/>
                  </a:cubicBezTo>
                  <a:cubicBezTo>
                    <a:pt x="32" y="66"/>
                    <a:pt x="34" y="70"/>
                    <a:pt x="29" y="71"/>
                  </a:cubicBezTo>
                  <a:cubicBezTo>
                    <a:pt x="25" y="72"/>
                    <a:pt x="26" y="75"/>
                    <a:pt x="26" y="77"/>
                  </a:cubicBezTo>
                  <a:cubicBezTo>
                    <a:pt x="27" y="79"/>
                    <a:pt x="29" y="83"/>
                    <a:pt x="25" y="84"/>
                  </a:cubicBezTo>
                  <a:cubicBezTo>
                    <a:pt x="21" y="86"/>
                    <a:pt x="20" y="79"/>
                    <a:pt x="16" y="77"/>
                  </a:cubicBezTo>
                  <a:cubicBezTo>
                    <a:pt x="13" y="74"/>
                    <a:pt x="10" y="77"/>
                    <a:pt x="10" y="81"/>
                  </a:cubicBezTo>
                  <a:cubicBezTo>
                    <a:pt x="10" y="84"/>
                    <a:pt x="6" y="84"/>
                    <a:pt x="4" y="88"/>
                  </a:cubicBezTo>
                  <a:cubicBezTo>
                    <a:pt x="2" y="91"/>
                    <a:pt x="7" y="92"/>
                    <a:pt x="7" y="93"/>
                  </a:cubicBezTo>
                  <a:cubicBezTo>
                    <a:pt x="7" y="95"/>
                    <a:pt x="4" y="96"/>
                    <a:pt x="3" y="97"/>
                  </a:cubicBezTo>
                  <a:cubicBezTo>
                    <a:pt x="2" y="97"/>
                    <a:pt x="0" y="102"/>
                    <a:pt x="1" y="104"/>
                  </a:cubicBezTo>
                  <a:cubicBezTo>
                    <a:pt x="2" y="105"/>
                    <a:pt x="8" y="105"/>
                    <a:pt x="7" y="108"/>
                  </a:cubicBezTo>
                  <a:cubicBezTo>
                    <a:pt x="7" y="112"/>
                    <a:pt x="6" y="115"/>
                    <a:pt x="9" y="114"/>
                  </a:cubicBezTo>
                  <a:cubicBezTo>
                    <a:pt x="12" y="113"/>
                    <a:pt x="15" y="114"/>
                    <a:pt x="17" y="114"/>
                  </a:cubicBezTo>
                  <a:cubicBezTo>
                    <a:pt x="19" y="114"/>
                    <a:pt x="21" y="118"/>
                    <a:pt x="24" y="122"/>
                  </a:cubicBezTo>
                  <a:cubicBezTo>
                    <a:pt x="28" y="126"/>
                    <a:pt x="29" y="128"/>
                    <a:pt x="26" y="129"/>
                  </a:cubicBezTo>
                  <a:cubicBezTo>
                    <a:pt x="22" y="130"/>
                    <a:pt x="24" y="132"/>
                    <a:pt x="28" y="134"/>
                  </a:cubicBezTo>
                  <a:cubicBezTo>
                    <a:pt x="30" y="134"/>
                    <a:pt x="31" y="135"/>
                    <a:pt x="32" y="136"/>
                  </a:cubicBezTo>
                  <a:cubicBezTo>
                    <a:pt x="33" y="135"/>
                    <a:pt x="33" y="135"/>
                    <a:pt x="34" y="134"/>
                  </a:cubicBezTo>
                  <a:cubicBezTo>
                    <a:pt x="40" y="129"/>
                    <a:pt x="50" y="125"/>
                    <a:pt x="58" y="127"/>
                  </a:cubicBezTo>
                  <a:cubicBezTo>
                    <a:pt x="65" y="129"/>
                    <a:pt x="72" y="125"/>
                    <a:pt x="75" y="130"/>
                  </a:cubicBezTo>
                  <a:cubicBezTo>
                    <a:pt x="78" y="135"/>
                    <a:pt x="75" y="143"/>
                    <a:pt x="76" y="147"/>
                  </a:cubicBezTo>
                  <a:cubicBezTo>
                    <a:pt x="78" y="150"/>
                    <a:pt x="70" y="150"/>
                    <a:pt x="65" y="150"/>
                  </a:cubicBezTo>
                  <a:cubicBezTo>
                    <a:pt x="60" y="149"/>
                    <a:pt x="50" y="152"/>
                    <a:pt x="51" y="155"/>
                  </a:cubicBezTo>
                  <a:cubicBezTo>
                    <a:pt x="53" y="158"/>
                    <a:pt x="56" y="165"/>
                    <a:pt x="50" y="161"/>
                  </a:cubicBezTo>
                  <a:cubicBezTo>
                    <a:pt x="43" y="157"/>
                    <a:pt x="40" y="165"/>
                    <a:pt x="44" y="165"/>
                  </a:cubicBezTo>
                  <a:cubicBezTo>
                    <a:pt x="48" y="165"/>
                    <a:pt x="53" y="169"/>
                    <a:pt x="53" y="172"/>
                  </a:cubicBezTo>
                  <a:cubicBezTo>
                    <a:pt x="53" y="175"/>
                    <a:pt x="53" y="182"/>
                    <a:pt x="56" y="181"/>
                  </a:cubicBezTo>
                  <a:cubicBezTo>
                    <a:pt x="60" y="180"/>
                    <a:pt x="60" y="186"/>
                    <a:pt x="64" y="185"/>
                  </a:cubicBezTo>
                  <a:cubicBezTo>
                    <a:pt x="69" y="185"/>
                    <a:pt x="73" y="187"/>
                    <a:pt x="70" y="191"/>
                  </a:cubicBezTo>
                  <a:cubicBezTo>
                    <a:pt x="66" y="195"/>
                    <a:pt x="72" y="207"/>
                    <a:pt x="73" y="205"/>
                  </a:cubicBezTo>
                  <a:cubicBezTo>
                    <a:pt x="74" y="203"/>
                    <a:pt x="73" y="199"/>
                    <a:pt x="75" y="197"/>
                  </a:cubicBezTo>
                  <a:cubicBezTo>
                    <a:pt x="72" y="191"/>
                    <a:pt x="83" y="191"/>
                    <a:pt x="86" y="191"/>
                  </a:cubicBezTo>
                  <a:cubicBezTo>
                    <a:pt x="90" y="191"/>
                    <a:pt x="96" y="196"/>
                    <a:pt x="100" y="201"/>
                  </a:cubicBezTo>
                  <a:cubicBezTo>
                    <a:pt x="104" y="207"/>
                    <a:pt x="108" y="203"/>
                    <a:pt x="108" y="203"/>
                  </a:cubicBezTo>
                  <a:cubicBezTo>
                    <a:pt x="110" y="153"/>
                    <a:pt x="110" y="153"/>
                    <a:pt x="110" y="153"/>
                  </a:cubicBezTo>
                  <a:cubicBezTo>
                    <a:pt x="138" y="146"/>
                    <a:pt x="138" y="146"/>
                    <a:pt x="138" y="146"/>
                  </a:cubicBezTo>
                  <a:cubicBezTo>
                    <a:pt x="138" y="145"/>
                    <a:pt x="139" y="144"/>
                    <a:pt x="139" y="144"/>
                  </a:cubicBezTo>
                  <a:cubicBezTo>
                    <a:pt x="143" y="139"/>
                    <a:pt x="148" y="143"/>
                    <a:pt x="149" y="144"/>
                  </a:cubicBezTo>
                  <a:cubicBezTo>
                    <a:pt x="151" y="145"/>
                    <a:pt x="150" y="139"/>
                    <a:pt x="154" y="139"/>
                  </a:cubicBezTo>
                  <a:cubicBezTo>
                    <a:pt x="158" y="139"/>
                    <a:pt x="154" y="146"/>
                    <a:pt x="157" y="146"/>
                  </a:cubicBezTo>
                  <a:cubicBezTo>
                    <a:pt x="159" y="146"/>
                    <a:pt x="164" y="154"/>
                    <a:pt x="163" y="160"/>
                  </a:cubicBezTo>
                  <a:cubicBezTo>
                    <a:pt x="167" y="164"/>
                    <a:pt x="175" y="173"/>
                    <a:pt x="176" y="175"/>
                  </a:cubicBezTo>
                  <a:cubicBezTo>
                    <a:pt x="177" y="177"/>
                    <a:pt x="188" y="173"/>
                    <a:pt x="191" y="174"/>
                  </a:cubicBezTo>
                  <a:cubicBezTo>
                    <a:pt x="193" y="175"/>
                    <a:pt x="210" y="175"/>
                    <a:pt x="213" y="175"/>
                  </a:cubicBezTo>
                  <a:cubicBezTo>
                    <a:pt x="216" y="175"/>
                    <a:pt x="219" y="181"/>
                    <a:pt x="222" y="181"/>
                  </a:cubicBezTo>
                  <a:cubicBezTo>
                    <a:pt x="226" y="182"/>
                    <a:pt x="224" y="188"/>
                    <a:pt x="225" y="192"/>
                  </a:cubicBezTo>
                  <a:cubicBezTo>
                    <a:pt x="225" y="196"/>
                    <a:pt x="231" y="200"/>
                    <a:pt x="231" y="204"/>
                  </a:cubicBezTo>
                  <a:cubicBezTo>
                    <a:pt x="232" y="207"/>
                    <a:pt x="237" y="205"/>
                    <a:pt x="241" y="206"/>
                  </a:cubicBezTo>
                  <a:cubicBezTo>
                    <a:pt x="244" y="207"/>
                    <a:pt x="250" y="209"/>
                    <a:pt x="250" y="212"/>
                  </a:cubicBezTo>
                  <a:cubicBezTo>
                    <a:pt x="251" y="216"/>
                    <a:pt x="255" y="213"/>
                    <a:pt x="256" y="210"/>
                  </a:cubicBezTo>
                  <a:cubicBezTo>
                    <a:pt x="256" y="208"/>
                    <a:pt x="260" y="204"/>
                    <a:pt x="267" y="201"/>
                  </a:cubicBezTo>
                  <a:cubicBezTo>
                    <a:pt x="270" y="200"/>
                    <a:pt x="272" y="200"/>
                    <a:pt x="274" y="201"/>
                  </a:cubicBezTo>
                  <a:cubicBezTo>
                    <a:pt x="275" y="198"/>
                    <a:pt x="276" y="195"/>
                    <a:pt x="277" y="195"/>
                  </a:cubicBezTo>
                  <a:cubicBezTo>
                    <a:pt x="279" y="194"/>
                    <a:pt x="284" y="190"/>
                    <a:pt x="284" y="187"/>
                  </a:cubicBezTo>
                  <a:cubicBezTo>
                    <a:pt x="284" y="184"/>
                    <a:pt x="293" y="184"/>
                    <a:pt x="299" y="187"/>
                  </a:cubicBezTo>
                  <a:cubicBezTo>
                    <a:pt x="305" y="190"/>
                    <a:pt x="309" y="190"/>
                    <a:pt x="309" y="185"/>
                  </a:cubicBezTo>
                  <a:cubicBezTo>
                    <a:pt x="310" y="180"/>
                    <a:pt x="318" y="179"/>
                    <a:pt x="321" y="180"/>
                  </a:cubicBezTo>
                  <a:cubicBezTo>
                    <a:pt x="324" y="182"/>
                    <a:pt x="332" y="186"/>
                    <a:pt x="336" y="185"/>
                  </a:cubicBezTo>
                  <a:cubicBezTo>
                    <a:pt x="340" y="183"/>
                    <a:pt x="360" y="185"/>
                    <a:pt x="365" y="186"/>
                  </a:cubicBezTo>
                  <a:cubicBezTo>
                    <a:pt x="370" y="188"/>
                    <a:pt x="371" y="184"/>
                    <a:pt x="376" y="189"/>
                  </a:cubicBezTo>
                  <a:cubicBezTo>
                    <a:pt x="379" y="193"/>
                    <a:pt x="381" y="190"/>
                    <a:pt x="385" y="193"/>
                  </a:cubicBezTo>
                  <a:cubicBezTo>
                    <a:pt x="385" y="192"/>
                    <a:pt x="385" y="190"/>
                    <a:pt x="385" y="188"/>
                  </a:cubicBezTo>
                  <a:cubicBezTo>
                    <a:pt x="385" y="185"/>
                    <a:pt x="390" y="182"/>
                    <a:pt x="391" y="180"/>
                  </a:cubicBezTo>
                  <a:cubicBezTo>
                    <a:pt x="392" y="177"/>
                    <a:pt x="386" y="170"/>
                    <a:pt x="386" y="167"/>
                  </a:cubicBezTo>
                  <a:cubicBezTo>
                    <a:pt x="386" y="165"/>
                    <a:pt x="386" y="159"/>
                    <a:pt x="384" y="158"/>
                  </a:cubicBezTo>
                  <a:cubicBezTo>
                    <a:pt x="381" y="156"/>
                    <a:pt x="389" y="153"/>
                    <a:pt x="390" y="153"/>
                  </a:cubicBezTo>
                  <a:cubicBezTo>
                    <a:pt x="394" y="153"/>
                    <a:pt x="399" y="149"/>
                    <a:pt x="401" y="151"/>
                  </a:cubicBezTo>
                  <a:cubicBezTo>
                    <a:pt x="403" y="153"/>
                    <a:pt x="406" y="153"/>
                    <a:pt x="409" y="153"/>
                  </a:cubicBezTo>
                  <a:cubicBezTo>
                    <a:pt x="412" y="153"/>
                    <a:pt x="411" y="149"/>
                    <a:pt x="409" y="148"/>
                  </a:cubicBezTo>
                  <a:cubicBezTo>
                    <a:pt x="407" y="146"/>
                    <a:pt x="415" y="131"/>
                    <a:pt x="416" y="126"/>
                  </a:cubicBezTo>
                  <a:cubicBezTo>
                    <a:pt x="417" y="121"/>
                    <a:pt x="420" y="126"/>
                    <a:pt x="424" y="126"/>
                  </a:cubicBezTo>
                  <a:cubicBezTo>
                    <a:pt x="427" y="127"/>
                    <a:pt x="432" y="126"/>
                    <a:pt x="434" y="127"/>
                  </a:cubicBezTo>
                  <a:cubicBezTo>
                    <a:pt x="436" y="128"/>
                    <a:pt x="443" y="126"/>
                    <a:pt x="445" y="123"/>
                  </a:cubicBezTo>
                  <a:cubicBezTo>
                    <a:pt x="446" y="121"/>
                    <a:pt x="443" y="120"/>
                    <a:pt x="443" y="114"/>
                  </a:cubicBezTo>
                  <a:cubicBezTo>
                    <a:pt x="443" y="108"/>
                    <a:pt x="447" y="106"/>
                    <a:pt x="450" y="106"/>
                  </a:cubicBezTo>
                  <a:cubicBezTo>
                    <a:pt x="454" y="106"/>
                    <a:pt x="455" y="102"/>
                    <a:pt x="455" y="99"/>
                  </a:cubicBezTo>
                  <a:cubicBezTo>
                    <a:pt x="455" y="97"/>
                    <a:pt x="458" y="95"/>
                    <a:pt x="459" y="92"/>
                  </a:cubicBezTo>
                  <a:cubicBezTo>
                    <a:pt x="458" y="91"/>
                    <a:pt x="457" y="89"/>
                    <a:pt x="457" y="88"/>
                  </a:cubicBezTo>
                  <a:close/>
                  <a:moveTo>
                    <a:pt x="171" y="137"/>
                  </a:moveTo>
                  <a:cubicBezTo>
                    <a:pt x="170" y="139"/>
                    <a:pt x="157" y="135"/>
                    <a:pt x="156" y="132"/>
                  </a:cubicBezTo>
                  <a:cubicBezTo>
                    <a:pt x="155" y="130"/>
                    <a:pt x="174" y="133"/>
                    <a:pt x="171" y="137"/>
                  </a:cubicBezTo>
                  <a:close/>
                  <a:moveTo>
                    <a:pt x="361" y="136"/>
                  </a:moveTo>
                  <a:cubicBezTo>
                    <a:pt x="351" y="136"/>
                    <a:pt x="331" y="131"/>
                    <a:pt x="322" y="140"/>
                  </a:cubicBezTo>
                  <a:cubicBezTo>
                    <a:pt x="314" y="149"/>
                    <a:pt x="320" y="154"/>
                    <a:pt x="316" y="154"/>
                  </a:cubicBezTo>
                  <a:cubicBezTo>
                    <a:pt x="312" y="155"/>
                    <a:pt x="310" y="141"/>
                    <a:pt x="315" y="136"/>
                  </a:cubicBezTo>
                  <a:cubicBezTo>
                    <a:pt x="320" y="131"/>
                    <a:pt x="335" y="129"/>
                    <a:pt x="344" y="132"/>
                  </a:cubicBezTo>
                  <a:cubicBezTo>
                    <a:pt x="353" y="134"/>
                    <a:pt x="370" y="130"/>
                    <a:pt x="372" y="130"/>
                  </a:cubicBezTo>
                  <a:cubicBezTo>
                    <a:pt x="375" y="131"/>
                    <a:pt x="370" y="136"/>
                    <a:pt x="361" y="13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49" name="Freeform 156"/>
            <p:cNvSpPr>
              <a:spLocks noEditPoints="1" noChangeArrowheads="1"/>
            </p:cNvSpPr>
            <p:nvPr/>
          </p:nvSpPr>
          <p:spPr bwMode="auto">
            <a:xfrm>
              <a:off x="4064000" y="112712"/>
              <a:ext cx="3681413" cy="1411288"/>
            </a:xfrm>
            <a:custGeom>
              <a:avLst/>
              <a:gdLst>
                <a:gd name="T0" fmla="*/ 2147483646 w 1926"/>
                <a:gd name="T1" fmla="*/ 2147483646 h 739"/>
                <a:gd name="T2" fmla="*/ 2147483646 w 1926"/>
                <a:gd name="T3" fmla="*/ 2147483646 h 739"/>
                <a:gd name="T4" fmla="*/ 2147483646 w 1926"/>
                <a:gd name="T5" fmla="*/ 2147483646 h 739"/>
                <a:gd name="T6" fmla="*/ 2147483646 w 1926"/>
                <a:gd name="T7" fmla="*/ 2147483646 h 739"/>
                <a:gd name="T8" fmla="*/ 2147483646 w 1926"/>
                <a:gd name="T9" fmla="*/ 2147483646 h 739"/>
                <a:gd name="T10" fmla="*/ 2147483646 w 1926"/>
                <a:gd name="T11" fmla="*/ 2147483646 h 739"/>
                <a:gd name="T12" fmla="*/ 2147483646 w 1926"/>
                <a:gd name="T13" fmla="*/ 2147483646 h 739"/>
                <a:gd name="T14" fmla="*/ 2147483646 w 1926"/>
                <a:gd name="T15" fmla="*/ 2147483646 h 739"/>
                <a:gd name="T16" fmla="*/ 2147483646 w 1926"/>
                <a:gd name="T17" fmla="*/ 2147483646 h 739"/>
                <a:gd name="T18" fmla="*/ 2147483646 w 1926"/>
                <a:gd name="T19" fmla="*/ 2147483646 h 739"/>
                <a:gd name="T20" fmla="*/ 2147483646 w 1926"/>
                <a:gd name="T21" fmla="*/ 2147483646 h 739"/>
                <a:gd name="T22" fmla="*/ 2147483646 w 1926"/>
                <a:gd name="T23" fmla="*/ 2147483646 h 739"/>
                <a:gd name="T24" fmla="*/ 2147483646 w 1926"/>
                <a:gd name="T25" fmla="*/ 2147483646 h 739"/>
                <a:gd name="T26" fmla="*/ 2147483646 w 1926"/>
                <a:gd name="T27" fmla="*/ 2147483646 h 739"/>
                <a:gd name="T28" fmla="*/ 2147483646 w 1926"/>
                <a:gd name="T29" fmla="*/ 2147483646 h 739"/>
                <a:gd name="T30" fmla="*/ 2147483646 w 1926"/>
                <a:gd name="T31" fmla="*/ 2147483646 h 739"/>
                <a:gd name="T32" fmla="*/ 2147483646 w 1926"/>
                <a:gd name="T33" fmla="*/ 2147483646 h 739"/>
                <a:gd name="T34" fmla="*/ 2147483646 w 1926"/>
                <a:gd name="T35" fmla="*/ 2147483646 h 739"/>
                <a:gd name="T36" fmla="*/ 2147483646 w 1926"/>
                <a:gd name="T37" fmla="*/ 2147483646 h 739"/>
                <a:gd name="T38" fmla="*/ 2147483646 w 1926"/>
                <a:gd name="T39" fmla="*/ 2147483646 h 739"/>
                <a:gd name="T40" fmla="*/ 2147483646 w 1926"/>
                <a:gd name="T41" fmla="*/ 2147483646 h 739"/>
                <a:gd name="T42" fmla="*/ 2147483646 w 1926"/>
                <a:gd name="T43" fmla="*/ 2147483646 h 739"/>
                <a:gd name="T44" fmla="*/ 2147483646 w 1926"/>
                <a:gd name="T45" fmla="*/ 2147483646 h 739"/>
                <a:gd name="T46" fmla="*/ 2147483646 w 1926"/>
                <a:gd name="T47" fmla="*/ 2147483646 h 739"/>
                <a:gd name="T48" fmla="*/ 2147483646 w 1926"/>
                <a:gd name="T49" fmla="*/ 2147483646 h 739"/>
                <a:gd name="T50" fmla="*/ 2147483646 w 1926"/>
                <a:gd name="T51" fmla="*/ 2147483646 h 739"/>
                <a:gd name="T52" fmla="*/ 2147483646 w 1926"/>
                <a:gd name="T53" fmla="*/ 2147483646 h 739"/>
                <a:gd name="T54" fmla="*/ 2147483646 w 1926"/>
                <a:gd name="T55" fmla="*/ 2147483646 h 739"/>
                <a:gd name="T56" fmla="*/ 2147483646 w 1926"/>
                <a:gd name="T57" fmla="*/ 2147483646 h 739"/>
                <a:gd name="T58" fmla="*/ 2147483646 w 1926"/>
                <a:gd name="T59" fmla="*/ 2147483646 h 739"/>
                <a:gd name="T60" fmla="*/ 2147483646 w 1926"/>
                <a:gd name="T61" fmla="*/ 2147483646 h 739"/>
                <a:gd name="T62" fmla="*/ 2147483646 w 1926"/>
                <a:gd name="T63" fmla="*/ 2147483646 h 739"/>
                <a:gd name="T64" fmla="*/ 2147483646 w 1926"/>
                <a:gd name="T65" fmla="*/ 2147483646 h 739"/>
                <a:gd name="T66" fmla="*/ 2147483646 w 1926"/>
                <a:gd name="T67" fmla="*/ 2147483646 h 739"/>
                <a:gd name="T68" fmla="*/ 2147483646 w 1926"/>
                <a:gd name="T69" fmla="*/ 2147483646 h 739"/>
                <a:gd name="T70" fmla="*/ 2147483646 w 1926"/>
                <a:gd name="T71" fmla="*/ 2147483646 h 739"/>
                <a:gd name="T72" fmla="*/ 2147483646 w 1926"/>
                <a:gd name="T73" fmla="*/ 2147483646 h 739"/>
                <a:gd name="T74" fmla="*/ 2147483646 w 1926"/>
                <a:gd name="T75" fmla="*/ 2147483646 h 739"/>
                <a:gd name="T76" fmla="*/ 2147483646 w 1926"/>
                <a:gd name="T77" fmla="*/ 2147483646 h 739"/>
                <a:gd name="T78" fmla="*/ 2147483646 w 1926"/>
                <a:gd name="T79" fmla="*/ 2147483646 h 739"/>
                <a:gd name="T80" fmla="*/ 2147483646 w 1926"/>
                <a:gd name="T81" fmla="*/ 2147483646 h 739"/>
                <a:gd name="T82" fmla="*/ 2147483646 w 1926"/>
                <a:gd name="T83" fmla="*/ 2147483646 h 739"/>
                <a:gd name="T84" fmla="*/ 2147483646 w 1926"/>
                <a:gd name="T85" fmla="*/ 2147483646 h 739"/>
                <a:gd name="T86" fmla="*/ 2147483646 w 1926"/>
                <a:gd name="T87" fmla="*/ 2147483646 h 739"/>
                <a:gd name="T88" fmla="*/ 2147483646 w 1926"/>
                <a:gd name="T89" fmla="*/ 2147483646 h 739"/>
                <a:gd name="T90" fmla="*/ 2147483646 w 1926"/>
                <a:gd name="T91" fmla="*/ 2147483646 h 739"/>
                <a:gd name="T92" fmla="*/ 2147483646 w 1926"/>
                <a:gd name="T93" fmla="*/ 2147483646 h 739"/>
                <a:gd name="T94" fmla="*/ 2147483646 w 1926"/>
                <a:gd name="T95" fmla="*/ 2147483646 h 739"/>
                <a:gd name="T96" fmla="*/ 2147483646 w 1926"/>
                <a:gd name="T97" fmla="*/ 2147483646 h 739"/>
                <a:gd name="T98" fmla="*/ 2147483646 w 1926"/>
                <a:gd name="T99" fmla="*/ 2147483646 h 739"/>
                <a:gd name="T100" fmla="*/ 2147483646 w 1926"/>
                <a:gd name="T101" fmla="*/ 2147483646 h 739"/>
                <a:gd name="T102" fmla="*/ 2147483646 w 1926"/>
                <a:gd name="T103" fmla="*/ 2147483646 h 739"/>
                <a:gd name="T104" fmla="*/ 2147483646 w 1926"/>
                <a:gd name="T105" fmla="*/ 2147483646 h 739"/>
                <a:gd name="T106" fmla="*/ 2147483646 w 1926"/>
                <a:gd name="T107" fmla="*/ 2147483646 h 739"/>
                <a:gd name="T108" fmla="*/ 2147483646 w 1926"/>
                <a:gd name="T109" fmla="*/ 2147483646 h 739"/>
                <a:gd name="T110" fmla="*/ 2147483646 w 1926"/>
                <a:gd name="T111" fmla="*/ 2147483646 h 739"/>
                <a:gd name="T112" fmla="*/ 2147483646 w 1926"/>
                <a:gd name="T113" fmla="*/ 2147483646 h 739"/>
                <a:gd name="T114" fmla="*/ 2147483646 w 1926"/>
                <a:gd name="T115" fmla="*/ 2147483646 h 739"/>
                <a:gd name="T116" fmla="*/ 2147483646 w 1926"/>
                <a:gd name="T117" fmla="*/ 2147483646 h 739"/>
                <a:gd name="T118" fmla="*/ 2147483646 w 1926"/>
                <a:gd name="T119" fmla="*/ 2147483646 h 739"/>
                <a:gd name="T120" fmla="*/ 2147483646 w 1926"/>
                <a:gd name="T121" fmla="*/ 2147483646 h 739"/>
                <a:gd name="T122" fmla="*/ 2147483646 w 1926"/>
                <a:gd name="T123" fmla="*/ 2147483646 h 7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26"/>
                <a:gd name="T187" fmla="*/ 0 h 739"/>
                <a:gd name="T188" fmla="*/ 1926 w 1926"/>
                <a:gd name="T189" fmla="*/ 739 h 7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26" h="739">
                  <a:moveTo>
                    <a:pt x="29" y="534"/>
                  </a:moveTo>
                  <a:cubicBezTo>
                    <a:pt x="28" y="535"/>
                    <a:pt x="24" y="534"/>
                    <a:pt x="23" y="532"/>
                  </a:cubicBezTo>
                  <a:cubicBezTo>
                    <a:pt x="22" y="530"/>
                    <a:pt x="18" y="531"/>
                    <a:pt x="16" y="531"/>
                  </a:cubicBezTo>
                  <a:cubicBezTo>
                    <a:pt x="16" y="532"/>
                    <a:pt x="17" y="532"/>
                    <a:pt x="18" y="533"/>
                  </a:cubicBezTo>
                  <a:cubicBezTo>
                    <a:pt x="19" y="536"/>
                    <a:pt x="12" y="536"/>
                    <a:pt x="14" y="539"/>
                  </a:cubicBezTo>
                  <a:cubicBezTo>
                    <a:pt x="16" y="542"/>
                    <a:pt x="9" y="542"/>
                    <a:pt x="9" y="539"/>
                  </a:cubicBezTo>
                  <a:cubicBezTo>
                    <a:pt x="9" y="536"/>
                    <a:pt x="1" y="537"/>
                    <a:pt x="1" y="540"/>
                  </a:cubicBezTo>
                  <a:cubicBezTo>
                    <a:pt x="1" y="540"/>
                    <a:pt x="1" y="541"/>
                    <a:pt x="0" y="542"/>
                  </a:cubicBezTo>
                  <a:cubicBezTo>
                    <a:pt x="2" y="543"/>
                    <a:pt x="5" y="544"/>
                    <a:pt x="6" y="544"/>
                  </a:cubicBezTo>
                  <a:cubicBezTo>
                    <a:pt x="7" y="545"/>
                    <a:pt x="27" y="547"/>
                    <a:pt x="35" y="545"/>
                  </a:cubicBezTo>
                  <a:cubicBezTo>
                    <a:pt x="35" y="544"/>
                    <a:pt x="36" y="540"/>
                    <a:pt x="36" y="538"/>
                  </a:cubicBezTo>
                  <a:cubicBezTo>
                    <a:pt x="36" y="536"/>
                    <a:pt x="31" y="534"/>
                    <a:pt x="29" y="534"/>
                  </a:cubicBezTo>
                  <a:close/>
                  <a:moveTo>
                    <a:pt x="814" y="12"/>
                  </a:moveTo>
                  <a:cubicBezTo>
                    <a:pt x="815" y="7"/>
                    <a:pt x="793" y="9"/>
                    <a:pt x="799" y="14"/>
                  </a:cubicBezTo>
                  <a:cubicBezTo>
                    <a:pt x="801" y="16"/>
                    <a:pt x="812" y="17"/>
                    <a:pt x="814" y="12"/>
                  </a:cubicBezTo>
                  <a:close/>
                  <a:moveTo>
                    <a:pt x="512" y="21"/>
                  </a:moveTo>
                  <a:cubicBezTo>
                    <a:pt x="524" y="20"/>
                    <a:pt x="524" y="13"/>
                    <a:pt x="517" y="11"/>
                  </a:cubicBezTo>
                  <a:cubicBezTo>
                    <a:pt x="511" y="10"/>
                    <a:pt x="510" y="15"/>
                    <a:pt x="506" y="15"/>
                  </a:cubicBezTo>
                  <a:cubicBezTo>
                    <a:pt x="503" y="15"/>
                    <a:pt x="490" y="17"/>
                    <a:pt x="493" y="20"/>
                  </a:cubicBezTo>
                  <a:cubicBezTo>
                    <a:pt x="496" y="23"/>
                    <a:pt x="505" y="22"/>
                    <a:pt x="512" y="21"/>
                  </a:cubicBezTo>
                  <a:close/>
                  <a:moveTo>
                    <a:pt x="840" y="45"/>
                  </a:moveTo>
                  <a:cubicBezTo>
                    <a:pt x="840" y="49"/>
                    <a:pt x="829" y="53"/>
                    <a:pt x="832" y="55"/>
                  </a:cubicBezTo>
                  <a:cubicBezTo>
                    <a:pt x="835" y="58"/>
                    <a:pt x="837" y="57"/>
                    <a:pt x="841" y="58"/>
                  </a:cubicBezTo>
                  <a:cubicBezTo>
                    <a:pt x="844" y="58"/>
                    <a:pt x="846" y="67"/>
                    <a:pt x="852" y="65"/>
                  </a:cubicBezTo>
                  <a:cubicBezTo>
                    <a:pt x="858" y="64"/>
                    <a:pt x="874" y="72"/>
                    <a:pt x="884" y="72"/>
                  </a:cubicBezTo>
                  <a:cubicBezTo>
                    <a:pt x="893" y="72"/>
                    <a:pt x="894" y="64"/>
                    <a:pt x="891" y="64"/>
                  </a:cubicBezTo>
                  <a:cubicBezTo>
                    <a:pt x="888" y="63"/>
                    <a:pt x="891" y="59"/>
                    <a:pt x="896" y="51"/>
                  </a:cubicBezTo>
                  <a:cubicBezTo>
                    <a:pt x="902" y="43"/>
                    <a:pt x="880" y="38"/>
                    <a:pt x="880" y="44"/>
                  </a:cubicBezTo>
                  <a:cubicBezTo>
                    <a:pt x="880" y="50"/>
                    <a:pt x="873" y="42"/>
                    <a:pt x="871" y="39"/>
                  </a:cubicBezTo>
                  <a:cubicBezTo>
                    <a:pt x="869" y="35"/>
                    <a:pt x="840" y="42"/>
                    <a:pt x="840" y="45"/>
                  </a:cubicBezTo>
                  <a:close/>
                  <a:moveTo>
                    <a:pt x="576" y="206"/>
                  </a:moveTo>
                  <a:cubicBezTo>
                    <a:pt x="580" y="207"/>
                    <a:pt x="592" y="205"/>
                    <a:pt x="593" y="202"/>
                  </a:cubicBezTo>
                  <a:cubicBezTo>
                    <a:pt x="595" y="200"/>
                    <a:pt x="589" y="197"/>
                    <a:pt x="581" y="197"/>
                  </a:cubicBezTo>
                  <a:cubicBezTo>
                    <a:pt x="573" y="197"/>
                    <a:pt x="572" y="206"/>
                    <a:pt x="576" y="206"/>
                  </a:cubicBezTo>
                  <a:close/>
                  <a:moveTo>
                    <a:pt x="673" y="211"/>
                  </a:moveTo>
                  <a:cubicBezTo>
                    <a:pt x="679" y="214"/>
                    <a:pt x="683" y="213"/>
                    <a:pt x="682" y="208"/>
                  </a:cubicBezTo>
                  <a:cubicBezTo>
                    <a:pt x="681" y="202"/>
                    <a:pt x="669" y="209"/>
                    <a:pt x="673" y="211"/>
                  </a:cubicBezTo>
                  <a:close/>
                  <a:moveTo>
                    <a:pt x="892" y="92"/>
                  </a:moveTo>
                  <a:cubicBezTo>
                    <a:pt x="896" y="95"/>
                    <a:pt x="911" y="89"/>
                    <a:pt x="921" y="89"/>
                  </a:cubicBezTo>
                  <a:cubicBezTo>
                    <a:pt x="931" y="90"/>
                    <a:pt x="959" y="82"/>
                    <a:pt x="960" y="76"/>
                  </a:cubicBezTo>
                  <a:cubicBezTo>
                    <a:pt x="961" y="71"/>
                    <a:pt x="950" y="71"/>
                    <a:pt x="946" y="67"/>
                  </a:cubicBezTo>
                  <a:cubicBezTo>
                    <a:pt x="941" y="62"/>
                    <a:pt x="932" y="66"/>
                    <a:pt x="929" y="70"/>
                  </a:cubicBezTo>
                  <a:cubicBezTo>
                    <a:pt x="927" y="74"/>
                    <a:pt x="924" y="70"/>
                    <a:pt x="931" y="64"/>
                  </a:cubicBezTo>
                  <a:cubicBezTo>
                    <a:pt x="937" y="58"/>
                    <a:pt x="924" y="53"/>
                    <a:pt x="924" y="57"/>
                  </a:cubicBezTo>
                  <a:cubicBezTo>
                    <a:pt x="924" y="61"/>
                    <a:pt x="912" y="57"/>
                    <a:pt x="912" y="61"/>
                  </a:cubicBezTo>
                  <a:cubicBezTo>
                    <a:pt x="912" y="65"/>
                    <a:pt x="908" y="66"/>
                    <a:pt x="908" y="70"/>
                  </a:cubicBezTo>
                  <a:cubicBezTo>
                    <a:pt x="908" y="74"/>
                    <a:pt x="900" y="68"/>
                    <a:pt x="900" y="76"/>
                  </a:cubicBezTo>
                  <a:cubicBezTo>
                    <a:pt x="899" y="85"/>
                    <a:pt x="887" y="89"/>
                    <a:pt x="892" y="92"/>
                  </a:cubicBezTo>
                  <a:close/>
                  <a:moveTo>
                    <a:pt x="822" y="36"/>
                  </a:moveTo>
                  <a:cubicBezTo>
                    <a:pt x="829" y="39"/>
                    <a:pt x="826" y="40"/>
                    <a:pt x="820" y="40"/>
                  </a:cubicBezTo>
                  <a:cubicBezTo>
                    <a:pt x="813" y="40"/>
                    <a:pt x="807" y="42"/>
                    <a:pt x="812" y="44"/>
                  </a:cubicBezTo>
                  <a:cubicBezTo>
                    <a:pt x="815" y="46"/>
                    <a:pt x="815" y="49"/>
                    <a:pt x="822" y="51"/>
                  </a:cubicBezTo>
                  <a:cubicBezTo>
                    <a:pt x="829" y="53"/>
                    <a:pt x="836" y="47"/>
                    <a:pt x="835" y="43"/>
                  </a:cubicBezTo>
                  <a:cubicBezTo>
                    <a:pt x="834" y="39"/>
                    <a:pt x="859" y="35"/>
                    <a:pt x="866" y="34"/>
                  </a:cubicBezTo>
                  <a:cubicBezTo>
                    <a:pt x="873" y="32"/>
                    <a:pt x="862" y="25"/>
                    <a:pt x="869" y="24"/>
                  </a:cubicBezTo>
                  <a:cubicBezTo>
                    <a:pt x="876" y="24"/>
                    <a:pt x="873" y="20"/>
                    <a:pt x="864" y="19"/>
                  </a:cubicBezTo>
                  <a:cubicBezTo>
                    <a:pt x="855" y="18"/>
                    <a:pt x="859" y="10"/>
                    <a:pt x="856" y="7"/>
                  </a:cubicBezTo>
                  <a:cubicBezTo>
                    <a:pt x="853" y="5"/>
                    <a:pt x="851" y="11"/>
                    <a:pt x="840" y="13"/>
                  </a:cubicBezTo>
                  <a:cubicBezTo>
                    <a:pt x="828" y="15"/>
                    <a:pt x="822" y="18"/>
                    <a:pt x="827" y="21"/>
                  </a:cubicBezTo>
                  <a:cubicBezTo>
                    <a:pt x="832" y="23"/>
                    <a:pt x="827" y="29"/>
                    <a:pt x="822" y="28"/>
                  </a:cubicBezTo>
                  <a:cubicBezTo>
                    <a:pt x="817" y="28"/>
                    <a:pt x="816" y="33"/>
                    <a:pt x="822" y="36"/>
                  </a:cubicBezTo>
                  <a:close/>
                  <a:moveTo>
                    <a:pt x="1423" y="161"/>
                  </a:moveTo>
                  <a:cubicBezTo>
                    <a:pt x="1431" y="161"/>
                    <a:pt x="1435" y="169"/>
                    <a:pt x="1450" y="170"/>
                  </a:cubicBezTo>
                  <a:cubicBezTo>
                    <a:pt x="1465" y="171"/>
                    <a:pt x="1477" y="168"/>
                    <a:pt x="1477" y="165"/>
                  </a:cubicBezTo>
                  <a:cubicBezTo>
                    <a:pt x="1477" y="161"/>
                    <a:pt x="1463" y="156"/>
                    <a:pt x="1459" y="159"/>
                  </a:cubicBezTo>
                  <a:cubicBezTo>
                    <a:pt x="1454" y="162"/>
                    <a:pt x="1451" y="155"/>
                    <a:pt x="1446" y="156"/>
                  </a:cubicBezTo>
                  <a:cubicBezTo>
                    <a:pt x="1440" y="158"/>
                    <a:pt x="1433" y="158"/>
                    <a:pt x="1430" y="153"/>
                  </a:cubicBezTo>
                  <a:cubicBezTo>
                    <a:pt x="1428" y="148"/>
                    <a:pt x="1419" y="160"/>
                    <a:pt x="1423" y="161"/>
                  </a:cubicBezTo>
                  <a:close/>
                  <a:moveTo>
                    <a:pt x="1795" y="254"/>
                  </a:moveTo>
                  <a:cubicBezTo>
                    <a:pt x="1801" y="257"/>
                    <a:pt x="1805" y="250"/>
                    <a:pt x="1811" y="254"/>
                  </a:cubicBezTo>
                  <a:cubicBezTo>
                    <a:pt x="1816" y="257"/>
                    <a:pt x="1829" y="252"/>
                    <a:pt x="1834" y="251"/>
                  </a:cubicBezTo>
                  <a:cubicBezTo>
                    <a:pt x="1840" y="250"/>
                    <a:pt x="1837" y="243"/>
                    <a:pt x="1822" y="241"/>
                  </a:cubicBezTo>
                  <a:cubicBezTo>
                    <a:pt x="1807" y="239"/>
                    <a:pt x="1788" y="250"/>
                    <a:pt x="1795" y="254"/>
                  </a:cubicBezTo>
                  <a:close/>
                  <a:moveTo>
                    <a:pt x="1322" y="161"/>
                  </a:moveTo>
                  <a:cubicBezTo>
                    <a:pt x="1326" y="163"/>
                    <a:pt x="1328" y="166"/>
                    <a:pt x="1331" y="168"/>
                  </a:cubicBezTo>
                  <a:cubicBezTo>
                    <a:pt x="1333" y="171"/>
                    <a:pt x="1343" y="167"/>
                    <a:pt x="1347" y="166"/>
                  </a:cubicBezTo>
                  <a:cubicBezTo>
                    <a:pt x="1351" y="164"/>
                    <a:pt x="1352" y="172"/>
                    <a:pt x="1358" y="168"/>
                  </a:cubicBezTo>
                  <a:cubicBezTo>
                    <a:pt x="1364" y="164"/>
                    <a:pt x="1371" y="166"/>
                    <a:pt x="1378" y="166"/>
                  </a:cubicBezTo>
                  <a:cubicBezTo>
                    <a:pt x="1385" y="166"/>
                    <a:pt x="1377" y="157"/>
                    <a:pt x="1377" y="153"/>
                  </a:cubicBezTo>
                  <a:cubicBezTo>
                    <a:pt x="1377" y="149"/>
                    <a:pt x="1386" y="151"/>
                    <a:pt x="1383" y="155"/>
                  </a:cubicBezTo>
                  <a:cubicBezTo>
                    <a:pt x="1380" y="158"/>
                    <a:pt x="1387" y="166"/>
                    <a:pt x="1398" y="165"/>
                  </a:cubicBezTo>
                  <a:cubicBezTo>
                    <a:pt x="1408" y="164"/>
                    <a:pt x="1400" y="158"/>
                    <a:pt x="1406" y="155"/>
                  </a:cubicBezTo>
                  <a:cubicBezTo>
                    <a:pt x="1411" y="153"/>
                    <a:pt x="1410" y="150"/>
                    <a:pt x="1403" y="146"/>
                  </a:cubicBezTo>
                  <a:cubicBezTo>
                    <a:pt x="1395" y="141"/>
                    <a:pt x="1385" y="144"/>
                    <a:pt x="1378" y="141"/>
                  </a:cubicBezTo>
                  <a:cubicBezTo>
                    <a:pt x="1371" y="138"/>
                    <a:pt x="1363" y="138"/>
                    <a:pt x="1362" y="145"/>
                  </a:cubicBezTo>
                  <a:cubicBezTo>
                    <a:pt x="1362" y="152"/>
                    <a:pt x="1348" y="137"/>
                    <a:pt x="1341" y="135"/>
                  </a:cubicBezTo>
                  <a:cubicBezTo>
                    <a:pt x="1333" y="132"/>
                    <a:pt x="1311" y="155"/>
                    <a:pt x="1322" y="161"/>
                  </a:cubicBezTo>
                  <a:close/>
                  <a:moveTo>
                    <a:pt x="1391" y="204"/>
                  </a:moveTo>
                  <a:cubicBezTo>
                    <a:pt x="1397" y="202"/>
                    <a:pt x="1387" y="191"/>
                    <a:pt x="1377" y="190"/>
                  </a:cubicBezTo>
                  <a:cubicBezTo>
                    <a:pt x="1366" y="188"/>
                    <a:pt x="1357" y="196"/>
                    <a:pt x="1358" y="198"/>
                  </a:cubicBezTo>
                  <a:cubicBezTo>
                    <a:pt x="1361" y="203"/>
                    <a:pt x="1385" y="205"/>
                    <a:pt x="1391" y="204"/>
                  </a:cubicBezTo>
                  <a:close/>
                  <a:moveTo>
                    <a:pt x="1365" y="182"/>
                  </a:moveTo>
                  <a:cubicBezTo>
                    <a:pt x="1365" y="177"/>
                    <a:pt x="1347" y="183"/>
                    <a:pt x="1354" y="186"/>
                  </a:cubicBezTo>
                  <a:cubicBezTo>
                    <a:pt x="1358" y="187"/>
                    <a:pt x="1365" y="187"/>
                    <a:pt x="1365" y="182"/>
                  </a:cubicBezTo>
                  <a:close/>
                  <a:moveTo>
                    <a:pt x="1389" y="589"/>
                  </a:moveTo>
                  <a:cubicBezTo>
                    <a:pt x="1385" y="579"/>
                    <a:pt x="1394" y="570"/>
                    <a:pt x="1387" y="565"/>
                  </a:cubicBezTo>
                  <a:cubicBezTo>
                    <a:pt x="1381" y="560"/>
                    <a:pt x="1383" y="549"/>
                    <a:pt x="1380" y="551"/>
                  </a:cubicBezTo>
                  <a:cubicBezTo>
                    <a:pt x="1377" y="553"/>
                    <a:pt x="1380" y="562"/>
                    <a:pt x="1375" y="563"/>
                  </a:cubicBezTo>
                  <a:cubicBezTo>
                    <a:pt x="1369" y="564"/>
                    <a:pt x="1374" y="569"/>
                    <a:pt x="1372" y="575"/>
                  </a:cubicBezTo>
                  <a:cubicBezTo>
                    <a:pt x="1370" y="582"/>
                    <a:pt x="1373" y="592"/>
                    <a:pt x="1376" y="598"/>
                  </a:cubicBezTo>
                  <a:cubicBezTo>
                    <a:pt x="1379" y="604"/>
                    <a:pt x="1372" y="636"/>
                    <a:pt x="1375" y="641"/>
                  </a:cubicBezTo>
                  <a:cubicBezTo>
                    <a:pt x="1378" y="646"/>
                    <a:pt x="1371" y="670"/>
                    <a:pt x="1373" y="673"/>
                  </a:cubicBezTo>
                  <a:cubicBezTo>
                    <a:pt x="1377" y="677"/>
                    <a:pt x="1374" y="666"/>
                    <a:pt x="1380" y="665"/>
                  </a:cubicBezTo>
                  <a:cubicBezTo>
                    <a:pt x="1386" y="664"/>
                    <a:pt x="1386" y="672"/>
                    <a:pt x="1390" y="674"/>
                  </a:cubicBezTo>
                  <a:cubicBezTo>
                    <a:pt x="1394" y="675"/>
                    <a:pt x="1391" y="663"/>
                    <a:pt x="1388" y="664"/>
                  </a:cubicBezTo>
                  <a:cubicBezTo>
                    <a:pt x="1385" y="664"/>
                    <a:pt x="1382" y="656"/>
                    <a:pt x="1380" y="650"/>
                  </a:cubicBezTo>
                  <a:cubicBezTo>
                    <a:pt x="1379" y="645"/>
                    <a:pt x="1384" y="639"/>
                    <a:pt x="1384" y="632"/>
                  </a:cubicBezTo>
                  <a:cubicBezTo>
                    <a:pt x="1384" y="625"/>
                    <a:pt x="1392" y="626"/>
                    <a:pt x="1397" y="631"/>
                  </a:cubicBezTo>
                  <a:cubicBezTo>
                    <a:pt x="1402" y="636"/>
                    <a:pt x="1403" y="632"/>
                    <a:pt x="1401" y="629"/>
                  </a:cubicBezTo>
                  <a:cubicBezTo>
                    <a:pt x="1399" y="625"/>
                    <a:pt x="1392" y="598"/>
                    <a:pt x="1389" y="589"/>
                  </a:cubicBezTo>
                  <a:close/>
                  <a:moveTo>
                    <a:pt x="326" y="292"/>
                  </a:moveTo>
                  <a:cubicBezTo>
                    <a:pt x="335" y="300"/>
                    <a:pt x="343" y="288"/>
                    <a:pt x="347" y="287"/>
                  </a:cubicBezTo>
                  <a:cubicBezTo>
                    <a:pt x="351" y="287"/>
                    <a:pt x="344" y="282"/>
                    <a:pt x="337" y="280"/>
                  </a:cubicBezTo>
                  <a:cubicBezTo>
                    <a:pt x="330" y="278"/>
                    <a:pt x="319" y="285"/>
                    <a:pt x="326" y="292"/>
                  </a:cubicBezTo>
                  <a:close/>
                  <a:moveTo>
                    <a:pt x="340" y="22"/>
                  </a:moveTo>
                  <a:cubicBezTo>
                    <a:pt x="345" y="26"/>
                    <a:pt x="327" y="25"/>
                    <a:pt x="325" y="28"/>
                  </a:cubicBezTo>
                  <a:cubicBezTo>
                    <a:pt x="323" y="31"/>
                    <a:pt x="312" y="30"/>
                    <a:pt x="314" y="34"/>
                  </a:cubicBezTo>
                  <a:cubicBezTo>
                    <a:pt x="316" y="38"/>
                    <a:pt x="333" y="38"/>
                    <a:pt x="333" y="35"/>
                  </a:cubicBezTo>
                  <a:cubicBezTo>
                    <a:pt x="333" y="32"/>
                    <a:pt x="342" y="35"/>
                    <a:pt x="342" y="32"/>
                  </a:cubicBezTo>
                  <a:cubicBezTo>
                    <a:pt x="342" y="29"/>
                    <a:pt x="346" y="25"/>
                    <a:pt x="355" y="25"/>
                  </a:cubicBezTo>
                  <a:cubicBezTo>
                    <a:pt x="365" y="24"/>
                    <a:pt x="365" y="21"/>
                    <a:pt x="356" y="17"/>
                  </a:cubicBezTo>
                  <a:cubicBezTo>
                    <a:pt x="347" y="13"/>
                    <a:pt x="336" y="19"/>
                    <a:pt x="340" y="22"/>
                  </a:cubicBezTo>
                  <a:close/>
                  <a:moveTo>
                    <a:pt x="309" y="25"/>
                  </a:moveTo>
                  <a:cubicBezTo>
                    <a:pt x="317" y="18"/>
                    <a:pt x="327" y="25"/>
                    <a:pt x="328" y="22"/>
                  </a:cubicBezTo>
                  <a:cubicBezTo>
                    <a:pt x="329" y="18"/>
                    <a:pt x="314" y="17"/>
                    <a:pt x="308" y="20"/>
                  </a:cubicBezTo>
                  <a:cubicBezTo>
                    <a:pt x="302" y="23"/>
                    <a:pt x="289" y="21"/>
                    <a:pt x="291" y="25"/>
                  </a:cubicBezTo>
                  <a:cubicBezTo>
                    <a:pt x="292" y="27"/>
                    <a:pt x="301" y="32"/>
                    <a:pt x="309" y="25"/>
                  </a:cubicBezTo>
                  <a:close/>
                  <a:moveTo>
                    <a:pt x="1036" y="176"/>
                  </a:moveTo>
                  <a:cubicBezTo>
                    <a:pt x="1034" y="178"/>
                    <a:pt x="1027" y="178"/>
                    <a:pt x="1029" y="181"/>
                  </a:cubicBezTo>
                  <a:cubicBezTo>
                    <a:pt x="1032" y="185"/>
                    <a:pt x="1049" y="183"/>
                    <a:pt x="1049" y="178"/>
                  </a:cubicBezTo>
                  <a:cubicBezTo>
                    <a:pt x="1050" y="172"/>
                    <a:pt x="1037" y="173"/>
                    <a:pt x="1036" y="176"/>
                  </a:cubicBezTo>
                  <a:close/>
                  <a:moveTo>
                    <a:pt x="1923" y="348"/>
                  </a:moveTo>
                  <a:cubicBezTo>
                    <a:pt x="1920" y="347"/>
                    <a:pt x="1909" y="340"/>
                    <a:pt x="1906" y="337"/>
                  </a:cubicBezTo>
                  <a:cubicBezTo>
                    <a:pt x="1904" y="333"/>
                    <a:pt x="1891" y="331"/>
                    <a:pt x="1891" y="333"/>
                  </a:cubicBezTo>
                  <a:cubicBezTo>
                    <a:pt x="1891" y="335"/>
                    <a:pt x="1887" y="332"/>
                    <a:pt x="1886" y="330"/>
                  </a:cubicBezTo>
                  <a:cubicBezTo>
                    <a:pt x="1885" y="328"/>
                    <a:pt x="1871" y="328"/>
                    <a:pt x="1871" y="330"/>
                  </a:cubicBezTo>
                  <a:cubicBezTo>
                    <a:pt x="1871" y="332"/>
                    <a:pt x="1874" y="333"/>
                    <a:pt x="1876" y="335"/>
                  </a:cubicBezTo>
                  <a:cubicBezTo>
                    <a:pt x="1878" y="338"/>
                    <a:pt x="1873" y="339"/>
                    <a:pt x="1874" y="342"/>
                  </a:cubicBezTo>
                  <a:cubicBezTo>
                    <a:pt x="1875" y="345"/>
                    <a:pt x="1869" y="341"/>
                    <a:pt x="1867" y="339"/>
                  </a:cubicBezTo>
                  <a:cubicBezTo>
                    <a:pt x="1865" y="338"/>
                    <a:pt x="1866" y="331"/>
                    <a:pt x="1867" y="328"/>
                  </a:cubicBezTo>
                  <a:cubicBezTo>
                    <a:pt x="1867" y="324"/>
                    <a:pt x="1863" y="325"/>
                    <a:pt x="1862" y="322"/>
                  </a:cubicBezTo>
                  <a:cubicBezTo>
                    <a:pt x="1862" y="318"/>
                    <a:pt x="1847" y="312"/>
                    <a:pt x="1841" y="309"/>
                  </a:cubicBezTo>
                  <a:cubicBezTo>
                    <a:pt x="1834" y="306"/>
                    <a:pt x="1826" y="304"/>
                    <a:pt x="1824" y="301"/>
                  </a:cubicBezTo>
                  <a:cubicBezTo>
                    <a:pt x="1822" y="297"/>
                    <a:pt x="1810" y="297"/>
                    <a:pt x="1806" y="292"/>
                  </a:cubicBezTo>
                  <a:cubicBezTo>
                    <a:pt x="1802" y="288"/>
                    <a:pt x="1783" y="280"/>
                    <a:pt x="1775" y="279"/>
                  </a:cubicBezTo>
                  <a:cubicBezTo>
                    <a:pt x="1766" y="279"/>
                    <a:pt x="1768" y="274"/>
                    <a:pt x="1764" y="275"/>
                  </a:cubicBezTo>
                  <a:cubicBezTo>
                    <a:pt x="1760" y="276"/>
                    <a:pt x="1743" y="275"/>
                    <a:pt x="1738" y="274"/>
                  </a:cubicBezTo>
                  <a:cubicBezTo>
                    <a:pt x="1732" y="273"/>
                    <a:pt x="1731" y="277"/>
                    <a:pt x="1727" y="276"/>
                  </a:cubicBezTo>
                  <a:cubicBezTo>
                    <a:pt x="1724" y="274"/>
                    <a:pt x="1704" y="267"/>
                    <a:pt x="1701" y="270"/>
                  </a:cubicBezTo>
                  <a:cubicBezTo>
                    <a:pt x="1699" y="272"/>
                    <a:pt x="1700" y="276"/>
                    <a:pt x="1698" y="277"/>
                  </a:cubicBezTo>
                  <a:cubicBezTo>
                    <a:pt x="1695" y="278"/>
                    <a:pt x="1698" y="281"/>
                    <a:pt x="1703" y="286"/>
                  </a:cubicBezTo>
                  <a:cubicBezTo>
                    <a:pt x="1709" y="291"/>
                    <a:pt x="1705" y="295"/>
                    <a:pt x="1700" y="297"/>
                  </a:cubicBezTo>
                  <a:cubicBezTo>
                    <a:pt x="1695" y="299"/>
                    <a:pt x="1687" y="295"/>
                    <a:pt x="1685" y="291"/>
                  </a:cubicBezTo>
                  <a:cubicBezTo>
                    <a:pt x="1682" y="287"/>
                    <a:pt x="1676" y="289"/>
                    <a:pt x="1674" y="284"/>
                  </a:cubicBezTo>
                  <a:cubicBezTo>
                    <a:pt x="1672" y="279"/>
                    <a:pt x="1676" y="278"/>
                    <a:pt x="1679" y="281"/>
                  </a:cubicBezTo>
                  <a:cubicBezTo>
                    <a:pt x="1683" y="284"/>
                    <a:pt x="1687" y="281"/>
                    <a:pt x="1688" y="278"/>
                  </a:cubicBezTo>
                  <a:cubicBezTo>
                    <a:pt x="1688" y="274"/>
                    <a:pt x="1679" y="272"/>
                    <a:pt x="1673" y="272"/>
                  </a:cubicBezTo>
                  <a:cubicBezTo>
                    <a:pt x="1668" y="272"/>
                    <a:pt x="1665" y="279"/>
                    <a:pt x="1660" y="282"/>
                  </a:cubicBezTo>
                  <a:cubicBezTo>
                    <a:pt x="1655" y="285"/>
                    <a:pt x="1634" y="281"/>
                    <a:pt x="1632" y="279"/>
                  </a:cubicBezTo>
                  <a:cubicBezTo>
                    <a:pt x="1630" y="277"/>
                    <a:pt x="1601" y="279"/>
                    <a:pt x="1598" y="281"/>
                  </a:cubicBezTo>
                  <a:cubicBezTo>
                    <a:pt x="1595" y="283"/>
                    <a:pt x="1597" y="291"/>
                    <a:pt x="1596" y="292"/>
                  </a:cubicBezTo>
                  <a:cubicBezTo>
                    <a:pt x="1594" y="292"/>
                    <a:pt x="1593" y="283"/>
                    <a:pt x="1593" y="281"/>
                  </a:cubicBezTo>
                  <a:cubicBezTo>
                    <a:pt x="1593" y="279"/>
                    <a:pt x="1589" y="278"/>
                    <a:pt x="1584" y="278"/>
                  </a:cubicBezTo>
                  <a:cubicBezTo>
                    <a:pt x="1579" y="278"/>
                    <a:pt x="1576" y="278"/>
                    <a:pt x="1578" y="275"/>
                  </a:cubicBezTo>
                  <a:cubicBezTo>
                    <a:pt x="1580" y="273"/>
                    <a:pt x="1576" y="271"/>
                    <a:pt x="1580" y="268"/>
                  </a:cubicBezTo>
                  <a:cubicBezTo>
                    <a:pt x="1584" y="265"/>
                    <a:pt x="1573" y="257"/>
                    <a:pt x="1562" y="252"/>
                  </a:cubicBezTo>
                  <a:cubicBezTo>
                    <a:pt x="1551" y="248"/>
                    <a:pt x="1526" y="250"/>
                    <a:pt x="1519" y="252"/>
                  </a:cubicBezTo>
                  <a:cubicBezTo>
                    <a:pt x="1512" y="254"/>
                    <a:pt x="1499" y="254"/>
                    <a:pt x="1493" y="254"/>
                  </a:cubicBezTo>
                  <a:cubicBezTo>
                    <a:pt x="1486" y="254"/>
                    <a:pt x="1491" y="251"/>
                    <a:pt x="1490" y="248"/>
                  </a:cubicBezTo>
                  <a:cubicBezTo>
                    <a:pt x="1488" y="245"/>
                    <a:pt x="1477" y="242"/>
                    <a:pt x="1475" y="244"/>
                  </a:cubicBezTo>
                  <a:cubicBezTo>
                    <a:pt x="1474" y="247"/>
                    <a:pt x="1471" y="244"/>
                    <a:pt x="1471" y="242"/>
                  </a:cubicBezTo>
                  <a:cubicBezTo>
                    <a:pt x="1471" y="241"/>
                    <a:pt x="1461" y="237"/>
                    <a:pt x="1457" y="238"/>
                  </a:cubicBezTo>
                  <a:cubicBezTo>
                    <a:pt x="1453" y="239"/>
                    <a:pt x="1451" y="234"/>
                    <a:pt x="1456" y="234"/>
                  </a:cubicBezTo>
                  <a:cubicBezTo>
                    <a:pt x="1460" y="234"/>
                    <a:pt x="1468" y="235"/>
                    <a:pt x="1465" y="230"/>
                  </a:cubicBezTo>
                  <a:cubicBezTo>
                    <a:pt x="1461" y="224"/>
                    <a:pt x="1431" y="223"/>
                    <a:pt x="1429" y="224"/>
                  </a:cubicBezTo>
                  <a:cubicBezTo>
                    <a:pt x="1426" y="225"/>
                    <a:pt x="1428" y="229"/>
                    <a:pt x="1422" y="235"/>
                  </a:cubicBezTo>
                  <a:cubicBezTo>
                    <a:pt x="1415" y="241"/>
                    <a:pt x="1409" y="237"/>
                    <a:pt x="1410" y="234"/>
                  </a:cubicBezTo>
                  <a:cubicBezTo>
                    <a:pt x="1411" y="231"/>
                    <a:pt x="1419" y="231"/>
                    <a:pt x="1419" y="228"/>
                  </a:cubicBezTo>
                  <a:cubicBezTo>
                    <a:pt x="1419" y="225"/>
                    <a:pt x="1408" y="227"/>
                    <a:pt x="1406" y="224"/>
                  </a:cubicBezTo>
                  <a:cubicBezTo>
                    <a:pt x="1404" y="222"/>
                    <a:pt x="1408" y="220"/>
                    <a:pt x="1412" y="221"/>
                  </a:cubicBezTo>
                  <a:cubicBezTo>
                    <a:pt x="1416" y="223"/>
                    <a:pt x="1423" y="223"/>
                    <a:pt x="1424" y="221"/>
                  </a:cubicBezTo>
                  <a:cubicBezTo>
                    <a:pt x="1424" y="220"/>
                    <a:pt x="1420" y="219"/>
                    <a:pt x="1413" y="218"/>
                  </a:cubicBezTo>
                  <a:cubicBezTo>
                    <a:pt x="1406" y="217"/>
                    <a:pt x="1390" y="213"/>
                    <a:pt x="1382" y="214"/>
                  </a:cubicBezTo>
                  <a:cubicBezTo>
                    <a:pt x="1373" y="215"/>
                    <a:pt x="1369" y="211"/>
                    <a:pt x="1365" y="210"/>
                  </a:cubicBezTo>
                  <a:cubicBezTo>
                    <a:pt x="1360" y="210"/>
                    <a:pt x="1360" y="213"/>
                    <a:pt x="1362" y="216"/>
                  </a:cubicBezTo>
                  <a:cubicBezTo>
                    <a:pt x="1364" y="218"/>
                    <a:pt x="1358" y="220"/>
                    <a:pt x="1352" y="219"/>
                  </a:cubicBezTo>
                  <a:cubicBezTo>
                    <a:pt x="1347" y="218"/>
                    <a:pt x="1339" y="222"/>
                    <a:pt x="1342" y="226"/>
                  </a:cubicBezTo>
                  <a:cubicBezTo>
                    <a:pt x="1345" y="230"/>
                    <a:pt x="1348" y="225"/>
                    <a:pt x="1351" y="226"/>
                  </a:cubicBezTo>
                  <a:cubicBezTo>
                    <a:pt x="1353" y="228"/>
                    <a:pt x="1344" y="230"/>
                    <a:pt x="1348" y="232"/>
                  </a:cubicBezTo>
                  <a:cubicBezTo>
                    <a:pt x="1352" y="234"/>
                    <a:pt x="1351" y="238"/>
                    <a:pt x="1351" y="240"/>
                  </a:cubicBezTo>
                  <a:cubicBezTo>
                    <a:pt x="1351" y="242"/>
                    <a:pt x="1345" y="243"/>
                    <a:pt x="1342" y="240"/>
                  </a:cubicBezTo>
                  <a:cubicBezTo>
                    <a:pt x="1340" y="237"/>
                    <a:pt x="1336" y="240"/>
                    <a:pt x="1331" y="239"/>
                  </a:cubicBezTo>
                  <a:cubicBezTo>
                    <a:pt x="1327" y="239"/>
                    <a:pt x="1323" y="241"/>
                    <a:pt x="1328" y="242"/>
                  </a:cubicBezTo>
                  <a:cubicBezTo>
                    <a:pt x="1333" y="242"/>
                    <a:pt x="1335" y="246"/>
                    <a:pt x="1328" y="246"/>
                  </a:cubicBezTo>
                  <a:cubicBezTo>
                    <a:pt x="1322" y="247"/>
                    <a:pt x="1323" y="240"/>
                    <a:pt x="1319" y="241"/>
                  </a:cubicBezTo>
                  <a:cubicBezTo>
                    <a:pt x="1315" y="242"/>
                    <a:pt x="1307" y="238"/>
                    <a:pt x="1302" y="238"/>
                  </a:cubicBezTo>
                  <a:cubicBezTo>
                    <a:pt x="1297" y="238"/>
                    <a:pt x="1295" y="242"/>
                    <a:pt x="1289" y="242"/>
                  </a:cubicBezTo>
                  <a:cubicBezTo>
                    <a:pt x="1283" y="243"/>
                    <a:pt x="1274" y="239"/>
                    <a:pt x="1272" y="236"/>
                  </a:cubicBezTo>
                  <a:cubicBezTo>
                    <a:pt x="1269" y="232"/>
                    <a:pt x="1269" y="231"/>
                    <a:pt x="1266" y="235"/>
                  </a:cubicBezTo>
                  <a:cubicBezTo>
                    <a:pt x="1263" y="239"/>
                    <a:pt x="1262" y="246"/>
                    <a:pt x="1259" y="247"/>
                  </a:cubicBezTo>
                  <a:cubicBezTo>
                    <a:pt x="1256" y="247"/>
                    <a:pt x="1255" y="254"/>
                    <a:pt x="1252" y="256"/>
                  </a:cubicBezTo>
                  <a:cubicBezTo>
                    <a:pt x="1249" y="257"/>
                    <a:pt x="1249" y="253"/>
                    <a:pt x="1245" y="253"/>
                  </a:cubicBezTo>
                  <a:cubicBezTo>
                    <a:pt x="1241" y="254"/>
                    <a:pt x="1229" y="242"/>
                    <a:pt x="1228" y="238"/>
                  </a:cubicBezTo>
                  <a:cubicBezTo>
                    <a:pt x="1228" y="235"/>
                    <a:pt x="1220" y="228"/>
                    <a:pt x="1218" y="227"/>
                  </a:cubicBezTo>
                  <a:cubicBezTo>
                    <a:pt x="1216" y="225"/>
                    <a:pt x="1220" y="225"/>
                    <a:pt x="1223" y="227"/>
                  </a:cubicBezTo>
                  <a:cubicBezTo>
                    <a:pt x="1225" y="229"/>
                    <a:pt x="1228" y="229"/>
                    <a:pt x="1231" y="228"/>
                  </a:cubicBezTo>
                  <a:cubicBezTo>
                    <a:pt x="1233" y="226"/>
                    <a:pt x="1233" y="220"/>
                    <a:pt x="1229" y="220"/>
                  </a:cubicBezTo>
                  <a:cubicBezTo>
                    <a:pt x="1224" y="220"/>
                    <a:pt x="1226" y="216"/>
                    <a:pt x="1228" y="216"/>
                  </a:cubicBezTo>
                  <a:cubicBezTo>
                    <a:pt x="1230" y="215"/>
                    <a:pt x="1223" y="208"/>
                    <a:pt x="1226" y="208"/>
                  </a:cubicBezTo>
                  <a:cubicBezTo>
                    <a:pt x="1228" y="207"/>
                    <a:pt x="1227" y="204"/>
                    <a:pt x="1224" y="204"/>
                  </a:cubicBezTo>
                  <a:cubicBezTo>
                    <a:pt x="1220" y="203"/>
                    <a:pt x="1216" y="200"/>
                    <a:pt x="1216" y="198"/>
                  </a:cubicBezTo>
                  <a:cubicBezTo>
                    <a:pt x="1216" y="197"/>
                    <a:pt x="1200" y="196"/>
                    <a:pt x="1201" y="199"/>
                  </a:cubicBezTo>
                  <a:cubicBezTo>
                    <a:pt x="1202" y="201"/>
                    <a:pt x="1196" y="200"/>
                    <a:pt x="1197" y="198"/>
                  </a:cubicBezTo>
                  <a:cubicBezTo>
                    <a:pt x="1198" y="196"/>
                    <a:pt x="1191" y="197"/>
                    <a:pt x="1184" y="195"/>
                  </a:cubicBezTo>
                  <a:cubicBezTo>
                    <a:pt x="1177" y="193"/>
                    <a:pt x="1176" y="188"/>
                    <a:pt x="1174" y="187"/>
                  </a:cubicBezTo>
                  <a:cubicBezTo>
                    <a:pt x="1171" y="187"/>
                    <a:pt x="1172" y="194"/>
                    <a:pt x="1169" y="193"/>
                  </a:cubicBezTo>
                  <a:cubicBezTo>
                    <a:pt x="1165" y="191"/>
                    <a:pt x="1161" y="194"/>
                    <a:pt x="1163" y="199"/>
                  </a:cubicBezTo>
                  <a:cubicBezTo>
                    <a:pt x="1165" y="203"/>
                    <a:pt x="1163" y="204"/>
                    <a:pt x="1163" y="207"/>
                  </a:cubicBezTo>
                  <a:cubicBezTo>
                    <a:pt x="1162" y="211"/>
                    <a:pt x="1160" y="209"/>
                    <a:pt x="1156" y="208"/>
                  </a:cubicBezTo>
                  <a:cubicBezTo>
                    <a:pt x="1152" y="206"/>
                    <a:pt x="1152" y="211"/>
                    <a:pt x="1142" y="209"/>
                  </a:cubicBezTo>
                  <a:cubicBezTo>
                    <a:pt x="1133" y="207"/>
                    <a:pt x="1129" y="209"/>
                    <a:pt x="1127" y="206"/>
                  </a:cubicBezTo>
                  <a:cubicBezTo>
                    <a:pt x="1126" y="203"/>
                    <a:pt x="1123" y="203"/>
                    <a:pt x="1122" y="205"/>
                  </a:cubicBezTo>
                  <a:cubicBezTo>
                    <a:pt x="1122" y="208"/>
                    <a:pt x="1108" y="207"/>
                    <a:pt x="1107" y="203"/>
                  </a:cubicBezTo>
                  <a:cubicBezTo>
                    <a:pt x="1105" y="199"/>
                    <a:pt x="1109" y="199"/>
                    <a:pt x="1111" y="198"/>
                  </a:cubicBezTo>
                  <a:cubicBezTo>
                    <a:pt x="1113" y="197"/>
                    <a:pt x="1109" y="195"/>
                    <a:pt x="1101" y="196"/>
                  </a:cubicBezTo>
                  <a:cubicBezTo>
                    <a:pt x="1093" y="196"/>
                    <a:pt x="1088" y="192"/>
                    <a:pt x="1080" y="193"/>
                  </a:cubicBezTo>
                  <a:cubicBezTo>
                    <a:pt x="1072" y="193"/>
                    <a:pt x="1054" y="195"/>
                    <a:pt x="1052" y="196"/>
                  </a:cubicBezTo>
                  <a:cubicBezTo>
                    <a:pt x="1049" y="197"/>
                    <a:pt x="1054" y="202"/>
                    <a:pt x="1050" y="202"/>
                  </a:cubicBezTo>
                  <a:cubicBezTo>
                    <a:pt x="1047" y="203"/>
                    <a:pt x="1049" y="195"/>
                    <a:pt x="1049" y="191"/>
                  </a:cubicBezTo>
                  <a:cubicBezTo>
                    <a:pt x="1048" y="188"/>
                    <a:pt x="1042" y="187"/>
                    <a:pt x="1043" y="190"/>
                  </a:cubicBezTo>
                  <a:cubicBezTo>
                    <a:pt x="1044" y="193"/>
                    <a:pt x="1034" y="194"/>
                    <a:pt x="1031" y="192"/>
                  </a:cubicBezTo>
                  <a:cubicBezTo>
                    <a:pt x="1029" y="189"/>
                    <a:pt x="1025" y="187"/>
                    <a:pt x="1018" y="185"/>
                  </a:cubicBezTo>
                  <a:cubicBezTo>
                    <a:pt x="1012" y="183"/>
                    <a:pt x="1004" y="190"/>
                    <a:pt x="1006" y="192"/>
                  </a:cubicBezTo>
                  <a:cubicBezTo>
                    <a:pt x="1007" y="194"/>
                    <a:pt x="1012" y="193"/>
                    <a:pt x="1012" y="194"/>
                  </a:cubicBezTo>
                  <a:cubicBezTo>
                    <a:pt x="1013" y="197"/>
                    <a:pt x="999" y="196"/>
                    <a:pt x="999" y="198"/>
                  </a:cubicBezTo>
                  <a:cubicBezTo>
                    <a:pt x="999" y="200"/>
                    <a:pt x="985" y="204"/>
                    <a:pt x="981" y="204"/>
                  </a:cubicBezTo>
                  <a:cubicBezTo>
                    <a:pt x="970" y="205"/>
                    <a:pt x="968" y="205"/>
                    <a:pt x="963" y="210"/>
                  </a:cubicBezTo>
                  <a:cubicBezTo>
                    <a:pt x="958" y="214"/>
                    <a:pt x="962" y="206"/>
                    <a:pt x="966" y="202"/>
                  </a:cubicBezTo>
                  <a:cubicBezTo>
                    <a:pt x="970" y="198"/>
                    <a:pt x="974" y="200"/>
                    <a:pt x="976" y="196"/>
                  </a:cubicBezTo>
                  <a:cubicBezTo>
                    <a:pt x="979" y="193"/>
                    <a:pt x="982" y="194"/>
                    <a:pt x="989" y="193"/>
                  </a:cubicBezTo>
                  <a:cubicBezTo>
                    <a:pt x="995" y="192"/>
                    <a:pt x="995" y="188"/>
                    <a:pt x="998" y="187"/>
                  </a:cubicBezTo>
                  <a:cubicBezTo>
                    <a:pt x="1001" y="185"/>
                    <a:pt x="1008" y="182"/>
                    <a:pt x="1009" y="179"/>
                  </a:cubicBezTo>
                  <a:cubicBezTo>
                    <a:pt x="1011" y="176"/>
                    <a:pt x="1026" y="171"/>
                    <a:pt x="1029" y="172"/>
                  </a:cubicBezTo>
                  <a:cubicBezTo>
                    <a:pt x="1032" y="172"/>
                    <a:pt x="1032" y="166"/>
                    <a:pt x="1034" y="166"/>
                  </a:cubicBezTo>
                  <a:cubicBezTo>
                    <a:pt x="1036" y="166"/>
                    <a:pt x="1044" y="162"/>
                    <a:pt x="1048" y="160"/>
                  </a:cubicBezTo>
                  <a:cubicBezTo>
                    <a:pt x="1051" y="159"/>
                    <a:pt x="1053" y="156"/>
                    <a:pt x="1053" y="153"/>
                  </a:cubicBezTo>
                  <a:cubicBezTo>
                    <a:pt x="1053" y="151"/>
                    <a:pt x="1048" y="152"/>
                    <a:pt x="1048" y="150"/>
                  </a:cubicBezTo>
                  <a:cubicBezTo>
                    <a:pt x="1047" y="148"/>
                    <a:pt x="1050" y="149"/>
                    <a:pt x="1053" y="148"/>
                  </a:cubicBezTo>
                  <a:cubicBezTo>
                    <a:pt x="1057" y="146"/>
                    <a:pt x="1053" y="142"/>
                    <a:pt x="1051" y="142"/>
                  </a:cubicBezTo>
                  <a:cubicBezTo>
                    <a:pt x="1048" y="143"/>
                    <a:pt x="1052" y="140"/>
                    <a:pt x="1050" y="137"/>
                  </a:cubicBezTo>
                  <a:cubicBezTo>
                    <a:pt x="1047" y="134"/>
                    <a:pt x="1042" y="139"/>
                    <a:pt x="1042" y="136"/>
                  </a:cubicBezTo>
                  <a:cubicBezTo>
                    <a:pt x="1042" y="132"/>
                    <a:pt x="1042" y="128"/>
                    <a:pt x="1040" y="126"/>
                  </a:cubicBezTo>
                  <a:cubicBezTo>
                    <a:pt x="1038" y="124"/>
                    <a:pt x="1034" y="130"/>
                    <a:pt x="1030" y="127"/>
                  </a:cubicBezTo>
                  <a:cubicBezTo>
                    <a:pt x="1026" y="124"/>
                    <a:pt x="1014" y="122"/>
                    <a:pt x="1014" y="123"/>
                  </a:cubicBezTo>
                  <a:cubicBezTo>
                    <a:pt x="1014" y="124"/>
                    <a:pt x="1008" y="121"/>
                    <a:pt x="1007" y="122"/>
                  </a:cubicBezTo>
                  <a:cubicBezTo>
                    <a:pt x="1006" y="124"/>
                    <a:pt x="996" y="123"/>
                    <a:pt x="993" y="123"/>
                  </a:cubicBezTo>
                  <a:cubicBezTo>
                    <a:pt x="990" y="122"/>
                    <a:pt x="986" y="124"/>
                    <a:pt x="986" y="127"/>
                  </a:cubicBezTo>
                  <a:cubicBezTo>
                    <a:pt x="985" y="130"/>
                    <a:pt x="974" y="129"/>
                    <a:pt x="971" y="128"/>
                  </a:cubicBezTo>
                  <a:cubicBezTo>
                    <a:pt x="969" y="128"/>
                    <a:pt x="980" y="119"/>
                    <a:pt x="980" y="118"/>
                  </a:cubicBezTo>
                  <a:cubicBezTo>
                    <a:pt x="980" y="116"/>
                    <a:pt x="962" y="118"/>
                    <a:pt x="961" y="116"/>
                  </a:cubicBezTo>
                  <a:cubicBezTo>
                    <a:pt x="960" y="115"/>
                    <a:pt x="952" y="114"/>
                    <a:pt x="948" y="114"/>
                  </a:cubicBezTo>
                  <a:cubicBezTo>
                    <a:pt x="944" y="114"/>
                    <a:pt x="948" y="113"/>
                    <a:pt x="951" y="113"/>
                  </a:cubicBezTo>
                  <a:cubicBezTo>
                    <a:pt x="955" y="113"/>
                    <a:pt x="958" y="110"/>
                    <a:pt x="962" y="109"/>
                  </a:cubicBezTo>
                  <a:cubicBezTo>
                    <a:pt x="965" y="108"/>
                    <a:pt x="965" y="107"/>
                    <a:pt x="963" y="105"/>
                  </a:cubicBezTo>
                  <a:cubicBezTo>
                    <a:pt x="961" y="102"/>
                    <a:pt x="957" y="103"/>
                    <a:pt x="953" y="102"/>
                  </a:cubicBezTo>
                  <a:cubicBezTo>
                    <a:pt x="950" y="101"/>
                    <a:pt x="945" y="99"/>
                    <a:pt x="942" y="99"/>
                  </a:cubicBezTo>
                  <a:cubicBezTo>
                    <a:pt x="938" y="99"/>
                    <a:pt x="935" y="101"/>
                    <a:pt x="927" y="102"/>
                  </a:cubicBezTo>
                  <a:cubicBezTo>
                    <a:pt x="919" y="104"/>
                    <a:pt x="918" y="110"/>
                    <a:pt x="914" y="112"/>
                  </a:cubicBezTo>
                  <a:cubicBezTo>
                    <a:pt x="910" y="114"/>
                    <a:pt x="903" y="121"/>
                    <a:pt x="907" y="122"/>
                  </a:cubicBezTo>
                  <a:cubicBezTo>
                    <a:pt x="910" y="122"/>
                    <a:pt x="908" y="124"/>
                    <a:pt x="909" y="126"/>
                  </a:cubicBezTo>
                  <a:cubicBezTo>
                    <a:pt x="909" y="129"/>
                    <a:pt x="906" y="129"/>
                    <a:pt x="902" y="128"/>
                  </a:cubicBezTo>
                  <a:cubicBezTo>
                    <a:pt x="899" y="128"/>
                    <a:pt x="885" y="128"/>
                    <a:pt x="885" y="131"/>
                  </a:cubicBezTo>
                  <a:cubicBezTo>
                    <a:pt x="885" y="134"/>
                    <a:pt x="893" y="135"/>
                    <a:pt x="893" y="136"/>
                  </a:cubicBezTo>
                  <a:cubicBezTo>
                    <a:pt x="892" y="138"/>
                    <a:pt x="887" y="136"/>
                    <a:pt x="884" y="135"/>
                  </a:cubicBezTo>
                  <a:cubicBezTo>
                    <a:pt x="881" y="133"/>
                    <a:pt x="875" y="134"/>
                    <a:pt x="874" y="137"/>
                  </a:cubicBezTo>
                  <a:cubicBezTo>
                    <a:pt x="873" y="140"/>
                    <a:pt x="868" y="139"/>
                    <a:pt x="867" y="138"/>
                  </a:cubicBezTo>
                  <a:cubicBezTo>
                    <a:pt x="865" y="138"/>
                    <a:pt x="862" y="140"/>
                    <a:pt x="860" y="139"/>
                  </a:cubicBezTo>
                  <a:cubicBezTo>
                    <a:pt x="857" y="138"/>
                    <a:pt x="865" y="134"/>
                    <a:pt x="863" y="133"/>
                  </a:cubicBezTo>
                  <a:cubicBezTo>
                    <a:pt x="861" y="131"/>
                    <a:pt x="853" y="132"/>
                    <a:pt x="852" y="135"/>
                  </a:cubicBezTo>
                  <a:cubicBezTo>
                    <a:pt x="851" y="138"/>
                    <a:pt x="846" y="133"/>
                    <a:pt x="845" y="134"/>
                  </a:cubicBezTo>
                  <a:cubicBezTo>
                    <a:pt x="843" y="135"/>
                    <a:pt x="841" y="136"/>
                    <a:pt x="837" y="138"/>
                  </a:cubicBezTo>
                  <a:cubicBezTo>
                    <a:pt x="834" y="139"/>
                    <a:pt x="828" y="136"/>
                    <a:pt x="826" y="139"/>
                  </a:cubicBezTo>
                  <a:cubicBezTo>
                    <a:pt x="825" y="142"/>
                    <a:pt x="833" y="142"/>
                    <a:pt x="833" y="144"/>
                  </a:cubicBezTo>
                  <a:cubicBezTo>
                    <a:pt x="833" y="145"/>
                    <a:pt x="815" y="145"/>
                    <a:pt x="815" y="146"/>
                  </a:cubicBezTo>
                  <a:cubicBezTo>
                    <a:pt x="814" y="148"/>
                    <a:pt x="808" y="148"/>
                    <a:pt x="800" y="148"/>
                  </a:cubicBezTo>
                  <a:cubicBezTo>
                    <a:pt x="793" y="149"/>
                    <a:pt x="796" y="152"/>
                    <a:pt x="790" y="153"/>
                  </a:cubicBezTo>
                  <a:cubicBezTo>
                    <a:pt x="784" y="155"/>
                    <a:pt x="781" y="155"/>
                    <a:pt x="779" y="158"/>
                  </a:cubicBezTo>
                  <a:cubicBezTo>
                    <a:pt x="777" y="161"/>
                    <a:pt x="773" y="161"/>
                    <a:pt x="771" y="159"/>
                  </a:cubicBezTo>
                  <a:cubicBezTo>
                    <a:pt x="769" y="157"/>
                    <a:pt x="763" y="160"/>
                    <a:pt x="766" y="160"/>
                  </a:cubicBezTo>
                  <a:cubicBezTo>
                    <a:pt x="769" y="161"/>
                    <a:pt x="766" y="164"/>
                    <a:pt x="764" y="163"/>
                  </a:cubicBezTo>
                  <a:cubicBezTo>
                    <a:pt x="763" y="162"/>
                    <a:pt x="757" y="166"/>
                    <a:pt x="760" y="166"/>
                  </a:cubicBezTo>
                  <a:cubicBezTo>
                    <a:pt x="763" y="166"/>
                    <a:pt x="765" y="168"/>
                    <a:pt x="763" y="170"/>
                  </a:cubicBezTo>
                  <a:cubicBezTo>
                    <a:pt x="762" y="172"/>
                    <a:pt x="755" y="168"/>
                    <a:pt x="754" y="169"/>
                  </a:cubicBezTo>
                  <a:cubicBezTo>
                    <a:pt x="752" y="171"/>
                    <a:pt x="757" y="173"/>
                    <a:pt x="760" y="173"/>
                  </a:cubicBezTo>
                  <a:cubicBezTo>
                    <a:pt x="763" y="173"/>
                    <a:pt x="764" y="175"/>
                    <a:pt x="765" y="177"/>
                  </a:cubicBezTo>
                  <a:cubicBezTo>
                    <a:pt x="765" y="179"/>
                    <a:pt x="758" y="175"/>
                    <a:pt x="756" y="177"/>
                  </a:cubicBezTo>
                  <a:cubicBezTo>
                    <a:pt x="755" y="179"/>
                    <a:pt x="757" y="180"/>
                    <a:pt x="761" y="180"/>
                  </a:cubicBezTo>
                  <a:cubicBezTo>
                    <a:pt x="764" y="181"/>
                    <a:pt x="761" y="182"/>
                    <a:pt x="764" y="184"/>
                  </a:cubicBezTo>
                  <a:cubicBezTo>
                    <a:pt x="764" y="184"/>
                    <a:pt x="765" y="185"/>
                    <a:pt x="765" y="185"/>
                  </a:cubicBezTo>
                  <a:cubicBezTo>
                    <a:pt x="766" y="187"/>
                    <a:pt x="763" y="188"/>
                    <a:pt x="764" y="190"/>
                  </a:cubicBezTo>
                  <a:cubicBezTo>
                    <a:pt x="764" y="192"/>
                    <a:pt x="760" y="193"/>
                    <a:pt x="760" y="191"/>
                  </a:cubicBezTo>
                  <a:cubicBezTo>
                    <a:pt x="760" y="189"/>
                    <a:pt x="752" y="188"/>
                    <a:pt x="750" y="190"/>
                  </a:cubicBezTo>
                  <a:cubicBezTo>
                    <a:pt x="748" y="192"/>
                    <a:pt x="747" y="194"/>
                    <a:pt x="744" y="192"/>
                  </a:cubicBezTo>
                  <a:cubicBezTo>
                    <a:pt x="742" y="190"/>
                    <a:pt x="736" y="192"/>
                    <a:pt x="728" y="193"/>
                  </a:cubicBezTo>
                  <a:cubicBezTo>
                    <a:pt x="720" y="193"/>
                    <a:pt x="703" y="194"/>
                    <a:pt x="699" y="195"/>
                  </a:cubicBezTo>
                  <a:cubicBezTo>
                    <a:pt x="694" y="197"/>
                    <a:pt x="691" y="203"/>
                    <a:pt x="695" y="206"/>
                  </a:cubicBezTo>
                  <a:cubicBezTo>
                    <a:pt x="699" y="210"/>
                    <a:pt x="695" y="212"/>
                    <a:pt x="695" y="214"/>
                  </a:cubicBezTo>
                  <a:cubicBezTo>
                    <a:pt x="695" y="217"/>
                    <a:pt x="705" y="222"/>
                    <a:pt x="710" y="223"/>
                  </a:cubicBezTo>
                  <a:cubicBezTo>
                    <a:pt x="716" y="223"/>
                    <a:pt x="720" y="230"/>
                    <a:pt x="717" y="234"/>
                  </a:cubicBezTo>
                  <a:cubicBezTo>
                    <a:pt x="714" y="238"/>
                    <a:pt x="704" y="232"/>
                    <a:pt x="698" y="227"/>
                  </a:cubicBezTo>
                  <a:cubicBezTo>
                    <a:pt x="691" y="222"/>
                    <a:pt x="677" y="220"/>
                    <a:pt x="672" y="221"/>
                  </a:cubicBezTo>
                  <a:cubicBezTo>
                    <a:pt x="667" y="221"/>
                    <a:pt x="670" y="216"/>
                    <a:pt x="664" y="217"/>
                  </a:cubicBezTo>
                  <a:cubicBezTo>
                    <a:pt x="657" y="217"/>
                    <a:pt x="652" y="222"/>
                    <a:pt x="656" y="222"/>
                  </a:cubicBezTo>
                  <a:cubicBezTo>
                    <a:pt x="661" y="222"/>
                    <a:pt x="663" y="222"/>
                    <a:pt x="661" y="224"/>
                  </a:cubicBezTo>
                  <a:cubicBezTo>
                    <a:pt x="659" y="226"/>
                    <a:pt x="662" y="225"/>
                    <a:pt x="667" y="228"/>
                  </a:cubicBezTo>
                  <a:cubicBezTo>
                    <a:pt x="672" y="230"/>
                    <a:pt x="663" y="233"/>
                    <a:pt x="658" y="229"/>
                  </a:cubicBezTo>
                  <a:cubicBezTo>
                    <a:pt x="653" y="226"/>
                    <a:pt x="647" y="229"/>
                    <a:pt x="646" y="232"/>
                  </a:cubicBezTo>
                  <a:cubicBezTo>
                    <a:pt x="644" y="234"/>
                    <a:pt x="652" y="242"/>
                    <a:pt x="661" y="243"/>
                  </a:cubicBezTo>
                  <a:cubicBezTo>
                    <a:pt x="670" y="245"/>
                    <a:pt x="667" y="248"/>
                    <a:pt x="671" y="249"/>
                  </a:cubicBezTo>
                  <a:cubicBezTo>
                    <a:pt x="675" y="251"/>
                    <a:pt x="672" y="252"/>
                    <a:pt x="669" y="252"/>
                  </a:cubicBezTo>
                  <a:cubicBezTo>
                    <a:pt x="666" y="253"/>
                    <a:pt x="661" y="248"/>
                    <a:pt x="656" y="246"/>
                  </a:cubicBezTo>
                  <a:cubicBezTo>
                    <a:pt x="652" y="243"/>
                    <a:pt x="640" y="247"/>
                    <a:pt x="637" y="244"/>
                  </a:cubicBezTo>
                  <a:cubicBezTo>
                    <a:pt x="635" y="241"/>
                    <a:pt x="639" y="239"/>
                    <a:pt x="636" y="237"/>
                  </a:cubicBezTo>
                  <a:cubicBezTo>
                    <a:pt x="634" y="235"/>
                    <a:pt x="636" y="230"/>
                    <a:pt x="639" y="226"/>
                  </a:cubicBezTo>
                  <a:cubicBezTo>
                    <a:pt x="642" y="221"/>
                    <a:pt x="639" y="213"/>
                    <a:pt x="634" y="212"/>
                  </a:cubicBezTo>
                  <a:cubicBezTo>
                    <a:pt x="630" y="210"/>
                    <a:pt x="630" y="215"/>
                    <a:pt x="631" y="216"/>
                  </a:cubicBezTo>
                  <a:cubicBezTo>
                    <a:pt x="632" y="217"/>
                    <a:pt x="632" y="224"/>
                    <a:pt x="628" y="228"/>
                  </a:cubicBezTo>
                  <a:cubicBezTo>
                    <a:pt x="625" y="232"/>
                    <a:pt x="615" y="232"/>
                    <a:pt x="615" y="235"/>
                  </a:cubicBezTo>
                  <a:cubicBezTo>
                    <a:pt x="615" y="238"/>
                    <a:pt x="608" y="240"/>
                    <a:pt x="610" y="242"/>
                  </a:cubicBezTo>
                  <a:cubicBezTo>
                    <a:pt x="613" y="244"/>
                    <a:pt x="622" y="254"/>
                    <a:pt x="623" y="257"/>
                  </a:cubicBezTo>
                  <a:cubicBezTo>
                    <a:pt x="625" y="261"/>
                    <a:pt x="615" y="271"/>
                    <a:pt x="617" y="276"/>
                  </a:cubicBezTo>
                  <a:cubicBezTo>
                    <a:pt x="618" y="282"/>
                    <a:pt x="615" y="285"/>
                    <a:pt x="617" y="288"/>
                  </a:cubicBezTo>
                  <a:cubicBezTo>
                    <a:pt x="619" y="291"/>
                    <a:pt x="623" y="288"/>
                    <a:pt x="626" y="289"/>
                  </a:cubicBezTo>
                  <a:cubicBezTo>
                    <a:pt x="628" y="290"/>
                    <a:pt x="633" y="288"/>
                    <a:pt x="639" y="286"/>
                  </a:cubicBezTo>
                  <a:cubicBezTo>
                    <a:pt x="645" y="285"/>
                    <a:pt x="656" y="292"/>
                    <a:pt x="661" y="294"/>
                  </a:cubicBezTo>
                  <a:cubicBezTo>
                    <a:pt x="665" y="296"/>
                    <a:pt x="663" y="299"/>
                    <a:pt x="665" y="302"/>
                  </a:cubicBezTo>
                  <a:cubicBezTo>
                    <a:pt x="667" y="306"/>
                    <a:pt x="660" y="306"/>
                    <a:pt x="660" y="311"/>
                  </a:cubicBezTo>
                  <a:cubicBezTo>
                    <a:pt x="659" y="316"/>
                    <a:pt x="672" y="318"/>
                    <a:pt x="673" y="319"/>
                  </a:cubicBezTo>
                  <a:cubicBezTo>
                    <a:pt x="673" y="321"/>
                    <a:pt x="664" y="320"/>
                    <a:pt x="660" y="318"/>
                  </a:cubicBezTo>
                  <a:cubicBezTo>
                    <a:pt x="656" y="317"/>
                    <a:pt x="656" y="312"/>
                    <a:pt x="655" y="311"/>
                  </a:cubicBezTo>
                  <a:cubicBezTo>
                    <a:pt x="654" y="310"/>
                    <a:pt x="657" y="306"/>
                    <a:pt x="658" y="303"/>
                  </a:cubicBezTo>
                  <a:cubicBezTo>
                    <a:pt x="658" y="300"/>
                    <a:pt x="653" y="298"/>
                    <a:pt x="652" y="296"/>
                  </a:cubicBezTo>
                  <a:cubicBezTo>
                    <a:pt x="650" y="294"/>
                    <a:pt x="648" y="291"/>
                    <a:pt x="645" y="291"/>
                  </a:cubicBezTo>
                  <a:cubicBezTo>
                    <a:pt x="642" y="292"/>
                    <a:pt x="631" y="293"/>
                    <a:pt x="627" y="296"/>
                  </a:cubicBezTo>
                  <a:cubicBezTo>
                    <a:pt x="624" y="299"/>
                    <a:pt x="628" y="307"/>
                    <a:pt x="630" y="312"/>
                  </a:cubicBezTo>
                  <a:cubicBezTo>
                    <a:pt x="632" y="316"/>
                    <a:pt x="620" y="322"/>
                    <a:pt x="620" y="325"/>
                  </a:cubicBezTo>
                  <a:cubicBezTo>
                    <a:pt x="621" y="328"/>
                    <a:pt x="617" y="330"/>
                    <a:pt x="612" y="332"/>
                  </a:cubicBezTo>
                  <a:cubicBezTo>
                    <a:pt x="607" y="335"/>
                    <a:pt x="601" y="337"/>
                    <a:pt x="602" y="341"/>
                  </a:cubicBezTo>
                  <a:cubicBezTo>
                    <a:pt x="602" y="346"/>
                    <a:pt x="595" y="343"/>
                    <a:pt x="591" y="341"/>
                  </a:cubicBezTo>
                  <a:cubicBezTo>
                    <a:pt x="588" y="339"/>
                    <a:pt x="583" y="343"/>
                    <a:pt x="578" y="342"/>
                  </a:cubicBezTo>
                  <a:cubicBezTo>
                    <a:pt x="573" y="342"/>
                    <a:pt x="573" y="338"/>
                    <a:pt x="569" y="340"/>
                  </a:cubicBezTo>
                  <a:cubicBezTo>
                    <a:pt x="565" y="341"/>
                    <a:pt x="563" y="338"/>
                    <a:pt x="564" y="335"/>
                  </a:cubicBezTo>
                  <a:cubicBezTo>
                    <a:pt x="565" y="332"/>
                    <a:pt x="570" y="334"/>
                    <a:pt x="570" y="336"/>
                  </a:cubicBezTo>
                  <a:cubicBezTo>
                    <a:pt x="570" y="338"/>
                    <a:pt x="573" y="337"/>
                    <a:pt x="576" y="336"/>
                  </a:cubicBezTo>
                  <a:cubicBezTo>
                    <a:pt x="580" y="334"/>
                    <a:pt x="578" y="338"/>
                    <a:pt x="583" y="338"/>
                  </a:cubicBezTo>
                  <a:cubicBezTo>
                    <a:pt x="588" y="339"/>
                    <a:pt x="585" y="336"/>
                    <a:pt x="589" y="336"/>
                  </a:cubicBezTo>
                  <a:cubicBezTo>
                    <a:pt x="592" y="336"/>
                    <a:pt x="593" y="335"/>
                    <a:pt x="591" y="333"/>
                  </a:cubicBezTo>
                  <a:cubicBezTo>
                    <a:pt x="590" y="332"/>
                    <a:pt x="594" y="330"/>
                    <a:pt x="596" y="329"/>
                  </a:cubicBezTo>
                  <a:cubicBezTo>
                    <a:pt x="599" y="328"/>
                    <a:pt x="598" y="324"/>
                    <a:pt x="600" y="323"/>
                  </a:cubicBezTo>
                  <a:cubicBezTo>
                    <a:pt x="602" y="322"/>
                    <a:pt x="601" y="320"/>
                    <a:pt x="603" y="320"/>
                  </a:cubicBezTo>
                  <a:cubicBezTo>
                    <a:pt x="605" y="319"/>
                    <a:pt x="606" y="316"/>
                    <a:pt x="608" y="316"/>
                  </a:cubicBezTo>
                  <a:cubicBezTo>
                    <a:pt x="611" y="316"/>
                    <a:pt x="612" y="312"/>
                    <a:pt x="610" y="311"/>
                  </a:cubicBezTo>
                  <a:cubicBezTo>
                    <a:pt x="609" y="309"/>
                    <a:pt x="611" y="304"/>
                    <a:pt x="613" y="303"/>
                  </a:cubicBezTo>
                  <a:cubicBezTo>
                    <a:pt x="616" y="302"/>
                    <a:pt x="616" y="300"/>
                    <a:pt x="614" y="299"/>
                  </a:cubicBezTo>
                  <a:cubicBezTo>
                    <a:pt x="612" y="297"/>
                    <a:pt x="604" y="292"/>
                    <a:pt x="605" y="289"/>
                  </a:cubicBezTo>
                  <a:cubicBezTo>
                    <a:pt x="605" y="286"/>
                    <a:pt x="604" y="280"/>
                    <a:pt x="605" y="278"/>
                  </a:cubicBezTo>
                  <a:cubicBezTo>
                    <a:pt x="606" y="275"/>
                    <a:pt x="605" y="270"/>
                    <a:pt x="604" y="267"/>
                  </a:cubicBezTo>
                  <a:cubicBezTo>
                    <a:pt x="604" y="264"/>
                    <a:pt x="606" y="261"/>
                    <a:pt x="607" y="255"/>
                  </a:cubicBezTo>
                  <a:cubicBezTo>
                    <a:pt x="608" y="250"/>
                    <a:pt x="601" y="244"/>
                    <a:pt x="598" y="242"/>
                  </a:cubicBezTo>
                  <a:cubicBezTo>
                    <a:pt x="595" y="241"/>
                    <a:pt x="597" y="238"/>
                    <a:pt x="602" y="234"/>
                  </a:cubicBezTo>
                  <a:cubicBezTo>
                    <a:pt x="607" y="230"/>
                    <a:pt x="607" y="217"/>
                    <a:pt x="607" y="215"/>
                  </a:cubicBezTo>
                  <a:cubicBezTo>
                    <a:pt x="606" y="212"/>
                    <a:pt x="596" y="210"/>
                    <a:pt x="593" y="210"/>
                  </a:cubicBezTo>
                  <a:cubicBezTo>
                    <a:pt x="589" y="210"/>
                    <a:pt x="575" y="210"/>
                    <a:pt x="571" y="209"/>
                  </a:cubicBezTo>
                  <a:cubicBezTo>
                    <a:pt x="568" y="208"/>
                    <a:pt x="566" y="212"/>
                    <a:pt x="565" y="215"/>
                  </a:cubicBezTo>
                  <a:cubicBezTo>
                    <a:pt x="563" y="219"/>
                    <a:pt x="559" y="224"/>
                    <a:pt x="557" y="231"/>
                  </a:cubicBezTo>
                  <a:cubicBezTo>
                    <a:pt x="555" y="239"/>
                    <a:pt x="546" y="241"/>
                    <a:pt x="542" y="243"/>
                  </a:cubicBezTo>
                  <a:cubicBezTo>
                    <a:pt x="538" y="245"/>
                    <a:pt x="536" y="250"/>
                    <a:pt x="538" y="253"/>
                  </a:cubicBezTo>
                  <a:cubicBezTo>
                    <a:pt x="539" y="255"/>
                    <a:pt x="542" y="253"/>
                    <a:pt x="544" y="254"/>
                  </a:cubicBezTo>
                  <a:cubicBezTo>
                    <a:pt x="546" y="255"/>
                    <a:pt x="544" y="262"/>
                    <a:pt x="543" y="263"/>
                  </a:cubicBezTo>
                  <a:cubicBezTo>
                    <a:pt x="541" y="264"/>
                    <a:pt x="545" y="267"/>
                    <a:pt x="542" y="269"/>
                  </a:cubicBezTo>
                  <a:cubicBezTo>
                    <a:pt x="539" y="270"/>
                    <a:pt x="536" y="274"/>
                    <a:pt x="538" y="276"/>
                  </a:cubicBezTo>
                  <a:cubicBezTo>
                    <a:pt x="540" y="278"/>
                    <a:pt x="548" y="279"/>
                    <a:pt x="551" y="281"/>
                  </a:cubicBezTo>
                  <a:cubicBezTo>
                    <a:pt x="555" y="283"/>
                    <a:pt x="554" y="287"/>
                    <a:pt x="556" y="290"/>
                  </a:cubicBezTo>
                  <a:cubicBezTo>
                    <a:pt x="559" y="294"/>
                    <a:pt x="562" y="292"/>
                    <a:pt x="563" y="294"/>
                  </a:cubicBezTo>
                  <a:cubicBezTo>
                    <a:pt x="564" y="296"/>
                    <a:pt x="558" y="305"/>
                    <a:pt x="556" y="305"/>
                  </a:cubicBezTo>
                  <a:cubicBezTo>
                    <a:pt x="554" y="305"/>
                    <a:pt x="545" y="296"/>
                    <a:pt x="542" y="294"/>
                  </a:cubicBezTo>
                  <a:cubicBezTo>
                    <a:pt x="540" y="292"/>
                    <a:pt x="529" y="289"/>
                    <a:pt x="524" y="286"/>
                  </a:cubicBezTo>
                  <a:cubicBezTo>
                    <a:pt x="519" y="284"/>
                    <a:pt x="515" y="284"/>
                    <a:pt x="509" y="280"/>
                  </a:cubicBezTo>
                  <a:cubicBezTo>
                    <a:pt x="504" y="276"/>
                    <a:pt x="499" y="275"/>
                    <a:pt x="488" y="275"/>
                  </a:cubicBezTo>
                  <a:cubicBezTo>
                    <a:pt x="478" y="275"/>
                    <a:pt x="471" y="272"/>
                    <a:pt x="468" y="273"/>
                  </a:cubicBezTo>
                  <a:cubicBezTo>
                    <a:pt x="464" y="273"/>
                    <a:pt x="466" y="269"/>
                    <a:pt x="460" y="267"/>
                  </a:cubicBezTo>
                  <a:cubicBezTo>
                    <a:pt x="453" y="264"/>
                    <a:pt x="449" y="260"/>
                    <a:pt x="446" y="262"/>
                  </a:cubicBezTo>
                  <a:cubicBezTo>
                    <a:pt x="442" y="264"/>
                    <a:pt x="444" y="271"/>
                    <a:pt x="449" y="272"/>
                  </a:cubicBezTo>
                  <a:cubicBezTo>
                    <a:pt x="454" y="272"/>
                    <a:pt x="452" y="275"/>
                    <a:pt x="457" y="275"/>
                  </a:cubicBezTo>
                  <a:cubicBezTo>
                    <a:pt x="463" y="275"/>
                    <a:pt x="465" y="277"/>
                    <a:pt x="465" y="280"/>
                  </a:cubicBezTo>
                  <a:cubicBezTo>
                    <a:pt x="464" y="284"/>
                    <a:pt x="467" y="287"/>
                    <a:pt x="470" y="289"/>
                  </a:cubicBezTo>
                  <a:cubicBezTo>
                    <a:pt x="472" y="292"/>
                    <a:pt x="471" y="296"/>
                    <a:pt x="466" y="296"/>
                  </a:cubicBezTo>
                  <a:cubicBezTo>
                    <a:pt x="462" y="296"/>
                    <a:pt x="457" y="296"/>
                    <a:pt x="459" y="299"/>
                  </a:cubicBezTo>
                  <a:cubicBezTo>
                    <a:pt x="461" y="303"/>
                    <a:pt x="457" y="303"/>
                    <a:pt x="453" y="302"/>
                  </a:cubicBezTo>
                  <a:cubicBezTo>
                    <a:pt x="448" y="300"/>
                    <a:pt x="451" y="297"/>
                    <a:pt x="453" y="295"/>
                  </a:cubicBezTo>
                  <a:cubicBezTo>
                    <a:pt x="455" y="293"/>
                    <a:pt x="449" y="291"/>
                    <a:pt x="446" y="290"/>
                  </a:cubicBezTo>
                  <a:cubicBezTo>
                    <a:pt x="443" y="289"/>
                    <a:pt x="432" y="297"/>
                    <a:pt x="429" y="299"/>
                  </a:cubicBezTo>
                  <a:cubicBezTo>
                    <a:pt x="425" y="300"/>
                    <a:pt x="418" y="297"/>
                    <a:pt x="410" y="299"/>
                  </a:cubicBezTo>
                  <a:cubicBezTo>
                    <a:pt x="402" y="301"/>
                    <a:pt x="402" y="307"/>
                    <a:pt x="399" y="306"/>
                  </a:cubicBezTo>
                  <a:cubicBezTo>
                    <a:pt x="396" y="306"/>
                    <a:pt x="387" y="307"/>
                    <a:pt x="384" y="305"/>
                  </a:cubicBezTo>
                  <a:cubicBezTo>
                    <a:pt x="381" y="303"/>
                    <a:pt x="383" y="302"/>
                    <a:pt x="387" y="302"/>
                  </a:cubicBezTo>
                  <a:cubicBezTo>
                    <a:pt x="390" y="302"/>
                    <a:pt x="391" y="301"/>
                    <a:pt x="389" y="299"/>
                  </a:cubicBezTo>
                  <a:cubicBezTo>
                    <a:pt x="387" y="296"/>
                    <a:pt x="392" y="293"/>
                    <a:pt x="392" y="291"/>
                  </a:cubicBezTo>
                  <a:cubicBezTo>
                    <a:pt x="392" y="289"/>
                    <a:pt x="379" y="294"/>
                    <a:pt x="377" y="296"/>
                  </a:cubicBezTo>
                  <a:cubicBezTo>
                    <a:pt x="374" y="297"/>
                    <a:pt x="377" y="301"/>
                    <a:pt x="374" y="302"/>
                  </a:cubicBezTo>
                  <a:cubicBezTo>
                    <a:pt x="372" y="303"/>
                    <a:pt x="372" y="300"/>
                    <a:pt x="369" y="299"/>
                  </a:cubicBezTo>
                  <a:cubicBezTo>
                    <a:pt x="367" y="298"/>
                    <a:pt x="347" y="302"/>
                    <a:pt x="344" y="307"/>
                  </a:cubicBezTo>
                  <a:cubicBezTo>
                    <a:pt x="340" y="311"/>
                    <a:pt x="333" y="311"/>
                    <a:pt x="333" y="313"/>
                  </a:cubicBezTo>
                  <a:cubicBezTo>
                    <a:pt x="333" y="316"/>
                    <a:pt x="324" y="315"/>
                    <a:pt x="320" y="317"/>
                  </a:cubicBezTo>
                  <a:cubicBezTo>
                    <a:pt x="317" y="319"/>
                    <a:pt x="319" y="326"/>
                    <a:pt x="318" y="329"/>
                  </a:cubicBezTo>
                  <a:cubicBezTo>
                    <a:pt x="317" y="332"/>
                    <a:pt x="303" y="331"/>
                    <a:pt x="299" y="331"/>
                  </a:cubicBezTo>
                  <a:cubicBezTo>
                    <a:pt x="295" y="332"/>
                    <a:pt x="293" y="323"/>
                    <a:pt x="290" y="323"/>
                  </a:cubicBezTo>
                  <a:cubicBezTo>
                    <a:pt x="286" y="322"/>
                    <a:pt x="288" y="318"/>
                    <a:pt x="289" y="316"/>
                  </a:cubicBezTo>
                  <a:cubicBezTo>
                    <a:pt x="290" y="314"/>
                    <a:pt x="293" y="315"/>
                    <a:pt x="297" y="313"/>
                  </a:cubicBezTo>
                  <a:cubicBezTo>
                    <a:pt x="301" y="310"/>
                    <a:pt x="306" y="314"/>
                    <a:pt x="307" y="312"/>
                  </a:cubicBezTo>
                  <a:cubicBezTo>
                    <a:pt x="309" y="310"/>
                    <a:pt x="301" y="306"/>
                    <a:pt x="300" y="301"/>
                  </a:cubicBezTo>
                  <a:cubicBezTo>
                    <a:pt x="300" y="297"/>
                    <a:pt x="291" y="296"/>
                    <a:pt x="286" y="297"/>
                  </a:cubicBezTo>
                  <a:cubicBezTo>
                    <a:pt x="281" y="299"/>
                    <a:pt x="276" y="298"/>
                    <a:pt x="272" y="296"/>
                  </a:cubicBezTo>
                  <a:cubicBezTo>
                    <a:pt x="269" y="294"/>
                    <a:pt x="269" y="299"/>
                    <a:pt x="274" y="300"/>
                  </a:cubicBezTo>
                  <a:cubicBezTo>
                    <a:pt x="279" y="302"/>
                    <a:pt x="277" y="306"/>
                    <a:pt x="277" y="308"/>
                  </a:cubicBezTo>
                  <a:cubicBezTo>
                    <a:pt x="278" y="311"/>
                    <a:pt x="276" y="316"/>
                    <a:pt x="273" y="321"/>
                  </a:cubicBezTo>
                  <a:cubicBezTo>
                    <a:pt x="270" y="325"/>
                    <a:pt x="272" y="325"/>
                    <a:pt x="277" y="325"/>
                  </a:cubicBezTo>
                  <a:cubicBezTo>
                    <a:pt x="281" y="324"/>
                    <a:pt x="281" y="330"/>
                    <a:pt x="281" y="335"/>
                  </a:cubicBezTo>
                  <a:cubicBezTo>
                    <a:pt x="281" y="339"/>
                    <a:pt x="277" y="340"/>
                    <a:pt x="277" y="343"/>
                  </a:cubicBezTo>
                  <a:cubicBezTo>
                    <a:pt x="277" y="346"/>
                    <a:pt x="274" y="342"/>
                    <a:pt x="273" y="343"/>
                  </a:cubicBezTo>
                  <a:cubicBezTo>
                    <a:pt x="271" y="344"/>
                    <a:pt x="270" y="342"/>
                    <a:pt x="269" y="340"/>
                  </a:cubicBezTo>
                  <a:cubicBezTo>
                    <a:pt x="269" y="337"/>
                    <a:pt x="262" y="339"/>
                    <a:pt x="258" y="338"/>
                  </a:cubicBezTo>
                  <a:cubicBezTo>
                    <a:pt x="254" y="337"/>
                    <a:pt x="253" y="338"/>
                    <a:pt x="251" y="341"/>
                  </a:cubicBezTo>
                  <a:cubicBezTo>
                    <a:pt x="249" y="344"/>
                    <a:pt x="244" y="345"/>
                    <a:pt x="241" y="345"/>
                  </a:cubicBezTo>
                  <a:cubicBezTo>
                    <a:pt x="238" y="346"/>
                    <a:pt x="233" y="351"/>
                    <a:pt x="230" y="353"/>
                  </a:cubicBezTo>
                  <a:cubicBezTo>
                    <a:pt x="227" y="355"/>
                    <a:pt x="226" y="359"/>
                    <a:pt x="231" y="363"/>
                  </a:cubicBezTo>
                  <a:cubicBezTo>
                    <a:pt x="235" y="367"/>
                    <a:pt x="236" y="370"/>
                    <a:pt x="235" y="372"/>
                  </a:cubicBezTo>
                  <a:cubicBezTo>
                    <a:pt x="235" y="374"/>
                    <a:pt x="224" y="373"/>
                    <a:pt x="222" y="371"/>
                  </a:cubicBezTo>
                  <a:cubicBezTo>
                    <a:pt x="220" y="369"/>
                    <a:pt x="213" y="368"/>
                    <a:pt x="210" y="368"/>
                  </a:cubicBezTo>
                  <a:cubicBezTo>
                    <a:pt x="208" y="369"/>
                    <a:pt x="201" y="361"/>
                    <a:pt x="197" y="361"/>
                  </a:cubicBezTo>
                  <a:cubicBezTo>
                    <a:pt x="194" y="361"/>
                    <a:pt x="192" y="365"/>
                    <a:pt x="190" y="367"/>
                  </a:cubicBezTo>
                  <a:cubicBezTo>
                    <a:pt x="189" y="369"/>
                    <a:pt x="192" y="370"/>
                    <a:pt x="194" y="374"/>
                  </a:cubicBezTo>
                  <a:cubicBezTo>
                    <a:pt x="195" y="377"/>
                    <a:pt x="202" y="377"/>
                    <a:pt x="205" y="377"/>
                  </a:cubicBezTo>
                  <a:cubicBezTo>
                    <a:pt x="208" y="377"/>
                    <a:pt x="207" y="382"/>
                    <a:pt x="206" y="384"/>
                  </a:cubicBezTo>
                  <a:cubicBezTo>
                    <a:pt x="205" y="386"/>
                    <a:pt x="199" y="388"/>
                    <a:pt x="197" y="386"/>
                  </a:cubicBezTo>
                  <a:cubicBezTo>
                    <a:pt x="196" y="383"/>
                    <a:pt x="189" y="386"/>
                    <a:pt x="188" y="383"/>
                  </a:cubicBezTo>
                  <a:cubicBezTo>
                    <a:pt x="188" y="380"/>
                    <a:pt x="183" y="376"/>
                    <a:pt x="178" y="377"/>
                  </a:cubicBezTo>
                  <a:cubicBezTo>
                    <a:pt x="173" y="378"/>
                    <a:pt x="172" y="375"/>
                    <a:pt x="172" y="371"/>
                  </a:cubicBezTo>
                  <a:cubicBezTo>
                    <a:pt x="173" y="367"/>
                    <a:pt x="169" y="364"/>
                    <a:pt x="170" y="362"/>
                  </a:cubicBezTo>
                  <a:cubicBezTo>
                    <a:pt x="170" y="361"/>
                    <a:pt x="167" y="357"/>
                    <a:pt x="170" y="355"/>
                  </a:cubicBezTo>
                  <a:cubicBezTo>
                    <a:pt x="173" y="353"/>
                    <a:pt x="171" y="350"/>
                    <a:pt x="171" y="348"/>
                  </a:cubicBezTo>
                  <a:cubicBezTo>
                    <a:pt x="171" y="345"/>
                    <a:pt x="166" y="342"/>
                    <a:pt x="162" y="342"/>
                  </a:cubicBezTo>
                  <a:cubicBezTo>
                    <a:pt x="158" y="342"/>
                    <a:pt x="159" y="337"/>
                    <a:pt x="155" y="337"/>
                  </a:cubicBezTo>
                  <a:cubicBezTo>
                    <a:pt x="152" y="336"/>
                    <a:pt x="145" y="330"/>
                    <a:pt x="144" y="327"/>
                  </a:cubicBezTo>
                  <a:cubicBezTo>
                    <a:pt x="144" y="325"/>
                    <a:pt x="138" y="325"/>
                    <a:pt x="140" y="324"/>
                  </a:cubicBezTo>
                  <a:cubicBezTo>
                    <a:pt x="142" y="323"/>
                    <a:pt x="146" y="324"/>
                    <a:pt x="149" y="327"/>
                  </a:cubicBezTo>
                  <a:cubicBezTo>
                    <a:pt x="152" y="330"/>
                    <a:pt x="157" y="333"/>
                    <a:pt x="165" y="334"/>
                  </a:cubicBezTo>
                  <a:cubicBezTo>
                    <a:pt x="173" y="335"/>
                    <a:pt x="176" y="338"/>
                    <a:pt x="185" y="340"/>
                  </a:cubicBezTo>
                  <a:cubicBezTo>
                    <a:pt x="193" y="341"/>
                    <a:pt x="198" y="342"/>
                    <a:pt x="211" y="344"/>
                  </a:cubicBezTo>
                  <a:cubicBezTo>
                    <a:pt x="223" y="346"/>
                    <a:pt x="240" y="333"/>
                    <a:pt x="244" y="330"/>
                  </a:cubicBezTo>
                  <a:cubicBezTo>
                    <a:pt x="247" y="326"/>
                    <a:pt x="243" y="319"/>
                    <a:pt x="243" y="317"/>
                  </a:cubicBezTo>
                  <a:cubicBezTo>
                    <a:pt x="243" y="314"/>
                    <a:pt x="237" y="314"/>
                    <a:pt x="236" y="312"/>
                  </a:cubicBezTo>
                  <a:cubicBezTo>
                    <a:pt x="235" y="310"/>
                    <a:pt x="232" y="306"/>
                    <a:pt x="227" y="306"/>
                  </a:cubicBezTo>
                  <a:cubicBezTo>
                    <a:pt x="222" y="306"/>
                    <a:pt x="221" y="300"/>
                    <a:pt x="217" y="301"/>
                  </a:cubicBezTo>
                  <a:cubicBezTo>
                    <a:pt x="214" y="301"/>
                    <a:pt x="211" y="299"/>
                    <a:pt x="201" y="292"/>
                  </a:cubicBezTo>
                  <a:cubicBezTo>
                    <a:pt x="191" y="286"/>
                    <a:pt x="177" y="281"/>
                    <a:pt x="175" y="282"/>
                  </a:cubicBezTo>
                  <a:cubicBezTo>
                    <a:pt x="172" y="283"/>
                    <a:pt x="170" y="284"/>
                    <a:pt x="169" y="281"/>
                  </a:cubicBezTo>
                  <a:cubicBezTo>
                    <a:pt x="167" y="279"/>
                    <a:pt x="163" y="279"/>
                    <a:pt x="161" y="281"/>
                  </a:cubicBezTo>
                  <a:cubicBezTo>
                    <a:pt x="158" y="283"/>
                    <a:pt x="155" y="279"/>
                    <a:pt x="150" y="281"/>
                  </a:cubicBezTo>
                  <a:cubicBezTo>
                    <a:pt x="145" y="282"/>
                    <a:pt x="143" y="278"/>
                    <a:pt x="144" y="277"/>
                  </a:cubicBezTo>
                  <a:cubicBezTo>
                    <a:pt x="145" y="275"/>
                    <a:pt x="153" y="277"/>
                    <a:pt x="152" y="274"/>
                  </a:cubicBezTo>
                  <a:cubicBezTo>
                    <a:pt x="152" y="272"/>
                    <a:pt x="149" y="274"/>
                    <a:pt x="145" y="271"/>
                  </a:cubicBezTo>
                  <a:cubicBezTo>
                    <a:pt x="140" y="268"/>
                    <a:pt x="138" y="270"/>
                    <a:pt x="137" y="273"/>
                  </a:cubicBezTo>
                  <a:cubicBezTo>
                    <a:pt x="136" y="275"/>
                    <a:pt x="132" y="275"/>
                    <a:pt x="130" y="272"/>
                  </a:cubicBezTo>
                  <a:cubicBezTo>
                    <a:pt x="130" y="272"/>
                    <a:pt x="129" y="272"/>
                    <a:pt x="129" y="272"/>
                  </a:cubicBezTo>
                  <a:cubicBezTo>
                    <a:pt x="128" y="276"/>
                    <a:pt x="126" y="276"/>
                    <a:pt x="123" y="276"/>
                  </a:cubicBezTo>
                  <a:cubicBezTo>
                    <a:pt x="120" y="275"/>
                    <a:pt x="117" y="280"/>
                    <a:pt x="114" y="280"/>
                  </a:cubicBezTo>
                  <a:cubicBezTo>
                    <a:pt x="111" y="280"/>
                    <a:pt x="107" y="284"/>
                    <a:pt x="106" y="287"/>
                  </a:cubicBezTo>
                  <a:cubicBezTo>
                    <a:pt x="106" y="290"/>
                    <a:pt x="102" y="288"/>
                    <a:pt x="102" y="290"/>
                  </a:cubicBezTo>
                  <a:cubicBezTo>
                    <a:pt x="102" y="292"/>
                    <a:pt x="102" y="294"/>
                    <a:pt x="100" y="296"/>
                  </a:cubicBezTo>
                  <a:cubicBezTo>
                    <a:pt x="99" y="298"/>
                    <a:pt x="100" y="299"/>
                    <a:pt x="102" y="303"/>
                  </a:cubicBezTo>
                  <a:cubicBezTo>
                    <a:pt x="104" y="306"/>
                    <a:pt x="107" y="306"/>
                    <a:pt x="109" y="307"/>
                  </a:cubicBezTo>
                  <a:cubicBezTo>
                    <a:pt x="111" y="308"/>
                    <a:pt x="117" y="313"/>
                    <a:pt x="117" y="315"/>
                  </a:cubicBezTo>
                  <a:cubicBezTo>
                    <a:pt x="117" y="317"/>
                    <a:pt x="112" y="322"/>
                    <a:pt x="110" y="323"/>
                  </a:cubicBezTo>
                  <a:cubicBezTo>
                    <a:pt x="108" y="325"/>
                    <a:pt x="105" y="328"/>
                    <a:pt x="107" y="330"/>
                  </a:cubicBezTo>
                  <a:cubicBezTo>
                    <a:pt x="108" y="332"/>
                    <a:pt x="114" y="340"/>
                    <a:pt x="117" y="347"/>
                  </a:cubicBezTo>
                  <a:cubicBezTo>
                    <a:pt x="121" y="354"/>
                    <a:pt x="116" y="351"/>
                    <a:pt x="114" y="354"/>
                  </a:cubicBezTo>
                  <a:cubicBezTo>
                    <a:pt x="111" y="357"/>
                    <a:pt x="115" y="360"/>
                    <a:pt x="115" y="362"/>
                  </a:cubicBezTo>
                  <a:cubicBezTo>
                    <a:pt x="116" y="364"/>
                    <a:pt x="112" y="364"/>
                    <a:pt x="113" y="366"/>
                  </a:cubicBezTo>
                  <a:cubicBezTo>
                    <a:pt x="113" y="367"/>
                    <a:pt x="118" y="368"/>
                    <a:pt x="118" y="369"/>
                  </a:cubicBezTo>
                  <a:cubicBezTo>
                    <a:pt x="119" y="371"/>
                    <a:pt x="115" y="372"/>
                    <a:pt x="117" y="375"/>
                  </a:cubicBezTo>
                  <a:cubicBezTo>
                    <a:pt x="118" y="378"/>
                    <a:pt x="122" y="378"/>
                    <a:pt x="123" y="381"/>
                  </a:cubicBezTo>
                  <a:cubicBezTo>
                    <a:pt x="123" y="384"/>
                    <a:pt x="115" y="385"/>
                    <a:pt x="116" y="387"/>
                  </a:cubicBezTo>
                  <a:cubicBezTo>
                    <a:pt x="116" y="390"/>
                    <a:pt x="126" y="393"/>
                    <a:pt x="130" y="398"/>
                  </a:cubicBezTo>
                  <a:cubicBezTo>
                    <a:pt x="134" y="403"/>
                    <a:pt x="134" y="405"/>
                    <a:pt x="133" y="407"/>
                  </a:cubicBezTo>
                  <a:cubicBezTo>
                    <a:pt x="131" y="413"/>
                    <a:pt x="119" y="417"/>
                    <a:pt x="116" y="423"/>
                  </a:cubicBezTo>
                  <a:cubicBezTo>
                    <a:pt x="114" y="429"/>
                    <a:pt x="104" y="433"/>
                    <a:pt x="99" y="437"/>
                  </a:cubicBezTo>
                  <a:cubicBezTo>
                    <a:pt x="97" y="439"/>
                    <a:pt x="95" y="442"/>
                    <a:pt x="94" y="444"/>
                  </a:cubicBezTo>
                  <a:cubicBezTo>
                    <a:pt x="96" y="444"/>
                    <a:pt x="97" y="443"/>
                    <a:pt x="98" y="442"/>
                  </a:cubicBezTo>
                  <a:cubicBezTo>
                    <a:pt x="101" y="441"/>
                    <a:pt x="103" y="448"/>
                    <a:pt x="106" y="450"/>
                  </a:cubicBezTo>
                  <a:cubicBezTo>
                    <a:pt x="108" y="452"/>
                    <a:pt x="114" y="450"/>
                    <a:pt x="115" y="452"/>
                  </a:cubicBezTo>
                  <a:cubicBezTo>
                    <a:pt x="117" y="454"/>
                    <a:pt x="114" y="454"/>
                    <a:pt x="110" y="453"/>
                  </a:cubicBezTo>
                  <a:cubicBezTo>
                    <a:pt x="106" y="453"/>
                    <a:pt x="105" y="455"/>
                    <a:pt x="99" y="457"/>
                  </a:cubicBezTo>
                  <a:cubicBezTo>
                    <a:pt x="95" y="459"/>
                    <a:pt x="95" y="460"/>
                    <a:pt x="94" y="461"/>
                  </a:cubicBezTo>
                  <a:cubicBezTo>
                    <a:pt x="96" y="465"/>
                    <a:pt x="93" y="466"/>
                    <a:pt x="91" y="469"/>
                  </a:cubicBezTo>
                  <a:cubicBezTo>
                    <a:pt x="90" y="472"/>
                    <a:pt x="88" y="473"/>
                    <a:pt x="88" y="475"/>
                  </a:cubicBezTo>
                  <a:cubicBezTo>
                    <a:pt x="87" y="477"/>
                    <a:pt x="88" y="478"/>
                    <a:pt x="88" y="481"/>
                  </a:cubicBezTo>
                  <a:cubicBezTo>
                    <a:pt x="89" y="484"/>
                    <a:pt x="89" y="485"/>
                    <a:pt x="91" y="487"/>
                  </a:cubicBezTo>
                  <a:cubicBezTo>
                    <a:pt x="93" y="490"/>
                    <a:pt x="89" y="490"/>
                    <a:pt x="88" y="491"/>
                  </a:cubicBezTo>
                  <a:cubicBezTo>
                    <a:pt x="86" y="492"/>
                    <a:pt x="87" y="495"/>
                    <a:pt x="89" y="497"/>
                  </a:cubicBezTo>
                  <a:cubicBezTo>
                    <a:pt x="91" y="499"/>
                    <a:pt x="91" y="501"/>
                    <a:pt x="91" y="503"/>
                  </a:cubicBezTo>
                  <a:cubicBezTo>
                    <a:pt x="90" y="505"/>
                    <a:pt x="92" y="508"/>
                    <a:pt x="94" y="510"/>
                  </a:cubicBezTo>
                  <a:cubicBezTo>
                    <a:pt x="96" y="511"/>
                    <a:pt x="96" y="516"/>
                    <a:pt x="97" y="517"/>
                  </a:cubicBezTo>
                  <a:cubicBezTo>
                    <a:pt x="99" y="519"/>
                    <a:pt x="100" y="520"/>
                    <a:pt x="103" y="519"/>
                  </a:cubicBezTo>
                  <a:cubicBezTo>
                    <a:pt x="106" y="518"/>
                    <a:pt x="108" y="520"/>
                    <a:pt x="109" y="522"/>
                  </a:cubicBezTo>
                  <a:cubicBezTo>
                    <a:pt x="110" y="524"/>
                    <a:pt x="112" y="523"/>
                    <a:pt x="115" y="522"/>
                  </a:cubicBezTo>
                  <a:cubicBezTo>
                    <a:pt x="118" y="521"/>
                    <a:pt x="124" y="524"/>
                    <a:pt x="125" y="525"/>
                  </a:cubicBezTo>
                  <a:cubicBezTo>
                    <a:pt x="127" y="526"/>
                    <a:pt x="126" y="530"/>
                    <a:pt x="126" y="533"/>
                  </a:cubicBezTo>
                  <a:cubicBezTo>
                    <a:pt x="127" y="535"/>
                    <a:pt x="125" y="539"/>
                    <a:pt x="128" y="541"/>
                  </a:cubicBezTo>
                  <a:cubicBezTo>
                    <a:pt x="130" y="542"/>
                    <a:pt x="130" y="546"/>
                    <a:pt x="133" y="548"/>
                  </a:cubicBezTo>
                  <a:cubicBezTo>
                    <a:pt x="136" y="549"/>
                    <a:pt x="137" y="553"/>
                    <a:pt x="139" y="554"/>
                  </a:cubicBezTo>
                  <a:cubicBezTo>
                    <a:pt x="141" y="554"/>
                    <a:pt x="145" y="557"/>
                    <a:pt x="146" y="560"/>
                  </a:cubicBezTo>
                  <a:cubicBezTo>
                    <a:pt x="146" y="562"/>
                    <a:pt x="142" y="564"/>
                    <a:pt x="140" y="565"/>
                  </a:cubicBezTo>
                  <a:cubicBezTo>
                    <a:pt x="138" y="566"/>
                    <a:pt x="133" y="562"/>
                    <a:pt x="132" y="564"/>
                  </a:cubicBezTo>
                  <a:cubicBezTo>
                    <a:pt x="130" y="565"/>
                    <a:pt x="132" y="569"/>
                    <a:pt x="134" y="574"/>
                  </a:cubicBezTo>
                  <a:cubicBezTo>
                    <a:pt x="135" y="580"/>
                    <a:pt x="136" y="580"/>
                    <a:pt x="138" y="580"/>
                  </a:cubicBezTo>
                  <a:cubicBezTo>
                    <a:pt x="141" y="580"/>
                    <a:pt x="142" y="578"/>
                    <a:pt x="144" y="577"/>
                  </a:cubicBezTo>
                  <a:cubicBezTo>
                    <a:pt x="145" y="576"/>
                    <a:pt x="149" y="578"/>
                    <a:pt x="151" y="577"/>
                  </a:cubicBezTo>
                  <a:cubicBezTo>
                    <a:pt x="153" y="576"/>
                    <a:pt x="159" y="576"/>
                    <a:pt x="160" y="578"/>
                  </a:cubicBezTo>
                  <a:cubicBezTo>
                    <a:pt x="162" y="580"/>
                    <a:pt x="163" y="585"/>
                    <a:pt x="162" y="587"/>
                  </a:cubicBezTo>
                  <a:cubicBezTo>
                    <a:pt x="161" y="588"/>
                    <a:pt x="163" y="590"/>
                    <a:pt x="164" y="593"/>
                  </a:cubicBezTo>
                  <a:cubicBezTo>
                    <a:pt x="166" y="595"/>
                    <a:pt x="171" y="594"/>
                    <a:pt x="173" y="595"/>
                  </a:cubicBezTo>
                  <a:cubicBezTo>
                    <a:pt x="174" y="596"/>
                    <a:pt x="178" y="601"/>
                    <a:pt x="178" y="604"/>
                  </a:cubicBezTo>
                  <a:cubicBezTo>
                    <a:pt x="177" y="606"/>
                    <a:pt x="180" y="607"/>
                    <a:pt x="182" y="606"/>
                  </a:cubicBezTo>
                  <a:cubicBezTo>
                    <a:pt x="184" y="605"/>
                    <a:pt x="185" y="607"/>
                    <a:pt x="187" y="608"/>
                  </a:cubicBezTo>
                  <a:cubicBezTo>
                    <a:pt x="189" y="610"/>
                    <a:pt x="191" y="609"/>
                    <a:pt x="193" y="608"/>
                  </a:cubicBezTo>
                  <a:cubicBezTo>
                    <a:pt x="195" y="607"/>
                    <a:pt x="198" y="606"/>
                    <a:pt x="199" y="607"/>
                  </a:cubicBezTo>
                  <a:cubicBezTo>
                    <a:pt x="200" y="609"/>
                    <a:pt x="204" y="612"/>
                    <a:pt x="204" y="613"/>
                  </a:cubicBezTo>
                  <a:cubicBezTo>
                    <a:pt x="204" y="614"/>
                    <a:pt x="211" y="613"/>
                    <a:pt x="214" y="615"/>
                  </a:cubicBezTo>
                  <a:cubicBezTo>
                    <a:pt x="217" y="616"/>
                    <a:pt x="220" y="616"/>
                    <a:pt x="223" y="617"/>
                  </a:cubicBezTo>
                  <a:cubicBezTo>
                    <a:pt x="226" y="619"/>
                    <a:pt x="229" y="619"/>
                    <a:pt x="230" y="621"/>
                  </a:cubicBezTo>
                  <a:cubicBezTo>
                    <a:pt x="230" y="623"/>
                    <a:pt x="226" y="625"/>
                    <a:pt x="226" y="626"/>
                  </a:cubicBezTo>
                  <a:cubicBezTo>
                    <a:pt x="226" y="627"/>
                    <a:pt x="229" y="628"/>
                    <a:pt x="229" y="629"/>
                  </a:cubicBezTo>
                  <a:cubicBezTo>
                    <a:pt x="229" y="631"/>
                    <a:pt x="226" y="631"/>
                    <a:pt x="225" y="632"/>
                  </a:cubicBezTo>
                  <a:cubicBezTo>
                    <a:pt x="225" y="633"/>
                    <a:pt x="227" y="635"/>
                    <a:pt x="228" y="636"/>
                  </a:cubicBezTo>
                  <a:cubicBezTo>
                    <a:pt x="228" y="638"/>
                    <a:pt x="226" y="642"/>
                    <a:pt x="226" y="643"/>
                  </a:cubicBezTo>
                  <a:cubicBezTo>
                    <a:pt x="226" y="644"/>
                    <a:pt x="218" y="643"/>
                    <a:pt x="216" y="643"/>
                  </a:cubicBezTo>
                  <a:cubicBezTo>
                    <a:pt x="215" y="643"/>
                    <a:pt x="209" y="649"/>
                    <a:pt x="208" y="649"/>
                  </a:cubicBezTo>
                  <a:cubicBezTo>
                    <a:pt x="206" y="649"/>
                    <a:pt x="207" y="652"/>
                    <a:pt x="207" y="654"/>
                  </a:cubicBezTo>
                  <a:cubicBezTo>
                    <a:pt x="213" y="653"/>
                    <a:pt x="218" y="653"/>
                    <a:pt x="219" y="654"/>
                  </a:cubicBezTo>
                  <a:cubicBezTo>
                    <a:pt x="220" y="656"/>
                    <a:pt x="207" y="661"/>
                    <a:pt x="205" y="662"/>
                  </a:cubicBezTo>
                  <a:cubicBezTo>
                    <a:pt x="203" y="663"/>
                    <a:pt x="209" y="666"/>
                    <a:pt x="209" y="668"/>
                  </a:cubicBezTo>
                  <a:cubicBezTo>
                    <a:pt x="209" y="670"/>
                    <a:pt x="202" y="671"/>
                    <a:pt x="203" y="675"/>
                  </a:cubicBezTo>
                  <a:cubicBezTo>
                    <a:pt x="203" y="679"/>
                    <a:pt x="200" y="680"/>
                    <a:pt x="196" y="680"/>
                  </a:cubicBezTo>
                  <a:cubicBezTo>
                    <a:pt x="193" y="680"/>
                    <a:pt x="192" y="682"/>
                    <a:pt x="193" y="682"/>
                  </a:cubicBezTo>
                  <a:cubicBezTo>
                    <a:pt x="195" y="683"/>
                    <a:pt x="195" y="688"/>
                    <a:pt x="202" y="690"/>
                  </a:cubicBezTo>
                  <a:cubicBezTo>
                    <a:pt x="209" y="691"/>
                    <a:pt x="217" y="698"/>
                    <a:pt x="223" y="705"/>
                  </a:cubicBezTo>
                  <a:cubicBezTo>
                    <a:pt x="224" y="706"/>
                    <a:pt x="225" y="706"/>
                    <a:pt x="226" y="707"/>
                  </a:cubicBezTo>
                  <a:cubicBezTo>
                    <a:pt x="228" y="706"/>
                    <a:pt x="229" y="705"/>
                    <a:pt x="230" y="705"/>
                  </a:cubicBezTo>
                  <a:cubicBezTo>
                    <a:pt x="234" y="705"/>
                    <a:pt x="240" y="707"/>
                    <a:pt x="244" y="709"/>
                  </a:cubicBezTo>
                  <a:cubicBezTo>
                    <a:pt x="247" y="712"/>
                    <a:pt x="260" y="709"/>
                    <a:pt x="261" y="711"/>
                  </a:cubicBezTo>
                  <a:cubicBezTo>
                    <a:pt x="263" y="713"/>
                    <a:pt x="266" y="715"/>
                    <a:pt x="268" y="715"/>
                  </a:cubicBezTo>
                  <a:cubicBezTo>
                    <a:pt x="271" y="715"/>
                    <a:pt x="273" y="720"/>
                    <a:pt x="275" y="719"/>
                  </a:cubicBezTo>
                  <a:cubicBezTo>
                    <a:pt x="277" y="717"/>
                    <a:pt x="285" y="717"/>
                    <a:pt x="287" y="717"/>
                  </a:cubicBezTo>
                  <a:cubicBezTo>
                    <a:pt x="289" y="717"/>
                    <a:pt x="289" y="719"/>
                    <a:pt x="291" y="719"/>
                  </a:cubicBezTo>
                  <a:cubicBezTo>
                    <a:pt x="293" y="719"/>
                    <a:pt x="293" y="726"/>
                    <a:pt x="294" y="726"/>
                  </a:cubicBezTo>
                  <a:cubicBezTo>
                    <a:pt x="296" y="725"/>
                    <a:pt x="301" y="730"/>
                    <a:pt x="305" y="731"/>
                  </a:cubicBezTo>
                  <a:cubicBezTo>
                    <a:pt x="308" y="731"/>
                    <a:pt x="312" y="737"/>
                    <a:pt x="313" y="737"/>
                  </a:cubicBezTo>
                  <a:cubicBezTo>
                    <a:pt x="315" y="736"/>
                    <a:pt x="317" y="739"/>
                    <a:pt x="318" y="737"/>
                  </a:cubicBezTo>
                  <a:cubicBezTo>
                    <a:pt x="319" y="734"/>
                    <a:pt x="324" y="735"/>
                    <a:pt x="326" y="731"/>
                  </a:cubicBezTo>
                  <a:cubicBezTo>
                    <a:pt x="319" y="723"/>
                    <a:pt x="312" y="715"/>
                    <a:pt x="313" y="712"/>
                  </a:cubicBezTo>
                  <a:cubicBezTo>
                    <a:pt x="313" y="706"/>
                    <a:pt x="315" y="702"/>
                    <a:pt x="308" y="696"/>
                  </a:cubicBezTo>
                  <a:cubicBezTo>
                    <a:pt x="301" y="690"/>
                    <a:pt x="309" y="686"/>
                    <a:pt x="314" y="680"/>
                  </a:cubicBezTo>
                  <a:cubicBezTo>
                    <a:pt x="318" y="674"/>
                    <a:pt x="328" y="672"/>
                    <a:pt x="334" y="668"/>
                  </a:cubicBezTo>
                  <a:cubicBezTo>
                    <a:pt x="333" y="667"/>
                    <a:pt x="332" y="666"/>
                    <a:pt x="330" y="666"/>
                  </a:cubicBezTo>
                  <a:cubicBezTo>
                    <a:pt x="326" y="664"/>
                    <a:pt x="324" y="662"/>
                    <a:pt x="328" y="661"/>
                  </a:cubicBezTo>
                  <a:cubicBezTo>
                    <a:pt x="331" y="660"/>
                    <a:pt x="330" y="658"/>
                    <a:pt x="326" y="654"/>
                  </a:cubicBezTo>
                  <a:cubicBezTo>
                    <a:pt x="323" y="650"/>
                    <a:pt x="321" y="646"/>
                    <a:pt x="319" y="646"/>
                  </a:cubicBezTo>
                  <a:cubicBezTo>
                    <a:pt x="317" y="646"/>
                    <a:pt x="314" y="645"/>
                    <a:pt x="311" y="646"/>
                  </a:cubicBezTo>
                  <a:cubicBezTo>
                    <a:pt x="308" y="647"/>
                    <a:pt x="309" y="644"/>
                    <a:pt x="309" y="640"/>
                  </a:cubicBezTo>
                  <a:cubicBezTo>
                    <a:pt x="310" y="637"/>
                    <a:pt x="304" y="637"/>
                    <a:pt x="303" y="636"/>
                  </a:cubicBezTo>
                  <a:cubicBezTo>
                    <a:pt x="302" y="634"/>
                    <a:pt x="304" y="629"/>
                    <a:pt x="305" y="629"/>
                  </a:cubicBezTo>
                  <a:cubicBezTo>
                    <a:pt x="306" y="628"/>
                    <a:pt x="309" y="627"/>
                    <a:pt x="309" y="625"/>
                  </a:cubicBezTo>
                  <a:cubicBezTo>
                    <a:pt x="309" y="624"/>
                    <a:pt x="304" y="623"/>
                    <a:pt x="306" y="620"/>
                  </a:cubicBezTo>
                  <a:cubicBezTo>
                    <a:pt x="308" y="616"/>
                    <a:pt x="312" y="616"/>
                    <a:pt x="312" y="613"/>
                  </a:cubicBezTo>
                  <a:cubicBezTo>
                    <a:pt x="312" y="609"/>
                    <a:pt x="315" y="606"/>
                    <a:pt x="318" y="609"/>
                  </a:cubicBezTo>
                  <a:cubicBezTo>
                    <a:pt x="322" y="611"/>
                    <a:pt x="323" y="618"/>
                    <a:pt x="327" y="616"/>
                  </a:cubicBezTo>
                  <a:cubicBezTo>
                    <a:pt x="331" y="615"/>
                    <a:pt x="329" y="611"/>
                    <a:pt x="328" y="609"/>
                  </a:cubicBezTo>
                  <a:cubicBezTo>
                    <a:pt x="328" y="607"/>
                    <a:pt x="327" y="604"/>
                    <a:pt x="331" y="603"/>
                  </a:cubicBezTo>
                  <a:cubicBezTo>
                    <a:pt x="336" y="602"/>
                    <a:pt x="334" y="598"/>
                    <a:pt x="337" y="598"/>
                  </a:cubicBezTo>
                  <a:cubicBezTo>
                    <a:pt x="341" y="598"/>
                    <a:pt x="347" y="593"/>
                    <a:pt x="349" y="592"/>
                  </a:cubicBezTo>
                  <a:cubicBezTo>
                    <a:pt x="351" y="591"/>
                    <a:pt x="356" y="589"/>
                    <a:pt x="358" y="590"/>
                  </a:cubicBezTo>
                  <a:cubicBezTo>
                    <a:pt x="360" y="591"/>
                    <a:pt x="362" y="593"/>
                    <a:pt x="364" y="590"/>
                  </a:cubicBezTo>
                  <a:cubicBezTo>
                    <a:pt x="365" y="586"/>
                    <a:pt x="371" y="588"/>
                    <a:pt x="372" y="590"/>
                  </a:cubicBezTo>
                  <a:cubicBezTo>
                    <a:pt x="372" y="592"/>
                    <a:pt x="382" y="592"/>
                    <a:pt x="385" y="594"/>
                  </a:cubicBezTo>
                  <a:cubicBezTo>
                    <a:pt x="388" y="596"/>
                    <a:pt x="394" y="600"/>
                    <a:pt x="394" y="602"/>
                  </a:cubicBezTo>
                  <a:cubicBezTo>
                    <a:pt x="394" y="604"/>
                    <a:pt x="397" y="607"/>
                    <a:pt x="397" y="603"/>
                  </a:cubicBezTo>
                  <a:cubicBezTo>
                    <a:pt x="397" y="600"/>
                    <a:pt x="400" y="601"/>
                    <a:pt x="404" y="603"/>
                  </a:cubicBezTo>
                  <a:cubicBezTo>
                    <a:pt x="408" y="606"/>
                    <a:pt x="413" y="605"/>
                    <a:pt x="414" y="602"/>
                  </a:cubicBezTo>
                  <a:cubicBezTo>
                    <a:pt x="415" y="600"/>
                    <a:pt x="423" y="597"/>
                    <a:pt x="425" y="599"/>
                  </a:cubicBezTo>
                  <a:cubicBezTo>
                    <a:pt x="428" y="601"/>
                    <a:pt x="429" y="602"/>
                    <a:pt x="432" y="599"/>
                  </a:cubicBezTo>
                  <a:cubicBezTo>
                    <a:pt x="435" y="596"/>
                    <a:pt x="442" y="597"/>
                    <a:pt x="443" y="600"/>
                  </a:cubicBezTo>
                  <a:cubicBezTo>
                    <a:pt x="444" y="603"/>
                    <a:pt x="447" y="603"/>
                    <a:pt x="450" y="603"/>
                  </a:cubicBezTo>
                  <a:cubicBezTo>
                    <a:pt x="453" y="603"/>
                    <a:pt x="454" y="608"/>
                    <a:pt x="456" y="607"/>
                  </a:cubicBezTo>
                  <a:cubicBezTo>
                    <a:pt x="458" y="606"/>
                    <a:pt x="457" y="601"/>
                    <a:pt x="460" y="601"/>
                  </a:cubicBezTo>
                  <a:cubicBezTo>
                    <a:pt x="462" y="602"/>
                    <a:pt x="464" y="605"/>
                    <a:pt x="468" y="605"/>
                  </a:cubicBezTo>
                  <a:cubicBezTo>
                    <a:pt x="472" y="605"/>
                    <a:pt x="475" y="604"/>
                    <a:pt x="475" y="601"/>
                  </a:cubicBezTo>
                  <a:cubicBezTo>
                    <a:pt x="475" y="598"/>
                    <a:pt x="475" y="593"/>
                    <a:pt x="472" y="593"/>
                  </a:cubicBezTo>
                  <a:cubicBezTo>
                    <a:pt x="470" y="593"/>
                    <a:pt x="467" y="590"/>
                    <a:pt x="464" y="590"/>
                  </a:cubicBezTo>
                  <a:cubicBezTo>
                    <a:pt x="461" y="590"/>
                    <a:pt x="458" y="585"/>
                    <a:pt x="461" y="584"/>
                  </a:cubicBezTo>
                  <a:cubicBezTo>
                    <a:pt x="464" y="583"/>
                    <a:pt x="469" y="581"/>
                    <a:pt x="468" y="578"/>
                  </a:cubicBezTo>
                  <a:cubicBezTo>
                    <a:pt x="467" y="576"/>
                    <a:pt x="466" y="571"/>
                    <a:pt x="470" y="570"/>
                  </a:cubicBezTo>
                  <a:cubicBezTo>
                    <a:pt x="474" y="570"/>
                    <a:pt x="483" y="570"/>
                    <a:pt x="482" y="568"/>
                  </a:cubicBezTo>
                  <a:cubicBezTo>
                    <a:pt x="482" y="567"/>
                    <a:pt x="474" y="566"/>
                    <a:pt x="472" y="563"/>
                  </a:cubicBezTo>
                  <a:cubicBezTo>
                    <a:pt x="471" y="561"/>
                    <a:pt x="470" y="555"/>
                    <a:pt x="472" y="554"/>
                  </a:cubicBezTo>
                  <a:cubicBezTo>
                    <a:pt x="473" y="553"/>
                    <a:pt x="478" y="554"/>
                    <a:pt x="481" y="553"/>
                  </a:cubicBezTo>
                  <a:cubicBezTo>
                    <a:pt x="484" y="552"/>
                    <a:pt x="491" y="555"/>
                    <a:pt x="495" y="552"/>
                  </a:cubicBezTo>
                  <a:cubicBezTo>
                    <a:pt x="499" y="549"/>
                    <a:pt x="507" y="548"/>
                    <a:pt x="512" y="548"/>
                  </a:cubicBezTo>
                  <a:cubicBezTo>
                    <a:pt x="516" y="548"/>
                    <a:pt x="520" y="545"/>
                    <a:pt x="523" y="545"/>
                  </a:cubicBezTo>
                  <a:cubicBezTo>
                    <a:pt x="527" y="544"/>
                    <a:pt x="537" y="543"/>
                    <a:pt x="539" y="542"/>
                  </a:cubicBezTo>
                  <a:cubicBezTo>
                    <a:pt x="542" y="541"/>
                    <a:pt x="555" y="539"/>
                    <a:pt x="556" y="536"/>
                  </a:cubicBezTo>
                  <a:cubicBezTo>
                    <a:pt x="556" y="534"/>
                    <a:pt x="567" y="532"/>
                    <a:pt x="570" y="533"/>
                  </a:cubicBezTo>
                  <a:cubicBezTo>
                    <a:pt x="573" y="534"/>
                    <a:pt x="576" y="535"/>
                    <a:pt x="579" y="534"/>
                  </a:cubicBezTo>
                  <a:cubicBezTo>
                    <a:pt x="581" y="533"/>
                    <a:pt x="586" y="536"/>
                    <a:pt x="586" y="539"/>
                  </a:cubicBezTo>
                  <a:cubicBezTo>
                    <a:pt x="585" y="541"/>
                    <a:pt x="588" y="544"/>
                    <a:pt x="588" y="547"/>
                  </a:cubicBezTo>
                  <a:cubicBezTo>
                    <a:pt x="588" y="549"/>
                    <a:pt x="585" y="550"/>
                    <a:pt x="587" y="551"/>
                  </a:cubicBezTo>
                  <a:cubicBezTo>
                    <a:pt x="588" y="553"/>
                    <a:pt x="595" y="552"/>
                    <a:pt x="597" y="550"/>
                  </a:cubicBezTo>
                  <a:cubicBezTo>
                    <a:pt x="599" y="547"/>
                    <a:pt x="601" y="551"/>
                    <a:pt x="601" y="552"/>
                  </a:cubicBezTo>
                  <a:cubicBezTo>
                    <a:pt x="601" y="554"/>
                    <a:pt x="604" y="555"/>
                    <a:pt x="604" y="553"/>
                  </a:cubicBezTo>
                  <a:cubicBezTo>
                    <a:pt x="604" y="551"/>
                    <a:pt x="608" y="552"/>
                    <a:pt x="610" y="554"/>
                  </a:cubicBezTo>
                  <a:cubicBezTo>
                    <a:pt x="611" y="555"/>
                    <a:pt x="616" y="552"/>
                    <a:pt x="616" y="555"/>
                  </a:cubicBezTo>
                  <a:cubicBezTo>
                    <a:pt x="616" y="557"/>
                    <a:pt x="609" y="559"/>
                    <a:pt x="612" y="562"/>
                  </a:cubicBezTo>
                  <a:cubicBezTo>
                    <a:pt x="615" y="565"/>
                    <a:pt x="616" y="559"/>
                    <a:pt x="620" y="560"/>
                  </a:cubicBezTo>
                  <a:cubicBezTo>
                    <a:pt x="624" y="561"/>
                    <a:pt x="629" y="556"/>
                    <a:pt x="632" y="555"/>
                  </a:cubicBezTo>
                  <a:cubicBezTo>
                    <a:pt x="636" y="554"/>
                    <a:pt x="640" y="551"/>
                    <a:pt x="643" y="549"/>
                  </a:cubicBezTo>
                  <a:cubicBezTo>
                    <a:pt x="646" y="547"/>
                    <a:pt x="652" y="548"/>
                    <a:pt x="650" y="550"/>
                  </a:cubicBezTo>
                  <a:cubicBezTo>
                    <a:pt x="648" y="552"/>
                    <a:pt x="646" y="556"/>
                    <a:pt x="653" y="558"/>
                  </a:cubicBezTo>
                  <a:cubicBezTo>
                    <a:pt x="661" y="561"/>
                    <a:pt x="669" y="576"/>
                    <a:pt x="674" y="583"/>
                  </a:cubicBezTo>
                  <a:cubicBezTo>
                    <a:pt x="679" y="590"/>
                    <a:pt x="683" y="603"/>
                    <a:pt x="686" y="603"/>
                  </a:cubicBezTo>
                  <a:cubicBezTo>
                    <a:pt x="688" y="603"/>
                    <a:pt x="689" y="597"/>
                    <a:pt x="692" y="596"/>
                  </a:cubicBezTo>
                  <a:cubicBezTo>
                    <a:pt x="696" y="595"/>
                    <a:pt x="698" y="601"/>
                    <a:pt x="701" y="602"/>
                  </a:cubicBezTo>
                  <a:cubicBezTo>
                    <a:pt x="705" y="603"/>
                    <a:pt x="709" y="605"/>
                    <a:pt x="712" y="604"/>
                  </a:cubicBezTo>
                  <a:cubicBezTo>
                    <a:pt x="715" y="603"/>
                    <a:pt x="721" y="599"/>
                    <a:pt x="723" y="601"/>
                  </a:cubicBezTo>
                  <a:cubicBezTo>
                    <a:pt x="726" y="602"/>
                    <a:pt x="729" y="602"/>
                    <a:pt x="731" y="607"/>
                  </a:cubicBezTo>
                  <a:cubicBezTo>
                    <a:pt x="733" y="611"/>
                    <a:pt x="736" y="612"/>
                    <a:pt x="738" y="612"/>
                  </a:cubicBezTo>
                  <a:cubicBezTo>
                    <a:pt x="740" y="612"/>
                    <a:pt x="740" y="615"/>
                    <a:pt x="740" y="617"/>
                  </a:cubicBezTo>
                  <a:cubicBezTo>
                    <a:pt x="740" y="619"/>
                    <a:pt x="744" y="621"/>
                    <a:pt x="746" y="621"/>
                  </a:cubicBezTo>
                  <a:cubicBezTo>
                    <a:pt x="748" y="621"/>
                    <a:pt x="753" y="621"/>
                    <a:pt x="755" y="620"/>
                  </a:cubicBezTo>
                  <a:cubicBezTo>
                    <a:pt x="756" y="619"/>
                    <a:pt x="758" y="618"/>
                    <a:pt x="759" y="620"/>
                  </a:cubicBezTo>
                  <a:cubicBezTo>
                    <a:pt x="759" y="622"/>
                    <a:pt x="762" y="626"/>
                    <a:pt x="764" y="626"/>
                  </a:cubicBezTo>
                  <a:cubicBezTo>
                    <a:pt x="766" y="626"/>
                    <a:pt x="770" y="628"/>
                    <a:pt x="770" y="626"/>
                  </a:cubicBezTo>
                  <a:cubicBezTo>
                    <a:pt x="771" y="624"/>
                    <a:pt x="776" y="623"/>
                    <a:pt x="778" y="623"/>
                  </a:cubicBezTo>
                  <a:cubicBezTo>
                    <a:pt x="780" y="623"/>
                    <a:pt x="787" y="621"/>
                    <a:pt x="788" y="618"/>
                  </a:cubicBezTo>
                  <a:cubicBezTo>
                    <a:pt x="790" y="615"/>
                    <a:pt x="795" y="615"/>
                    <a:pt x="797" y="613"/>
                  </a:cubicBezTo>
                  <a:cubicBezTo>
                    <a:pt x="799" y="611"/>
                    <a:pt x="803" y="610"/>
                    <a:pt x="804" y="608"/>
                  </a:cubicBezTo>
                  <a:cubicBezTo>
                    <a:pt x="805" y="606"/>
                    <a:pt x="811" y="607"/>
                    <a:pt x="812" y="605"/>
                  </a:cubicBezTo>
                  <a:cubicBezTo>
                    <a:pt x="813" y="603"/>
                    <a:pt x="818" y="603"/>
                    <a:pt x="820" y="604"/>
                  </a:cubicBezTo>
                  <a:cubicBezTo>
                    <a:pt x="822" y="604"/>
                    <a:pt x="834" y="607"/>
                    <a:pt x="836" y="606"/>
                  </a:cubicBezTo>
                  <a:cubicBezTo>
                    <a:pt x="837" y="606"/>
                    <a:pt x="838" y="612"/>
                    <a:pt x="839" y="613"/>
                  </a:cubicBezTo>
                  <a:cubicBezTo>
                    <a:pt x="841" y="613"/>
                    <a:pt x="847" y="618"/>
                    <a:pt x="849" y="616"/>
                  </a:cubicBezTo>
                  <a:cubicBezTo>
                    <a:pt x="850" y="615"/>
                    <a:pt x="854" y="614"/>
                    <a:pt x="858" y="616"/>
                  </a:cubicBezTo>
                  <a:cubicBezTo>
                    <a:pt x="861" y="618"/>
                    <a:pt x="864" y="620"/>
                    <a:pt x="866" y="618"/>
                  </a:cubicBezTo>
                  <a:cubicBezTo>
                    <a:pt x="867" y="616"/>
                    <a:pt x="874" y="615"/>
                    <a:pt x="875" y="613"/>
                  </a:cubicBezTo>
                  <a:cubicBezTo>
                    <a:pt x="876" y="612"/>
                    <a:pt x="877" y="608"/>
                    <a:pt x="875" y="607"/>
                  </a:cubicBezTo>
                  <a:cubicBezTo>
                    <a:pt x="874" y="605"/>
                    <a:pt x="872" y="600"/>
                    <a:pt x="871" y="597"/>
                  </a:cubicBezTo>
                  <a:cubicBezTo>
                    <a:pt x="871" y="595"/>
                    <a:pt x="875" y="594"/>
                    <a:pt x="876" y="592"/>
                  </a:cubicBezTo>
                  <a:cubicBezTo>
                    <a:pt x="877" y="589"/>
                    <a:pt x="881" y="589"/>
                    <a:pt x="882" y="588"/>
                  </a:cubicBezTo>
                  <a:cubicBezTo>
                    <a:pt x="883" y="586"/>
                    <a:pt x="884" y="583"/>
                    <a:pt x="886" y="584"/>
                  </a:cubicBezTo>
                  <a:cubicBezTo>
                    <a:pt x="888" y="585"/>
                    <a:pt x="893" y="586"/>
                    <a:pt x="894" y="587"/>
                  </a:cubicBezTo>
                  <a:cubicBezTo>
                    <a:pt x="895" y="588"/>
                    <a:pt x="899" y="589"/>
                    <a:pt x="901" y="589"/>
                  </a:cubicBezTo>
                  <a:cubicBezTo>
                    <a:pt x="904" y="589"/>
                    <a:pt x="907" y="591"/>
                    <a:pt x="910" y="592"/>
                  </a:cubicBezTo>
                  <a:cubicBezTo>
                    <a:pt x="912" y="594"/>
                    <a:pt x="919" y="594"/>
                    <a:pt x="921" y="596"/>
                  </a:cubicBezTo>
                  <a:cubicBezTo>
                    <a:pt x="922" y="598"/>
                    <a:pt x="920" y="603"/>
                    <a:pt x="922" y="605"/>
                  </a:cubicBezTo>
                  <a:cubicBezTo>
                    <a:pt x="924" y="607"/>
                    <a:pt x="928" y="612"/>
                    <a:pt x="929" y="611"/>
                  </a:cubicBezTo>
                  <a:cubicBezTo>
                    <a:pt x="930" y="610"/>
                    <a:pt x="937" y="614"/>
                    <a:pt x="939" y="614"/>
                  </a:cubicBezTo>
                  <a:cubicBezTo>
                    <a:pt x="941" y="613"/>
                    <a:pt x="945" y="610"/>
                    <a:pt x="947" y="610"/>
                  </a:cubicBezTo>
                  <a:cubicBezTo>
                    <a:pt x="949" y="610"/>
                    <a:pt x="955" y="608"/>
                    <a:pt x="957" y="608"/>
                  </a:cubicBezTo>
                  <a:cubicBezTo>
                    <a:pt x="959" y="609"/>
                    <a:pt x="967" y="611"/>
                    <a:pt x="968" y="611"/>
                  </a:cubicBezTo>
                  <a:cubicBezTo>
                    <a:pt x="969" y="610"/>
                    <a:pt x="975" y="611"/>
                    <a:pt x="976" y="613"/>
                  </a:cubicBezTo>
                  <a:cubicBezTo>
                    <a:pt x="977" y="615"/>
                    <a:pt x="986" y="615"/>
                    <a:pt x="986" y="617"/>
                  </a:cubicBezTo>
                  <a:cubicBezTo>
                    <a:pt x="986" y="620"/>
                    <a:pt x="990" y="621"/>
                    <a:pt x="992" y="624"/>
                  </a:cubicBezTo>
                  <a:cubicBezTo>
                    <a:pt x="993" y="626"/>
                    <a:pt x="1004" y="625"/>
                    <a:pt x="1006" y="626"/>
                  </a:cubicBezTo>
                  <a:cubicBezTo>
                    <a:pt x="1008" y="628"/>
                    <a:pt x="1021" y="628"/>
                    <a:pt x="1021" y="626"/>
                  </a:cubicBezTo>
                  <a:cubicBezTo>
                    <a:pt x="1021" y="625"/>
                    <a:pt x="1033" y="624"/>
                    <a:pt x="1036" y="623"/>
                  </a:cubicBezTo>
                  <a:cubicBezTo>
                    <a:pt x="1038" y="621"/>
                    <a:pt x="1044" y="622"/>
                    <a:pt x="1045" y="619"/>
                  </a:cubicBezTo>
                  <a:cubicBezTo>
                    <a:pt x="1045" y="617"/>
                    <a:pt x="1051" y="615"/>
                    <a:pt x="1054" y="613"/>
                  </a:cubicBezTo>
                  <a:cubicBezTo>
                    <a:pt x="1056" y="611"/>
                    <a:pt x="1067" y="612"/>
                    <a:pt x="1068" y="614"/>
                  </a:cubicBezTo>
                  <a:cubicBezTo>
                    <a:pt x="1068" y="616"/>
                    <a:pt x="1075" y="617"/>
                    <a:pt x="1077" y="616"/>
                  </a:cubicBezTo>
                  <a:cubicBezTo>
                    <a:pt x="1080" y="615"/>
                    <a:pt x="1087" y="616"/>
                    <a:pt x="1088" y="619"/>
                  </a:cubicBezTo>
                  <a:cubicBezTo>
                    <a:pt x="1089" y="621"/>
                    <a:pt x="1097" y="622"/>
                    <a:pt x="1099" y="622"/>
                  </a:cubicBezTo>
                  <a:cubicBezTo>
                    <a:pt x="1101" y="621"/>
                    <a:pt x="1107" y="616"/>
                    <a:pt x="1110" y="616"/>
                  </a:cubicBezTo>
                  <a:cubicBezTo>
                    <a:pt x="1112" y="616"/>
                    <a:pt x="1115" y="613"/>
                    <a:pt x="1115" y="611"/>
                  </a:cubicBezTo>
                  <a:cubicBezTo>
                    <a:pt x="1114" y="609"/>
                    <a:pt x="1119" y="602"/>
                    <a:pt x="1120" y="599"/>
                  </a:cubicBezTo>
                  <a:cubicBezTo>
                    <a:pt x="1121" y="597"/>
                    <a:pt x="1125" y="589"/>
                    <a:pt x="1127" y="589"/>
                  </a:cubicBezTo>
                  <a:cubicBezTo>
                    <a:pt x="1129" y="588"/>
                    <a:pt x="1132" y="585"/>
                    <a:pt x="1132" y="583"/>
                  </a:cubicBezTo>
                  <a:cubicBezTo>
                    <a:pt x="1132" y="581"/>
                    <a:pt x="1131" y="575"/>
                    <a:pt x="1129" y="575"/>
                  </a:cubicBezTo>
                  <a:cubicBezTo>
                    <a:pt x="1127" y="575"/>
                    <a:pt x="1123" y="575"/>
                    <a:pt x="1128" y="569"/>
                  </a:cubicBezTo>
                  <a:cubicBezTo>
                    <a:pt x="1132" y="563"/>
                    <a:pt x="1141" y="564"/>
                    <a:pt x="1142" y="564"/>
                  </a:cubicBezTo>
                  <a:cubicBezTo>
                    <a:pt x="1143" y="564"/>
                    <a:pt x="1154" y="562"/>
                    <a:pt x="1159" y="563"/>
                  </a:cubicBezTo>
                  <a:cubicBezTo>
                    <a:pt x="1163" y="564"/>
                    <a:pt x="1166" y="562"/>
                    <a:pt x="1171" y="565"/>
                  </a:cubicBezTo>
                  <a:cubicBezTo>
                    <a:pt x="1176" y="568"/>
                    <a:pt x="1183" y="567"/>
                    <a:pt x="1185" y="569"/>
                  </a:cubicBezTo>
                  <a:cubicBezTo>
                    <a:pt x="1187" y="571"/>
                    <a:pt x="1193" y="573"/>
                    <a:pt x="1192" y="577"/>
                  </a:cubicBezTo>
                  <a:cubicBezTo>
                    <a:pt x="1191" y="581"/>
                    <a:pt x="1196" y="579"/>
                    <a:pt x="1198" y="588"/>
                  </a:cubicBezTo>
                  <a:cubicBezTo>
                    <a:pt x="1199" y="596"/>
                    <a:pt x="1203" y="597"/>
                    <a:pt x="1204" y="601"/>
                  </a:cubicBezTo>
                  <a:cubicBezTo>
                    <a:pt x="1205" y="605"/>
                    <a:pt x="1211" y="612"/>
                    <a:pt x="1210" y="615"/>
                  </a:cubicBezTo>
                  <a:cubicBezTo>
                    <a:pt x="1209" y="617"/>
                    <a:pt x="1209" y="621"/>
                    <a:pt x="1214" y="621"/>
                  </a:cubicBezTo>
                  <a:cubicBezTo>
                    <a:pt x="1220" y="621"/>
                    <a:pt x="1224" y="626"/>
                    <a:pt x="1225" y="625"/>
                  </a:cubicBezTo>
                  <a:cubicBezTo>
                    <a:pt x="1227" y="624"/>
                    <a:pt x="1233" y="627"/>
                    <a:pt x="1237" y="630"/>
                  </a:cubicBezTo>
                  <a:cubicBezTo>
                    <a:pt x="1240" y="633"/>
                    <a:pt x="1245" y="632"/>
                    <a:pt x="1245" y="635"/>
                  </a:cubicBezTo>
                  <a:cubicBezTo>
                    <a:pt x="1244" y="639"/>
                    <a:pt x="1247" y="642"/>
                    <a:pt x="1247" y="645"/>
                  </a:cubicBezTo>
                  <a:cubicBezTo>
                    <a:pt x="1247" y="648"/>
                    <a:pt x="1253" y="650"/>
                    <a:pt x="1258" y="649"/>
                  </a:cubicBezTo>
                  <a:cubicBezTo>
                    <a:pt x="1263" y="649"/>
                    <a:pt x="1266" y="651"/>
                    <a:pt x="1268" y="647"/>
                  </a:cubicBezTo>
                  <a:cubicBezTo>
                    <a:pt x="1270" y="643"/>
                    <a:pt x="1277" y="645"/>
                    <a:pt x="1279" y="643"/>
                  </a:cubicBezTo>
                  <a:cubicBezTo>
                    <a:pt x="1281" y="641"/>
                    <a:pt x="1288" y="639"/>
                    <a:pt x="1288" y="645"/>
                  </a:cubicBezTo>
                  <a:cubicBezTo>
                    <a:pt x="1288" y="651"/>
                    <a:pt x="1292" y="653"/>
                    <a:pt x="1288" y="655"/>
                  </a:cubicBezTo>
                  <a:cubicBezTo>
                    <a:pt x="1285" y="657"/>
                    <a:pt x="1283" y="665"/>
                    <a:pt x="1282" y="669"/>
                  </a:cubicBezTo>
                  <a:cubicBezTo>
                    <a:pt x="1281" y="673"/>
                    <a:pt x="1276" y="674"/>
                    <a:pt x="1276" y="678"/>
                  </a:cubicBezTo>
                  <a:cubicBezTo>
                    <a:pt x="1275" y="682"/>
                    <a:pt x="1270" y="682"/>
                    <a:pt x="1270" y="685"/>
                  </a:cubicBezTo>
                  <a:cubicBezTo>
                    <a:pt x="1270" y="688"/>
                    <a:pt x="1264" y="687"/>
                    <a:pt x="1260" y="685"/>
                  </a:cubicBezTo>
                  <a:cubicBezTo>
                    <a:pt x="1257" y="683"/>
                    <a:pt x="1254" y="689"/>
                    <a:pt x="1251" y="689"/>
                  </a:cubicBezTo>
                  <a:cubicBezTo>
                    <a:pt x="1248" y="689"/>
                    <a:pt x="1249" y="695"/>
                    <a:pt x="1249" y="697"/>
                  </a:cubicBezTo>
                  <a:cubicBezTo>
                    <a:pt x="1250" y="700"/>
                    <a:pt x="1248" y="703"/>
                    <a:pt x="1250" y="707"/>
                  </a:cubicBezTo>
                  <a:cubicBezTo>
                    <a:pt x="1251" y="709"/>
                    <a:pt x="1250" y="713"/>
                    <a:pt x="1251" y="717"/>
                  </a:cubicBezTo>
                  <a:cubicBezTo>
                    <a:pt x="1255" y="714"/>
                    <a:pt x="1259" y="712"/>
                    <a:pt x="1260" y="712"/>
                  </a:cubicBezTo>
                  <a:cubicBezTo>
                    <a:pt x="1264" y="712"/>
                    <a:pt x="1269" y="719"/>
                    <a:pt x="1273" y="720"/>
                  </a:cubicBezTo>
                  <a:cubicBezTo>
                    <a:pt x="1278" y="720"/>
                    <a:pt x="1299" y="706"/>
                    <a:pt x="1299" y="703"/>
                  </a:cubicBezTo>
                  <a:cubicBezTo>
                    <a:pt x="1299" y="701"/>
                    <a:pt x="1312" y="689"/>
                    <a:pt x="1318" y="683"/>
                  </a:cubicBezTo>
                  <a:cubicBezTo>
                    <a:pt x="1323" y="677"/>
                    <a:pt x="1331" y="668"/>
                    <a:pt x="1334" y="661"/>
                  </a:cubicBezTo>
                  <a:cubicBezTo>
                    <a:pt x="1336" y="656"/>
                    <a:pt x="1344" y="648"/>
                    <a:pt x="1346" y="645"/>
                  </a:cubicBezTo>
                  <a:cubicBezTo>
                    <a:pt x="1348" y="641"/>
                    <a:pt x="1349" y="641"/>
                    <a:pt x="1353" y="633"/>
                  </a:cubicBezTo>
                  <a:cubicBezTo>
                    <a:pt x="1357" y="625"/>
                    <a:pt x="1357" y="605"/>
                    <a:pt x="1358" y="604"/>
                  </a:cubicBezTo>
                  <a:cubicBezTo>
                    <a:pt x="1359" y="602"/>
                    <a:pt x="1358" y="599"/>
                    <a:pt x="1360" y="597"/>
                  </a:cubicBezTo>
                  <a:cubicBezTo>
                    <a:pt x="1362" y="594"/>
                    <a:pt x="1361" y="591"/>
                    <a:pt x="1364" y="589"/>
                  </a:cubicBezTo>
                  <a:cubicBezTo>
                    <a:pt x="1368" y="586"/>
                    <a:pt x="1367" y="583"/>
                    <a:pt x="1366" y="581"/>
                  </a:cubicBezTo>
                  <a:cubicBezTo>
                    <a:pt x="1365" y="579"/>
                    <a:pt x="1366" y="574"/>
                    <a:pt x="1365" y="573"/>
                  </a:cubicBezTo>
                  <a:cubicBezTo>
                    <a:pt x="1365" y="571"/>
                    <a:pt x="1365" y="570"/>
                    <a:pt x="1367" y="569"/>
                  </a:cubicBezTo>
                  <a:cubicBezTo>
                    <a:pt x="1369" y="568"/>
                    <a:pt x="1365" y="565"/>
                    <a:pt x="1363" y="564"/>
                  </a:cubicBezTo>
                  <a:cubicBezTo>
                    <a:pt x="1360" y="562"/>
                    <a:pt x="1356" y="561"/>
                    <a:pt x="1356" y="558"/>
                  </a:cubicBezTo>
                  <a:cubicBezTo>
                    <a:pt x="1355" y="555"/>
                    <a:pt x="1351" y="551"/>
                    <a:pt x="1347" y="551"/>
                  </a:cubicBezTo>
                  <a:cubicBezTo>
                    <a:pt x="1343" y="552"/>
                    <a:pt x="1336" y="549"/>
                    <a:pt x="1337" y="552"/>
                  </a:cubicBezTo>
                  <a:cubicBezTo>
                    <a:pt x="1338" y="554"/>
                    <a:pt x="1337" y="556"/>
                    <a:pt x="1335" y="556"/>
                  </a:cubicBezTo>
                  <a:cubicBezTo>
                    <a:pt x="1333" y="555"/>
                    <a:pt x="1332" y="557"/>
                    <a:pt x="1330" y="560"/>
                  </a:cubicBezTo>
                  <a:cubicBezTo>
                    <a:pt x="1328" y="563"/>
                    <a:pt x="1320" y="564"/>
                    <a:pt x="1324" y="560"/>
                  </a:cubicBezTo>
                  <a:cubicBezTo>
                    <a:pt x="1327" y="557"/>
                    <a:pt x="1323" y="557"/>
                    <a:pt x="1323" y="554"/>
                  </a:cubicBezTo>
                  <a:cubicBezTo>
                    <a:pt x="1324" y="550"/>
                    <a:pt x="1327" y="547"/>
                    <a:pt x="1323" y="549"/>
                  </a:cubicBezTo>
                  <a:cubicBezTo>
                    <a:pt x="1319" y="551"/>
                    <a:pt x="1319" y="557"/>
                    <a:pt x="1316" y="557"/>
                  </a:cubicBezTo>
                  <a:cubicBezTo>
                    <a:pt x="1313" y="558"/>
                    <a:pt x="1314" y="548"/>
                    <a:pt x="1315" y="546"/>
                  </a:cubicBezTo>
                  <a:cubicBezTo>
                    <a:pt x="1316" y="543"/>
                    <a:pt x="1309" y="546"/>
                    <a:pt x="1302" y="545"/>
                  </a:cubicBezTo>
                  <a:cubicBezTo>
                    <a:pt x="1295" y="545"/>
                    <a:pt x="1297" y="540"/>
                    <a:pt x="1302" y="537"/>
                  </a:cubicBezTo>
                  <a:cubicBezTo>
                    <a:pt x="1308" y="534"/>
                    <a:pt x="1307" y="531"/>
                    <a:pt x="1310" y="530"/>
                  </a:cubicBezTo>
                  <a:cubicBezTo>
                    <a:pt x="1313" y="529"/>
                    <a:pt x="1320" y="524"/>
                    <a:pt x="1324" y="522"/>
                  </a:cubicBezTo>
                  <a:cubicBezTo>
                    <a:pt x="1329" y="519"/>
                    <a:pt x="1330" y="516"/>
                    <a:pt x="1331" y="513"/>
                  </a:cubicBezTo>
                  <a:cubicBezTo>
                    <a:pt x="1332" y="511"/>
                    <a:pt x="1340" y="507"/>
                    <a:pt x="1347" y="501"/>
                  </a:cubicBezTo>
                  <a:cubicBezTo>
                    <a:pt x="1354" y="495"/>
                    <a:pt x="1357" y="492"/>
                    <a:pt x="1359" y="489"/>
                  </a:cubicBezTo>
                  <a:cubicBezTo>
                    <a:pt x="1361" y="485"/>
                    <a:pt x="1371" y="481"/>
                    <a:pt x="1372" y="478"/>
                  </a:cubicBezTo>
                  <a:cubicBezTo>
                    <a:pt x="1372" y="475"/>
                    <a:pt x="1384" y="469"/>
                    <a:pt x="1393" y="467"/>
                  </a:cubicBezTo>
                  <a:cubicBezTo>
                    <a:pt x="1401" y="465"/>
                    <a:pt x="1415" y="468"/>
                    <a:pt x="1417" y="470"/>
                  </a:cubicBezTo>
                  <a:cubicBezTo>
                    <a:pt x="1420" y="473"/>
                    <a:pt x="1422" y="472"/>
                    <a:pt x="1423" y="470"/>
                  </a:cubicBezTo>
                  <a:cubicBezTo>
                    <a:pt x="1425" y="468"/>
                    <a:pt x="1428" y="469"/>
                    <a:pt x="1434" y="470"/>
                  </a:cubicBezTo>
                  <a:cubicBezTo>
                    <a:pt x="1439" y="470"/>
                    <a:pt x="1441" y="467"/>
                    <a:pt x="1444" y="468"/>
                  </a:cubicBezTo>
                  <a:cubicBezTo>
                    <a:pt x="1448" y="469"/>
                    <a:pt x="1451" y="470"/>
                    <a:pt x="1454" y="466"/>
                  </a:cubicBezTo>
                  <a:cubicBezTo>
                    <a:pt x="1456" y="461"/>
                    <a:pt x="1467" y="462"/>
                    <a:pt x="1470" y="464"/>
                  </a:cubicBezTo>
                  <a:cubicBezTo>
                    <a:pt x="1472" y="466"/>
                    <a:pt x="1474" y="468"/>
                    <a:pt x="1478" y="465"/>
                  </a:cubicBezTo>
                  <a:cubicBezTo>
                    <a:pt x="1482" y="463"/>
                    <a:pt x="1482" y="469"/>
                    <a:pt x="1486" y="469"/>
                  </a:cubicBezTo>
                  <a:cubicBezTo>
                    <a:pt x="1490" y="470"/>
                    <a:pt x="1487" y="473"/>
                    <a:pt x="1484" y="473"/>
                  </a:cubicBezTo>
                  <a:cubicBezTo>
                    <a:pt x="1481" y="473"/>
                    <a:pt x="1476" y="475"/>
                    <a:pt x="1480" y="477"/>
                  </a:cubicBezTo>
                  <a:cubicBezTo>
                    <a:pt x="1484" y="479"/>
                    <a:pt x="1489" y="475"/>
                    <a:pt x="1492" y="475"/>
                  </a:cubicBezTo>
                  <a:cubicBezTo>
                    <a:pt x="1495" y="475"/>
                    <a:pt x="1499" y="476"/>
                    <a:pt x="1503" y="473"/>
                  </a:cubicBezTo>
                  <a:cubicBezTo>
                    <a:pt x="1508" y="470"/>
                    <a:pt x="1509" y="475"/>
                    <a:pt x="1511" y="473"/>
                  </a:cubicBezTo>
                  <a:cubicBezTo>
                    <a:pt x="1514" y="471"/>
                    <a:pt x="1520" y="470"/>
                    <a:pt x="1523" y="470"/>
                  </a:cubicBezTo>
                  <a:cubicBezTo>
                    <a:pt x="1526" y="470"/>
                    <a:pt x="1524" y="467"/>
                    <a:pt x="1519" y="467"/>
                  </a:cubicBezTo>
                  <a:cubicBezTo>
                    <a:pt x="1514" y="467"/>
                    <a:pt x="1514" y="464"/>
                    <a:pt x="1518" y="457"/>
                  </a:cubicBezTo>
                  <a:cubicBezTo>
                    <a:pt x="1522" y="450"/>
                    <a:pt x="1529" y="447"/>
                    <a:pt x="1534" y="442"/>
                  </a:cubicBezTo>
                  <a:cubicBezTo>
                    <a:pt x="1539" y="438"/>
                    <a:pt x="1543" y="440"/>
                    <a:pt x="1543" y="438"/>
                  </a:cubicBezTo>
                  <a:cubicBezTo>
                    <a:pt x="1543" y="435"/>
                    <a:pt x="1545" y="427"/>
                    <a:pt x="1549" y="427"/>
                  </a:cubicBezTo>
                  <a:cubicBezTo>
                    <a:pt x="1552" y="427"/>
                    <a:pt x="1561" y="429"/>
                    <a:pt x="1567" y="426"/>
                  </a:cubicBezTo>
                  <a:cubicBezTo>
                    <a:pt x="1573" y="422"/>
                    <a:pt x="1572" y="428"/>
                    <a:pt x="1575" y="429"/>
                  </a:cubicBezTo>
                  <a:cubicBezTo>
                    <a:pt x="1577" y="430"/>
                    <a:pt x="1580" y="424"/>
                    <a:pt x="1583" y="426"/>
                  </a:cubicBezTo>
                  <a:cubicBezTo>
                    <a:pt x="1585" y="427"/>
                    <a:pt x="1579" y="431"/>
                    <a:pt x="1577" y="436"/>
                  </a:cubicBezTo>
                  <a:cubicBezTo>
                    <a:pt x="1576" y="441"/>
                    <a:pt x="1581" y="439"/>
                    <a:pt x="1584" y="440"/>
                  </a:cubicBezTo>
                  <a:cubicBezTo>
                    <a:pt x="1586" y="442"/>
                    <a:pt x="1580" y="444"/>
                    <a:pt x="1581" y="445"/>
                  </a:cubicBezTo>
                  <a:cubicBezTo>
                    <a:pt x="1581" y="446"/>
                    <a:pt x="1587" y="446"/>
                    <a:pt x="1594" y="439"/>
                  </a:cubicBezTo>
                  <a:cubicBezTo>
                    <a:pt x="1602" y="432"/>
                    <a:pt x="1608" y="430"/>
                    <a:pt x="1613" y="430"/>
                  </a:cubicBezTo>
                  <a:cubicBezTo>
                    <a:pt x="1618" y="431"/>
                    <a:pt x="1615" y="426"/>
                    <a:pt x="1615" y="419"/>
                  </a:cubicBezTo>
                  <a:cubicBezTo>
                    <a:pt x="1616" y="412"/>
                    <a:pt x="1630" y="410"/>
                    <a:pt x="1635" y="412"/>
                  </a:cubicBezTo>
                  <a:cubicBezTo>
                    <a:pt x="1639" y="414"/>
                    <a:pt x="1639" y="416"/>
                    <a:pt x="1634" y="415"/>
                  </a:cubicBezTo>
                  <a:cubicBezTo>
                    <a:pt x="1630" y="414"/>
                    <a:pt x="1626" y="418"/>
                    <a:pt x="1626" y="424"/>
                  </a:cubicBezTo>
                  <a:cubicBezTo>
                    <a:pt x="1626" y="429"/>
                    <a:pt x="1622" y="431"/>
                    <a:pt x="1624" y="433"/>
                  </a:cubicBezTo>
                  <a:cubicBezTo>
                    <a:pt x="1626" y="435"/>
                    <a:pt x="1621" y="436"/>
                    <a:pt x="1621" y="438"/>
                  </a:cubicBezTo>
                  <a:cubicBezTo>
                    <a:pt x="1621" y="441"/>
                    <a:pt x="1621" y="442"/>
                    <a:pt x="1617" y="443"/>
                  </a:cubicBezTo>
                  <a:cubicBezTo>
                    <a:pt x="1614" y="444"/>
                    <a:pt x="1603" y="446"/>
                    <a:pt x="1603" y="450"/>
                  </a:cubicBezTo>
                  <a:cubicBezTo>
                    <a:pt x="1602" y="454"/>
                    <a:pt x="1596" y="455"/>
                    <a:pt x="1593" y="460"/>
                  </a:cubicBezTo>
                  <a:cubicBezTo>
                    <a:pt x="1591" y="465"/>
                    <a:pt x="1580" y="469"/>
                    <a:pt x="1573" y="479"/>
                  </a:cubicBezTo>
                  <a:cubicBezTo>
                    <a:pt x="1565" y="490"/>
                    <a:pt x="1554" y="490"/>
                    <a:pt x="1554" y="492"/>
                  </a:cubicBezTo>
                  <a:cubicBezTo>
                    <a:pt x="1554" y="494"/>
                    <a:pt x="1546" y="494"/>
                    <a:pt x="1544" y="494"/>
                  </a:cubicBezTo>
                  <a:cubicBezTo>
                    <a:pt x="1541" y="494"/>
                    <a:pt x="1546" y="501"/>
                    <a:pt x="1540" y="508"/>
                  </a:cubicBezTo>
                  <a:cubicBezTo>
                    <a:pt x="1533" y="515"/>
                    <a:pt x="1529" y="524"/>
                    <a:pt x="1529" y="534"/>
                  </a:cubicBezTo>
                  <a:cubicBezTo>
                    <a:pt x="1530" y="543"/>
                    <a:pt x="1533" y="570"/>
                    <a:pt x="1536" y="575"/>
                  </a:cubicBezTo>
                  <a:cubicBezTo>
                    <a:pt x="1538" y="580"/>
                    <a:pt x="1537" y="592"/>
                    <a:pt x="1539" y="594"/>
                  </a:cubicBezTo>
                  <a:cubicBezTo>
                    <a:pt x="1541" y="597"/>
                    <a:pt x="1541" y="601"/>
                    <a:pt x="1542" y="603"/>
                  </a:cubicBezTo>
                  <a:cubicBezTo>
                    <a:pt x="1544" y="604"/>
                    <a:pt x="1550" y="596"/>
                    <a:pt x="1554" y="592"/>
                  </a:cubicBezTo>
                  <a:cubicBezTo>
                    <a:pt x="1558" y="589"/>
                    <a:pt x="1557" y="588"/>
                    <a:pt x="1560" y="586"/>
                  </a:cubicBezTo>
                  <a:cubicBezTo>
                    <a:pt x="1562" y="584"/>
                    <a:pt x="1561" y="576"/>
                    <a:pt x="1562" y="574"/>
                  </a:cubicBezTo>
                  <a:cubicBezTo>
                    <a:pt x="1563" y="572"/>
                    <a:pt x="1568" y="571"/>
                    <a:pt x="1570" y="569"/>
                  </a:cubicBezTo>
                  <a:cubicBezTo>
                    <a:pt x="1571" y="567"/>
                    <a:pt x="1576" y="568"/>
                    <a:pt x="1578" y="568"/>
                  </a:cubicBezTo>
                  <a:cubicBezTo>
                    <a:pt x="1580" y="567"/>
                    <a:pt x="1578" y="561"/>
                    <a:pt x="1577" y="558"/>
                  </a:cubicBezTo>
                  <a:cubicBezTo>
                    <a:pt x="1576" y="555"/>
                    <a:pt x="1584" y="551"/>
                    <a:pt x="1588" y="548"/>
                  </a:cubicBezTo>
                  <a:cubicBezTo>
                    <a:pt x="1592" y="545"/>
                    <a:pt x="1597" y="550"/>
                    <a:pt x="1601" y="545"/>
                  </a:cubicBezTo>
                  <a:cubicBezTo>
                    <a:pt x="1606" y="541"/>
                    <a:pt x="1601" y="536"/>
                    <a:pt x="1599" y="534"/>
                  </a:cubicBezTo>
                  <a:cubicBezTo>
                    <a:pt x="1598" y="532"/>
                    <a:pt x="1604" y="522"/>
                    <a:pt x="1607" y="521"/>
                  </a:cubicBezTo>
                  <a:cubicBezTo>
                    <a:pt x="1611" y="520"/>
                    <a:pt x="1613" y="523"/>
                    <a:pt x="1616" y="520"/>
                  </a:cubicBezTo>
                  <a:cubicBezTo>
                    <a:pt x="1619" y="517"/>
                    <a:pt x="1613" y="512"/>
                    <a:pt x="1611" y="513"/>
                  </a:cubicBezTo>
                  <a:cubicBezTo>
                    <a:pt x="1608" y="513"/>
                    <a:pt x="1608" y="504"/>
                    <a:pt x="1613" y="500"/>
                  </a:cubicBezTo>
                  <a:cubicBezTo>
                    <a:pt x="1619" y="496"/>
                    <a:pt x="1616" y="495"/>
                    <a:pt x="1613" y="494"/>
                  </a:cubicBezTo>
                  <a:cubicBezTo>
                    <a:pt x="1609" y="493"/>
                    <a:pt x="1608" y="494"/>
                    <a:pt x="1606" y="494"/>
                  </a:cubicBezTo>
                  <a:cubicBezTo>
                    <a:pt x="1603" y="495"/>
                    <a:pt x="1600" y="489"/>
                    <a:pt x="1604" y="483"/>
                  </a:cubicBezTo>
                  <a:cubicBezTo>
                    <a:pt x="1609" y="477"/>
                    <a:pt x="1613" y="478"/>
                    <a:pt x="1614" y="473"/>
                  </a:cubicBezTo>
                  <a:cubicBezTo>
                    <a:pt x="1615" y="468"/>
                    <a:pt x="1621" y="461"/>
                    <a:pt x="1622" y="459"/>
                  </a:cubicBezTo>
                  <a:cubicBezTo>
                    <a:pt x="1624" y="456"/>
                    <a:pt x="1630" y="459"/>
                    <a:pt x="1632" y="458"/>
                  </a:cubicBezTo>
                  <a:cubicBezTo>
                    <a:pt x="1634" y="458"/>
                    <a:pt x="1634" y="463"/>
                    <a:pt x="1636" y="460"/>
                  </a:cubicBezTo>
                  <a:cubicBezTo>
                    <a:pt x="1639" y="458"/>
                    <a:pt x="1644" y="449"/>
                    <a:pt x="1648" y="449"/>
                  </a:cubicBezTo>
                  <a:cubicBezTo>
                    <a:pt x="1652" y="449"/>
                    <a:pt x="1649" y="455"/>
                    <a:pt x="1650" y="459"/>
                  </a:cubicBezTo>
                  <a:cubicBezTo>
                    <a:pt x="1651" y="463"/>
                    <a:pt x="1653" y="458"/>
                    <a:pt x="1661" y="453"/>
                  </a:cubicBezTo>
                  <a:cubicBezTo>
                    <a:pt x="1668" y="448"/>
                    <a:pt x="1684" y="449"/>
                    <a:pt x="1689" y="451"/>
                  </a:cubicBezTo>
                  <a:cubicBezTo>
                    <a:pt x="1694" y="453"/>
                    <a:pt x="1694" y="459"/>
                    <a:pt x="1697" y="458"/>
                  </a:cubicBezTo>
                  <a:cubicBezTo>
                    <a:pt x="1701" y="457"/>
                    <a:pt x="1698" y="453"/>
                    <a:pt x="1702" y="451"/>
                  </a:cubicBezTo>
                  <a:cubicBezTo>
                    <a:pt x="1706" y="450"/>
                    <a:pt x="1713" y="446"/>
                    <a:pt x="1718" y="442"/>
                  </a:cubicBezTo>
                  <a:cubicBezTo>
                    <a:pt x="1723" y="438"/>
                    <a:pt x="1722" y="441"/>
                    <a:pt x="1725" y="438"/>
                  </a:cubicBezTo>
                  <a:cubicBezTo>
                    <a:pt x="1728" y="434"/>
                    <a:pt x="1730" y="436"/>
                    <a:pt x="1731" y="433"/>
                  </a:cubicBezTo>
                  <a:cubicBezTo>
                    <a:pt x="1732" y="431"/>
                    <a:pt x="1740" y="427"/>
                    <a:pt x="1750" y="425"/>
                  </a:cubicBezTo>
                  <a:cubicBezTo>
                    <a:pt x="1761" y="423"/>
                    <a:pt x="1774" y="416"/>
                    <a:pt x="1774" y="413"/>
                  </a:cubicBezTo>
                  <a:cubicBezTo>
                    <a:pt x="1773" y="411"/>
                    <a:pt x="1778" y="410"/>
                    <a:pt x="1778" y="412"/>
                  </a:cubicBezTo>
                  <a:cubicBezTo>
                    <a:pt x="1779" y="415"/>
                    <a:pt x="1783" y="414"/>
                    <a:pt x="1788" y="415"/>
                  </a:cubicBezTo>
                  <a:cubicBezTo>
                    <a:pt x="1794" y="416"/>
                    <a:pt x="1796" y="418"/>
                    <a:pt x="1801" y="414"/>
                  </a:cubicBezTo>
                  <a:cubicBezTo>
                    <a:pt x="1805" y="410"/>
                    <a:pt x="1800" y="408"/>
                    <a:pt x="1800" y="405"/>
                  </a:cubicBezTo>
                  <a:cubicBezTo>
                    <a:pt x="1800" y="401"/>
                    <a:pt x="1793" y="398"/>
                    <a:pt x="1794" y="394"/>
                  </a:cubicBezTo>
                  <a:cubicBezTo>
                    <a:pt x="1795" y="391"/>
                    <a:pt x="1788" y="382"/>
                    <a:pt x="1786" y="383"/>
                  </a:cubicBezTo>
                  <a:cubicBezTo>
                    <a:pt x="1784" y="385"/>
                    <a:pt x="1779" y="382"/>
                    <a:pt x="1779" y="379"/>
                  </a:cubicBezTo>
                  <a:cubicBezTo>
                    <a:pt x="1779" y="377"/>
                    <a:pt x="1779" y="373"/>
                    <a:pt x="1776" y="375"/>
                  </a:cubicBezTo>
                  <a:cubicBezTo>
                    <a:pt x="1773" y="377"/>
                    <a:pt x="1767" y="376"/>
                    <a:pt x="1766" y="373"/>
                  </a:cubicBezTo>
                  <a:cubicBezTo>
                    <a:pt x="1765" y="370"/>
                    <a:pt x="1773" y="368"/>
                    <a:pt x="1778" y="370"/>
                  </a:cubicBezTo>
                  <a:cubicBezTo>
                    <a:pt x="1783" y="372"/>
                    <a:pt x="1781" y="374"/>
                    <a:pt x="1784" y="376"/>
                  </a:cubicBezTo>
                  <a:cubicBezTo>
                    <a:pt x="1786" y="377"/>
                    <a:pt x="1793" y="377"/>
                    <a:pt x="1796" y="375"/>
                  </a:cubicBezTo>
                  <a:cubicBezTo>
                    <a:pt x="1800" y="373"/>
                    <a:pt x="1810" y="370"/>
                    <a:pt x="1811" y="367"/>
                  </a:cubicBezTo>
                  <a:cubicBezTo>
                    <a:pt x="1813" y="364"/>
                    <a:pt x="1811" y="363"/>
                    <a:pt x="1815" y="361"/>
                  </a:cubicBezTo>
                  <a:cubicBezTo>
                    <a:pt x="1818" y="360"/>
                    <a:pt x="1815" y="356"/>
                    <a:pt x="1813" y="355"/>
                  </a:cubicBezTo>
                  <a:cubicBezTo>
                    <a:pt x="1810" y="353"/>
                    <a:pt x="1810" y="349"/>
                    <a:pt x="1813" y="349"/>
                  </a:cubicBezTo>
                  <a:cubicBezTo>
                    <a:pt x="1816" y="349"/>
                    <a:pt x="1816" y="346"/>
                    <a:pt x="1818" y="346"/>
                  </a:cubicBezTo>
                  <a:cubicBezTo>
                    <a:pt x="1820" y="345"/>
                    <a:pt x="1820" y="347"/>
                    <a:pt x="1824" y="345"/>
                  </a:cubicBezTo>
                  <a:cubicBezTo>
                    <a:pt x="1827" y="343"/>
                    <a:pt x="1824" y="348"/>
                    <a:pt x="1822" y="351"/>
                  </a:cubicBezTo>
                  <a:cubicBezTo>
                    <a:pt x="1820" y="354"/>
                    <a:pt x="1826" y="357"/>
                    <a:pt x="1826" y="359"/>
                  </a:cubicBezTo>
                  <a:cubicBezTo>
                    <a:pt x="1827" y="361"/>
                    <a:pt x="1834" y="361"/>
                    <a:pt x="1838" y="359"/>
                  </a:cubicBezTo>
                  <a:cubicBezTo>
                    <a:pt x="1842" y="357"/>
                    <a:pt x="1855" y="362"/>
                    <a:pt x="1855" y="365"/>
                  </a:cubicBezTo>
                  <a:cubicBezTo>
                    <a:pt x="1856" y="368"/>
                    <a:pt x="1858" y="372"/>
                    <a:pt x="1863" y="375"/>
                  </a:cubicBezTo>
                  <a:cubicBezTo>
                    <a:pt x="1869" y="377"/>
                    <a:pt x="1874" y="376"/>
                    <a:pt x="1875" y="379"/>
                  </a:cubicBezTo>
                  <a:cubicBezTo>
                    <a:pt x="1876" y="381"/>
                    <a:pt x="1878" y="383"/>
                    <a:pt x="1881" y="382"/>
                  </a:cubicBezTo>
                  <a:cubicBezTo>
                    <a:pt x="1884" y="381"/>
                    <a:pt x="1885" y="385"/>
                    <a:pt x="1887" y="383"/>
                  </a:cubicBezTo>
                  <a:cubicBezTo>
                    <a:pt x="1890" y="381"/>
                    <a:pt x="1891" y="384"/>
                    <a:pt x="1894" y="381"/>
                  </a:cubicBezTo>
                  <a:cubicBezTo>
                    <a:pt x="1896" y="379"/>
                    <a:pt x="1887" y="377"/>
                    <a:pt x="1889" y="375"/>
                  </a:cubicBezTo>
                  <a:cubicBezTo>
                    <a:pt x="1890" y="373"/>
                    <a:pt x="1892" y="377"/>
                    <a:pt x="1894" y="376"/>
                  </a:cubicBezTo>
                  <a:cubicBezTo>
                    <a:pt x="1897" y="376"/>
                    <a:pt x="1893" y="371"/>
                    <a:pt x="1895" y="371"/>
                  </a:cubicBezTo>
                  <a:cubicBezTo>
                    <a:pt x="1897" y="370"/>
                    <a:pt x="1896" y="360"/>
                    <a:pt x="1894" y="360"/>
                  </a:cubicBezTo>
                  <a:cubicBezTo>
                    <a:pt x="1892" y="359"/>
                    <a:pt x="1893" y="356"/>
                    <a:pt x="1897" y="358"/>
                  </a:cubicBezTo>
                  <a:cubicBezTo>
                    <a:pt x="1901" y="361"/>
                    <a:pt x="1907" y="361"/>
                    <a:pt x="1910" y="361"/>
                  </a:cubicBezTo>
                  <a:cubicBezTo>
                    <a:pt x="1913" y="361"/>
                    <a:pt x="1910" y="358"/>
                    <a:pt x="1907" y="358"/>
                  </a:cubicBezTo>
                  <a:cubicBezTo>
                    <a:pt x="1904" y="357"/>
                    <a:pt x="1908" y="355"/>
                    <a:pt x="1910" y="357"/>
                  </a:cubicBezTo>
                  <a:cubicBezTo>
                    <a:pt x="1912" y="359"/>
                    <a:pt x="1915" y="360"/>
                    <a:pt x="1916" y="358"/>
                  </a:cubicBezTo>
                  <a:cubicBezTo>
                    <a:pt x="1916" y="356"/>
                    <a:pt x="1918" y="351"/>
                    <a:pt x="1922" y="351"/>
                  </a:cubicBezTo>
                  <a:cubicBezTo>
                    <a:pt x="1925" y="352"/>
                    <a:pt x="1926" y="350"/>
                    <a:pt x="1923" y="348"/>
                  </a:cubicBezTo>
                  <a:close/>
                  <a:moveTo>
                    <a:pt x="993" y="567"/>
                  </a:moveTo>
                  <a:cubicBezTo>
                    <a:pt x="984" y="576"/>
                    <a:pt x="965" y="578"/>
                    <a:pt x="965" y="585"/>
                  </a:cubicBezTo>
                  <a:cubicBezTo>
                    <a:pt x="965" y="592"/>
                    <a:pt x="942" y="595"/>
                    <a:pt x="940" y="592"/>
                  </a:cubicBezTo>
                  <a:cubicBezTo>
                    <a:pt x="938" y="589"/>
                    <a:pt x="957" y="589"/>
                    <a:pt x="961" y="579"/>
                  </a:cubicBezTo>
                  <a:cubicBezTo>
                    <a:pt x="966" y="569"/>
                    <a:pt x="983" y="563"/>
                    <a:pt x="991" y="550"/>
                  </a:cubicBezTo>
                  <a:cubicBezTo>
                    <a:pt x="997" y="541"/>
                    <a:pt x="1002" y="526"/>
                    <a:pt x="1006" y="527"/>
                  </a:cubicBezTo>
                  <a:cubicBezTo>
                    <a:pt x="1009" y="528"/>
                    <a:pt x="1003" y="559"/>
                    <a:pt x="993" y="567"/>
                  </a:cubicBezTo>
                  <a:close/>
                  <a:moveTo>
                    <a:pt x="385" y="202"/>
                  </a:moveTo>
                  <a:cubicBezTo>
                    <a:pt x="385" y="206"/>
                    <a:pt x="383" y="208"/>
                    <a:pt x="377" y="208"/>
                  </a:cubicBezTo>
                  <a:cubicBezTo>
                    <a:pt x="370" y="208"/>
                    <a:pt x="380" y="212"/>
                    <a:pt x="380" y="216"/>
                  </a:cubicBezTo>
                  <a:cubicBezTo>
                    <a:pt x="381" y="219"/>
                    <a:pt x="374" y="217"/>
                    <a:pt x="374" y="222"/>
                  </a:cubicBezTo>
                  <a:cubicBezTo>
                    <a:pt x="373" y="228"/>
                    <a:pt x="361" y="222"/>
                    <a:pt x="360" y="230"/>
                  </a:cubicBezTo>
                  <a:cubicBezTo>
                    <a:pt x="358" y="237"/>
                    <a:pt x="366" y="236"/>
                    <a:pt x="371" y="236"/>
                  </a:cubicBezTo>
                  <a:cubicBezTo>
                    <a:pt x="376" y="237"/>
                    <a:pt x="369" y="242"/>
                    <a:pt x="373" y="245"/>
                  </a:cubicBezTo>
                  <a:cubicBezTo>
                    <a:pt x="377" y="248"/>
                    <a:pt x="380" y="247"/>
                    <a:pt x="377" y="241"/>
                  </a:cubicBezTo>
                  <a:cubicBezTo>
                    <a:pt x="375" y="235"/>
                    <a:pt x="391" y="243"/>
                    <a:pt x="386" y="247"/>
                  </a:cubicBezTo>
                  <a:cubicBezTo>
                    <a:pt x="381" y="252"/>
                    <a:pt x="394" y="255"/>
                    <a:pt x="401" y="255"/>
                  </a:cubicBezTo>
                  <a:cubicBezTo>
                    <a:pt x="407" y="256"/>
                    <a:pt x="429" y="260"/>
                    <a:pt x="430" y="255"/>
                  </a:cubicBezTo>
                  <a:cubicBezTo>
                    <a:pt x="430" y="252"/>
                    <a:pt x="422" y="249"/>
                    <a:pt x="415" y="242"/>
                  </a:cubicBezTo>
                  <a:cubicBezTo>
                    <a:pt x="408" y="234"/>
                    <a:pt x="403" y="222"/>
                    <a:pt x="411" y="217"/>
                  </a:cubicBezTo>
                  <a:cubicBezTo>
                    <a:pt x="419" y="212"/>
                    <a:pt x="412" y="210"/>
                    <a:pt x="420" y="204"/>
                  </a:cubicBezTo>
                  <a:cubicBezTo>
                    <a:pt x="428" y="199"/>
                    <a:pt x="423" y="193"/>
                    <a:pt x="430" y="193"/>
                  </a:cubicBezTo>
                  <a:cubicBezTo>
                    <a:pt x="436" y="192"/>
                    <a:pt x="429" y="186"/>
                    <a:pt x="436" y="185"/>
                  </a:cubicBezTo>
                  <a:cubicBezTo>
                    <a:pt x="442" y="184"/>
                    <a:pt x="444" y="177"/>
                    <a:pt x="443" y="174"/>
                  </a:cubicBezTo>
                  <a:cubicBezTo>
                    <a:pt x="442" y="171"/>
                    <a:pt x="450" y="174"/>
                    <a:pt x="453" y="170"/>
                  </a:cubicBezTo>
                  <a:cubicBezTo>
                    <a:pt x="457" y="166"/>
                    <a:pt x="466" y="169"/>
                    <a:pt x="468" y="163"/>
                  </a:cubicBezTo>
                  <a:cubicBezTo>
                    <a:pt x="471" y="158"/>
                    <a:pt x="509" y="145"/>
                    <a:pt x="531" y="140"/>
                  </a:cubicBezTo>
                  <a:cubicBezTo>
                    <a:pt x="553" y="135"/>
                    <a:pt x="568" y="126"/>
                    <a:pt x="560" y="120"/>
                  </a:cubicBezTo>
                  <a:cubicBezTo>
                    <a:pt x="552" y="114"/>
                    <a:pt x="531" y="122"/>
                    <a:pt x="525" y="126"/>
                  </a:cubicBezTo>
                  <a:cubicBezTo>
                    <a:pt x="520" y="131"/>
                    <a:pt x="512" y="128"/>
                    <a:pt x="507" y="131"/>
                  </a:cubicBezTo>
                  <a:cubicBezTo>
                    <a:pt x="502" y="134"/>
                    <a:pt x="490" y="136"/>
                    <a:pt x="485" y="133"/>
                  </a:cubicBezTo>
                  <a:cubicBezTo>
                    <a:pt x="479" y="129"/>
                    <a:pt x="472" y="137"/>
                    <a:pt x="468" y="137"/>
                  </a:cubicBezTo>
                  <a:cubicBezTo>
                    <a:pt x="464" y="136"/>
                    <a:pt x="459" y="141"/>
                    <a:pt x="454" y="141"/>
                  </a:cubicBezTo>
                  <a:cubicBezTo>
                    <a:pt x="449" y="140"/>
                    <a:pt x="440" y="144"/>
                    <a:pt x="439" y="147"/>
                  </a:cubicBezTo>
                  <a:cubicBezTo>
                    <a:pt x="439" y="150"/>
                    <a:pt x="431" y="149"/>
                    <a:pt x="431" y="152"/>
                  </a:cubicBezTo>
                  <a:cubicBezTo>
                    <a:pt x="431" y="156"/>
                    <a:pt x="424" y="159"/>
                    <a:pt x="421" y="156"/>
                  </a:cubicBezTo>
                  <a:cubicBezTo>
                    <a:pt x="418" y="153"/>
                    <a:pt x="414" y="159"/>
                    <a:pt x="418" y="163"/>
                  </a:cubicBezTo>
                  <a:cubicBezTo>
                    <a:pt x="423" y="168"/>
                    <a:pt x="410" y="168"/>
                    <a:pt x="412" y="171"/>
                  </a:cubicBezTo>
                  <a:cubicBezTo>
                    <a:pt x="414" y="173"/>
                    <a:pt x="407" y="175"/>
                    <a:pt x="409" y="178"/>
                  </a:cubicBezTo>
                  <a:cubicBezTo>
                    <a:pt x="410" y="181"/>
                    <a:pt x="404" y="182"/>
                    <a:pt x="399" y="183"/>
                  </a:cubicBezTo>
                  <a:cubicBezTo>
                    <a:pt x="394" y="184"/>
                    <a:pt x="391" y="191"/>
                    <a:pt x="398" y="191"/>
                  </a:cubicBezTo>
                  <a:cubicBezTo>
                    <a:pt x="404" y="191"/>
                    <a:pt x="394" y="192"/>
                    <a:pt x="395" y="197"/>
                  </a:cubicBezTo>
                  <a:cubicBezTo>
                    <a:pt x="395" y="202"/>
                    <a:pt x="384" y="199"/>
                    <a:pt x="385" y="202"/>
                  </a:cubicBezTo>
                  <a:close/>
                  <a:moveTo>
                    <a:pt x="430" y="29"/>
                  </a:moveTo>
                  <a:cubicBezTo>
                    <a:pt x="431" y="32"/>
                    <a:pt x="429" y="32"/>
                    <a:pt x="422" y="32"/>
                  </a:cubicBezTo>
                  <a:cubicBezTo>
                    <a:pt x="415" y="32"/>
                    <a:pt x="412" y="36"/>
                    <a:pt x="415" y="39"/>
                  </a:cubicBezTo>
                  <a:cubicBezTo>
                    <a:pt x="419" y="42"/>
                    <a:pt x="437" y="41"/>
                    <a:pt x="440" y="37"/>
                  </a:cubicBezTo>
                  <a:cubicBezTo>
                    <a:pt x="443" y="33"/>
                    <a:pt x="451" y="36"/>
                    <a:pt x="452" y="32"/>
                  </a:cubicBezTo>
                  <a:cubicBezTo>
                    <a:pt x="453" y="28"/>
                    <a:pt x="429" y="26"/>
                    <a:pt x="430" y="29"/>
                  </a:cubicBezTo>
                  <a:close/>
                  <a:moveTo>
                    <a:pt x="387" y="33"/>
                  </a:moveTo>
                  <a:cubicBezTo>
                    <a:pt x="387" y="28"/>
                    <a:pt x="370" y="34"/>
                    <a:pt x="373" y="35"/>
                  </a:cubicBezTo>
                  <a:cubicBezTo>
                    <a:pt x="376" y="36"/>
                    <a:pt x="387" y="39"/>
                    <a:pt x="387" y="33"/>
                  </a:cubicBezTo>
                  <a:close/>
                  <a:moveTo>
                    <a:pt x="429" y="11"/>
                  </a:moveTo>
                  <a:cubicBezTo>
                    <a:pt x="437" y="11"/>
                    <a:pt x="434" y="6"/>
                    <a:pt x="440" y="7"/>
                  </a:cubicBezTo>
                  <a:cubicBezTo>
                    <a:pt x="445" y="7"/>
                    <a:pt x="452" y="7"/>
                    <a:pt x="449" y="4"/>
                  </a:cubicBezTo>
                  <a:cubicBezTo>
                    <a:pt x="447" y="0"/>
                    <a:pt x="427" y="2"/>
                    <a:pt x="429" y="4"/>
                  </a:cubicBezTo>
                  <a:cubicBezTo>
                    <a:pt x="431" y="7"/>
                    <a:pt x="414" y="6"/>
                    <a:pt x="414" y="7"/>
                  </a:cubicBezTo>
                  <a:cubicBezTo>
                    <a:pt x="415" y="9"/>
                    <a:pt x="421" y="11"/>
                    <a:pt x="429" y="11"/>
                  </a:cubicBezTo>
                  <a:close/>
                  <a:moveTo>
                    <a:pt x="487" y="23"/>
                  </a:moveTo>
                  <a:cubicBezTo>
                    <a:pt x="490" y="20"/>
                    <a:pt x="483" y="20"/>
                    <a:pt x="482" y="17"/>
                  </a:cubicBezTo>
                  <a:cubicBezTo>
                    <a:pt x="482" y="14"/>
                    <a:pt x="463" y="13"/>
                    <a:pt x="464" y="16"/>
                  </a:cubicBezTo>
                  <a:cubicBezTo>
                    <a:pt x="465" y="20"/>
                    <a:pt x="451" y="23"/>
                    <a:pt x="455" y="27"/>
                  </a:cubicBezTo>
                  <a:cubicBezTo>
                    <a:pt x="463" y="33"/>
                    <a:pt x="485" y="26"/>
                    <a:pt x="487" y="23"/>
                  </a:cubicBezTo>
                  <a:close/>
                  <a:moveTo>
                    <a:pt x="434" y="17"/>
                  </a:moveTo>
                  <a:cubicBezTo>
                    <a:pt x="435" y="10"/>
                    <a:pt x="424" y="16"/>
                    <a:pt x="415" y="12"/>
                  </a:cubicBezTo>
                  <a:cubicBezTo>
                    <a:pt x="406" y="9"/>
                    <a:pt x="401" y="9"/>
                    <a:pt x="407" y="14"/>
                  </a:cubicBezTo>
                  <a:cubicBezTo>
                    <a:pt x="410" y="16"/>
                    <a:pt x="392" y="18"/>
                    <a:pt x="395" y="21"/>
                  </a:cubicBezTo>
                  <a:cubicBezTo>
                    <a:pt x="401" y="27"/>
                    <a:pt x="433" y="24"/>
                    <a:pt x="434" y="17"/>
                  </a:cubicBez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15550" name="Freeform 158"/>
            <p:cNvSpPr>
              <a:spLocks noChangeArrowheads="1"/>
            </p:cNvSpPr>
            <p:nvPr/>
          </p:nvSpPr>
          <p:spPr bwMode="auto">
            <a:xfrm>
              <a:off x="3908425" y="2347912"/>
              <a:ext cx="395288" cy="415925"/>
            </a:xfrm>
            <a:custGeom>
              <a:avLst/>
              <a:gdLst>
                <a:gd name="T0" fmla="*/ 2147483646 w 206"/>
                <a:gd name="T1" fmla="*/ 2147483646 h 218"/>
                <a:gd name="T2" fmla="*/ 2147483646 w 206"/>
                <a:gd name="T3" fmla="*/ 2147483646 h 218"/>
                <a:gd name="T4" fmla="*/ 2147483646 w 206"/>
                <a:gd name="T5" fmla="*/ 2147483646 h 218"/>
                <a:gd name="T6" fmla="*/ 2147483646 w 206"/>
                <a:gd name="T7" fmla="*/ 2147483646 h 218"/>
                <a:gd name="T8" fmla="*/ 2147483646 w 206"/>
                <a:gd name="T9" fmla="*/ 2147483646 h 218"/>
                <a:gd name="T10" fmla="*/ 2147483646 w 206"/>
                <a:gd name="T11" fmla="*/ 2147483646 h 218"/>
                <a:gd name="T12" fmla="*/ 2147483646 w 206"/>
                <a:gd name="T13" fmla="*/ 2147483646 h 218"/>
                <a:gd name="T14" fmla="*/ 2147483646 w 206"/>
                <a:gd name="T15" fmla="*/ 2147483646 h 218"/>
                <a:gd name="T16" fmla="*/ 2147483646 w 206"/>
                <a:gd name="T17" fmla="*/ 2147483646 h 218"/>
                <a:gd name="T18" fmla="*/ 2147483646 w 206"/>
                <a:gd name="T19" fmla="*/ 2147483646 h 218"/>
                <a:gd name="T20" fmla="*/ 2147483646 w 206"/>
                <a:gd name="T21" fmla="*/ 2147483646 h 218"/>
                <a:gd name="T22" fmla="*/ 2147483646 w 206"/>
                <a:gd name="T23" fmla="*/ 2147483646 h 218"/>
                <a:gd name="T24" fmla="*/ 2147483646 w 206"/>
                <a:gd name="T25" fmla="*/ 2147483646 h 218"/>
                <a:gd name="T26" fmla="*/ 2147483646 w 206"/>
                <a:gd name="T27" fmla="*/ 2147483646 h 218"/>
                <a:gd name="T28" fmla="*/ 2147483646 w 206"/>
                <a:gd name="T29" fmla="*/ 2147483646 h 218"/>
                <a:gd name="T30" fmla="*/ 2147483646 w 206"/>
                <a:gd name="T31" fmla="*/ 2147483646 h 218"/>
                <a:gd name="T32" fmla="*/ 2147483646 w 206"/>
                <a:gd name="T33" fmla="*/ 2147483646 h 218"/>
                <a:gd name="T34" fmla="*/ 2147483646 w 206"/>
                <a:gd name="T35" fmla="*/ 2147483646 h 218"/>
                <a:gd name="T36" fmla="*/ 2147483646 w 206"/>
                <a:gd name="T37" fmla="*/ 2147483646 h 218"/>
                <a:gd name="T38" fmla="*/ 2147483646 w 206"/>
                <a:gd name="T39" fmla="*/ 2147483646 h 218"/>
                <a:gd name="T40" fmla="*/ 2147483646 w 206"/>
                <a:gd name="T41" fmla="*/ 2147483646 h 218"/>
                <a:gd name="T42" fmla="*/ 2147483646 w 206"/>
                <a:gd name="T43" fmla="*/ 2147483646 h 218"/>
                <a:gd name="T44" fmla="*/ 0 w 206"/>
                <a:gd name="T45" fmla="*/ 2147483646 h 218"/>
                <a:gd name="T46" fmla="*/ 2147483646 w 206"/>
                <a:gd name="T47" fmla="*/ 2147483646 h 218"/>
                <a:gd name="T48" fmla="*/ 2147483646 w 206"/>
                <a:gd name="T49" fmla="*/ 2147483646 h 218"/>
                <a:gd name="T50" fmla="*/ 2147483646 w 206"/>
                <a:gd name="T51" fmla="*/ 2147483646 h 218"/>
                <a:gd name="T52" fmla="*/ 2147483646 w 206"/>
                <a:gd name="T53" fmla="*/ 2147483646 h 218"/>
                <a:gd name="T54" fmla="*/ 2147483646 w 206"/>
                <a:gd name="T55" fmla="*/ 2147483646 h 218"/>
                <a:gd name="T56" fmla="*/ 2147483646 w 206"/>
                <a:gd name="T57" fmla="*/ 2147483646 h 218"/>
                <a:gd name="T58" fmla="*/ 2147483646 w 206"/>
                <a:gd name="T59" fmla="*/ 2147483646 h 218"/>
                <a:gd name="T60" fmla="*/ 2147483646 w 206"/>
                <a:gd name="T61" fmla="*/ 2147483646 h 218"/>
                <a:gd name="T62" fmla="*/ 2147483646 w 206"/>
                <a:gd name="T63" fmla="*/ 2147483646 h 218"/>
                <a:gd name="T64" fmla="*/ 2147483646 w 206"/>
                <a:gd name="T65" fmla="*/ 2147483646 h 218"/>
                <a:gd name="T66" fmla="*/ 2147483646 w 206"/>
                <a:gd name="T67" fmla="*/ 2147483646 h 218"/>
                <a:gd name="T68" fmla="*/ 2147483646 w 206"/>
                <a:gd name="T69" fmla="*/ 2147483646 h 218"/>
                <a:gd name="T70" fmla="*/ 2147483646 w 206"/>
                <a:gd name="T71" fmla="*/ 2147483646 h 218"/>
                <a:gd name="T72" fmla="*/ 2147483646 w 206"/>
                <a:gd name="T73" fmla="*/ 2147483646 h 218"/>
                <a:gd name="T74" fmla="*/ 2147483646 w 206"/>
                <a:gd name="T75" fmla="*/ 2147483646 h 218"/>
                <a:gd name="T76" fmla="*/ 2147483646 w 206"/>
                <a:gd name="T77" fmla="*/ 2147483646 h 218"/>
                <a:gd name="T78" fmla="*/ 2147483646 w 206"/>
                <a:gd name="T79" fmla="*/ 2147483646 h 218"/>
                <a:gd name="T80" fmla="*/ 2147483646 w 206"/>
                <a:gd name="T81" fmla="*/ 2147483646 h 218"/>
                <a:gd name="T82" fmla="*/ 2147483646 w 206"/>
                <a:gd name="T83" fmla="*/ 2147483646 h 218"/>
                <a:gd name="T84" fmla="*/ 2147483646 w 206"/>
                <a:gd name="T85" fmla="*/ 2147483646 h 218"/>
                <a:gd name="T86" fmla="*/ 2147483646 w 206"/>
                <a:gd name="T87" fmla="*/ 2147483646 h 21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6"/>
                <a:gd name="T133" fmla="*/ 0 h 218"/>
                <a:gd name="T134" fmla="*/ 206 w 206"/>
                <a:gd name="T135" fmla="*/ 218 h 21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6" h="218">
                  <a:moveTo>
                    <a:pt x="189" y="144"/>
                  </a:moveTo>
                  <a:cubicBezTo>
                    <a:pt x="183" y="141"/>
                    <a:pt x="181" y="103"/>
                    <a:pt x="184" y="102"/>
                  </a:cubicBezTo>
                  <a:cubicBezTo>
                    <a:pt x="184" y="102"/>
                    <a:pt x="185" y="102"/>
                    <a:pt x="185" y="103"/>
                  </a:cubicBezTo>
                  <a:cubicBezTo>
                    <a:pt x="184" y="95"/>
                    <a:pt x="184" y="95"/>
                    <a:pt x="184" y="95"/>
                  </a:cubicBezTo>
                  <a:cubicBezTo>
                    <a:pt x="184" y="95"/>
                    <a:pt x="184" y="94"/>
                    <a:pt x="184" y="94"/>
                  </a:cubicBezTo>
                  <a:cubicBezTo>
                    <a:pt x="183" y="94"/>
                    <a:pt x="181" y="93"/>
                    <a:pt x="181" y="91"/>
                  </a:cubicBezTo>
                  <a:cubicBezTo>
                    <a:pt x="181" y="88"/>
                    <a:pt x="184" y="88"/>
                    <a:pt x="184" y="88"/>
                  </a:cubicBezTo>
                  <a:cubicBezTo>
                    <a:pt x="184" y="88"/>
                    <a:pt x="183" y="82"/>
                    <a:pt x="186" y="81"/>
                  </a:cubicBezTo>
                  <a:cubicBezTo>
                    <a:pt x="187" y="80"/>
                    <a:pt x="187" y="80"/>
                    <a:pt x="187" y="79"/>
                  </a:cubicBezTo>
                  <a:cubicBezTo>
                    <a:pt x="189" y="78"/>
                    <a:pt x="189" y="74"/>
                    <a:pt x="189" y="71"/>
                  </a:cubicBezTo>
                  <a:cubicBezTo>
                    <a:pt x="189" y="68"/>
                    <a:pt x="190" y="64"/>
                    <a:pt x="191" y="62"/>
                  </a:cubicBezTo>
                  <a:cubicBezTo>
                    <a:pt x="193" y="59"/>
                    <a:pt x="192" y="55"/>
                    <a:pt x="194" y="54"/>
                  </a:cubicBezTo>
                  <a:cubicBezTo>
                    <a:pt x="196" y="52"/>
                    <a:pt x="196" y="48"/>
                    <a:pt x="198" y="47"/>
                  </a:cubicBezTo>
                  <a:cubicBezTo>
                    <a:pt x="201" y="47"/>
                    <a:pt x="203" y="46"/>
                    <a:pt x="203" y="44"/>
                  </a:cubicBezTo>
                  <a:cubicBezTo>
                    <a:pt x="203" y="43"/>
                    <a:pt x="206" y="41"/>
                    <a:pt x="206" y="38"/>
                  </a:cubicBezTo>
                  <a:cubicBezTo>
                    <a:pt x="206" y="36"/>
                    <a:pt x="203" y="36"/>
                    <a:pt x="203" y="33"/>
                  </a:cubicBezTo>
                  <a:cubicBezTo>
                    <a:pt x="203" y="30"/>
                    <a:pt x="204" y="23"/>
                    <a:pt x="204" y="23"/>
                  </a:cubicBezTo>
                  <a:cubicBezTo>
                    <a:pt x="204" y="23"/>
                    <a:pt x="204" y="23"/>
                    <a:pt x="204" y="23"/>
                  </a:cubicBezTo>
                  <a:cubicBezTo>
                    <a:pt x="198" y="18"/>
                    <a:pt x="192" y="13"/>
                    <a:pt x="191" y="12"/>
                  </a:cubicBezTo>
                  <a:cubicBezTo>
                    <a:pt x="189" y="11"/>
                    <a:pt x="185" y="13"/>
                    <a:pt x="185" y="13"/>
                  </a:cubicBezTo>
                  <a:cubicBezTo>
                    <a:pt x="185" y="13"/>
                    <a:pt x="182" y="10"/>
                    <a:pt x="179" y="13"/>
                  </a:cubicBezTo>
                  <a:cubicBezTo>
                    <a:pt x="176" y="15"/>
                    <a:pt x="172" y="13"/>
                    <a:pt x="172" y="13"/>
                  </a:cubicBezTo>
                  <a:cubicBezTo>
                    <a:pt x="172" y="13"/>
                    <a:pt x="168" y="11"/>
                    <a:pt x="167" y="7"/>
                  </a:cubicBezTo>
                  <a:cubicBezTo>
                    <a:pt x="166" y="6"/>
                    <a:pt x="165" y="5"/>
                    <a:pt x="164" y="4"/>
                  </a:cubicBezTo>
                  <a:cubicBezTo>
                    <a:pt x="164" y="5"/>
                    <a:pt x="164" y="5"/>
                    <a:pt x="164" y="5"/>
                  </a:cubicBezTo>
                  <a:cubicBezTo>
                    <a:pt x="156" y="6"/>
                    <a:pt x="156" y="6"/>
                    <a:pt x="156" y="6"/>
                  </a:cubicBezTo>
                  <a:cubicBezTo>
                    <a:pt x="156" y="6"/>
                    <a:pt x="146" y="0"/>
                    <a:pt x="143" y="5"/>
                  </a:cubicBezTo>
                  <a:cubicBezTo>
                    <a:pt x="141" y="9"/>
                    <a:pt x="139" y="6"/>
                    <a:pt x="134" y="6"/>
                  </a:cubicBezTo>
                  <a:cubicBezTo>
                    <a:pt x="130" y="6"/>
                    <a:pt x="125" y="8"/>
                    <a:pt x="123" y="9"/>
                  </a:cubicBezTo>
                  <a:cubicBezTo>
                    <a:pt x="120" y="11"/>
                    <a:pt x="116" y="8"/>
                    <a:pt x="114" y="9"/>
                  </a:cubicBezTo>
                  <a:cubicBezTo>
                    <a:pt x="111" y="11"/>
                    <a:pt x="110" y="17"/>
                    <a:pt x="110" y="17"/>
                  </a:cubicBezTo>
                  <a:cubicBezTo>
                    <a:pt x="89" y="13"/>
                    <a:pt x="89" y="13"/>
                    <a:pt x="89" y="13"/>
                  </a:cubicBezTo>
                  <a:cubicBezTo>
                    <a:pt x="89" y="13"/>
                    <a:pt x="84" y="7"/>
                    <a:pt x="79" y="7"/>
                  </a:cubicBezTo>
                  <a:cubicBezTo>
                    <a:pt x="75" y="7"/>
                    <a:pt x="68" y="16"/>
                    <a:pt x="68" y="16"/>
                  </a:cubicBezTo>
                  <a:cubicBezTo>
                    <a:pt x="68" y="23"/>
                    <a:pt x="68" y="23"/>
                    <a:pt x="68" y="23"/>
                  </a:cubicBezTo>
                  <a:cubicBezTo>
                    <a:pt x="69" y="28"/>
                    <a:pt x="67" y="33"/>
                    <a:pt x="66" y="35"/>
                  </a:cubicBezTo>
                  <a:cubicBezTo>
                    <a:pt x="64" y="38"/>
                    <a:pt x="62" y="40"/>
                    <a:pt x="62" y="47"/>
                  </a:cubicBezTo>
                  <a:cubicBezTo>
                    <a:pt x="62" y="54"/>
                    <a:pt x="53" y="65"/>
                    <a:pt x="53" y="71"/>
                  </a:cubicBezTo>
                  <a:cubicBezTo>
                    <a:pt x="53" y="76"/>
                    <a:pt x="44" y="80"/>
                    <a:pt x="44" y="83"/>
                  </a:cubicBezTo>
                  <a:cubicBezTo>
                    <a:pt x="44" y="87"/>
                    <a:pt x="43" y="94"/>
                    <a:pt x="43" y="102"/>
                  </a:cubicBezTo>
                  <a:cubicBezTo>
                    <a:pt x="43" y="110"/>
                    <a:pt x="39" y="103"/>
                    <a:pt x="39" y="110"/>
                  </a:cubicBezTo>
                  <a:cubicBezTo>
                    <a:pt x="39" y="117"/>
                    <a:pt x="35" y="113"/>
                    <a:pt x="32" y="117"/>
                  </a:cubicBezTo>
                  <a:cubicBezTo>
                    <a:pt x="28" y="120"/>
                    <a:pt x="27" y="121"/>
                    <a:pt x="27" y="117"/>
                  </a:cubicBezTo>
                  <a:cubicBezTo>
                    <a:pt x="27" y="114"/>
                    <a:pt x="22" y="113"/>
                    <a:pt x="18" y="117"/>
                  </a:cubicBezTo>
                  <a:cubicBezTo>
                    <a:pt x="14" y="120"/>
                    <a:pt x="12" y="117"/>
                    <a:pt x="10" y="116"/>
                  </a:cubicBezTo>
                  <a:cubicBezTo>
                    <a:pt x="9" y="115"/>
                    <a:pt x="4" y="118"/>
                    <a:pt x="0" y="121"/>
                  </a:cubicBezTo>
                  <a:cubicBezTo>
                    <a:pt x="2" y="126"/>
                    <a:pt x="3" y="130"/>
                    <a:pt x="4" y="134"/>
                  </a:cubicBezTo>
                  <a:cubicBezTo>
                    <a:pt x="4" y="134"/>
                    <a:pt x="4" y="135"/>
                    <a:pt x="4" y="135"/>
                  </a:cubicBezTo>
                  <a:cubicBezTo>
                    <a:pt x="6" y="133"/>
                    <a:pt x="9" y="132"/>
                    <a:pt x="10" y="132"/>
                  </a:cubicBezTo>
                  <a:cubicBezTo>
                    <a:pt x="14" y="131"/>
                    <a:pt x="47" y="132"/>
                    <a:pt x="47" y="132"/>
                  </a:cubicBezTo>
                  <a:cubicBezTo>
                    <a:pt x="47" y="132"/>
                    <a:pt x="50" y="137"/>
                    <a:pt x="49" y="141"/>
                  </a:cubicBezTo>
                  <a:cubicBezTo>
                    <a:pt x="48" y="146"/>
                    <a:pt x="51" y="144"/>
                    <a:pt x="53" y="150"/>
                  </a:cubicBezTo>
                  <a:cubicBezTo>
                    <a:pt x="56" y="156"/>
                    <a:pt x="58" y="158"/>
                    <a:pt x="63" y="157"/>
                  </a:cubicBezTo>
                  <a:cubicBezTo>
                    <a:pt x="68" y="155"/>
                    <a:pt x="74" y="154"/>
                    <a:pt x="76" y="155"/>
                  </a:cubicBezTo>
                  <a:cubicBezTo>
                    <a:pt x="78" y="155"/>
                    <a:pt x="77" y="146"/>
                    <a:pt x="80" y="145"/>
                  </a:cubicBezTo>
                  <a:cubicBezTo>
                    <a:pt x="83" y="143"/>
                    <a:pt x="89" y="145"/>
                    <a:pt x="89" y="145"/>
                  </a:cubicBezTo>
                  <a:cubicBezTo>
                    <a:pt x="89" y="145"/>
                    <a:pt x="90" y="147"/>
                    <a:pt x="95" y="147"/>
                  </a:cubicBezTo>
                  <a:cubicBezTo>
                    <a:pt x="100" y="147"/>
                    <a:pt x="102" y="145"/>
                    <a:pt x="102" y="149"/>
                  </a:cubicBezTo>
                  <a:cubicBezTo>
                    <a:pt x="102" y="152"/>
                    <a:pt x="103" y="156"/>
                    <a:pt x="104" y="158"/>
                  </a:cubicBezTo>
                  <a:cubicBezTo>
                    <a:pt x="106" y="159"/>
                    <a:pt x="100" y="172"/>
                    <a:pt x="103" y="174"/>
                  </a:cubicBezTo>
                  <a:cubicBezTo>
                    <a:pt x="105" y="176"/>
                    <a:pt x="109" y="180"/>
                    <a:pt x="108" y="183"/>
                  </a:cubicBezTo>
                  <a:cubicBezTo>
                    <a:pt x="108" y="185"/>
                    <a:pt x="106" y="191"/>
                    <a:pt x="108" y="192"/>
                  </a:cubicBezTo>
                  <a:cubicBezTo>
                    <a:pt x="110" y="192"/>
                    <a:pt x="111" y="189"/>
                    <a:pt x="114" y="189"/>
                  </a:cubicBezTo>
                  <a:cubicBezTo>
                    <a:pt x="118" y="189"/>
                    <a:pt x="121" y="189"/>
                    <a:pt x="124" y="188"/>
                  </a:cubicBezTo>
                  <a:cubicBezTo>
                    <a:pt x="126" y="187"/>
                    <a:pt x="127" y="187"/>
                    <a:pt x="127" y="188"/>
                  </a:cubicBezTo>
                  <a:cubicBezTo>
                    <a:pt x="129" y="189"/>
                    <a:pt x="130" y="191"/>
                    <a:pt x="130" y="191"/>
                  </a:cubicBezTo>
                  <a:cubicBezTo>
                    <a:pt x="130" y="191"/>
                    <a:pt x="131" y="194"/>
                    <a:pt x="133" y="193"/>
                  </a:cubicBezTo>
                  <a:cubicBezTo>
                    <a:pt x="135" y="192"/>
                    <a:pt x="141" y="191"/>
                    <a:pt x="140" y="193"/>
                  </a:cubicBezTo>
                  <a:cubicBezTo>
                    <a:pt x="140" y="195"/>
                    <a:pt x="142" y="199"/>
                    <a:pt x="144" y="198"/>
                  </a:cubicBezTo>
                  <a:cubicBezTo>
                    <a:pt x="146" y="197"/>
                    <a:pt x="151" y="201"/>
                    <a:pt x="153" y="201"/>
                  </a:cubicBezTo>
                  <a:cubicBezTo>
                    <a:pt x="156" y="201"/>
                    <a:pt x="158" y="201"/>
                    <a:pt x="158" y="200"/>
                  </a:cubicBezTo>
                  <a:cubicBezTo>
                    <a:pt x="158" y="198"/>
                    <a:pt x="161" y="196"/>
                    <a:pt x="162" y="198"/>
                  </a:cubicBezTo>
                  <a:cubicBezTo>
                    <a:pt x="163" y="200"/>
                    <a:pt x="166" y="204"/>
                    <a:pt x="168" y="204"/>
                  </a:cubicBezTo>
                  <a:cubicBezTo>
                    <a:pt x="171" y="204"/>
                    <a:pt x="177" y="204"/>
                    <a:pt x="177" y="206"/>
                  </a:cubicBezTo>
                  <a:cubicBezTo>
                    <a:pt x="177" y="208"/>
                    <a:pt x="179" y="214"/>
                    <a:pt x="181" y="216"/>
                  </a:cubicBezTo>
                  <a:cubicBezTo>
                    <a:pt x="184" y="218"/>
                    <a:pt x="189" y="216"/>
                    <a:pt x="189" y="216"/>
                  </a:cubicBezTo>
                  <a:cubicBezTo>
                    <a:pt x="189" y="216"/>
                    <a:pt x="191" y="214"/>
                    <a:pt x="191" y="211"/>
                  </a:cubicBezTo>
                  <a:cubicBezTo>
                    <a:pt x="191" y="207"/>
                    <a:pt x="191" y="203"/>
                    <a:pt x="190" y="203"/>
                  </a:cubicBezTo>
                  <a:cubicBezTo>
                    <a:pt x="188" y="203"/>
                    <a:pt x="186" y="206"/>
                    <a:pt x="182" y="205"/>
                  </a:cubicBezTo>
                  <a:cubicBezTo>
                    <a:pt x="179" y="204"/>
                    <a:pt x="176" y="197"/>
                    <a:pt x="175" y="196"/>
                  </a:cubicBezTo>
                  <a:cubicBezTo>
                    <a:pt x="173" y="195"/>
                    <a:pt x="177" y="189"/>
                    <a:pt x="177" y="186"/>
                  </a:cubicBezTo>
                  <a:cubicBezTo>
                    <a:pt x="177" y="183"/>
                    <a:pt x="180" y="174"/>
                    <a:pt x="178" y="173"/>
                  </a:cubicBezTo>
                  <a:cubicBezTo>
                    <a:pt x="176" y="172"/>
                    <a:pt x="177" y="169"/>
                    <a:pt x="179" y="167"/>
                  </a:cubicBezTo>
                  <a:cubicBezTo>
                    <a:pt x="182" y="165"/>
                    <a:pt x="178" y="160"/>
                    <a:pt x="182" y="160"/>
                  </a:cubicBezTo>
                  <a:cubicBezTo>
                    <a:pt x="186" y="160"/>
                    <a:pt x="194" y="160"/>
                    <a:pt x="196" y="157"/>
                  </a:cubicBezTo>
                  <a:cubicBezTo>
                    <a:pt x="196" y="157"/>
                    <a:pt x="196" y="157"/>
                    <a:pt x="196" y="157"/>
                  </a:cubicBezTo>
                  <a:cubicBezTo>
                    <a:pt x="197" y="156"/>
                    <a:pt x="197" y="156"/>
                    <a:pt x="197" y="155"/>
                  </a:cubicBezTo>
                  <a:cubicBezTo>
                    <a:pt x="195" y="151"/>
                    <a:pt x="192" y="145"/>
                    <a:pt x="189" y="14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51" name="Freeform 159"/>
            <p:cNvSpPr>
              <a:spLocks noChangeArrowheads="1"/>
            </p:cNvSpPr>
            <p:nvPr/>
          </p:nvSpPr>
          <p:spPr bwMode="auto">
            <a:xfrm>
              <a:off x="4260850" y="2520950"/>
              <a:ext cx="34925" cy="46038"/>
            </a:xfrm>
            <a:custGeom>
              <a:avLst/>
              <a:gdLst>
                <a:gd name="T0" fmla="*/ 2147483646 w 18"/>
                <a:gd name="T1" fmla="*/ 2147483646 h 24"/>
                <a:gd name="T2" fmla="*/ 2147483646 w 18"/>
                <a:gd name="T3" fmla="*/ 2147483646 h 24"/>
                <a:gd name="T4" fmla="*/ 2147483646 w 18"/>
                <a:gd name="T5" fmla="*/ 2147483646 h 24"/>
                <a:gd name="T6" fmla="*/ 2147483646 w 18"/>
                <a:gd name="T7" fmla="*/ 2147483646 h 24"/>
                <a:gd name="T8" fmla="*/ 2147483646 w 18"/>
                <a:gd name="T9" fmla="*/ 2147483646 h 24"/>
                <a:gd name="T10" fmla="*/ 2147483646 w 18"/>
                <a:gd name="T11" fmla="*/ 0 h 24"/>
                <a:gd name="T12" fmla="*/ 2147483646 w 18"/>
                <a:gd name="T13" fmla="*/ 0 h 24"/>
                <a:gd name="T14" fmla="*/ 2147483646 w 18"/>
                <a:gd name="T15" fmla="*/ 2147483646 h 24"/>
                <a:gd name="T16" fmla="*/ 0 w 18"/>
                <a:gd name="T17" fmla="*/ 2147483646 h 24"/>
                <a:gd name="T18" fmla="*/ 0 w 18"/>
                <a:gd name="T19" fmla="*/ 2147483646 h 24"/>
                <a:gd name="T20" fmla="*/ 2147483646 w 18"/>
                <a:gd name="T21" fmla="*/ 214748364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
                <a:gd name="T34" fmla="*/ 0 h 24"/>
                <a:gd name="T35" fmla="*/ 18 w 18"/>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 h="24">
                  <a:moveTo>
                    <a:pt x="1" y="12"/>
                  </a:moveTo>
                  <a:cubicBezTo>
                    <a:pt x="2" y="14"/>
                    <a:pt x="3" y="19"/>
                    <a:pt x="4" y="24"/>
                  </a:cubicBezTo>
                  <a:cubicBezTo>
                    <a:pt x="6" y="22"/>
                    <a:pt x="8" y="21"/>
                    <a:pt x="9" y="21"/>
                  </a:cubicBezTo>
                  <a:cubicBezTo>
                    <a:pt x="11" y="20"/>
                    <a:pt x="18" y="8"/>
                    <a:pt x="18" y="8"/>
                  </a:cubicBezTo>
                  <a:cubicBezTo>
                    <a:pt x="15" y="6"/>
                    <a:pt x="15" y="6"/>
                    <a:pt x="15" y="6"/>
                  </a:cubicBezTo>
                  <a:cubicBezTo>
                    <a:pt x="15" y="6"/>
                    <a:pt x="15" y="3"/>
                    <a:pt x="14" y="0"/>
                  </a:cubicBezTo>
                  <a:cubicBezTo>
                    <a:pt x="12" y="0"/>
                    <a:pt x="9" y="0"/>
                    <a:pt x="9" y="0"/>
                  </a:cubicBezTo>
                  <a:cubicBezTo>
                    <a:pt x="9" y="0"/>
                    <a:pt x="10" y="5"/>
                    <a:pt x="3" y="4"/>
                  </a:cubicBezTo>
                  <a:cubicBezTo>
                    <a:pt x="2" y="3"/>
                    <a:pt x="1" y="3"/>
                    <a:pt x="0" y="3"/>
                  </a:cubicBezTo>
                  <a:cubicBezTo>
                    <a:pt x="0" y="3"/>
                    <a:pt x="0" y="4"/>
                    <a:pt x="0" y="4"/>
                  </a:cubicBezTo>
                  <a:lnTo>
                    <a:pt x="1" y="12"/>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52" name="Freeform 160"/>
            <p:cNvSpPr>
              <a:spLocks noChangeArrowheads="1"/>
            </p:cNvSpPr>
            <p:nvPr/>
          </p:nvSpPr>
          <p:spPr bwMode="auto">
            <a:xfrm>
              <a:off x="4281488" y="2698750"/>
              <a:ext cx="230188" cy="368300"/>
            </a:xfrm>
            <a:custGeom>
              <a:avLst/>
              <a:gdLst>
                <a:gd name="T0" fmla="*/ 2147483646 w 120"/>
                <a:gd name="T1" fmla="*/ 2147483646 h 193"/>
                <a:gd name="T2" fmla="*/ 2147483646 w 120"/>
                <a:gd name="T3" fmla="*/ 2147483646 h 193"/>
                <a:gd name="T4" fmla="*/ 2147483646 w 120"/>
                <a:gd name="T5" fmla="*/ 2147483646 h 193"/>
                <a:gd name="T6" fmla="*/ 2147483646 w 120"/>
                <a:gd name="T7" fmla="*/ 0 h 193"/>
                <a:gd name="T8" fmla="*/ 2147483646 w 120"/>
                <a:gd name="T9" fmla="*/ 2147483646 h 193"/>
                <a:gd name="T10" fmla="*/ 2147483646 w 120"/>
                <a:gd name="T11" fmla="*/ 2147483646 h 193"/>
                <a:gd name="T12" fmla="*/ 2147483646 w 120"/>
                <a:gd name="T13" fmla="*/ 2147483646 h 193"/>
                <a:gd name="T14" fmla="*/ 2147483646 w 120"/>
                <a:gd name="T15" fmla="*/ 2147483646 h 193"/>
                <a:gd name="T16" fmla="*/ 2147483646 w 120"/>
                <a:gd name="T17" fmla="*/ 2147483646 h 193"/>
                <a:gd name="T18" fmla="*/ 2147483646 w 120"/>
                <a:gd name="T19" fmla="*/ 2147483646 h 193"/>
                <a:gd name="T20" fmla="*/ 2147483646 w 120"/>
                <a:gd name="T21" fmla="*/ 2147483646 h 193"/>
                <a:gd name="T22" fmla="*/ 2147483646 w 120"/>
                <a:gd name="T23" fmla="*/ 2147483646 h 193"/>
                <a:gd name="T24" fmla="*/ 2147483646 w 120"/>
                <a:gd name="T25" fmla="*/ 2147483646 h 193"/>
                <a:gd name="T26" fmla="*/ 2147483646 w 120"/>
                <a:gd name="T27" fmla="*/ 2147483646 h 193"/>
                <a:gd name="T28" fmla="*/ 2147483646 w 120"/>
                <a:gd name="T29" fmla="*/ 2147483646 h 193"/>
                <a:gd name="T30" fmla="*/ 2147483646 w 120"/>
                <a:gd name="T31" fmla="*/ 2147483646 h 193"/>
                <a:gd name="T32" fmla="*/ 2147483646 w 120"/>
                <a:gd name="T33" fmla="*/ 2147483646 h 193"/>
                <a:gd name="T34" fmla="*/ 2147483646 w 120"/>
                <a:gd name="T35" fmla="*/ 2147483646 h 193"/>
                <a:gd name="T36" fmla="*/ 2147483646 w 120"/>
                <a:gd name="T37" fmla="*/ 2147483646 h 193"/>
                <a:gd name="T38" fmla="*/ 2147483646 w 120"/>
                <a:gd name="T39" fmla="*/ 2147483646 h 193"/>
                <a:gd name="T40" fmla="*/ 2147483646 w 120"/>
                <a:gd name="T41" fmla="*/ 2147483646 h 193"/>
                <a:gd name="T42" fmla="*/ 2147483646 w 120"/>
                <a:gd name="T43" fmla="*/ 2147483646 h 193"/>
                <a:gd name="T44" fmla="*/ 2147483646 w 120"/>
                <a:gd name="T45" fmla="*/ 2147483646 h 193"/>
                <a:gd name="T46" fmla="*/ 0 w 120"/>
                <a:gd name="T47" fmla="*/ 2147483646 h 193"/>
                <a:gd name="T48" fmla="*/ 2147483646 w 120"/>
                <a:gd name="T49" fmla="*/ 2147483646 h 193"/>
                <a:gd name="T50" fmla="*/ 2147483646 w 120"/>
                <a:gd name="T51" fmla="*/ 2147483646 h 193"/>
                <a:gd name="T52" fmla="*/ 2147483646 w 120"/>
                <a:gd name="T53" fmla="*/ 2147483646 h 193"/>
                <a:gd name="T54" fmla="*/ 2147483646 w 120"/>
                <a:gd name="T55" fmla="*/ 2147483646 h 193"/>
                <a:gd name="T56" fmla="*/ 2147483646 w 120"/>
                <a:gd name="T57" fmla="*/ 2147483646 h 193"/>
                <a:gd name="T58" fmla="*/ 2147483646 w 120"/>
                <a:gd name="T59" fmla="*/ 2147483646 h 193"/>
                <a:gd name="T60" fmla="*/ 2147483646 w 120"/>
                <a:gd name="T61" fmla="*/ 2147483646 h 193"/>
                <a:gd name="T62" fmla="*/ 2147483646 w 120"/>
                <a:gd name="T63" fmla="*/ 2147483646 h 193"/>
                <a:gd name="T64" fmla="*/ 2147483646 w 120"/>
                <a:gd name="T65" fmla="*/ 2147483646 h 193"/>
                <a:gd name="T66" fmla="*/ 2147483646 w 120"/>
                <a:gd name="T67" fmla="*/ 2147483646 h 193"/>
                <a:gd name="T68" fmla="*/ 2147483646 w 120"/>
                <a:gd name="T69" fmla="*/ 2147483646 h 193"/>
                <a:gd name="T70" fmla="*/ 2147483646 w 120"/>
                <a:gd name="T71" fmla="*/ 2147483646 h 193"/>
                <a:gd name="T72" fmla="*/ 2147483646 w 120"/>
                <a:gd name="T73" fmla="*/ 2147483646 h 193"/>
                <a:gd name="T74" fmla="*/ 2147483646 w 120"/>
                <a:gd name="T75" fmla="*/ 2147483646 h 193"/>
                <a:gd name="T76" fmla="*/ 2147483646 w 120"/>
                <a:gd name="T77" fmla="*/ 2147483646 h 193"/>
                <a:gd name="T78" fmla="*/ 2147483646 w 120"/>
                <a:gd name="T79" fmla="*/ 2147483646 h 193"/>
                <a:gd name="T80" fmla="*/ 2147483646 w 120"/>
                <a:gd name="T81" fmla="*/ 2147483646 h 193"/>
                <a:gd name="T82" fmla="*/ 2147483646 w 120"/>
                <a:gd name="T83" fmla="*/ 2147483646 h 193"/>
                <a:gd name="T84" fmla="*/ 2147483646 w 120"/>
                <a:gd name="T85" fmla="*/ 2147483646 h 193"/>
                <a:gd name="T86" fmla="*/ 2147483646 w 120"/>
                <a:gd name="T87" fmla="*/ 2147483646 h 193"/>
                <a:gd name="T88" fmla="*/ 2147483646 w 120"/>
                <a:gd name="T89" fmla="*/ 2147483646 h 193"/>
                <a:gd name="T90" fmla="*/ 2147483646 w 120"/>
                <a:gd name="T91" fmla="*/ 2147483646 h 193"/>
                <a:gd name="T92" fmla="*/ 2147483646 w 120"/>
                <a:gd name="T93" fmla="*/ 2147483646 h 193"/>
                <a:gd name="T94" fmla="*/ 2147483646 w 120"/>
                <a:gd name="T95" fmla="*/ 2147483646 h 193"/>
                <a:gd name="T96" fmla="*/ 2147483646 w 120"/>
                <a:gd name="T97" fmla="*/ 2147483646 h 193"/>
                <a:gd name="T98" fmla="*/ 2147483646 w 120"/>
                <a:gd name="T99" fmla="*/ 2147483646 h 193"/>
                <a:gd name="T100" fmla="*/ 2147483646 w 120"/>
                <a:gd name="T101" fmla="*/ 2147483646 h 193"/>
                <a:gd name="T102" fmla="*/ 2147483646 w 120"/>
                <a:gd name="T103" fmla="*/ 2147483646 h 193"/>
                <a:gd name="T104" fmla="*/ 2147483646 w 120"/>
                <a:gd name="T105" fmla="*/ 2147483646 h 1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0"/>
                <a:gd name="T160" fmla="*/ 0 h 193"/>
                <a:gd name="T161" fmla="*/ 120 w 120"/>
                <a:gd name="T162" fmla="*/ 193 h 1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0" h="193">
                  <a:moveTo>
                    <a:pt x="119" y="50"/>
                  </a:moveTo>
                  <a:cubicBezTo>
                    <a:pt x="118" y="47"/>
                    <a:pt x="116" y="33"/>
                    <a:pt x="116" y="28"/>
                  </a:cubicBezTo>
                  <a:cubicBezTo>
                    <a:pt x="117" y="22"/>
                    <a:pt x="115" y="8"/>
                    <a:pt x="115" y="1"/>
                  </a:cubicBezTo>
                  <a:cubicBezTo>
                    <a:pt x="115" y="0"/>
                    <a:pt x="115" y="0"/>
                    <a:pt x="115" y="0"/>
                  </a:cubicBezTo>
                  <a:cubicBezTo>
                    <a:pt x="110" y="3"/>
                    <a:pt x="104" y="5"/>
                    <a:pt x="103" y="7"/>
                  </a:cubicBezTo>
                  <a:cubicBezTo>
                    <a:pt x="102" y="9"/>
                    <a:pt x="98" y="6"/>
                    <a:pt x="95" y="9"/>
                  </a:cubicBezTo>
                  <a:cubicBezTo>
                    <a:pt x="93" y="11"/>
                    <a:pt x="91" y="9"/>
                    <a:pt x="89" y="8"/>
                  </a:cubicBezTo>
                  <a:cubicBezTo>
                    <a:pt x="86" y="8"/>
                    <a:pt x="85" y="11"/>
                    <a:pt x="85" y="13"/>
                  </a:cubicBezTo>
                  <a:cubicBezTo>
                    <a:pt x="85" y="15"/>
                    <a:pt x="80" y="14"/>
                    <a:pt x="78" y="13"/>
                  </a:cubicBezTo>
                  <a:cubicBezTo>
                    <a:pt x="77" y="13"/>
                    <a:pt x="71" y="15"/>
                    <a:pt x="69" y="15"/>
                  </a:cubicBezTo>
                  <a:cubicBezTo>
                    <a:pt x="66" y="15"/>
                    <a:pt x="68" y="12"/>
                    <a:pt x="65" y="11"/>
                  </a:cubicBezTo>
                  <a:cubicBezTo>
                    <a:pt x="62" y="10"/>
                    <a:pt x="60" y="13"/>
                    <a:pt x="58" y="13"/>
                  </a:cubicBezTo>
                  <a:cubicBezTo>
                    <a:pt x="57" y="13"/>
                    <a:pt x="54" y="12"/>
                    <a:pt x="52" y="12"/>
                  </a:cubicBezTo>
                  <a:cubicBezTo>
                    <a:pt x="52" y="13"/>
                    <a:pt x="52" y="15"/>
                    <a:pt x="51" y="16"/>
                  </a:cubicBezTo>
                  <a:cubicBezTo>
                    <a:pt x="49" y="21"/>
                    <a:pt x="56" y="34"/>
                    <a:pt x="56" y="40"/>
                  </a:cubicBezTo>
                  <a:cubicBezTo>
                    <a:pt x="59" y="42"/>
                    <a:pt x="62" y="44"/>
                    <a:pt x="63" y="46"/>
                  </a:cubicBezTo>
                  <a:cubicBezTo>
                    <a:pt x="66" y="50"/>
                    <a:pt x="63" y="50"/>
                    <a:pt x="63" y="58"/>
                  </a:cubicBezTo>
                  <a:cubicBezTo>
                    <a:pt x="64" y="66"/>
                    <a:pt x="60" y="62"/>
                    <a:pt x="57" y="65"/>
                  </a:cubicBezTo>
                  <a:cubicBezTo>
                    <a:pt x="54" y="68"/>
                    <a:pt x="57" y="74"/>
                    <a:pt x="56" y="75"/>
                  </a:cubicBezTo>
                  <a:cubicBezTo>
                    <a:pt x="55" y="77"/>
                    <a:pt x="46" y="64"/>
                    <a:pt x="46" y="62"/>
                  </a:cubicBezTo>
                  <a:cubicBezTo>
                    <a:pt x="45" y="60"/>
                    <a:pt x="49" y="52"/>
                    <a:pt x="48" y="47"/>
                  </a:cubicBezTo>
                  <a:cubicBezTo>
                    <a:pt x="47" y="42"/>
                    <a:pt x="41" y="45"/>
                    <a:pt x="39" y="46"/>
                  </a:cubicBezTo>
                  <a:cubicBezTo>
                    <a:pt x="37" y="46"/>
                    <a:pt x="32" y="40"/>
                    <a:pt x="31" y="40"/>
                  </a:cubicBezTo>
                  <a:cubicBezTo>
                    <a:pt x="30" y="40"/>
                    <a:pt x="0" y="52"/>
                    <a:pt x="0" y="52"/>
                  </a:cubicBezTo>
                  <a:cubicBezTo>
                    <a:pt x="2" y="60"/>
                    <a:pt x="2" y="60"/>
                    <a:pt x="2" y="60"/>
                  </a:cubicBezTo>
                  <a:cubicBezTo>
                    <a:pt x="2" y="60"/>
                    <a:pt x="2" y="60"/>
                    <a:pt x="2" y="60"/>
                  </a:cubicBezTo>
                  <a:cubicBezTo>
                    <a:pt x="3" y="64"/>
                    <a:pt x="3" y="64"/>
                    <a:pt x="3" y="64"/>
                  </a:cubicBezTo>
                  <a:cubicBezTo>
                    <a:pt x="3" y="64"/>
                    <a:pt x="13" y="64"/>
                    <a:pt x="18" y="67"/>
                  </a:cubicBezTo>
                  <a:cubicBezTo>
                    <a:pt x="22" y="70"/>
                    <a:pt x="29" y="71"/>
                    <a:pt x="31" y="72"/>
                  </a:cubicBezTo>
                  <a:cubicBezTo>
                    <a:pt x="32" y="73"/>
                    <a:pt x="31" y="84"/>
                    <a:pt x="31" y="89"/>
                  </a:cubicBezTo>
                  <a:cubicBezTo>
                    <a:pt x="32" y="95"/>
                    <a:pt x="25" y="96"/>
                    <a:pt x="28" y="99"/>
                  </a:cubicBezTo>
                  <a:cubicBezTo>
                    <a:pt x="31" y="102"/>
                    <a:pt x="30" y="107"/>
                    <a:pt x="32" y="108"/>
                  </a:cubicBezTo>
                  <a:cubicBezTo>
                    <a:pt x="34" y="108"/>
                    <a:pt x="28" y="115"/>
                    <a:pt x="26" y="116"/>
                  </a:cubicBezTo>
                  <a:cubicBezTo>
                    <a:pt x="23" y="118"/>
                    <a:pt x="26" y="123"/>
                    <a:pt x="23" y="127"/>
                  </a:cubicBezTo>
                  <a:cubicBezTo>
                    <a:pt x="21" y="130"/>
                    <a:pt x="15" y="135"/>
                    <a:pt x="11" y="138"/>
                  </a:cubicBezTo>
                  <a:cubicBezTo>
                    <a:pt x="12" y="139"/>
                    <a:pt x="12" y="139"/>
                    <a:pt x="12" y="139"/>
                  </a:cubicBezTo>
                  <a:cubicBezTo>
                    <a:pt x="13" y="141"/>
                    <a:pt x="16" y="158"/>
                    <a:pt x="19" y="160"/>
                  </a:cubicBezTo>
                  <a:cubicBezTo>
                    <a:pt x="22" y="162"/>
                    <a:pt x="20" y="179"/>
                    <a:pt x="20" y="180"/>
                  </a:cubicBezTo>
                  <a:cubicBezTo>
                    <a:pt x="20" y="182"/>
                    <a:pt x="21" y="193"/>
                    <a:pt x="21" y="193"/>
                  </a:cubicBezTo>
                  <a:cubicBezTo>
                    <a:pt x="21" y="193"/>
                    <a:pt x="26" y="193"/>
                    <a:pt x="30" y="193"/>
                  </a:cubicBezTo>
                  <a:cubicBezTo>
                    <a:pt x="30" y="190"/>
                    <a:pt x="30" y="188"/>
                    <a:pt x="30" y="187"/>
                  </a:cubicBezTo>
                  <a:cubicBezTo>
                    <a:pt x="30" y="182"/>
                    <a:pt x="27" y="186"/>
                    <a:pt x="26" y="183"/>
                  </a:cubicBezTo>
                  <a:cubicBezTo>
                    <a:pt x="24" y="179"/>
                    <a:pt x="34" y="173"/>
                    <a:pt x="43" y="170"/>
                  </a:cubicBezTo>
                  <a:cubicBezTo>
                    <a:pt x="53" y="166"/>
                    <a:pt x="56" y="164"/>
                    <a:pt x="57" y="161"/>
                  </a:cubicBezTo>
                  <a:cubicBezTo>
                    <a:pt x="58" y="158"/>
                    <a:pt x="57" y="148"/>
                    <a:pt x="59" y="145"/>
                  </a:cubicBezTo>
                  <a:cubicBezTo>
                    <a:pt x="60" y="141"/>
                    <a:pt x="58" y="139"/>
                    <a:pt x="57" y="130"/>
                  </a:cubicBezTo>
                  <a:cubicBezTo>
                    <a:pt x="55" y="122"/>
                    <a:pt x="52" y="121"/>
                    <a:pt x="51" y="116"/>
                  </a:cubicBezTo>
                  <a:cubicBezTo>
                    <a:pt x="50" y="111"/>
                    <a:pt x="50" y="108"/>
                    <a:pt x="53" y="108"/>
                  </a:cubicBezTo>
                  <a:cubicBezTo>
                    <a:pt x="56" y="107"/>
                    <a:pt x="56" y="106"/>
                    <a:pt x="58" y="102"/>
                  </a:cubicBezTo>
                  <a:cubicBezTo>
                    <a:pt x="60" y="97"/>
                    <a:pt x="63" y="99"/>
                    <a:pt x="68" y="96"/>
                  </a:cubicBezTo>
                  <a:cubicBezTo>
                    <a:pt x="72" y="92"/>
                    <a:pt x="72" y="88"/>
                    <a:pt x="79" y="83"/>
                  </a:cubicBezTo>
                  <a:cubicBezTo>
                    <a:pt x="87" y="77"/>
                    <a:pt x="94" y="77"/>
                    <a:pt x="101" y="73"/>
                  </a:cubicBezTo>
                  <a:cubicBezTo>
                    <a:pt x="108" y="69"/>
                    <a:pt x="120" y="53"/>
                    <a:pt x="119" y="5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53" name="Freeform 161"/>
            <p:cNvSpPr>
              <a:spLocks noChangeArrowheads="1"/>
            </p:cNvSpPr>
            <p:nvPr/>
          </p:nvSpPr>
          <p:spPr bwMode="auto">
            <a:xfrm>
              <a:off x="4268788" y="2489200"/>
              <a:ext cx="233363" cy="238125"/>
            </a:xfrm>
            <a:custGeom>
              <a:avLst/>
              <a:gdLst>
                <a:gd name="T0" fmla="*/ 2147483646 w 122"/>
                <a:gd name="T1" fmla="*/ 2147483646 h 125"/>
                <a:gd name="T2" fmla="*/ 2147483646 w 122"/>
                <a:gd name="T3" fmla="*/ 2147483646 h 125"/>
                <a:gd name="T4" fmla="*/ 2147483646 w 122"/>
                <a:gd name="T5" fmla="*/ 2147483646 h 125"/>
                <a:gd name="T6" fmla="*/ 2147483646 w 122"/>
                <a:gd name="T7" fmla="*/ 2147483646 h 125"/>
                <a:gd name="T8" fmla="*/ 2147483646 w 122"/>
                <a:gd name="T9" fmla="*/ 2147483646 h 125"/>
                <a:gd name="T10" fmla="*/ 2147483646 w 122"/>
                <a:gd name="T11" fmla="*/ 2147483646 h 125"/>
                <a:gd name="T12" fmla="*/ 2147483646 w 122"/>
                <a:gd name="T13" fmla="*/ 2147483646 h 125"/>
                <a:gd name="T14" fmla="*/ 2147483646 w 122"/>
                <a:gd name="T15" fmla="*/ 2147483646 h 125"/>
                <a:gd name="T16" fmla="*/ 2147483646 w 122"/>
                <a:gd name="T17" fmla="*/ 2147483646 h 125"/>
                <a:gd name="T18" fmla="*/ 2147483646 w 122"/>
                <a:gd name="T19" fmla="*/ 2147483646 h 125"/>
                <a:gd name="T20" fmla="*/ 2147483646 w 122"/>
                <a:gd name="T21" fmla="*/ 2147483646 h 125"/>
                <a:gd name="T22" fmla="*/ 2147483646 w 122"/>
                <a:gd name="T23" fmla="*/ 2147483646 h 125"/>
                <a:gd name="T24" fmla="*/ 2147483646 w 122"/>
                <a:gd name="T25" fmla="*/ 0 h 125"/>
                <a:gd name="T26" fmla="*/ 2147483646 w 122"/>
                <a:gd name="T27" fmla="*/ 2147483646 h 125"/>
                <a:gd name="T28" fmla="*/ 2147483646 w 122"/>
                <a:gd name="T29" fmla="*/ 2147483646 h 125"/>
                <a:gd name="T30" fmla="*/ 2147483646 w 122"/>
                <a:gd name="T31" fmla="*/ 2147483646 h 125"/>
                <a:gd name="T32" fmla="*/ 2147483646 w 122"/>
                <a:gd name="T33" fmla="*/ 2147483646 h 125"/>
                <a:gd name="T34" fmla="*/ 2147483646 w 122"/>
                <a:gd name="T35" fmla="*/ 2147483646 h 125"/>
                <a:gd name="T36" fmla="*/ 2147483646 w 122"/>
                <a:gd name="T37" fmla="*/ 2147483646 h 125"/>
                <a:gd name="T38" fmla="*/ 2147483646 w 122"/>
                <a:gd name="T39" fmla="*/ 2147483646 h 125"/>
                <a:gd name="T40" fmla="*/ 2147483646 w 122"/>
                <a:gd name="T41" fmla="*/ 2147483646 h 125"/>
                <a:gd name="T42" fmla="*/ 0 w 122"/>
                <a:gd name="T43" fmla="*/ 2147483646 h 125"/>
                <a:gd name="T44" fmla="*/ 2147483646 w 122"/>
                <a:gd name="T45" fmla="*/ 2147483646 h 125"/>
                <a:gd name="T46" fmla="*/ 2147483646 w 122"/>
                <a:gd name="T47" fmla="*/ 2147483646 h 125"/>
                <a:gd name="T48" fmla="*/ 2147483646 w 122"/>
                <a:gd name="T49" fmla="*/ 2147483646 h 125"/>
                <a:gd name="T50" fmla="*/ 2147483646 w 122"/>
                <a:gd name="T51" fmla="*/ 2147483646 h 125"/>
                <a:gd name="T52" fmla="*/ 2147483646 w 122"/>
                <a:gd name="T53" fmla="*/ 2147483646 h 125"/>
                <a:gd name="T54" fmla="*/ 2147483646 w 122"/>
                <a:gd name="T55" fmla="*/ 2147483646 h 125"/>
                <a:gd name="T56" fmla="*/ 2147483646 w 122"/>
                <a:gd name="T57" fmla="*/ 2147483646 h 125"/>
                <a:gd name="T58" fmla="*/ 2147483646 w 122"/>
                <a:gd name="T59" fmla="*/ 2147483646 h 125"/>
                <a:gd name="T60" fmla="*/ 2147483646 w 122"/>
                <a:gd name="T61" fmla="*/ 2147483646 h 125"/>
                <a:gd name="T62" fmla="*/ 2147483646 w 122"/>
                <a:gd name="T63" fmla="*/ 2147483646 h 125"/>
                <a:gd name="T64" fmla="*/ 2147483646 w 122"/>
                <a:gd name="T65" fmla="*/ 2147483646 h 125"/>
                <a:gd name="T66" fmla="*/ 2147483646 w 122"/>
                <a:gd name="T67" fmla="*/ 2147483646 h 125"/>
                <a:gd name="T68" fmla="*/ 2147483646 w 122"/>
                <a:gd name="T69" fmla="*/ 2147483646 h 125"/>
                <a:gd name="T70" fmla="*/ 2147483646 w 122"/>
                <a:gd name="T71" fmla="*/ 2147483646 h 125"/>
                <a:gd name="T72" fmla="*/ 2147483646 w 122"/>
                <a:gd name="T73" fmla="*/ 2147483646 h 125"/>
                <a:gd name="T74" fmla="*/ 2147483646 w 122"/>
                <a:gd name="T75" fmla="*/ 2147483646 h 125"/>
                <a:gd name="T76" fmla="*/ 2147483646 w 122"/>
                <a:gd name="T77" fmla="*/ 2147483646 h 125"/>
                <a:gd name="T78" fmla="*/ 2147483646 w 122"/>
                <a:gd name="T79" fmla="*/ 2147483646 h 125"/>
                <a:gd name="T80" fmla="*/ 2147483646 w 122"/>
                <a:gd name="T81" fmla="*/ 2147483646 h 125"/>
                <a:gd name="T82" fmla="*/ 2147483646 w 122"/>
                <a:gd name="T83" fmla="*/ 2147483646 h 125"/>
                <a:gd name="T84" fmla="*/ 2147483646 w 122"/>
                <a:gd name="T85" fmla="*/ 2147483646 h 125"/>
                <a:gd name="T86" fmla="*/ 2147483646 w 122"/>
                <a:gd name="T87" fmla="*/ 2147483646 h 125"/>
                <a:gd name="T88" fmla="*/ 2147483646 w 122"/>
                <a:gd name="T89" fmla="*/ 2147483646 h 12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2"/>
                <a:gd name="T136" fmla="*/ 0 h 125"/>
                <a:gd name="T137" fmla="*/ 122 w 122"/>
                <a:gd name="T138" fmla="*/ 125 h 12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2" h="125">
                  <a:moveTo>
                    <a:pt x="114" y="100"/>
                  </a:moveTo>
                  <a:cubicBezTo>
                    <a:pt x="114" y="93"/>
                    <a:pt x="110" y="93"/>
                    <a:pt x="110" y="88"/>
                  </a:cubicBezTo>
                  <a:cubicBezTo>
                    <a:pt x="110" y="84"/>
                    <a:pt x="111" y="80"/>
                    <a:pt x="109" y="79"/>
                  </a:cubicBezTo>
                  <a:cubicBezTo>
                    <a:pt x="107" y="79"/>
                    <a:pt x="108" y="75"/>
                    <a:pt x="111" y="71"/>
                  </a:cubicBezTo>
                  <a:cubicBezTo>
                    <a:pt x="114" y="67"/>
                    <a:pt x="106" y="66"/>
                    <a:pt x="105" y="61"/>
                  </a:cubicBezTo>
                  <a:cubicBezTo>
                    <a:pt x="105" y="59"/>
                    <a:pt x="107" y="52"/>
                    <a:pt x="110" y="44"/>
                  </a:cubicBezTo>
                  <a:cubicBezTo>
                    <a:pt x="101" y="37"/>
                    <a:pt x="91" y="30"/>
                    <a:pt x="91" y="30"/>
                  </a:cubicBezTo>
                  <a:cubicBezTo>
                    <a:pt x="92" y="24"/>
                    <a:pt x="92" y="24"/>
                    <a:pt x="92" y="24"/>
                  </a:cubicBezTo>
                  <a:cubicBezTo>
                    <a:pt x="49" y="1"/>
                    <a:pt x="49" y="1"/>
                    <a:pt x="49" y="1"/>
                  </a:cubicBezTo>
                  <a:cubicBezTo>
                    <a:pt x="49" y="6"/>
                    <a:pt x="47" y="10"/>
                    <a:pt x="44" y="12"/>
                  </a:cubicBezTo>
                  <a:cubicBezTo>
                    <a:pt x="40" y="13"/>
                    <a:pt x="48" y="18"/>
                    <a:pt x="44" y="19"/>
                  </a:cubicBezTo>
                  <a:cubicBezTo>
                    <a:pt x="41" y="19"/>
                    <a:pt x="32" y="15"/>
                    <a:pt x="26" y="18"/>
                  </a:cubicBezTo>
                  <a:cubicBezTo>
                    <a:pt x="22" y="19"/>
                    <a:pt x="23" y="9"/>
                    <a:pt x="26" y="0"/>
                  </a:cubicBezTo>
                  <a:cubicBezTo>
                    <a:pt x="17" y="1"/>
                    <a:pt x="17" y="1"/>
                    <a:pt x="17" y="1"/>
                  </a:cubicBezTo>
                  <a:cubicBezTo>
                    <a:pt x="17" y="1"/>
                    <a:pt x="14" y="2"/>
                    <a:pt x="11" y="2"/>
                  </a:cubicBezTo>
                  <a:cubicBezTo>
                    <a:pt x="13" y="7"/>
                    <a:pt x="13" y="7"/>
                    <a:pt x="13" y="7"/>
                  </a:cubicBezTo>
                  <a:cubicBezTo>
                    <a:pt x="13" y="7"/>
                    <a:pt x="15" y="12"/>
                    <a:pt x="15" y="15"/>
                  </a:cubicBezTo>
                  <a:cubicBezTo>
                    <a:pt x="15" y="16"/>
                    <a:pt x="13" y="17"/>
                    <a:pt x="10" y="17"/>
                  </a:cubicBezTo>
                  <a:cubicBezTo>
                    <a:pt x="11" y="20"/>
                    <a:pt x="11" y="23"/>
                    <a:pt x="11" y="23"/>
                  </a:cubicBezTo>
                  <a:cubicBezTo>
                    <a:pt x="14" y="25"/>
                    <a:pt x="14" y="25"/>
                    <a:pt x="14" y="25"/>
                  </a:cubicBezTo>
                  <a:cubicBezTo>
                    <a:pt x="14" y="25"/>
                    <a:pt x="7" y="37"/>
                    <a:pt x="5" y="38"/>
                  </a:cubicBezTo>
                  <a:cubicBezTo>
                    <a:pt x="4" y="38"/>
                    <a:pt x="2" y="39"/>
                    <a:pt x="0" y="41"/>
                  </a:cubicBezTo>
                  <a:cubicBezTo>
                    <a:pt x="1" y="49"/>
                    <a:pt x="3" y="59"/>
                    <a:pt x="7" y="62"/>
                  </a:cubicBezTo>
                  <a:cubicBezTo>
                    <a:pt x="12" y="68"/>
                    <a:pt x="11" y="74"/>
                    <a:pt x="13" y="77"/>
                  </a:cubicBezTo>
                  <a:cubicBezTo>
                    <a:pt x="14" y="81"/>
                    <a:pt x="19" y="85"/>
                    <a:pt x="15" y="86"/>
                  </a:cubicBezTo>
                  <a:cubicBezTo>
                    <a:pt x="13" y="87"/>
                    <a:pt x="11" y="85"/>
                    <a:pt x="9" y="81"/>
                  </a:cubicBezTo>
                  <a:cubicBezTo>
                    <a:pt x="9" y="82"/>
                    <a:pt x="9" y="82"/>
                    <a:pt x="8" y="83"/>
                  </a:cubicBezTo>
                  <a:cubicBezTo>
                    <a:pt x="8" y="83"/>
                    <a:pt x="8" y="83"/>
                    <a:pt x="8" y="83"/>
                  </a:cubicBezTo>
                  <a:cubicBezTo>
                    <a:pt x="11" y="86"/>
                    <a:pt x="15" y="88"/>
                    <a:pt x="16" y="88"/>
                  </a:cubicBezTo>
                  <a:cubicBezTo>
                    <a:pt x="19" y="88"/>
                    <a:pt x="24" y="92"/>
                    <a:pt x="26" y="92"/>
                  </a:cubicBezTo>
                  <a:cubicBezTo>
                    <a:pt x="29" y="93"/>
                    <a:pt x="40" y="97"/>
                    <a:pt x="41" y="99"/>
                  </a:cubicBezTo>
                  <a:cubicBezTo>
                    <a:pt x="41" y="99"/>
                    <a:pt x="41" y="99"/>
                    <a:pt x="42" y="100"/>
                  </a:cubicBezTo>
                  <a:cubicBezTo>
                    <a:pt x="44" y="100"/>
                    <a:pt x="47" y="99"/>
                    <a:pt x="49" y="100"/>
                  </a:cubicBezTo>
                  <a:cubicBezTo>
                    <a:pt x="50" y="99"/>
                    <a:pt x="50" y="99"/>
                    <a:pt x="51" y="99"/>
                  </a:cubicBezTo>
                  <a:cubicBezTo>
                    <a:pt x="55" y="99"/>
                    <a:pt x="59" y="113"/>
                    <a:pt x="59" y="122"/>
                  </a:cubicBezTo>
                  <a:cubicBezTo>
                    <a:pt x="61" y="122"/>
                    <a:pt x="64" y="123"/>
                    <a:pt x="65" y="123"/>
                  </a:cubicBezTo>
                  <a:cubicBezTo>
                    <a:pt x="67" y="123"/>
                    <a:pt x="69" y="120"/>
                    <a:pt x="72" y="121"/>
                  </a:cubicBezTo>
                  <a:cubicBezTo>
                    <a:pt x="75" y="122"/>
                    <a:pt x="73" y="125"/>
                    <a:pt x="76" y="125"/>
                  </a:cubicBezTo>
                  <a:cubicBezTo>
                    <a:pt x="78" y="125"/>
                    <a:pt x="84" y="123"/>
                    <a:pt x="85" y="123"/>
                  </a:cubicBezTo>
                  <a:cubicBezTo>
                    <a:pt x="87" y="124"/>
                    <a:pt x="92" y="125"/>
                    <a:pt x="92" y="123"/>
                  </a:cubicBezTo>
                  <a:cubicBezTo>
                    <a:pt x="92" y="121"/>
                    <a:pt x="93" y="118"/>
                    <a:pt x="96" y="118"/>
                  </a:cubicBezTo>
                  <a:cubicBezTo>
                    <a:pt x="98" y="119"/>
                    <a:pt x="100" y="121"/>
                    <a:pt x="102" y="119"/>
                  </a:cubicBezTo>
                  <a:cubicBezTo>
                    <a:pt x="105" y="116"/>
                    <a:pt x="109" y="119"/>
                    <a:pt x="110" y="117"/>
                  </a:cubicBezTo>
                  <a:cubicBezTo>
                    <a:pt x="111" y="115"/>
                    <a:pt x="117" y="113"/>
                    <a:pt x="122" y="110"/>
                  </a:cubicBezTo>
                  <a:cubicBezTo>
                    <a:pt x="122" y="104"/>
                    <a:pt x="115" y="107"/>
                    <a:pt x="114" y="10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54" name="Freeform 162"/>
            <p:cNvSpPr>
              <a:spLocks noChangeArrowheads="1"/>
            </p:cNvSpPr>
            <p:nvPr/>
          </p:nvSpPr>
          <p:spPr bwMode="auto">
            <a:xfrm>
              <a:off x="4337050" y="2678112"/>
              <a:ext cx="71438" cy="168275"/>
            </a:xfrm>
            <a:custGeom>
              <a:avLst/>
              <a:gdLst>
                <a:gd name="T0" fmla="*/ 2147483646 w 37"/>
                <a:gd name="T1" fmla="*/ 2147483646 h 88"/>
                <a:gd name="T2" fmla="*/ 2147483646 w 37"/>
                <a:gd name="T3" fmla="*/ 2147483646 h 88"/>
                <a:gd name="T4" fmla="*/ 2147483646 w 37"/>
                <a:gd name="T5" fmla="*/ 2147483646 h 88"/>
                <a:gd name="T6" fmla="*/ 2147483646 w 37"/>
                <a:gd name="T7" fmla="*/ 2147483646 h 88"/>
                <a:gd name="T8" fmla="*/ 2147483646 w 37"/>
                <a:gd name="T9" fmla="*/ 2147483646 h 88"/>
                <a:gd name="T10" fmla="*/ 2147483646 w 37"/>
                <a:gd name="T11" fmla="*/ 2147483646 h 88"/>
                <a:gd name="T12" fmla="*/ 2147483646 w 37"/>
                <a:gd name="T13" fmla="*/ 2147483646 h 88"/>
                <a:gd name="T14" fmla="*/ 2147483646 w 37"/>
                <a:gd name="T15" fmla="*/ 2147483646 h 88"/>
                <a:gd name="T16" fmla="*/ 2147483646 w 37"/>
                <a:gd name="T17" fmla="*/ 2147483646 h 88"/>
                <a:gd name="T18" fmla="*/ 2147483646 w 37"/>
                <a:gd name="T19" fmla="*/ 2147483646 h 88"/>
                <a:gd name="T20" fmla="*/ 2147483646 w 37"/>
                <a:gd name="T21" fmla="*/ 2147483646 h 88"/>
                <a:gd name="T22" fmla="*/ 0 w 37"/>
                <a:gd name="T23" fmla="*/ 2147483646 h 88"/>
                <a:gd name="T24" fmla="*/ 2147483646 w 37"/>
                <a:gd name="T25" fmla="*/ 2147483646 h 88"/>
                <a:gd name="T26" fmla="*/ 2147483646 w 37"/>
                <a:gd name="T27" fmla="*/ 2147483646 h 88"/>
                <a:gd name="T28" fmla="*/ 2147483646 w 37"/>
                <a:gd name="T29" fmla="*/ 2147483646 h 88"/>
                <a:gd name="T30" fmla="*/ 2147483646 w 37"/>
                <a:gd name="T31" fmla="*/ 2147483646 h 88"/>
                <a:gd name="T32" fmla="*/ 2147483646 w 37"/>
                <a:gd name="T33" fmla="*/ 2147483646 h 88"/>
                <a:gd name="T34" fmla="*/ 2147483646 w 37"/>
                <a:gd name="T35" fmla="*/ 2147483646 h 88"/>
                <a:gd name="T36" fmla="*/ 2147483646 w 37"/>
                <a:gd name="T37" fmla="*/ 2147483646 h 88"/>
                <a:gd name="T38" fmla="*/ 2147483646 w 37"/>
                <a:gd name="T39" fmla="*/ 2147483646 h 88"/>
                <a:gd name="T40" fmla="*/ 2147483646 w 37"/>
                <a:gd name="T41" fmla="*/ 2147483646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88"/>
                <a:gd name="T65" fmla="*/ 37 w 37"/>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88">
                  <a:moveTo>
                    <a:pt x="34" y="57"/>
                  </a:moveTo>
                  <a:cubicBezTo>
                    <a:pt x="33" y="55"/>
                    <a:pt x="30" y="53"/>
                    <a:pt x="27" y="51"/>
                  </a:cubicBezTo>
                  <a:cubicBezTo>
                    <a:pt x="27" y="51"/>
                    <a:pt x="27" y="52"/>
                    <a:pt x="27" y="53"/>
                  </a:cubicBezTo>
                  <a:cubicBezTo>
                    <a:pt x="24" y="57"/>
                    <a:pt x="16" y="44"/>
                    <a:pt x="15" y="35"/>
                  </a:cubicBezTo>
                  <a:cubicBezTo>
                    <a:pt x="14" y="27"/>
                    <a:pt x="19" y="23"/>
                    <a:pt x="16" y="15"/>
                  </a:cubicBezTo>
                  <a:cubicBezTo>
                    <a:pt x="13" y="9"/>
                    <a:pt x="11" y="3"/>
                    <a:pt x="13" y="1"/>
                  </a:cubicBezTo>
                  <a:cubicBezTo>
                    <a:pt x="11" y="0"/>
                    <a:pt x="8" y="1"/>
                    <a:pt x="6" y="1"/>
                  </a:cubicBezTo>
                  <a:cubicBezTo>
                    <a:pt x="7" y="4"/>
                    <a:pt x="10" y="10"/>
                    <a:pt x="10" y="12"/>
                  </a:cubicBezTo>
                  <a:cubicBezTo>
                    <a:pt x="10" y="14"/>
                    <a:pt x="7" y="11"/>
                    <a:pt x="6" y="14"/>
                  </a:cubicBezTo>
                  <a:cubicBezTo>
                    <a:pt x="5" y="17"/>
                    <a:pt x="4" y="30"/>
                    <a:pt x="7" y="32"/>
                  </a:cubicBezTo>
                  <a:cubicBezTo>
                    <a:pt x="9" y="35"/>
                    <a:pt x="2" y="33"/>
                    <a:pt x="2" y="35"/>
                  </a:cubicBezTo>
                  <a:cubicBezTo>
                    <a:pt x="2" y="38"/>
                    <a:pt x="1" y="46"/>
                    <a:pt x="0" y="46"/>
                  </a:cubicBezTo>
                  <a:cubicBezTo>
                    <a:pt x="0" y="47"/>
                    <a:pt x="1" y="49"/>
                    <a:pt x="2" y="51"/>
                  </a:cubicBezTo>
                  <a:cubicBezTo>
                    <a:pt x="2" y="51"/>
                    <a:pt x="2" y="51"/>
                    <a:pt x="2" y="51"/>
                  </a:cubicBezTo>
                  <a:cubicBezTo>
                    <a:pt x="3" y="51"/>
                    <a:pt x="8" y="57"/>
                    <a:pt x="10" y="57"/>
                  </a:cubicBezTo>
                  <a:cubicBezTo>
                    <a:pt x="12" y="56"/>
                    <a:pt x="18" y="53"/>
                    <a:pt x="19" y="58"/>
                  </a:cubicBezTo>
                  <a:cubicBezTo>
                    <a:pt x="20" y="63"/>
                    <a:pt x="16" y="71"/>
                    <a:pt x="17" y="73"/>
                  </a:cubicBezTo>
                  <a:cubicBezTo>
                    <a:pt x="17" y="75"/>
                    <a:pt x="26" y="88"/>
                    <a:pt x="27" y="86"/>
                  </a:cubicBezTo>
                  <a:cubicBezTo>
                    <a:pt x="28" y="85"/>
                    <a:pt x="25" y="79"/>
                    <a:pt x="28" y="76"/>
                  </a:cubicBezTo>
                  <a:cubicBezTo>
                    <a:pt x="31" y="73"/>
                    <a:pt x="35" y="77"/>
                    <a:pt x="34" y="69"/>
                  </a:cubicBezTo>
                  <a:cubicBezTo>
                    <a:pt x="34" y="61"/>
                    <a:pt x="37" y="61"/>
                    <a:pt x="34" y="5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55" name="Freeform 163"/>
            <p:cNvSpPr>
              <a:spLocks noChangeArrowheads="1"/>
            </p:cNvSpPr>
            <p:nvPr/>
          </p:nvSpPr>
          <p:spPr bwMode="auto">
            <a:xfrm>
              <a:off x="7164388" y="2919412"/>
              <a:ext cx="73025" cy="57150"/>
            </a:xfrm>
            <a:custGeom>
              <a:avLst/>
              <a:gdLst>
                <a:gd name="T0" fmla="*/ 2147483646 w 38"/>
                <a:gd name="T1" fmla="*/ 2147483646 h 30"/>
                <a:gd name="T2" fmla="*/ 2147483646 w 38"/>
                <a:gd name="T3" fmla="*/ 2147483646 h 30"/>
                <a:gd name="T4" fmla="*/ 2147483646 w 38"/>
                <a:gd name="T5" fmla="*/ 2147483646 h 30"/>
                <a:gd name="T6" fmla="*/ 0 60000 65536"/>
                <a:gd name="T7" fmla="*/ 0 60000 65536"/>
                <a:gd name="T8" fmla="*/ 0 60000 65536"/>
                <a:gd name="T9" fmla="*/ 0 w 38"/>
                <a:gd name="T10" fmla="*/ 0 h 30"/>
                <a:gd name="T11" fmla="*/ 38 w 38"/>
                <a:gd name="T12" fmla="*/ 30 h 30"/>
              </a:gdLst>
              <a:ahLst/>
              <a:cxnLst>
                <a:cxn ang="T6">
                  <a:pos x="T0" y="T1"/>
                </a:cxn>
                <a:cxn ang="T7">
                  <a:pos x="T2" y="T3"/>
                </a:cxn>
                <a:cxn ang="T8">
                  <a:pos x="T4" y="T5"/>
                </a:cxn>
              </a:cxnLst>
              <a:rect l="T9" t="T10" r="T11" b="T12"/>
              <a:pathLst>
                <a:path w="38" h="30">
                  <a:moveTo>
                    <a:pt x="1" y="5"/>
                  </a:moveTo>
                  <a:cubicBezTo>
                    <a:pt x="0" y="0"/>
                    <a:pt x="38" y="25"/>
                    <a:pt x="34" y="27"/>
                  </a:cubicBezTo>
                  <a:cubicBezTo>
                    <a:pt x="30" y="30"/>
                    <a:pt x="2" y="9"/>
                    <a:pt x="1" y="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56" name="Freeform 164"/>
            <p:cNvSpPr>
              <a:spLocks noChangeArrowheads="1"/>
            </p:cNvSpPr>
            <p:nvPr/>
          </p:nvSpPr>
          <p:spPr bwMode="auto">
            <a:xfrm>
              <a:off x="5102225" y="1530350"/>
              <a:ext cx="166688" cy="111125"/>
            </a:xfrm>
            <a:custGeom>
              <a:avLst/>
              <a:gdLst>
                <a:gd name="T0" fmla="*/ 2147483646 w 87"/>
                <a:gd name="T1" fmla="*/ 2147483646 h 58"/>
                <a:gd name="T2" fmla="*/ 2147483646 w 87"/>
                <a:gd name="T3" fmla="*/ 2147483646 h 58"/>
                <a:gd name="T4" fmla="*/ 2147483646 w 87"/>
                <a:gd name="T5" fmla="*/ 2147483646 h 58"/>
                <a:gd name="T6" fmla="*/ 2147483646 w 87"/>
                <a:gd name="T7" fmla="*/ 2147483646 h 58"/>
                <a:gd name="T8" fmla="*/ 2147483646 w 87"/>
                <a:gd name="T9" fmla="*/ 2147483646 h 58"/>
                <a:gd name="T10" fmla="*/ 2147483646 w 87"/>
                <a:gd name="T11" fmla="*/ 2147483646 h 58"/>
                <a:gd name="T12" fmla="*/ 2147483646 w 87"/>
                <a:gd name="T13" fmla="*/ 2147483646 h 58"/>
                <a:gd name="T14" fmla="*/ 2147483646 w 87"/>
                <a:gd name="T15" fmla="*/ 2147483646 h 58"/>
                <a:gd name="T16" fmla="*/ 2147483646 w 87"/>
                <a:gd name="T17" fmla="*/ 2147483646 h 58"/>
                <a:gd name="T18" fmla="*/ 2147483646 w 87"/>
                <a:gd name="T19" fmla="*/ 2147483646 h 58"/>
                <a:gd name="T20" fmla="*/ 2147483646 w 87"/>
                <a:gd name="T21" fmla="*/ 2147483646 h 58"/>
                <a:gd name="T22" fmla="*/ 2147483646 w 87"/>
                <a:gd name="T23" fmla="*/ 2147483646 h 58"/>
                <a:gd name="T24" fmla="*/ 2147483646 w 87"/>
                <a:gd name="T25" fmla="*/ 2147483646 h 58"/>
                <a:gd name="T26" fmla="*/ 2147483646 w 87"/>
                <a:gd name="T27" fmla="*/ 2147483646 h 58"/>
                <a:gd name="T28" fmla="*/ 2147483646 w 87"/>
                <a:gd name="T29" fmla="*/ 2147483646 h 58"/>
                <a:gd name="T30" fmla="*/ 2147483646 w 87"/>
                <a:gd name="T31" fmla="*/ 2147483646 h 58"/>
                <a:gd name="T32" fmla="*/ 2147483646 w 87"/>
                <a:gd name="T33" fmla="*/ 2147483646 h 58"/>
                <a:gd name="T34" fmla="*/ 2147483646 w 87"/>
                <a:gd name="T35" fmla="*/ 2147483646 h 58"/>
                <a:gd name="T36" fmla="*/ 2147483646 w 87"/>
                <a:gd name="T37" fmla="*/ 2147483646 h 58"/>
                <a:gd name="T38" fmla="*/ 2147483646 w 87"/>
                <a:gd name="T39" fmla="*/ 2147483646 h 58"/>
                <a:gd name="T40" fmla="*/ 2147483646 w 87"/>
                <a:gd name="T41" fmla="*/ 2147483646 h 58"/>
                <a:gd name="T42" fmla="*/ 2147483646 w 87"/>
                <a:gd name="T43" fmla="*/ 2147483646 h 58"/>
                <a:gd name="T44" fmla="*/ 2147483646 w 87"/>
                <a:gd name="T45" fmla="*/ 2147483646 h 58"/>
                <a:gd name="T46" fmla="*/ 2147483646 w 87"/>
                <a:gd name="T47" fmla="*/ 2147483646 h 58"/>
                <a:gd name="T48" fmla="*/ 2147483646 w 87"/>
                <a:gd name="T49" fmla="*/ 2147483646 h 58"/>
                <a:gd name="T50" fmla="*/ 2147483646 w 87"/>
                <a:gd name="T51" fmla="*/ 2147483646 h 58"/>
                <a:gd name="T52" fmla="*/ 2147483646 w 87"/>
                <a:gd name="T53" fmla="*/ 2147483646 h 58"/>
                <a:gd name="T54" fmla="*/ 2147483646 w 87"/>
                <a:gd name="T55" fmla="*/ 2147483646 h 58"/>
                <a:gd name="T56" fmla="*/ 2147483646 w 87"/>
                <a:gd name="T57" fmla="*/ 2147483646 h 58"/>
                <a:gd name="T58" fmla="*/ 2147483646 w 87"/>
                <a:gd name="T59" fmla="*/ 2147483646 h 58"/>
                <a:gd name="T60" fmla="*/ 2147483646 w 87"/>
                <a:gd name="T61" fmla="*/ 2147483646 h 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7"/>
                <a:gd name="T94" fmla="*/ 0 h 58"/>
                <a:gd name="T95" fmla="*/ 87 w 87"/>
                <a:gd name="T96" fmla="*/ 58 h 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7" h="58">
                  <a:moveTo>
                    <a:pt x="71" y="47"/>
                  </a:moveTo>
                  <a:cubicBezTo>
                    <a:pt x="73" y="49"/>
                    <a:pt x="73" y="51"/>
                    <a:pt x="75" y="51"/>
                  </a:cubicBezTo>
                  <a:cubicBezTo>
                    <a:pt x="77" y="50"/>
                    <a:pt x="81" y="51"/>
                    <a:pt x="83" y="53"/>
                  </a:cubicBezTo>
                  <a:cubicBezTo>
                    <a:pt x="85" y="53"/>
                    <a:pt x="87" y="52"/>
                    <a:pt x="87" y="52"/>
                  </a:cubicBezTo>
                  <a:cubicBezTo>
                    <a:pt x="87" y="52"/>
                    <a:pt x="85" y="41"/>
                    <a:pt x="84" y="37"/>
                  </a:cubicBezTo>
                  <a:cubicBezTo>
                    <a:pt x="84" y="34"/>
                    <a:pt x="73" y="30"/>
                    <a:pt x="73" y="30"/>
                  </a:cubicBezTo>
                  <a:cubicBezTo>
                    <a:pt x="72" y="20"/>
                    <a:pt x="72" y="20"/>
                    <a:pt x="72" y="20"/>
                  </a:cubicBezTo>
                  <a:cubicBezTo>
                    <a:pt x="72" y="20"/>
                    <a:pt x="59" y="22"/>
                    <a:pt x="57" y="21"/>
                  </a:cubicBezTo>
                  <a:cubicBezTo>
                    <a:pt x="55" y="20"/>
                    <a:pt x="50" y="23"/>
                    <a:pt x="47" y="19"/>
                  </a:cubicBezTo>
                  <a:cubicBezTo>
                    <a:pt x="45" y="16"/>
                    <a:pt x="41" y="22"/>
                    <a:pt x="37" y="19"/>
                  </a:cubicBezTo>
                  <a:cubicBezTo>
                    <a:pt x="33" y="16"/>
                    <a:pt x="22" y="20"/>
                    <a:pt x="21" y="18"/>
                  </a:cubicBezTo>
                  <a:cubicBezTo>
                    <a:pt x="21" y="15"/>
                    <a:pt x="26" y="11"/>
                    <a:pt x="29" y="11"/>
                  </a:cubicBezTo>
                  <a:cubicBezTo>
                    <a:pt x="30" y="11"/>
                    <a:pt x="31" y="11"/>
                    <a:pt x="33" y="11"/>
                  </a:cubicBezTo>
                  <a:cubicBezTo>
                    <a:pt x="34" y="9"/>
                    <a:pt x="37" y="3"/>
                    <a:pt x="37" y="2"/>
                  </a:cubicBezTo>
                  <a:cubicBezTo>
                    <a:pt x="36" y="0"/>
                    <a:pt x="32" y="2"/>
                    <a:pt x="29" y="4"/>
                  </a:cubicBezTo>
                  <a:cubicBezTo>
                    <a:pt x="26" y="6"/>
                    <a:pt x="21" y="3"/>
                    <a:pt x="20" y="6"/>
                  </a:cubicBezTo>
                  <a:cubicBezTo>
                    <a:pt x="19" y="9"/>
                    <a:pt x="18" y="12"/>
                    <a:pt x="15" y="12"/>
                  </a:cubicBezTo>
                  <a:cubicBezTo>
                    <a:pt x="12" y="12"/>
                    <a:pt x="14" y="17"/>
                    <a:pt x="11" y="18"/>
                  </a:cubicBezTo>
                  <a:cubicBezTo>
                    <a:pt x="8" y="19"/>
                    <a:pt x="1" y="19"/>
                    <a:pt x="1" y="22"/>
                  </a:cubicBezTo>
                  <a:cubicBezTo>
                    <a:pt x="0" y="25"/>
                    <a:pt x="8" y="27"/>
                    <a:pt x="8" y="31"/>
                  </a:cubicBezTo>
                  <a:cubicBezTo>
                    <a:pt x="7" y="34"/>
                    <a:pt x="12" y="38"/>
                    <a:pt x="9" y="41"/>
                  </a:cubicBezTo>
                  <a:cubicBezTo>
                    <a:pt x="6" y="43"/>
                    <a:pt x="4" y="46"/>
                    <a:pt x="4" y="52"/>
                  </a:cubicBezTo>
                  <a:cubicBezTo>
                    <a:pt x="7" y="54"/>
                    <a:pt x="9" y="55"/>
                    <a:pt x="10" y="53"/>
                  </a:cubicBezTo>
                  <a:cubicBezTo>
                    <a:pt x="11" y="49"/>
                    <a:pt x="21" y="53"/>
                    <a:pt x="21" y="50"/>
                  </a:cubicBezTo>
                  <a:cubicBezTo>
                    <a:pt x="21" y="47"/>
                    <a:pt x="32" y="48"/>
                    <a:pt x="32" y="44"/>
                  </a:cubicBezTo>
                  <a:cubicBezTo>
                    <a:pt x="32" y="41"/>
                    <a:pt x="38" y="34"/>
                    <a:pt x="42" y="35"/>
                  </a:cubicBezTo>
                  <a:cubicBezTo>
                    <a:pt x="46" y="35"/>
                    <a:pt x="42" y="42"/>
                    <a:pt x="47" y="44"/>
                  </a:cubicBezTo>
                  <a:cubicBezTo>
                    <a:pt x="51" y="46"/>
                    <a:pt x="44" y="54"/>
                    <a:pt x="47" y="57"/>
                  </a:cubicBezTo>
                  <a:cubicBezTo>
                    <a:pt x="48" y="58"/>
                    <a:pt x="50" y="58"/>
                    <a:pt x="52" y="58"/>
                  </a:cubicBezTo>
                  <a:cubicBezTo>
                    <a:pt x="54" y="57"/>
                    <a:pt x="56" y="56"/>
                    <a:pt x="58" y="56"/>
                  </a:cubicBezTo>
                  <a:cubicBezTo>
                    <a:pt x="63" y="52"/>
                    <a:pt x="69" y="46"/>
                    <a:pt x="71" y="4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57" name="Freeform 165"/>
            <p:cNvSpPr>
              <a:spLocks noChangeArrowheads="1"/>
            </p:cNvSpPr>
            <p:nvPr/>
          </p:nvSpPr>
          <p:spPr bwMode="auto">
            <a:xfrm>
              <a:off x="1943100" y="1908175"/>
              <a:ext cx="19050" cy="39688"/>
            </a:xfrm>
            <a:custGeom>
              <a:avLst/>
              <a:gdLst>
                <a:gd name="T0" fmla="*/ 2147483646 w 10"/>
                <a:gd name="T1" fmla="*/ 2147483646 h 21"/>
                <a:gd name="T2" fmla="*/ 2147483646 w 10"/>
                <a:gd name="T3" fmla="*/ 2147483646 h 21"/>
                <a:gd name="T4" fmla="*/ 0 w 10"/>
                <a:gd name="T5" fmla="*/ 2147483646 h 21"/>
                <a:gd name="T6" fmla="*/ 2147483646 w 10"/>
                <a:gd name="T7" fmla="*/ 2147483646 h 21"/>
                <a:gd name="T8" fmla="*/ 2147483646 w 10"/>
                <a:gd name="T9" fmla="*/ 2147483646 h 21"/>
                <a:gd name="T10" fmla="*/ 2147483646 w 10"/>
                <a:gd name="T11" fmla="*/ 2147483646 h 21"/>
                <a:gd name="T12" fmla="*/ 0 60000 65536"/>
                <a:gd name="T13" fmla="*/ 0 60000 65536"/>
                <a:gd name="T14" fmla="*/ 0 60000 65536"/>
                <a:gd name="T15" fmla="*/ 0 60000 65536"/>
                <a:gd name="T16" fmla="*/ 0 60000 65536"/>
                <a:gd name="T17" fmla="*/ 0 60000 65536"/>
                <a:gd name="T18" fmla="*/ 0 w 10"/>
                <a:gd name="T19" fmla="*/ 0 h 21"/>
                <a:gd name="T20" fmla="*/ 10 w 10"/>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0" h="21">
                  <a:moveTo>
                    <a:pt x="8" y="19"/>
                  </a:moveTo>
                  <a:cubicBezTo>
                    <a:pt x="8" y="21"/>
                    <a:pt x="4" y="17"/>
                    <a:pt x="4" y="15"/>
                  </a:cubicBezTo>
                  <a:cubicBezTo>
                    <a:pt x="4" y="12"/>
                    <a:pt x="0" y="12"/>
                    <a:pt x="0" y="7"/>
                  </a:cubicBezTo>
                  <a:cubicBezTo>
                    <a:pt x="0" y="3"/>
                    <a:pt x="2" y="0"/>
                    <a:pt x="4" y="4"/>
                  </a:cubicBezTo>
                  <a:cubicBezTo>
                    <a:pt x="7" y="8"/>
                    <a:pt x="5" y="10"/>
                    <a:pt x="5" y="12"/>
                  </a:cubicBezTo>
                  <a:cubicBezTo>
                    <a:pt x="6" y="14"/>
                    <a:pt x="10" y="17"/>
                    <a:pt x="8" y="1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58" name="Freeform 166"/>
            <p:cNvSpPr>
              <a:spLocks noChangeArrowheads="1"/>
            </p:cNvSpPr>
            <p:nvPr/>
          </p:nvSpPr>
          <p:spPr bwMode="auto">
            <a:xfrm>
              <a:off x="2298700" y="2235200"/>
              <a:ext cx="25400" cy="20638"/>
            </a:xfrm>
            <a:custGeom>
              <a:avLst/>
              <a:gdLst>
                <a:gd name="T0" fmla="*/ 2147483646 w 13"/>
                <a:gd name="T1" fmla="*/ 2147483646 h 11"/>
                <a:gd name="T2" fmla="*/ 2147483646 w 13"/>
                <a:gd name="T3" fmla="*/ 2147483646 h 11"/>
                <a:gd name="T4" fmla="*/ 2147483646 w 13"/>
                <a:gd name="T5" fmla="*/ 2147483646 h 11"/>
                <a:gd name="T6" fmla="*/ 2147483646 w 13"/>
                <a:gd name="T7" fmla="*/ 2147483646 h 11"/>
                <a:gd name="T8" fmla="*/ 2147483646 w 13"/>
                <a:gd name="T9" fmla="*/ 2147483646 h 11"/>
                <a:gd name="T10" fmla="*/ 0 60000 65536"/>
                <a:gd name="T11" fmla="*/ 0 60000 65536"/>
                <a:gd name="T12" fmla="*/ 0 60000 65536"/>
                <a:gd name="T13" fmla="*/ 0 60000 65536"/>
                <a:gd name="T14" fmla="*/ 0 60000 65536"/>
                <a:gd name="T15" fmla="*/ 0 w 13"/>
                <a:gd name="T16" fmla="*/ 0 h 11"/>
                <a:gd name="T17" fmla="*/ 13 w 13"/>
                <a:gd name="T18" fmla="*/ 11 h 11"/>
              </a:gdLst>
              <a:ahLst/>
              <a:cxnLst>
                <a:cxn ang="T10">
                  <a:pos x="T0" y="T1"/>
                </a:cxn>
                <a:cxn ang="T11">
                  <a:pos x="T2" y="T3"/>
                </a:cxn>
                <a:cxn ang="T12">
                  <a:pos x="T4" y="T5"/>
                </a:cxn>
                <a:cxn ang="T13">
                  <a:pos x="T6" y="T7"/>
                </a:cxn>
                <a:cxn ang="T14">
                  <a:pos x="T8" y="T9"/>
                </a:cxn>
              </a:cxnLst>
              <a:rect l="T15" t="T16" r="T17" b="T18"/>
              <a:pathLst>
                <a:path w="13" h="11">
                  <a:moveTo>
                    <a:pt x="3" y="10"/>
                  </a:moveTo>
                  <a:cubicBezTo>
                    <a:pt x="1" y="8"/>
                    <a:pt x="5" y="5"/>
                    <a:pt x="2" y="4"/>
                  </a:cubicBezTo>
                  <a:cubicBezTo>
                    <a:pt x="0" y="3"/>
                    <a:pt x="8" y="0"/>
                    <a:pt x="11" y="2"/>
                  </a:cubicBezTo>
                  <a:cubicBezTo>
                    <a:pt x="13" y="4"/>
                    <a:pt x="13" y="7"/>
                    <a:pt x="11" y="8"/>
                  </a:cubicBezTo>
                  <a:cubicBezTo>
                    <a:pt x="9" y="9"/>
                    <a:pt x="4" y="11"/>
                    <a:pt x="3" y="1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59" name="Freeform 167"/>
            <p:cNvSpPr>
              <a:spLocks noChangeArrowheads="1"/>
            </p:cNvSpPr>
            <p:nvPr/>
          </p:nvSpPr>
          <p:spPr bwMode="auto">
            <a:xfrm>
              <a:off x="4572000" y="1519237"/>
              <a:ext cx="71438" cy="61913"/>
            </a:xfrm>
            <a:custGeom>
              <a:avLst/>
              <a:gdLst>
                <a:gd name="T0" fmla="*/ 2147483646 w 37"/>
                <a:gd name="T1" fmla="*/ 2147483646 h 33"/>
                <a:gd name="T2" fmla="*/ 2147483646 w 37"/>
                <a:gd name="T3" fmla="*/ 2147483646 h 33"/>
                <a:gd name="T4" fmla="*/ 2147483646 w 37"/>
                <a:gd name="T5" fmla="*/ 2147483646 h 33"/>
                <a:gd name="T6" fmla="*/ 2147483646 w 37"/>
                <a:gd name="T7" fmla="*/ 2147483646 h 33"/>
                <a:gd name="T8" fmla="*/ 2147483646 w 37"/>
                <a:gd name="T9" fmla="*/ 2147483646 h 33"/>
                <a:gd name="T10" fmla="*/ 0 w 37"/>
                <a:gd name="T11" fmla="*/ 2147483646 h 33"/>
                <a:gd name="T12" fmla="*/ 2147483646 w 37"/>
                <a:gd name="T13" fmla="*/ 2147483646 h 33"/>
                <a:gd name="T14" fmla="*/ 2147483646 w 37"/>
                <a:gd name="T15" fmla="*/ 2147483646 h 33"/>
                <a:gd name="T16" fmla="*/ 2147483646 w 37"/>
                <a:gd name="T17" fmla="*/ 2147483646 h 33"/>
                <a:gd name="T18" fmla="*/ 2147483646 w 37"/>
                <a:gd name="T19" fmla="*/ 2147483646 h 33"/>
                <a:gd name="T20" fmla="*/ 2147483646 w 37"/>
                <a:gd name="T21" fmla="*/ 2147483646 h 33"/>
                <a:gd name="T22" fmla="*/ 2147483646 w 37"/>
                <a:gd name="T23" fmla="*/ 2147483646 h 33"/>
                <a:gd name="T24" fmla="*/ 2147483646 w 37"/>
                <a:gd name="T25" fmla="*/ 2147483646 h 33"/>
                <a:gd name="T26" fmla="*/ 2147483646 w 37"/>
                <a:gd name="T27" fmla="*/ 2147483646 h 33"/>
                <a:gd name="T28" fmla="*/ 2147483646 w 37"/>
                <a:gd name="T29" fmla="*/ 2147483646 h 33"/>
                <a:gd name="T30" fmla="*/ 2147483646 w 37"/>
                <a:gd name="T31" fmla="*/ 2147483646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7"/>
                <a:gd name="T49" fmla="*/ 0 h 33"/>
                <a:gd name="T50" fmla="*/ 37 w 37"/>
                <a:gd name="T51" fmla="*/ 33 h 3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7" h="33">
                  <a:moveTo>
                    <a:pt x="35" y="26"/>
                  </a:moveTo>
                  <a:cubicBezTo>
                    <a:pt x="35" y="23"/>
                    <a:pt x="28" y="21"/>
                    <a:pt x="28" y="17"/>
                  </a:cubicBezTo>
                  <a:cubicBezTo>
                    <a:pt x="28" y="14"/>
                    <a:pt x="23" y="11"/>
                    <a:pt x="24" y="8"/>
                  </a:cubicBezTo>
                  <a:cubicBezTo>
                    <a:pt x="24" y="6"/>
                    <a:pt x="22" y="4"/>
                    <a:pt x="21" y="2"/>
                  </a:cubicBezTo>
                  <a:cubicBezTo>
                    <a:pt x="18" y="1"/>
                    <a:pt x="14" y="0"/>
                    <a:pt x="11" y="1"/>
                  </a:cubicBezTo>
                  <a:cubicBezTo>
                    <a:pt x="7" y="1"/>
                    <a:pt x="4" y="2"/>
                    <a:pt x="0" y="3"/>
                  </a:cubicBezTo>
                  <a:cubicBezTo>
                    <a:pt x="2" y="6"/>
                    <a:pt x="0" y="7"/>
                    <a:pt x="2" y="12"/>
                  </a:cubicBezTo>
                  <a:cubicBezTo>
                    <a:pt x="4" y="17"/>
                    <a:pt x="9" y="14"/>
                    <a:pt x="11" y="16"/>
                  </a:cubicBezTo>
                  <a:cubicBezTo>
                    <a:pt x="11" y="16"/>
                    <a:pt x="12" y="18"/>
                    <a:pt x="13" y="20"/>
                  </a:cubicBezTo>
                  <a:cubicBezTo>
                    <a:pt x="13" y="20"/>
                    <a:pt x="13" y="20"/>
                    <a:pt x="14" y="20"/>
                  </a:cubicBezTo>
                  <a:cubicBezTo>
                    <a:pt x="16" y="20"/>
                    <a:pt x="16" y="21"/>
                    <a:pt x="17" y="22"/>
                  </a:cubicBezTo>
                  <a:cubicBezTo>
                    <a:pt x="19" y="23"/>
                    <a:pt x="21" y="24"/>
                    <a:pt x="22" y="25"/>
                  </a:cubicBezTo>
                  <a:cubicBezTo>
                    <a:pt x="24" y="25"/>
                    <a:pt x="25" y="23"/>
                    <a:pt x="28" y="27"/>
                  </a:cubicBezTo>
                  <a:cubicBezTo>
                    <a:pt x="30" y="29"/>
                    <a:pt x="30" y="30"/>
                    <a:pt x="30" y="33"/>
                  </a:cubicBezTo>
                  <a:cubicBezTo>
                    <a:pt x="33" y="33"/>
                    <a:pt x="35" y="32"/>
                    <a:pt x="37" y="31"/>
                  </a:cubicBezTo>
                  <a:cubicBezTo>
                    <a:pt x="36" y="29"/>
                    <a:pt x="35" y="27"/>
                    <a:pt x="35" y="2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60" name="Freeform 168"/>
            <p:cNvSpPr>
              <a:spLocks noEditPoints="1" noChangeArrowheads="1"/>
            </p:cNvSpPr>
            <p:nvPr/>
          </p:nvSpPr>
          <p:spPr bwMode="auto">
            <a:xfrm>
              <a:off x="4605338" y="1504950"/>
              <a:ext cx="106363" cy="87313"/>
            </a:xfrm>
            <a:custGeom>
              <a:avLst/>
              <a:gdLst>
                <a:gd name="T0" fmla="*/ 2147483646 w 56"/>
                <a:gd name="T1" fmla="*/ 2147483646 h 46"/>
                <a:gd name="T2" fmla="*/ 2147483646 w 56"/>
                <a:gd name="T3" fmla="*/ 2147483646 h 46"/>
                <a:gd name="T4" fmla="*/ 2147483646 w 56"/>
                <a:gd name="T5" fmla="*/ 2147483646 h 46"/>
                <a:gd name="T6" fmla="*/ 2147483646 w 56"/>
                <a:gd name="T7" fmla="*/ 2147483646 h 46"/>
                <a:gd name="T8" fmla="*/ 2147483646 w 56"/>
                <a:gd name="T9" fmla="*/ 2147483646 h 46"/>
                <a:gd name="T10" fmla="*/ 2147483646 w 56"/>
                <a:gd name="T11" fmla="*/ 0 h 46"/>
                <a:gd name="T12" fmla="*/ 2147483646 w 56"/>
                <a:gd name="T13" fmla="*/ 2147483646 h 46"/>
                <a:gd name="T14" fmla="*/ 2147483646 w 56"/>
                <a:gd name="T15" fmla="*/ 2147483646 h 46"/>
                <a:gd name="T16" fmla="*/ 2147483646 w 56"/>
                <a:gd name="T17" fmla="*/ 2147483646 h 46"/>
                <a:gd name="T18" fmla="*/ 2147483646 w 56"/>
                <a:gd name="T19" fmla="*/ 2147483646 h 46"/>
                <a:gd name="T20" fmla="*/ 2147483646 w 56"/>
                <a:gd name="T21" fmla="*/ 2147483646 h 46"/>
                <a:gd name="T22" fmla="*/ 2147483646 w 56"/>
                <a:gd name="T23" fmla="*/ 2147483646 h 46"/>
                <a:gd name="T24" fmla="*/ 2147483646 w 56"/>
                <a:gd name="T25" fmla="*/ 2147483646 h 46"/>
                <a:gd name="T26" fmla="*/ 2147483646 w 56"/>
                <a:gd name="T27" fmla="*/ 2147483646 h 46"/>
                <a:gd name="T28" fmla="*/ 2147483646 w 56"/>
                <a:gd name="T29" fmla="*/ 2147483646 h 46"/>
                <a:gd name="T30" fmla="*/ 2147483646 w 56"/>
                <a:gd name="T31" fmla="*/ 2147483646 h 46"/>
                <a:gd name="T32" fmla="*/ 2147483646 w 56"/>
                <a:gd name="T33" fmla="*/ 2147483646 h 46"/>
                <a:gd name="T34" fmla="*/ 2147483646 w 56"/>
                <a:gd name="T35" fmla="*/ 2147483646 h 46"/>
                <a:gd name="T36" fmla="*/ 2147483646 w 56"/>
                <a:gd name="T37" fmla="*/ 2147483646 h 46"/>
                <a:gd name="T38" fmla="*/ 2147483646 w 56"/>
                <a:gd name="T39" fmla="*/ 2147483646 h 46"/>
                <a:gd name="T40" fmla="*/ 0 w 56"/>
                <a:gd name="T41" fmla="*/ 2147483646 h 46"/>
                <a:gd name="T42" fmla="*/ 2147483646 w 56"/>
                <a:gd name="T43" fmla="*/ 2147483646 h 46"/>
                <a:gd name="T44" fmla="*/ 2147483646 w 56"/>
                <a:gd name="T45" fmla="*/ 2147483646 h 46"/>
                <a:gd name="T46" fmla="*/ 2147483646 w 56"/>
                <a:gd name="T47" fmla="*/ 2147483646 h 46"/>
                <a:gd name="T48" fmla="*/ 2147483646 w 56"/>
                <a:gd name="T49" fmla="*/ 2147483646 h 46"/>
                <a:gd name="T50" fmla="*/ 2147483646 w 56"/>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6"/>
                <a:gd name="T79" fmla="*/ 0 h 46"/>
                <a:gd name="T80" fmla="*/ 56 w 56"/>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6" h="46">
                  <a:moveTo>
                    <a:pt x="53" y="15"/>
                  </a:moveTo>
                  <a:cubicBezTo>
                    <a:pt x="51" y="13"/>
                    <a:pt x="47" y="8"/>
                    <a:pt x="43" y="2"/>
                  </a:cubicBezTo>
                  <a:cubicBezTo>
                    <a:pt x="41" y="6"/>
                    <a:pt x="36" y="5"/>
                    <a:pt x="35" y="8"/>
                  </a:cubicBezTo>
                  <a:cubicBezTo>
                    <a:pt x="34" y="10"/>
                    <a:pt x="32" y="7"/>
                    <a:pt x="30" y="8"/>
                  </a:cubicBezTo>
                  <a:cubicBezTo>
                    <a:pt x="29" y="8"/>
                    <a:pt x="25" y="2"/>
                    <a:pt x="22" y="2"/>
                  </a:cubicBezTo>
                  <a:cubicBezTo>
                    <a:pt x="21" y="1"/>
                    <a:pt x="20" y="1"/>
                    <a:pt x="18" y="0"/>
                  </a:cubicBezTo>
                  <a:cubicBezTo>
                    <a:pt x="17" y="2"/>
                    <a:pt x="16" y="3"/>
                    <a:pt x="16" y="4"/>
                  </a:cubicBezTo>
                  <a:cubicBezTo>
                    <a:pt x="17" y="6"/>
                    <a:pt x="21" y="8"/>
                    <a:pt x="20" y="9"/>
                  </a:cubicBezTo>
                  <a:cubicBezTo>
                    <a:pt x="18" y="11"/>
                    <a:pt x="13" y="10"/>
                    <a:pt x="11" y="9"/>
                  </a:cubicBezTo>
                  <a:cubicBezTo>
                    <a:pt x="9" y="7"/>
                    <a:pt x="4" y="4"/>
                    <a:pt x="3" y="6"/>
                  </a:cubicBezTo>
                  <a:cubicBezTo>
                    <a:pt x="2" y="8"/>
                    <a:pt x="8" y="13"/>
                    <a:pt x="7" y="15"/>
                  </a:cubicBezTo>
                  <a:cubicBezTo>
                    <a:pt x="6" y="18"/>
                    <a:pt x="11" y="21"/>
                    <a:pt x="11" y="24"/>
                  </a:cubicBezTo>
                  <a:cubicBezTo>
                    <a:pt x="11" y="28"/>
                    <a:pt x="18" y="30"/>
                    <a:pt x="18" y="33"/>
                  </a:cubicBezTo>
                  <a:cubicBezTo>
                    <a:pt x="18" y="34"/>
                    <a:pt x="19" y="36"/>
                    <a:pt x="20" y="38"/>
                  </a:cubicBezTo>
                  <a:cubicBezTo>
                    <a:pt x="26" y="36"/>
                    <a:pt x="30" y="32"/>
                    <a:pt x="34" y="30"/>
                  </a:cubicBezTo>
                  <a:cubicBezTo>
                    <a:pt x="39" y="27"/>
                    <a:pt x="37" y="38"/>
                    <a:pt x="36" y="40"/>
                  </a:cubicBezTo>
                  <a:cubicBezTo>
                    <a:pt x="35" y="41"/>
                    <a:pt x="40" y="44"/>
                    <a:pt x="44" y="46"/>
                  </a:cubicBezTo>
                  <a:cubicBezTo>
                    <a:pt x="44" y="43"/>
                    <a:pt x="44" y="41"/>
                    <a:pt x="46" y="39"/>
                  </a:cubicBezTo>
                  <a:cubicBezTo>
                    <a:pt x="52" y="32"/>
                    <a:pt x="56" y="21"/>
                    <a:pt x="53" y="15"/>
                  </a:cubicBezTo>
                  <a:close/>
                  <a:moveTo>
                    <a:pt x="5" y="32"/>
                  </a:moveTo>
                  <a:cubicBezTo>
                    <a:pt x="4" y="31"/>
                    <a:pt x="2" y="30"/>
                    <a:pt x="0" y="29"/>
                  </a:cubicBezTo>
                  <a:cubicBezTo>
                    <a:pt x="0" y="31"/>
                    <a:pt x="0" y="34"/>
                    <a:pt x="3" y="35"/>
                  </a:cubicBezTo>
                  <a:cubicBezTo>
                    <a:pt x="8" y="37"/>
                    <a:pt x="1" y="38"/>
                    <a:pt x="11" y="40"/>
                  </a:cubicBezTo>
                  <a:cubicBezTo>
                    <a:pt x="12" y="40"/>
                    <a:pt x="12" y="40"/>
                    <a:pt x="13" y="40"/>
                  </a:cubicBezTo>
                  <a:cubicBezTo>
                    <a:pt x="13" y="37"/>
                    <a:pt x="13" y="36"/>
                    <a:pt x="11" y="34"/>
                  </a:cubicBezTo>
                  <a:cubicBezTo>
                    <a:pt x="8" y="30"/>
                    <a:pt x="7" y="32"/>
                    <a:pt x="5" y="32"/>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61" name="Freeform 169"/>
            <p:cNvSpPr>
              <a:spLocks noChangeArrowheads="1"/>
            </p:cNvSpPr>
            <p:nvPr/>
          </p:nvSpPr>
          <p:spPr bwMode="auto">
            <a:xfrm>
              <a:off x="4946650" y="1595437"/>
              <a:ext cx="309563" cy="220663"/>
            </a:xfrm>
            <a:custGeom>
              <a:avLst/>
              <a:gdLst>
                <a:gd name="T0" fmla="*/ 2147483646 w 162"/>
                <a:gd name="T1" fmla="*/ 2147483646 h 116"/>
                <a:gd name="T2" fmla="*/ 2147483646 w 162"/>
                <a:gd name="T3" fmla="*/ 2147483646 h 116"/>
                <a:gd name="T4" fmla="*/ 2147483646 w 162"/>
                <a:gd name="T5" fmla="*/ 2147483646 h 116"/>
                <a:gd name="T6" fmla="*/ 2147483646 w 162"/>
                <a:gd name="T7" fmla="*/ 2147483646 h 116"/>
                <a:gd name="T8" fmla="*/ 2147483646 w 162"/>
                <a:gd name="T9" fmla="*/ 2147483646 h 116"/>
                <a:gd name="T10" fmla="*/ 2147483646 w 162"/>
                <a:gd name="T11" fmla="*/ 2147483646 h 116"/>
                <a:gd name="T12" fmla="*/ 2147483646 w 162"/>
                <a:gd name="T13" fmla="*/ 2147483646 h 116"/>
                <a:gd name="T14" fmla="*/ 2147483646 w 162"/>
                <a:gd name="T15" fmla="*/ 2147483646 h 116"/>
                <a:gd name="T16" fmla="*/ 2147483646 w 162"/>
                <a:gd name="T17" fmla="*/ 2147483646 h 116"/>
                <a:gd name="T18" fmla="*/ 2147483646 w 162"/>
                <a:gd name="T19" fmla="*/ 2147483646 h 116"/>
                <a:gd name="T20" fmla="*/ 2147483646 w 162"/>
                <a:gd name="T21" fmla="*/ 2147483646 h 116"/>
                <a:gd name="T22" fmla="*/ 2147483646 w 162"/>
                <a:gd name="T23" fmla="*/ 2147483646 h 116"/>
                <a:gd name="T24" fmla="*/ 2147483646 w 162"/>
                <a:gd name="T25" fmla="*/ 2147483646 h 116"/>
                <a:gd name="T26" fmla="*/ 2147483646 w 162"/>
                <a:gd name="T27" fmla="*/ 2147483646 h 116"/>
                <a:gd name="T28" fmla="*/ 2147483646 w 162"/>
                <a:gd name="T29" fmla="*/ 2147483646 h 116"/>
                <a:gd name="T30" fmla="*/ 2147483646 w 162"/>
                <a:gd name="T31" fmla="*/ 2147483646 h 116"/>
                <a:gd name="T32" fmla="*/ 2147483646 w 162"/>
                <a:gd name="T33" fmla="*/ 2147483646 h 116"/>
                <a:gd name="T34" fmla="*/ 2147483646 w 162"/>
                <a:gd name="T35" fmla="*/ 2147483646 h 116"/>
                <a:gd name="T36" fmla="*/ 2147483646 w 162"/>
                <a:gd name="T37" fmla="*/ 2147483646 h 116"/>
                <a:gd name="T38" fmla="*/ 2147483646 w 162"/>
                <a:gd name="T39" fmla="*/ 2147483646 h 116"/>
                <a:gd name="T40" fmla="*/ 2147483646 w 162"/>
                <a:gd name="T41" fmla="*/ 2147483646 h 116"/>
                <a:gd name="T42" fmla="*/ 2147483646 w 162"/>
                <a:gd name="T43" fmla="*/ 2147483646 h 116"/>
                <a:gd name="T44" fmla="*/ 2147483646 w 162"/>
                <a:gd name="T45" fmla="*/ 2147483646 h 116"/>
                <a:gd name="T46" fmla="*/ 2147483646 w 162"/>
                <a:gd name="T47" fmla="*/ 2147483646 h 116"/>
                <a:gd name="T48" fmla="*/ 2147483646 w 162"/>
                <a:gd name="T49" fmla="*/ 2147483646 h 116"/>
                <a:gd name="T50" fmla="*/ 2147483646 w 162"/>
                <a:gd name="T51" fmla="*/ 2147483646 h 116"/>
                <a:gd name="T52" fmla="*/ 2147483646 w 162"/>
                <a:gd name="T53" fmla="*/ 2147483646 h 116"/>
                <a:gd name="T54" fmla="*/ 2147483646 w 162"/>
                <a:gd name="T55" fmla="*/ 2147483646 h 116"/>
                <a:gd name="T56" fmla="*/ 2147483646 w 162"/>
                <a:gd name="T57" fmla="*/ 2147483646 h 116"/>
                <a:gd name="T58" fmla="*/ 2147483646 w 162"/>
                <a:gd name="T59" fmla="*/ 2147483646 h 116"/>
                <a:gd name="T60" fmla="*/ 2147483646 w 162"/>
                <a:gd name="T61" fmla="*/ 2147483646 h 116"/>
                <a:gd name="T62" fmla="*/ 2147483646 w 162"/>
                <a:gd name="T63" fmla="*/ 2147483646 h 116"/>
                <a:gd name="T64" fmla="*/ 2147483646 w 162"/>
                <a:gd name="T65" fmla="*/ 2147483646 h 116"/>
                <a:gd name="T66" fmla="*/ 2147483646 w 162"/>
                <a:gd name="T67" fmla="*/ 2147483646 h 116"/>
                <a:gd name="T68" fmla="*/ 2147483646 w 162"/>
                <a:gd name="T69" fmla="*/ 2147483646 h 116"/>
                <a:gd name="T70" fmla="*/ 2147483646 w 162"/>
                <a:gd name="T71" fmla="*/ 2147483646 h 116"/>
                <a:gd name="T72" fmla="*/ 2147483646 w 162"/>
                <a:gd name="T73" fmla="*/ 2147483646 h 116"/>
                <a:gd name="T74" fmla="*/ 2147483646 w 162"/>
                <a:gd name="T75" fmla="*/ 2147483646 h 116"/>
                <a:gd name="T76" fmla="*/ 2147483646 w 162"/>
                <a:gd name="T77" fmla="*/ 2147483646 h 116"/>
                <a:gd name="T78" fmla="*/ 2147483646 w 162"/>
                <a:gd name="T79" fmla="*/ 2147483646 h 116"/>
                <a:gd name="T80" fmla="*/ 2147483646 w 162"/>
                <a:gd name="T81" fmla="*/ 2147483646 h 116"/>
                <a:gd name="T82" fmla="*/ 2147483646 w 162"/>
                <a:gd name="T83" fmla="*/ 2147483646 h 116"/>
                <a:gd name="T84" fmla="*/ 2147483646 w 162"/>
                <a:gd name="T85" fmla="*/ 2147483646 h 116"/>
                <a:gd name="T86" fmla="*/ 2147483646 w 162"/>
                <a:gd name="T87" fmla="*/ 2147483646 h 116"/>
                <a:gd name="T88" fmla="*/ 2147483646 w 162"/>
                <a:gd name="T89" fmla="*/ 2147483646 h 116"/>
                <a:gd name="T90" fmla="*/ 2147483646 w 162"/>
                <a:gd name="T91" fmla="*/ 2147483646 h 11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2"/>
                <a:gd name="T139" fmla="*/ 0 h 116"/>
                <a:gd name="T140" fmla="*/ 162 w 162"/>
                <a:gd name="T141" fmla="*/ 116 h 11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2" h="116">
                  <a:moveTo>
                    <a:pt x="156" y="17"/>
                  </a:moveTo>
                  <a:cubicBezTo>
                    <a:pt x="154" y="17"/>
                    <a:pt x="154" y="15"/>
                    <a:pt x="152" y="13"/>
                  </a:cubicBezTo>
                  <a:cubicBezTo>
                    <a:pt x="150" y="12"/>
                    <a:pt x="144" y="18"/>
                    <a:pt x="139" y="22"/>
                  </a:cubicBezTo>
                  <a:cubicBezTo>
                    <a:pt x="137" y="22"/>
                    <a:pt x="135" y="23"/>
                    <a:pt x="134" y="24"/>
                  </a:cubicBezTo>
                  <a:cubicBezTo>
                    <a:pt x="131" y="24"/>
                    <a:pt x="129" y="24"/>
                    <a:pt x="128" y="23"/>
                  </a:cubicBezTo>
                  <a:cubicBezTo>
                    <a:pt x="125" y="20"/>
                    <a:pt x="132" y="12"/>
                    <a:pt x="128" y="10"/>
                  </a:cubicBezTo>
                  <a:cubicBezTo>
                    <a:pt x="123" y="8"/>
                    <a:pt x="127" y="1"/>
                    <a:pt x="123" y="1"/>
                  </a:cubicBezTo>
                  <a:cubicBezTo>
                    <a:pt x="119" y="0"/>
                    <a:pt x="113" y="7"/>
                    <a:pt x="113" y="10"/>
                  </a:cubicBezTo>
                  <a:cubicBezTo>
                    <a:pt x="113" y="14"/>
                    <a:pt x="102" y="13"/>
                    <a:pt x="102" y="16"/>
                  </a:cubicBezTo>
                  <a:cubicBezTo>
                    <a:pt x="102" y="19"/>
                    <a:pt x="92" y="15"/>
                    <a:pt x="91" y="19"/>
                  </a:cubicBezTo>
                  <a:cubicBezTo>
                    <a:pt x="89" y="22"/>
                    <a:pt x="84" y="16"/>
                    <a:pt x="81" y="16"/>
                  </a:cubicBezTo>
                  <a:cubicBezTo>
                    <a:pt x="78" y="16"/>
                    <a:pt x="76" y="12"/>
                    <a:pt x="72" y="13"/>
                  </a:cubicBezTo>
                  <a:cubicBezTo>
                    <a:pt x="68" y="14"/>
                    <a:pt x="65" y="12"/>
                    <a:pt x="62" y="11"/>
                  </a:cubicBezTo>
                  <a:cubicBezTo>
                    <a:pt x="59" y="11"/>
                    <a:pt x="57" y="18"/>
                    <a:pt x="53" y="17"/>
                  </a:cubicBezTo>
                  <a:cubicBezTo>
                    <a:pt x="50" y="15"/>
                    <a:pt x="48" y="23"/>
                    <a:pt x="47" y="28"/>
                  </a:cubicBezTo>
                  <a:cubicBezTo>
                    <a:pt x="45" y="32"/>
                    <a:pt x="30" y="32"/>
                    <a:pt x="31" y="37"/>
                  </a:cubicBezTo>
                  <a:cubicBezTo>
                    <a:pt x="31" y="42"/>
                    <a:pt x="22" y="44"/>
                    <a:pt x="21" y="41"/>
                  </a:cubicBezTo>
                  <a:cubicBezTo>
                    <a:pt x="20" y="38"/>
                    <a:pt x="14" y="39"/>
                    <a:pt x="13" y="38"/>
                  </a:cubicBezTo>
                  <a:cubicBezTo>
                    <a:pt x="11" y="38"/>
                    <a:pt x="7" y="39"/>
                    <a:pt x="8" y="44"/>
                  </a:cubicBezTo>
                  <a:cubicBezTo>
                    <a:pt x="8" y="48"/>
                    <a:pt x="4" y="51"/>
                    <a:pt x="3" y="53"/>
                  </a:cubicBezTo>
                  <a:cubicBezTo>
                    <a:pt x="3" y="54"/>
                    <a:pt x="0" y="60"/>
                    <a:pt x="2" y="62"/>
                  </a:cubicBezTo>
                  <a:cubicBezTo>
                    <a:pt x="4" y="65"/>
                    <a:pt x="0" y="70"/>
                    <a:pt x="2" y="74"/>
                  </a:cubicBezTo>
                  <a:cubicBezTo>
                    <a:pt x="4" y="79"/>
                    <a:pt x="3" y="86"/>
                    <a:pt x="4" y="87"/>
                  </a:cubicBezTo>
                  <a:cubicBezTo>
                    <a:pt x="5" y="89"/>
                    <a:pt x="13" y="88"/>
                    <a:pt x="15" y="93"/>
                  </a:cubicBezTo>
                  <a:cubicBezTo>
                    <a:pt x="17" y="98"/>
                    <a:pt x="4" y="107"/>
                    <a:pt x="3" y="109"/>
                  </a:cubicBezTo>
                  <a:cubicBezTo>
                    <a:pt x="3" y="110"/>
                    <a:pt x="4" y="112"/>
                    <a:pt x="6" y="113"/>
                  </a:cubicBezTo>
                  <a:cubicBezTo>
                    <a:pt x="11" y="113"/>
                    <a:pt x="17" y="114"/>
                    <a:pt x="23" y="115"/>
                  </a:cubicBezTo>
                  <a:cubicBezTo>
                    <a:pt x="30" y="116"/>
                    <a:pt x="68" y="111"/>
                    <a:pt x="68" y="109"/>
                  </a:cubicBezTo>
                  <a:cubicBezTo>
                    <a:pt x="69" y="108"/>
                    <a:pt x="67" y="100"/>
                    <a:pt x="67" y="98"/>
                  </a:cubicBezTo>
                  <a:cubicBezTo>
                    <a:pt x="68" y="96"/>
                    <a:pt x="72" y="92"/>
                    <a:pt x="76" y="93"/>
                  </a:cubicBezTo>
                  <a:cubicBezTo>
                    <a:pt x="80" y="93"/>
                    <a:pt x="84" y="94"/>
                    <a:pt x="84" y="91"/>
                  </a:cubicBezTo>
                  <a:cubicBezTo>
                    <a:pt x="84" y="88"/>
                    <a:pt x="95" y="84"/>
                    <a:pt x="96" y="87"/>
                  </a:cubicBezTo>
                  <a:cubicBezTo>
                    <a:pt x="97" y="89"/>
                    <a:pt x="101" y="88"/>
                    <a:pt x="101" y="82"/>
                  </a:cubicBezTo>
                  <a:cubicBezTo>
                    <a:pt x="102" y="75"/>
                    <a:pt x="101" y="70"/>
                    <a:pt x="105" y="70"/>
                  </a:cubicBezTo>
                  <a:cubicBezTo>
                    <a:pt x="109" y="69"/>
                    <a:pt x="113" y="67"/>
                    <a:pt x="113" y="65"/>
                  </a:cubicBezTo>
                  <a:cubicBezTo>
                    <a:pt x="112" y="63"/>
                    <a:pt x="108" y="59"/>
                    <a:pt x="109" y="58"/>
                  </a:cubicBezTo>
                  <a:cubicBezTo>
                    <a:pt x="110" y="56"/>
                    <a:pt x="120" y="61"/>
                    <a:pt x="122" y="58"/>
                  </a:cubicBezTo>
                  <a:cubicBezTo>
                    <a:pt x="123" y="55"/>
                    <a:pt x="121" y="52"/>
                    <a:pt x="123" y="49"/>
                  </a:cubicBezTo>
                  <a:cubicBezTo>
                    <a:pt x="124" y="46"/>
                    <a:pt x="128" y="44"/>
                    <a:pt x="128" y="41"/>
                  </a:cubicBezTo>
                  <a:cubicBezTo>
                    <a:pt x="128" y="38"/>
                    <a:pt x="128" y="37"/>
                    <a:pt x="126" y="34"/>
                  </a:cubicBezTo>
                  <a:cubicBezTo>
                    <a:pt x="124" y="32"/>
                    <a:pt x="125" y="29"/>
                    <a:pt x="128" y="29"/>
                  </a:cubicBezTo>
                  <a:cubicBezTo>
                    <a:pt x="128" y="28"/>
                    <a:pt x="129" y="28"/>
                    <a:pt x="129" y="28"/>
                  </a:cubicBezTo>
                  <a:cubicBezTo>
                    <a:pt x="132" y="27"/>
                    <a:pt x="134" y="27"/>
                    <a:pt x="135" y="26"/>
                  </a:cubicBezTo>
                  <a:cubicBezTo>
                    <a:pt x="139" y="23"/>
                    <a:pt x="147" y="20"/>
                    <a:pt x="150" y="21"/>
                  </a:cubicBezTo>
                  <a:cubicBezTo>
                    <a:pt x="153" y="22"/>
                    <a:pt x="158" y="21"/>
                    <a:pt x="162" y="18"/>
                  </a:cubicBezTo>
                  <a:cubicBezTo>
                    <a:pt x="160" y="17"/>
                    <a:pt x="157" y="16"/>
                    <a:pt x="156" y="1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62" name="Freeform 170"/>
            <p:cNvSpPr>
              <a:spLocks noChangeArrowheads="1"/>
            </p:cNvSpPr>
            <p:nvPr/>
          </p:nvSpPr>
          <p:spPr bwMode="auto">
            <a:xfrm>
              <a:off x="4959350" y="1628775"/>
              <a:ext cx="355600" cy="320675"/>
            </a:xfrm>
            <a:custGeom>
              <a:avLst/>
              <a:gdLst>
                <a:gd name="T0" fmla="*/ 2147483646 w 186"/>
                <a:gd name="T1" fmla="*/ 2147483646 h 168"/>
                <a:gd name="T2" fmla="*/ 2147483646 w 186"/>
                <a:gd name="T3" fmla="*/ 2147483646 h 168"/>
                <a:gd name="T4" fmla="*/ 2147483646 w 186"/>
                <a:gd name="T5" fmla="*/ 2147483646 h 168"/>
                <a:gd name="T6" fmla="*/ 2147483646 w 186"/>
                <a:gd name="T7" fmla="*/ 2147483646 h 168"/>
                <a:gd name="T8" fmla="*/ 2147483646 w 186"/>
                <a:gd name="T9" fmla="*/ 2147483646 h 168"/>
                <a:gd name="T10" fmla="*/ 2147483646 w 186"/>
                <a:gd name="T11" fmla="*/ 2147483646 h 168"/>
                <a:gd name="T12" fmla="*/ 2147483646 w 186"/>
                <a:gd name="T13" fmla="*/ 2147483646 h 168"/>
                <a:gd name="T14" fmla="*/ 2147483646 w 186"/>
                <a:gd name="T15" fmla="*/ 2147483646 h 168"/>
                <a:gd name="T16" fmla="*/ 2147483646 w 186"/>
                <a:gd name="T17" fmla="*/ 2147483646 h 168"/>
                <a:gd name="T18" fmla="*/ 2147483646 w 186"/>
                <a:gd name="T19" fmla="*/ 2147483646 h 168"/>
                <a:gd name="T20" fmla="*/ 2147483646 w 186"/>
                <a:gd name="T21" fmla="*/ 2147483646 h 168"/>
                <a:gd name="T22" fmla="*/ 0 w 186"/>
                <a:gd name="T23" fmla="*/ 2147483646 h 168"/>
                <a:gd name="T24" fmla="*/ 2147483646 w 186"/>
                <a:gd name="T25" fmla="*/ 2147483646 h 168"/>
                <a:gd name="T26" fmla="*/ 2147483646 w 186"/>
                <a:gd name="T27" fmla="*/ 2147483646 h 168"/>
                <a:gd name="T28" fmla="*/ 2147483646 w 186"/>
                <a:gd name="T29" fmla="*/ 2147483646 h 168"/>
                <a:gd name="T30" fmla="*/ 2147483646 w 186"/>
                <a:gd name="T31" fmla="*/ 2147483646 h 168"/>
                <a:gd name="T32" fmla="*/ 2147483646 w 186"/>
                <a:gd name="T33" fmla="*/ 2147483646 h 168"/>
                <a:gd name="T34" fmla="*/ 2147483646 w 186"/>
                <a:gd name="T35" fmla="*/ 2147483646 h 168"/>
                <a:gd name="T36" fmla="*/ 2147483646 w 186"/>
                <a:gd name="T37" fmla="*/ 2147483646 h 168"/>
                <a:gd name="T38" fmla="*/ 2147483646 w 186"/>
                <a:gd name="T39" fmla="*/ 2147483646 h 168"/>
                <a:gd name="T40" fmla="*/ 2147483646 w 186"/>
                <a:gd name="T41" fmla="*/ 2147483646 h 168"/>
                <a:gd name="T42" fmla="*/ 2147483646 w 186"/>
                <a:gd name="T43" fmla="*/ 2147483646 h 168"/>
                <a:gd name="T44" fmla="*/ 2147483646 w 186"/>
                <a:gd name="T45" fmla="*/ 2147483646 h 168"/>
                <a:gd name="T46" fmla="*/ 2147483646 w 186"/>
                <a:gd name="T47" fmla="*/ 2147483646 h 168"/>
                <a:gd name="T48" fmla="*/ 2147483646 w 186"/>
                <a:gd name="T49" fmla="*/ 2147483646 h 168"/>
                <a:gd name="T50" fmla="*/ 2147483646 w 186"/>
                <a:gd name="T51" fmla="*/ 2147483646 h 168"/>
                <a:gd name="T52" fmla="*/ 2147483646 w 186"/>
                <a:gd name="T53" fmla="*/ 2147483646 h 168"/>
                <a:gd name="T54" fmla="*/ 2147483646 w 186"/>
                <a:gd name="T55" fmla="*/ 2147483646 h 168"/>
                <a:gd name="T56" fmla="*/ 2147483646 w 186"/>
                <a:gd name="T57" fmla="*/ 2147483646 h 168"/>
                <a:gd name="T58" fmla="*/ 2147483646 w 186"/>
                <a:gd name="T59" fmla="*/ 2147483646 h 168"/>
                <a:gd name="T60" fmla="*/ 2147483646 w 186"/>
                <a:gd name="T61" fmla="*/ 2147483646 h 168"/>
                <a:gd name="T62" fmla="*/ 2147483646 w 186"/>
                <a:gd name="T63" fmla="*/ 2147483646 h 1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6"/>
                <a:gd name="T97" fmla="*/ 0 h 168"/>
                <a:gd name="T98" fmla="*/ 186 w 186"/>
                <a:gd name="T99" fmla="*/ 168 h 16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6" h="168">
                  <a:moveTo>
                    <a:pt x="177" y="17"/>
                  </a:moveTo>
                  <a:cubicBezTo>
                    <a:pt x="172" y="15"/>
                    <a:pt x="172" y="10"/>
                    <a:pt x="172" y="9"/>
                  </a:cubicBezTo>
                  <a:cubicBezTo>
                    <a:pt x="172" y="7"/>
                    <a:pt x="166" y="4"/>
                    <a:pt x="161" y="0"/>
                  </a:cubicBezTo>
                  <a:cubicBezTo>
                    <a:pt x="161" y="1"/>
                    <a:pt x="159" y="1"/>
                    <a:pt x="158" y="1"/>
                  </a:cubicBezTo>
                  <a:cubicBezTo>
                    <a:pt x="157" y="1"/>
                    <a:pt x="157" y="0"/>
                    <a:pt x="156" y="0"/>
                  </a:cubicBezTo>
                  <a:cubicBezTo>
                    <a:pt x="152" y="3"/>
                    <a:pt x="147" y="4"/>
                    <a:pt x="144" y="3"/>
                  </a:cubicBezTo>
                  <a:cubicBezTo>
                    <a:pt x="141" y="2"/>
                    <a:pt x="133" y="5"/>
                    <a:pt x="129" y="8"/>
                  </a:cubicBezTo>
                  <a:cubicBezTo>
                    <a:pt x="128" y="9"/>
                    <a:pt x="126" y="9"/>
                    <a:pt x="123" y="10"/>
                  </a:cubicBezTo>
                  <a:cubicBezTo>
                    <a:pt x="123" y="10"/>
                    <a:pt x="122" y="10"/>
                    <a:pt x="122" y="11"/>
                  </a:cubicBezTo>
                  <a:cubicBezTo>
                    <a:pt x="119" y="11"/>
                    <a:pt x="118" y="14"/>
                    <a:pt x="120" y="16"/>
                  </a:cubicBezTo>
                  <a:cubicBezTo>
                    <a:pt x="122" y="19"/>
                    <a:pt x="122" y="20"/>
                    <a:pt x="122" y="23"/>
                  </a:cubicBezTo>
                  <a:cubicBezTo>
                    <a:pt x="122" y="26"/>
                    <a:pt x="118" y="28"/>
                    <a:pt x="117" y="31"/>
                  </a:cubicBezTo>
                  <a:cubicBezTo>
                    <a:pt x="115" y="34"/>
                    <a:pt x="117" y="37"/>
                    <a:pt x="116" y="40"/>
                  </a:cubicBezTo>
                  <a:cubicBezTo>
                    <a:pt x="114" y="43"/>
                    <a:pt x="104" y="38"/>
                    <a:pt x="103" y="40"/>
                  </a:cubicBezTo>
                  <a:cubicBezTo>
                    <a:pt x="102" y="41"/>
                    <a:pt x="106" y="45"/>
                    <a:pt x="107" y="47"/>
                  </a:cubicBezTo>
                  <a:cubicBezTo>
                    <a:pt x="107" y="49"/>
                    <a:pt x="103" y="51"/>
                    <a:pt x="99" y="52"/>
                  </a:cubicBezTo>
                  <a:cubicBezTo>
                    <a:pt x="95" y="52"/>
                    <a:pt x="96" y="57"/>
                    <a:pt x="95" y="64"/>
                  </a:cubicBezTo>
                  <a:cubicBezTo>
                    <a:pt x="95" y="70"/>
                    <a:pt x="91" y="71"/>
                    <a:pt x="90" y="69"/>
                  </a:cubicBezTo>
                  <a:cubicBezTo>
                    <a:pt x="89" y="66"/>
                    <a:pt x="78" y="70"/>
                    <a:pt x="78" y="73"/>
                  </a:cubicBezTo>
                  <a:cubicBezTo>
                    <a:pt x="78" y="76"/>
                    <a:pt x="74" y="75"/>
                    <a:pt x="70" y="75"/>
                  </a:cubicBezTo>
                  <a:cubicBezTo>
                    <a:pt x="66" y="74"/>
                    <a:pt x="62" y="78"/>
                    <a:pt x="61" y="80"/>
                  </a:cubicBezTo>
                  <a:cubicBezTo>
                    <a:pt x="61" y="82"/>
                    <a:pt x="63" y="90"/>
                    <a:pt x="62" y="91"/>
                  </a:cubicBezTo>
                  <a:cubicBezTo>
                    <a:pt x="62" y="93"/>
                    <a:pt x="24" y="98"/>
                    <a:pt x="17" y="97"/>
                  </a:cubicBezTo>
                  <a:cubicBezTo>
                    <a:pt x="11" y="96"/>
                    <a:pt x="5" y="95"/>
                    <a:pt x="0" y="95"/>
                  </a:cubicBezTo>
                  <a:cubicBezTo>
                    <a:pt x="2" y="97"/>
                    <a:pt x="4" y="99"/>
                    <a:pt x="5" y="101"/>
                  </a:cubicBezTo>
                  <a:cubicBezTo>
                    <a:pt x="6" y="105"/>
                    <a:pt x="11" y="109"/>
                    <a:pt x="17" y="111"/>
                  </a:cubicBezTo>
                  <a:cubicBezTo>
                    <a:pt x="22" y="113"/>
                    <a:pt x="19" y="122"/>
                    <a:pt x="22" y="123"/>
                  </a:cubicBezTo>
                  <a:cubicBezTo>
                    <a:pt x="25" y="124"/>
                    <a:pt x="28" y="131"/>
                    <a:pt x="25" y="132"/>
                  </a:cubicBezTo>
                  <a:cubicBezTo>
                    <a:pt x="21" y="132"/>
                    <a:pt x="18" y="133"/>
                    <a:pt x="14" y="135"/>
                  </a:cubicBezTo>
                  <a:cubicBezTo>
                    <a:pt x="11" y="137"/>
                    <a:pt x="7" y="141"/>
                    <a:pt x="7" y="146"/>
                  </a:cubicBezTo>
                  <a:cubicBezTo>
                    <a:pt x="7" y="147"/>
                    <a:pt x="7" y="148"/>
                    <a:pt x="7" y="149"/>
                  </a:cubicBezTo>
                  <a:cubicBezTo>
                    <a:pt x="17" y="149"/>
                    <a:pt x="27" y="149"/>
                    <a:pt x="29" y="148"/>
                  </a:cubicBezTo>
                  <a:cubicBezTo>
                    <a:pt x="30" y="146"/>
                    <a:pt x="35" y="145"/>
                    <a:pt x="37" y="146"/>
                  </a:cubicBezTo>
                  <a:cubicBezTo>
                    <a:pt x="40" y="148"/>
                    <a:pt x="51" y="149"/>
                    <a:pt x="55" y="146"/>
                  </a:cubicBezTo>
                  <a:cubicBezTo>
                    <a:pt x="61" y="143"/>
                    <a:pt x="64" y="146"/>
                    <a:pt x="64" y="149"/>
                  </a:cubicBezTo>
                  <a:cubicBezTo>
                    <a:pt x="65" y="152"/>
                    <a:pt x="67" y="153"/>
                    <a:pt x="70" y="155"/>
                  </a:cubicBezTo>
                  <a:cubicBezTo>
                    <a:pt x="72" y="157"/>
                    <a:pt x="70" y="160"/>
                    <a:pt x="72" y="163"/>
                  </a:cubicBezTo>
                  <a:cubicBezTo>
                    <a:pt x="74" y="165"/>
                    <a:pt x="77" y="165"/>
                    <a:pt x="82" y="167"/>
                  </a:cubicBezTo>
                  <a:cubicBezTo>
                    <a:pt x="82" y="167"/>
                    <a:pt x="83" y="168"/>
                    <a:pt x="83" y="168"/>
                  </a:cubicBezTo>
                  <a:cubicBezTo>
                    <a:pt x="84" y="168"/>
                    <a:pt x="84" y="168"/>
                    <a:pt x="84" y="167"/>
                  </a:cubicBezTo>
                  <a:cubicBezTo>
                    <a:pt x="87" y="164"/>
                    <a:pt x="87" y="159"/>
                    <a:pt x="94" y="160"/>
                  </a:cubicBezTo>
                  <a:cubicBezTo>
                    <a:pt x="102" y="162"/>
                    <a:pt x="101" y="159"/>
                    <a:pt x="105" y="160"/>
                  </a:cubicBezTo>
                  <a:cubicBezTo>
                    <a:pt x="109" y="161"/>
                    <a:pt x="112" y="160"/>
                    <a:pt x="114" y="158"/>
                  </a:cubicBezTo>
                  <a:cubicBezTo>
                    <a:pt x="115" y="155"/>
                    <a:pt x="112" y="150"/>
                    <a:pt x="110" y="147"/>
                  </a:cubicBezTo>
                  <a:cubicBezTo>
                    <a:pt x="107" y="145"/>
                    <a:pt x="104" y="140"/>
                    <a:pt x="105" y="136"/>
                  </a:cubicBezTo>
                  <a:cubicBezTo>
                    <a:pt x="105" y="131"/>
                    <a:pt x="98" y="131"/>
                    <a:pt x="98" y="128"/>
                  </a:cubicBezTo>
                  <a:cubicBezTo>
                    <a:pt x="98" y="124"/>
                    <a:pt x="105" y="118"/>
                    <a:pt x="106" y="117"/>
                  </a:cubicBezTo>
                  <a:cubicBezTo>
                    <a:pt x="107" y="116"/>
                    <a:pt x="113" y="121"/>
                    <a:pt x="114" y="118"/>
                  </a:cubicBezTo>
                  <a:cubicBezTo>
                    <a:pt x="116" y="115"/>
                    <a:pt x="120" y="117"/>
                    <a:pt x="122" y="117"/>
                  </a:cubicBezTo>
                  <a:cubicBezTo>
                    <a:pt x="124" y="118"/>
                    <a:pt x="128" y="113"/>
                    <a:pt x="128" y="109"/>
                  </a:cubicBezTo>
                  <a:cubicBezTo>
                    <a:pt x="129" y="105"/>
                    <a:pt x="136" y="105"/>
                    <a:pt x="138" y="103"/>
                  </a:cubicBezTo>
                  <a:cubicBezTo>
                    <a:pt x="139" y="102"/>
                    <a:pt x="141" y="93"/>
                    <a:pt x="142" y="91"/>
                  </a:cubicBezTo>
                  <a:cubicBezTo>
                    <a:pt x="143" y="89"/>
                    <a:pt x="149" y="91"/>
                    <a:pt x="149" y="86"/>
                  </a:cubicBezTo>
                  <a:cubicBezTo>
                    <a:pt x="149" y="81"/>
                    <a:pt x="151" y="80"/>
                    <a:pt x="154" y="80"/>
                  </a:cubicBezTo>
                  <a:cubicBezTo>
                    <a:pt x="157" y="79"/>
                    <a:pt x="156" y="75"/>
                    <a:pt x="156" y="71"/>
                  </a:cubicBezTo>
                  <a:cubicBezTo>
                    <a:pt x="157" y="68"/>
                    <a:pt x="159" y="64"/>
                    <a:pt x="162" y="63"/>
                  </a:cubicBezTo>
                  <a:cubicBezTo>
                    <a:pt x="166" y="62"/>
                    <a:pt x="161" y="57"/>
                    <a:pt x="157" y="58"/>
                  </a:cubicBezTo>
                  <a:cubicBezTo>
                    <a:pt x="153" y="59"/>
                    <a:pt x="150" y="47"/>
                    <a:pt x="150" y="47"/>
                  </a:cubicBezTo>
                  <a:cubicBezTo>
                    <a:pt x="150" y="47"/>
                    <a:pt x="151" y="38"/>
                    <a:pt x="148" y="36"/>
                  </a:cubicBezTo>
                  <a:cubicBezTo>
                    <a:pt x="146" y="35"/>
                    <a:pt x="149" y="30"/>
                    <a:pt x="154" y="30"/>
                  </a:cubicBezTo>
                  <a:cubicBezTo>
                    <a:pt x="159" y="30"/>
                    <a:pt x="168" y="36"/>
                    <a:pt x="171" y="33"/>
                  </a:cubicBezTo>
                  <a:cubicBezTo>
                    <a:pt x="174" y="31"/>
                    <a:pt x="180" y="30"/>
                    <a:pt x="182" y="29"/>
                  </a:cubicBezTo>
                  <a:cubicBezTo>
                    <a:pt x="183" y="28"/>
                    <a:pt x="185" y="24"/>
                    <a:pt x="186" y="22"/>
                  </a:cubicBezTo>
                  <a:cubicBezTo>
                    <a:pt x="184" y="21"/>
                    <a:pt x="181" y="19"/>
                    <a:pt x="177" y="1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63" name="Freeform 171"/>
            <p:cNvSpPr>
              <a:spLocks noEditPoints="1" noChangeArrowheads="1"/>
            </p:cNvSpPr>
            <p:nvPr/>
          </p:nvSpPr>
          <p:spPr bwMode="auto">
            <a:xfrm>
              <a:off x="5672138" y="2346325"/>
              <a:ext cx="992188" cy="360363"/>
            </a:xfrm>
            <a:custGeom>
              <a:avLst/>
              <a:gdLst>
                <a:gd name="T0" fmla="*/ 2147483646 w 519"/>
                <a:gd name="T1" fmla="*/ 2147483646 h 189"/>
                <a:gd name="T2" fmla="*/ 2147483646 w 519"/>
                <a:gd name="T3" fmla="*/ 2147483646 h 189"/>
                <a:gd name="T4" fmla="*/ 2147483646 w 519"/>
                <a:gd name="T5" fmla="*/ 2147483646 h 189"/>
                <a:gd name="T6" fmla="*/ 2147483646 w 519"/>
                <a:gd name="T7" fmla="*/ 2147483646 h 189"/>
                <a:gd name="T8" fmla="*/ 2147483646 w 519"/>
                <a:gd name="T9" fmla="*/ 2147483646 h 189"/>
                <a:gd name="T10" fmla="*/ 2147483646 w 519"/>
                <a:gd name="T11" fmla="*/ 2147483646 h 189"/>
                <a:gd name="T12" fmla="*/ 2147483646 w 519"/>
                <a:gd name="T13" fmla="*/ 2147483646 h 189"/>
                <a:gd name="T14" fmla="*/ 2147483646 w 519"/>
                <a:gd name="T15" fmla="*/ 2147483646 h 189"/>
                <a:gd name="T16" fmla="*/ 2147483646 w 519"/>
                <a:gd name="T17" fmla="*/ 2147483646 h 189"/>
                <a:gd name="T18" fmla="*/ 2147483646 w 519"/>
                <a:gd name="T19" fmla="*/ 2147483646 h 189"/>
                <a:gd name="T20" fmla="*/ 2147483646 w 519"/>
                <a:gd name="T21" fmla="*/ 2147483646 h 189"/>
                <a:gd name="T22" fmla="*/ 2147483646 w 519"/>
                <a:gd name="T23" fmla="*/ 2147483646 h 189"/>
                <a:gd name="T24" fmla="*/ 2147483646 w 519"/>
                <a:gd name="T25" fmla="*/ 2147483646 h 189"/>
                <a:gd name="T26" fmla="*/ 2147483646 w 519"/>
                <a:gd name="T27" fmla="*/ 2147483646 h 189"/>
                <a:gd name="T28" fmla="*/ 2147483646 w 519"/>
                <a:gd name="T29" fmla="*/ 2147483646 h 189"/>
                <a:gd name="T30" fmla="*/ 2147483646 w 519"/>
                <a:gd name="T31" fmla="*/ 2147483646 h 189"/>
                <a:gd name="T32" fmla="*/ 2147483646 w 519"/>
                <a:gd name="T33" fmla="*/ 2147483646 h 189"/>
                <a:gd name="T34" fmla="*/ 2147483646 w 519"/>
                <a:gd name="T35" fmla="*/ 2147483646 h 189"/>
                <a:gd name="T36" fmla="*/ 2147483646 w 519"/>
                <a:gd name="T37" fmla="*/ 2147483646 h 189"/>
                <a:gd name="T38" fmla="*/ 2147483646 w 519"/>
                <a:gd name="T39" fmla="*/ 2147483646 h 189"/>
                <a:gd name="T40" fmla="*/ 2147483646 w 519"/>
                <a:gd name="T41" fmla="*/ 2147483646 h 189"/>
                <a:gd name="T42" fmla="*/ 2147483646 w 519"/>
                <a:gd name="T43" fmla="*/ 2147483646 h 189"/>
                <a:gd name="T44" fmla="*/ 2147483646 w 519"/>
                <a:gd name="T45" fmla="*/ 2147483646 h 189"/>
                <a:gd name="T46" fmla="*/ 2147483646 w 519"/>
                <a:gd name="T47" fmla="*/ 2147483646 h 189"/>
                <a:gd name="T48" fmla="*/ 2147483646 w 519"/>
                <a:gd name="T49" fmla="*/ 2147483646 h 189"/>
                <a:gd name="T50" fmla="*/ 2147483646 w 519"/>
                <a:gd name="T51" fmla="*/ 2147483646 h 189"/>
                <a:gd name="T52" fmla="*/ 2147483646 w 519"/>
                <a:gd name="T53" fmla="*/ 2147483646 h 189"/>
                <a:gd name="T54" fmla="*/ 2147483646 w 519"/>
                <a:gd name="T55" fmla="*/ 2147483646 h 189"/>
                <a:gd name="T56" fmla="*/ 2147483646 w 519"/>
                <a:gd name="T57" fmla="*/ 2147483646 h 189"/>
                <a:gd name="T58" fmla="*/ 2147483646 w 519"/>
                <a:gd name="T59" fmla="*/ 2147483646 h 189"/>
                <a:gd name="T60" fmla="*/ 2147483646 w 519"/>
                <a:gd name="T61" fmla="*/ 2147483646 h 189"/>
                <a:gd name="T62" fmla="*/ 2147483646 w 519"/>
                <a:gd name="T63" fmla="*/ 2147483646 h 189"/>
                <a:gd name="T64" fmla="*/ 2147483646 w 519"/>
                <a:gd name="T65" fmla="*/ 2147483646 h 189"/>
                <a:gd name="T66" fmla="*/ 2147483646 w 519"/>
                <a:gd name="T67" fmla="*/ 2147483646 h 189"/>
                <a:gd name="T68" fmla="*/ 2147483646 w 519"/>
                <a:gd name="T69" fmla="*/ 2147483646 h 189"/>
                <a:gd name="T70" fmla="*/ 2147483646 w 519"/>
                <a:gd name="T71" fmla="*/ 2147483646 h 189"/>
                <a:gd name="T72" fmla="*/ 2147483646 w 519"/>
                <a:gd name="T73" fmla="*/ 2147483646 h 189"/>
                <a:gd name="T74" fmla="*/ 2147483646 w 519"/>
                <a:gd name="T75" fmla="*/ 2147483646 h 189"/>
                <a:gd name="T76" fmla="*/ 2147483646 w 519"/>
                <a:gd name="T77" fmla="*/ 2147483646 h 189"/>
                <a:gd name="T78" fmla="*/ 2147483646 w 519"/>
                <a:gd name="T79" fmla="*/ 2147483646 h 189"/>
                <a:gd name="T80" fmla="*/ 2147483646 w 519"/>
                <a:gd name="T81" fmla="*/ 2147483646 h 189"/>
                <a:gd name="T82" fmla="*/ 2147483646 w 519"/>
                <a:gd name="T83" fmla="*/ 2147483646 h 189"/>
                <a:gd name="T84" fmla="*/ 2147483646 w 519"/>
                <a:gd name="T85" fmla="*/ 2147483646 h 189"/>
                <a:gd name="T86" fmla="*/ 2147483646 w 519"/>
                <a:gd name="T87" fmla="*/ 2147483646 h 189"/>
                <a:gd name="T88" fmla="*/ 2147483646 w 519"/>
                <a:gd name="T89" fmla="*/ 2147483646 h 189"/>
                <a:gd name="T90" fmla="*/ 2147483646 w 519"/>
                <a:gd name="T91" fmla="*/ 2147483646 h 189"/>
                <a:gd name="T92" fmla="*/ 2147483646 w 519"/>
                <a:gd name="T93" fmla="*/ 2147483646 h 189"/>
                <a:gd name="T94" fmla="*/ 2147483646 w 519"/>
                <a:gd name="T95" fmla="*/ 2147483646 h 189"/>
                <a:gd name="T96" fmla="*/ 2147483646 w 519"/>
                <a:gd name="T97" fmla="*/ 2147483646 h 189"/>
                <a:gd name="T98" fmla="*/ 2147483646 w 519"/>
                <a:gd name="T99" fmla="*/ 2147483646 h 189"/>
                <a:gd name="T100" fmla="*/ 2147483646 w 519"/>
                <a:gd name="T101" fmla="*/ 2147483646 h 189"/>
                <a:gd name="T102" fmla="*/ 2147483646 w 519"/>
                <a:gd name="T103" fmla="*/ 2147483646 h 189"/>
                <a:gd name="T104" fmla="*/ 2147483646 w 519"/>
                <a:gd name="T105" fmla="*/ 2147483646 h 189"/>
                <a:gd name="T106" fmla="*/ 2147483646 w 519"/>
                <a:gd name="T107" fmla="*/ 2147483646 h 189"/>
                <a:gd name="T108" fmla="*/ 2147483646 w 519"/>
                <a:gd name="T109" fmla="*/ 2147483646 h 189"/>
                <a:gd name="T110" fmla="*/ 2147483646 w 519"/>
                <a:gd name="T111" fmla="*/ 2147483646 h 1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19"/>
                <a:gd name="T169" fmla="*/ 0 h 189"/>
                <a:gd name="T170" fmla="*/ 519 w 519"/>
                <a:gd name="T171" fmla="*/ 189 h 1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19" h="189">
                  <a:moveTo>
                    <a:pt x="38" y="80"/>
                  </a:moveTo>
                  <a:cubicBezTo>
                    <a:pt x="37" y="82"/>
                    <a:pt x="41" y="89"/>
                    <a:pt x="43" y="87"/>
                  </a:cubicBezTo>
                  <a:cubicBezTo>
                    <a:pt x="46" y="85"/>
                    <a:pt x="40" y="75"/>
                    <a:pt x="38" y="80"/>
                  </a:cubicBezTo>
                  <a:close/>
                  <a:moveTo>
                    <a:pt x="147" y="101"/>
                  </a:moveTo>
                  <a:cubicBezTo>
                    <a:pt x="147" y="98"/>
                    <a:pt x="138" y="99"/>
                    <a:pt x="141" y="103"/>
                  </a:cubicBezTo>
                  <a:cubicBezTo>
                    <a:pt x="144" y="108"/>
                    <a:pt x="147" y="104"/>
                    <a:pt x="147" y="101"/>
                  </a:cubicBezTo>
                  <a:close/>
                  <a:moveTo>
                    <a:pt x="22" y="52"/>
                  </a:moveTo>
                  <a:cubicBezTo>
                    <a:pt x="21" y="55"/>
                    <a:pt x="25" y="65"/>
                    <a:pt x="29" y="61"/>
                  </a:cubicBezTo>
                  <a:cubicBezTo>
                    <a:pt x="33" y="57"/>
                    <a:pt x="22" y="48"/>
                    <a:pt x="22" y="52"/>
                  </a:cubicBezTo>
                  <a:close/>
                  <a:moveTo>
                    <a:pt x="273" y="109"/>
                  </a:moveTo>
                  <a:cubicBezTo>
                    <a:pt x="278" y="109"/>
                    <a:pt x="278" y="116"/>
                    <a:pt x="277" y="121"/>
                  </a:cubicBezTo>
                  <a:cubicBezTo>
                    <a:pt x="276" y="125"/>
                    <a:pt x="274" y="135"/>
                    <a:pt x="278" y="134"/>
                  </a:cubicBezTo>
                  <a:cubicBezTo>
                    <a:pt x="283" y="132"/>
                    <a:pt x="287" y="125"/>
                    <a:pt x="284" y="123"/>
                  </a:cubicBezTo>
                  <a:cubicBezTo>
                    <a:pt x="281" y="120"/>
                    <a:pt x="281" y="106"/>
                    <a:pt x="282" y="102"/>
                  </a:cubicBezTo>
                  <a:cubicBezTo>
                    <a:pt x="284" y="98"/>
                    <a:pt x="293" y="101"/>
                    <a:pt x="290" y="107"/>
                  </a:cubicBezTo>
                  <a:cubicBezTo>
                    <a:pt x="287" y="112"/>
                    <a:pt x="295" y="112"/>
                    <a:pt x="295" y="118"/>
                  </a:cubicBezTo>
                  <a:cubicBezTo>
                    <a:pt x="295" y="124"/>
                    <a:pt x="300" y="121"/>
                    <a:pt x="306" y="119"/>
                  </a:cubicBezTo>
                  <a:cubicBezTo>
                    <a:pt x="311" y="118"/>
                    <a:pt x="310" y="115"/>
                    <a:pt x="306" y="111"/>
                  </a:cubicBezTo>
                  <a:cubicBezTo>
                    <a:pt x="303" y="107"/>
                    <a:pt x="309" y="101"/>
                    <a:pt x="304" y="98"/>
                  </a:cubicBezTo>
                  <a:cubicBezTo>
                    <a:pt x="299" y="94"/>
                    <a:pt x="296" y="89"/>
                    <a:pt x="300" y="88"/>
                  </a:cubicBezTo>
                  <a:cubicBezTo>
                    <a:pt x="305" y="87"/>
                    <a:pt x="319" y="79"/>
                    <a:pt x="317" y="76"/>
                  </a:cubicBezTo>
                  <a:cubicBezTo>
                    <a:pt x="316" y="73"/>
                    <a:pt x="296" y="77"/>
                    <a:pt x="294" y="83"/>
                  </a:cubicBezTo>
                  <a:cubicBezTo>
                    <a:pt x="293" y="89"/>
                    <a:pt x="279" y="82"/>
                    <a:pt x="280" y="72"/>
                  </a:cubicBezTo>
                  <a:cubicBezTo>
                    <a:pt x="282" y="61"/>
                    <a:pt x="310" y="60"/>
                    <a:pt x="318" y="63"/>
                  </a:cubicBezTo>
                  <a:cubicBezTo>
                    <a:pt x="326" y="67"/>
                    <a:pt x="334" y="57"/>
                    <a:pt x="337" y="52"/>
                  </a:cubicBezTo>
                  <a:cubicBezTo>
                    <a:pt x="340" y="46"/>
                    <a:pt x="331" y="53"/>
                    <a:pt x="325" y="56"/>
                  </a:cubicBezTo>
                  <a:cubicBezTo>
                    <a:pt x="320" y="60"/>
                    <a:pt x="305" y="56"/>
                    <a:pt x="297" y="53"/>
                  </a:cubicBezTo>
                  <a:cubicBezTo>
                    <a:pt x="289" y="51"/>
                    <a:pt x="290" y="58"/>
                    <a:pt x="283" y="59"/>
                  </a:cubicBezTo>
                  <a:cubicBezTo>
                    <a:pt x="277" y="60"/>
                    <a:pt x="278" y="74"/>
                    <a:pt x="275" y="76"/>
                  </a:cubicBezTo>
                  <a:cubicBezTo>
                    <a:pt x="272" y="77"/>
                    <a:pt x="272" y="88"/>
                    <a:pt x="266" y="97"/>
                  </a:cubicBezTo>
                  <a:cubicBezTo>
                    <a:pt x="260" y="107"/>
                    <a:pt x="268" y="108"/>
                    <a:pt x="273" y="109"/>
                  </a:cubicBezTo>
                  <a:close/>
                  <a:moveTo>
                    <a:pt x="121" y="117"/>
                  </a:moveTo>
                  <a:cubicBezTo>
                    <a:pt x="121" y="113"/>
                    <a:pt x="123" y="108"/>
                    <a:pt x="123" y="106"/>
                  </a:cubicBezTo>
                  <a:cubicBezTo>
                    <a:pt x="123" y="103"/>
                    <a:pt x="124" y="102"/>
                    <a:pt x="127" y="103"/>
                  </a:cubicBezTo>
                  <a:cubicBezTo>
                    <a:pt x="130" y="104"/>
                    <a:pt x="130" y="97"/>
                    <a:pt x="128" y="96"/>
                  </a:cubicBezTo>
                  <a:cubicBezTo>
                    <a:pt x="125" y="95"/>
                    <a:pt x="124" y="87"/>
                    <a:pt x="118" y="87"/>
                  </a:cubicBezTo>
                  <a:cubicBezTo>
                    <a:pt x="113" y="87"/>
                    <a:pt x="114" y="92"/>
                    <a:pt x="117" y="92"/>
                  </a:cubicBezTo>
                  <a:cubicBezTo>
                    <a:pt x="120" y="92"/>
                    <a:pt x="122" y="95"/>
                    <a:pt x="121" y="97"/>
                  </a:cubicBezTo>
                  <a:cubicBezTo>
                    <a:pt x="120" y="100"/>
                    <a:pt x="119" y="95"/>
                    <a:pt x="114" y="95"/>
                  </a:cubicBezTo>
                  <a:cubicBezTo>
                    <a:pt x="110" y="96"/>
                    <a:pt x="113" y="90"/>
                    <a:pt x="107" y="89"/>
                  </a:cubicBezTo>
                  <a:cubicBezTo>
                    <a:pt x="102" y="89"/>
                    <a:pt x="103" y="79"/>
                    <a:pt x="97" y="79"/>
                  </a:cubicBezTo>
                  <a:cubicBezTo>
                    <a:pt x="92" y="79"/>
                    <a:pt x="91" y="75"/>
                    <a:pt x="95" y="71"/>
                  </a:cubicBezTo>
                  <a:cubicBezTo>
                    <a:pt x="99" y="68"/>
                    <a:pt x="89" y="65"/>
                    <a:pt x="89" y="61"/>
                  </a:cubicBezTo>
                  <a:cubicBezTo>
                    <a:pt x="89" y="57"/>
                    <a:pt x="83" y="59"/>
                    <a:pt x="83" y="56"/>
                  </a:cubicBezTo>
                  <a:cubicBezTo>
                    <a:pt x="83" y="53"/>
                    <a:pt x="81" y="54"/>
                    <a:pt x="78" y="50"/>
                  </a:cubicBezTo>
                  <a:cubicBezTo>
                    <a:pt x="75" y="46"/>
                    <a:pt x="73" y="50"/>
                    <a:pt x="71" y="47"/>
                  </a:cubicBezTo>
                  <a:cubicBezTo>
                    <a:pt x="68" y="44"/>
                    <a:pt x="64" y="42"/>
                    <a:pt x="62" y="43"/>
                  </a:cubicBezTo>
                  <a:cubicBezTo>
                    <a:pt x="60" y="44"/>
                    <a:pt x="54" y="39"/>
                    <a:pt x="52" y="34"/>
                  </a:cubicBezTo>
                  <a:cubicBezTo>
                    <a:pt x="51" y="29"/>
                    <a:pt x="35" y="22"/>
                    <a:pt x="33" y="17"/>
                  </a:cubicBezTo>
                  <a:cubicBezTo>
                    <a:pt x="31" y="11"/>
                    <a:pt x="26" y="9"/>
                    <a:pt x="17" y="9"/>
                  </a:cubicBezTo>
                  <a:cubicBezTo>
                    <a:pt x="8" y="9"/>
                    <a:pt x="4" y="0"/>
                    <a:pt x="2" y="5"/>
                  </a:cubicBezTo>
                  <a:cubicBezTo>
                    <a:pt x="0" y="10"/>
                    <a:pt x="12" y="23"/>
                    <a:pt x="18" y="26"/>
                  </a:cubicBezTo>
                  <a:cubicBezTo>
                    <a:pt x="23" y="30"/>
                    <a:pt x="26" y="42"/>
                    <a:pt x="33" y="42"/>
                  </a:cubicBezTo>
                  <a:cubicBezTo>
                    <a:pt x="40" y="43"/>
                    <a:pt x="40" y="64"/>
                    <a:pt x="45" y="65"/>
                  </a:cubicBezTo>
                  <a:cubicBezTo>
                    <a:pt x="50" y="66"/>
                    <a:pt x="61" y="82"/>
                    <a:pt x="63" y="91"/>
                  </a:cubicBezTo>
                  <a:cubicBezTo>
                    <a:pt x="64" y="100"/>
                    <a:pt x="75" y="104"/>
                    <a:pt x="79" y="110"/>
                  </a:cubicBezTo>
                  <a:cubicBezTo>
                    <a:pt x="83" y="117"/>
                    <a:pt x="97" y="125"/>
                    <a:pt x="99" y="128"/>
                  </a:cubicBezTo>
                  <a:cubicBezTo>
                    <a:pt x="101" y="131"/>
                    <a:pt x="103" y="137"/>
                    <a:pt x="105" y="134"/>
                  </a:cubicBezTo>
                  <a:cubicBezTo>
                    <a:pt x="107" y="131"/>
                    <a:pt x="114" y="134"/>
                    <a:pt x="117" y="134"/>
                  </a:cubicBezTo>
                  <a:cubicBezTo>
                    <a:pt x="120" y="134"/>
                    <a:pt x="121" y="122"/>
                    <a:pt x="121" y="117"/>
                  </a:cubicBezTo>
                  <a:close/>
                  <a:moveTo>
                    <a:pt x="376" y="64"/>
                  </a:moveTo>
                  <a:cubicBezTo>
                    <a:pt x="383" y="65"/>
                    <a:pt x="380" y="60"/>
                    <a:pt x="380" y="56"/>
                  </a:cubicBezTo>
                  <a:cubicBezTo>
                    <a:pt x="380" y="51"/>
                    <a:pt x="373" y="55"/>
                    <a:pt x="373" y="53"/>
                  </a:cubicBezTo>
                  <a:cubicBezTo>
                    <a:pt x="373" y="50"/>
                    <a:pt x="371" y="41"/>
                    <a:pt x="365" y="48"/>
                  </a:cubicBezTo>
                  <a:cubicBezTo>
                    <a:pt x="360" y="56"/>
                    <a:pt x="367" y="74"/>
                    <a:pt x="371" y="73"/>
                  </a:cubicBezTo>
                  <a:cubicBezTo>
                    <a:pt x="375" y="72"/>
                    <a:pt x="368" y="63"/>
                    <a:pt x="376" y="64"/>
                  </a:cubicBezTo>
                  <a:close/>
                  <a:moveTo>
                    <a:pt x="348" y="106"/>
                  </a:moveTo>
                  <a:cubicBezTo>
                    <a:pt x="350" y="111"/>
                    <a:pt x="359" y="114"/>
                    <a:pt x="362" y="109"/>
                  </a:cubicBezTo>
                  <a:cubicBezTo>
                    <a:pt x="365" y="105"/>
                    <a:pt x="347" y="99"/>
                    <a:pt x="348" y="106"/>
                  </a:cubicBezTo>
                  <a:close/>
                  <a:moveTo>
                    <a:pt x="322" y="162"/>
                  </a:moveTo>
                  <a:cubicBezTo>
                    <a:pt x="313" y="161"/>
                    <a:pt x="307" y="167"/>
                    <a:pt x="298" y="164"/>
                  </a:cubicBezTo>
                  <a:cubicBezTo>
                    <a:pt x="289" y="161"/>
                    <a:pt x="276" y="164"/>
                    <a:pt x="277" y="167"/>
                  </a:cubicBezTo>
                  <a:cubicBezTo>
                    <a:pt x="278" y="170"/>
                    <a:pt x="286" y="170"/>
                    <a:pt x="295" y="170"/>
                  </a:cubicBezTo>
                  <a:cubicBezTo>
                    <a:pt x="304" y="171"/>
                    <a:pt x="312" y="166"/>
                    <a:pt x="318" y="165"/>
                  </a:cubicBezTo>
                  <a:cubicBezTo>
                    <a:pt x="324" y="165"/>
                    <a:pt x="331" y="163"/>
                    <a:pt x="322" y="162"/>
                  </a:cubicBezTo>
                  <a:close/>
                  <a:moveTo>
                    <a:pt x="393" y="101"/>
                  </a:moveTo>
                  <a:cubicBezTo>
                    <a:pt x="385" y="98"/>
                    <a:pt x="370" y="100"/>
                    <a:pt x="371" y="105"/>
                  </a:cubicBezTo>
                  <a:cubicBezTo>
                    <a:pt x="373" y="109"/>
                    <a:pt x="380" y="107"/>
                    <a:pt x="387" y="107"/>
                  </a:cubicBezTo>
                  <a:cubicBezTo>
                    <a:pt x="394" y="107"/>
                    <a:pt x="397" y="112"/>
                    <a:pt x="401" y="112"/>
                  </a:cubicBezTo>
                  <a:cubicBezTo>
                    <a:pt x="405" y="112"/>
                    <a:pt x="402" y="104"/>
                    <a:pt x="393" y="101"/>
                  </a:cubicBezTo>
                  <a:close/>
                  <a:moveTo>
                    <a:pt x="218" y="158"/>
                  </a:moveTo>
                  <a:cubicBezTo>
                    <a:pt x="217" y="154"/>
                    <a:pt x="204" y="158"/>
                    <a:pt x="198" y="155"/>
                  </a:cubicBezTo>
                  <a:cubicBezTo>
                    <a:pt x="192" y="153"/>
                    <a:pt x="205" y="150"/>
                    <a:pt x="209" y="148"/>
                  </a:cubicBezTo>
                  <a:cubicBezTo>
                    <a:pt x="214" y="145"/>
                    <a:pt x="207" y="144"/>
                    <a:pt x="196" y="147"/>
                  </a:cubicBezTo>
                  <a:cubicBezTo>
                    <a:pt x="185" y="151"/>
                    <a:pt x="173" y="140"/>
                    <a:pt x="173" y="145"/>
                  </a:cubicBezTo>
                  <a:cubicBezTo>
                    <a:pt x="172" y="149"/>
                    <a:pt x="153" y="143"/>
                    <a:pt x="149" y="139"/>
                  </a:cubicBezTo>
                  <a:cubicBezTo>
                    <a:pt x="144" y="136"/>
                    <a:pt x="126" y="132"/>
                    <a:pt x="122" y="138"/>
                  </a:cubicBezTo>
                  <a:cubicBezTo>
                    <a:pt x="119" y="144"/>
                    <a:pt x="116" y="139"/>
                    <a:pt x="117" y="145"/>
                  </a:cubicBezTo>
                  <a:cubicBezTo>
                    <a:pt x="118" y="149"/>
                    <a:pt x="122" y="146"/>
                    <a:pt x="125" y="146"/>
                  </a:cubicBezTo>
                  <a:cubicBezTo>
                    <a:pt x="128" y="146"/>
                    <a:pt x="127" y="152"/>
                    <a:pt x="131" y="153"/>
                  </a:cubicBezTo>
                  <a:cubicBezTo>
                    <a:pt x="136" y="153"/>
                    <a:pt x="150" y="157"/>
                    <a:pt x="151" y="154"/>
                  </a:cubicBezTo>
                  <a:cubicBezTo>
                    <a:pt x="153" y="151"/>
                    <a:pt x="166" y="154"/>
                    <a:pt x="173" y="160"/>
                  </a:cubicBezTo>
                  <a:cubicBezTo>
                    <a:pt x="179" y="165"/>
                    <a:pt x="195" y="165"/>
                    <a:pt x="201" y="164"/>
                  </a:cubicBezTo>
                  <a:cubicBezTo>
                    <a:pt x="207" y="163"/>
                    <a:pt x="213" y="168"/>
                    <a:pt x="216" y="165"/>
                  </a:cubicBezTo>
                  <a:cubicBezTo>
                    <a:pt x="218" y="162"/>
                    <a:pt x="222" y="170"/>
                    <a:pt x="229" y="165"/>
                  </a:cubicBezTo>
                  <a:cubicBezTo>
                    <a:pt x="236" y="160"/>
                    <a:pt x="218" y="162"/>
                    <a:pt x="218" y="158"/>
                  </a:cubicBezTo>
                  <a:close/>
                  <a:moveTo>
                    <a:pt x="480" y="86"/>
                  </a:moveTo>
                  <a:cubicBezTo>
                    <a:pt x="475" y="86"/>
                    <a:pt x="474" y="95"/>
                    <a:pt x="470" y="95"/>
                  </a:cubicBezTo>
                  <a:cubicBezTo>
                    <a:pt x="466" y="95"/>
                    <a:pt x="460" y="104"/>
                    <a:pt x="452" y="106"/>
                  </a:cubicBezTo>
                  <a:cubicBezTo>
                    <a:pt x="444" y="109"/>
                    <a:pt x="443" y="83"/>
                    <a:pt x="440" y="78"/>
                  </a:cubicBezTo>
                  <a:cubicBezTo>
                    <a:pt x="436" y="73"/>
                    <a:pt x="416" y="69"/>
                    <a:pt x="414" y="75"/>
                  </a:cubicBezTo>
                  <a:cubicBezTo>
                    <a:pt x="412" y="81"/>
                    <a:pt x="405" y="78"/>
                    <a:pt x="404" y="82"/>
                  </a:cubicBezTo>
                  <a:cubicBezTo>
                    <a:pt x="404" y="87"/>
                    <a:pt x="406" y="85"/>
                    <a:pt x="410" y="85"/>
                  </a:cubicBezTo>
                  <a:cubicBezTo>
                    <a:pt x="415" y="85"/>
                    <a:pt x="415" y="89"/>
                    <a:pt x="417" y="93"/>
                  </a:cubicBezTo>
                  <a:cubicBezTo>
                    <a:pt x="419" y="97"/>
                    <a:pt x="431" y="94"/>
                    <a:pt x="435" y="94"/>
                  </a:cubicBezTo>
                  <a:cubicBezTo>
                    <a:pt x="439" y="94"/>
                    <a:pt x="439" y="99"/>
                    <a:pt x="434" y="97"/>
                  </a:cubicBezTo>
                  <a:cubicBezTo>
                    <a:pt x="428" y="95"/>
                    <a:pt x="428" y="100"/>
                    <a:pt x="424" y="99"/>
                  </a:cubicBezTo>
                  <a:cubicBezTo>
                    <a:pt x="420" y="98"/>
                    <a:pt x="415" y="98"/>
                    <a:pt x="417" y="101"/>
                  </a:cubicBezTo>
                  <a:cubicBezTo>
                    <a:pt x="420" y="103"/>
                    <a:pt x="424" y="105"/>
                    <a:pt x="424" y="111"/>
                  </a:cubicBezTo>
                  <a:cubicBezTo>
                    <a:pt x="424" y="116"/>
                    <a:pt x="432" y="115"/>
                    <a:pt x="432" y="111"/>
                  </a:cubicBezTo>
                  <a:cubicBezTo>
                    <a:pt x="432" y="106"/>
                    <a:pt x="436" y="112"/>
                    <a:pt x="444" y="114"/>
                  </a:cubicBezTo>
                  <a:cubicBezTo>
                    <a:pt x="451" y="116"/>
                    <a:pt x="446" y="119"/>
                    <a:pt x="454" y="119"/>
                  </a:cubicBezTo>
                  <a:cubicBezTo>
                    <a:pt x="461" y="120"/>
                    <a:pt x="479" y="125"/>
                    <a:pt x="485" y="130"/>
                  </a:cubicBezTo>
                  <a:cubicBezTo>
                    <a:pt x="492" y="135"/>
                    <a:pt x="487" y="139"/>
                    <a:pt x="492" y="143"/>
                  </a:cubicBezTo>
                  <a:cubicBezTo>
                    <a:pt x="496" y="148"/>
                    <a:pt x="497" y="153"/>
                    <a:pt x="491" y="153"/>
                  </a:cubicBezTo>
                  <a:cubicBezTo>
                    <a:pt x="485" y="153"/>
                    <a:pt x="479" y="159"/>
                    <a:pt x="481" y="162"/>
                  </a:cubicBezTo>
                  <a:cubicBezTo>
                    <a:pt x="482" y="165"/>
                    <a:pt x="502" y="161"/>
                    <a:pt x="507" y="161"/>
                  </a:cubicBezTo>
                  <a:cubicBezTo>
                    <a:pt x="510" y="161"/>
                    <a:pt x="513" y="166"/>
                    <a:pt x="519" y="170"/>
                  </a:cubicBezTo>
                  <a:cubicBezTo>
                    <a:pt x="519" y="99"/>
                    <a:pt x="519" y="99"/>
                    <a:pt x="519" y="99"/>
                  </a:cubicBezTo>
                  <a:cubicBezTo>
                    <a:pt x="504" y="94"/>
                    <a:pt x="484" y="85"/>
                    <a:pt x="480" y="86"/>
                  </a:cubicBezTo>
                  <a:close/>
                  <a:moveTo>
                    <a:pt x="336" y="170"/>
                  </a:moveTo>
                  <a:cubicBezTo>
                    <a:pt x="335" y="171"/>
                    <a:pt x="334" y="171"/>
                    <a:pt x="332" y="172"/>
                  </a:cubicBezTo>
                  <a:cubicBezTo>
                    <a:pt x="332" y="173"/>
                    <a:pt x="331" y="174"/>
                    <a:pt x="330" y="175"/>
                  </a:cubicBezTo>
                  <a:cubicBezTo>
                    <a:pt x="329" y="176"/>
                    <a:pt x="328" y="174"/>
                    <a:pt x="327" y="173"/>
                  </a:cubicBezTo>
                  <a:cubicBezTo>
                    <a:pt x="320" y="175"/>
                    <a:pt x="317" y="183"/>
                    <a:pt x="321" y="186"/>
                  </a:cubicBezTo>
                  <a:cubicBezTo>
                    <a:pt x="326" y="188"/>
                    <a:pt x="332" y="182"/>
                    <a:pt x="336" y="177"/>
                  </a:cubicBezTo>
                  <a:cubicBezTo>
                    <a:pt x="336" y="177"/>
                    <a:pt x="337" y="176"/>
                    <a:pt x="337" y="176"/>
                  </a:cubicBezTo>
                  <a:cubicBezTo>
                    <a:pt x="337" y="175"/>
                    <a:pt x="338" y="175"/>
                    <a:pt x="338" y="174"/>
                  </a:cubicBezTo>
                  <a:cubicBezTo>
                    <a:pt x="338" y="174"/>
                    <a:pt x="339" y="174"/>
                    <a:pt x="339" y="174"/>
                  </a:cubicBezTo>
                  <a:cubicBezTo>
                    <a:pt x="338" y="172"/>
                    <a:pt x="337" y="171"/>
                    <a:pt x="336" y="170"/>
                  </a:cubicBezTo>
                  <a:close/>
                  <a:moveTo>
                    <a:pt x="243" y="84"/>
                  </a:moveTo>
                  <a:cubicBezTo>
                    <a:pt x="249" y="81"/>
                    <a:pt x="250" y="74"/>
                    <a:pt x="250" y="67"/>
                  </a:cubicBezTo>
                  <a:cubicBezTo>
                    <a:pt x="249" y="60"/>
                    <a:pt x="264" y="60"/>
                    <a:pt x="267" y="57"/>
                  </a:cubicBezTo>
                  <a:cubicBezTo>
                    <a:pt x="269" y="55"/>
                    <a:pt x="263" y="50"/>
                    <a:pt x="259" y="48"/>
                  </a:cubicBezTo>
                  <a:cubicBezTo>
                    <a:pt x="255" y="46"/>
                    <a:pt x="258" y="42"/>
                    <a:pt x="255" y="39"/>
                  </a:cubicBezTo>
                  <a:cubicBezTo>
                    <a:pt x="252" y="37"/>
                    <a:pt x="247" y="30"/>
                    <a:pt x="252" y="29"/>
                  </a:cubicBezTo>
                  <a:cubicBezTo>
                    <a:pt x="256" y="29"/>
                    <a:pt x="249" y="23"/>
                    <a:pt x="252" y="21"/>
                  </a:cubicBezTo>
                  <a:cubicBezTo>
                    <a:pt x="253" y="21"/>
                    <a:pt x="253" y="20"/>
                    <a:pt x="254" y="20"/>
                  </a:cubicBezTo>
                  <a:cubicBezTo>
                    <a:pt x="252" y="19"/>
                    <a:pt x="250" y="18"/>
                    <a:pt x="249" y="18"/>
                  </a:cubicBezTo>
                  <a:cubicBezTo>
                    <a:pt x="243" y="18"/>
                    <a:pt x="231" y="17"/>
                    <a:pt x="231" y="26"/>
                  </a:cubicBezTo>
                  <a:cubicBezTo>
                    <a:pt x="232" y="34"/>
                    <a:pt x="224" y="31"/>
                    <a:pt x="225" y="36"/>
                  </a:cubicBezTo>
                  <a:cubicBezTo>
                    <a:pt x="225" y="40"/>
                    <a:pt x="221" y="40"/>
                    <a:pt x="221" y="46"/>
                  </a:cubicBezTo>
                  <a:cubicBezTo>
                    <a:pt x="222" y="52"/>
                    <a:pt x="218" y="50"/>
                    <a:pt x="211" y="53"/>
                  </a:cubicBezTo>
                  <a:cubicBezTo>
                    <a:pt x="205" y="56"/>
                    <a:pt x="207" y="51"/>
                    <a:pt x="201" y="51"/>
                  </a:cubicBezTo>
                  <a:cubicBezTo>
                    <a:pt x="194" y="51"/>
                    <a:pt x="193" y="54"/>
                    <a:pt x="189" y="56"/>
                  </a:cubicBezTo>
                  <a:cubicBezTo>
                    <a:pt x="185" y="57"/>
                    <a:pt x="177" y="55"/>
                    <a:pt x="175" y="57"/>
                  </a:cubicBezTo>
                  <a:cubicBezTo>
                    <a:pt x="172" y="59"/>
                    <a:pt x="168" y="52"/>
                    <a:pt x="165" y="52"/>
                  </a:cubicBezTo>
                  <a:cubicBezTo>
                    <a:pt x="164" y="52"/>
                    <a:pt x="163" y="49"/>
                    <a:pt x="162" y="45"/>
                  </a:cubicBezTo>
                  <a:cubicBezTo>
                    <a:pt x="162" y="45"/>
                    <a:pt x="161" y="45"/>
                    <a:pt x="161" y="45"/>
                  </a:cubicBezTo>
                  <a:cubicBezTo>
                    <a:pt x="156" y="45"/>
                    <a:pt x="149" y="57"/>
                    <a:pt x="153" y="61"/>
                  </a:cubicBezTo>
                  <a:cubicBezTo>
                    <a:pt x="158" y="65"/>
                    <a:pt x="157" y="73"/>
                    <a:pt x="159" y="76"/>
                  </a:cubicBezTo>
                  <a:cubicBezTo>
                    <a:pt x="162" y="80"/>
                    <a:pt x="169" y="81"/>
                    <a:pt x="169" y="88"/>
                  </a:cubicBezTo>
                  <a:cubicBezTo>
                    <a:pt x="169" y="95"/>
                    <a:pt x="175" y="106"/>
                    <a:pt x="180" y="103"/>
                  </a:cubicBezTo>
                  <a:cubicBezTo>
                    <a:pt x="184" y="100"/>
                    <a:pt x="187" y="104"/>
                    <a:pt x="189" y="107"/>
                  </a:cubicBezTo>
                  <a:cubicBezTo>
                    <a:pt x="190" y="110"/>
                    <a:pt x="200" y="105"/>
                    <a:pt x="204" y="105"/>
                  </a:cubicBezTo>
                  <a:cubicBezTo>
                    <a:pt x="207" y="106"/>
                    <a:pt x="217" y="108"/>
                    <a:pt x="218" y="112"/>
                  </a:cubicBezTo>
                  <a:cubicBezTo>
                    <a:pt x="219" y="116"/>
                    <a:pt x="228" y="112"/>
                    <a:pt x="234" y="109"/>
                  </a:cubicBezTo>
                  <a:cubicBezTo>
                    <a:pt x="241" y="107"/>
                    <a:pt x="237" y="88"/>
                    <a:pt x="243" y="84"/>
                  </a:cubicBezTo>
                  <a:close/>
                  <a:moveTo>
                    <a:pt x="268" y="178"/>
                  </a:moveTo>
                  <a:cubicBezTo>
                    <a:pt x="270" y="181"/>
                    <a:pt x="276" y="181"/>
                    <a:pt x="278" y="183"/>
                  </a:cubicBezTo>
                  <a:cubicBezTo>
                    <a:pt x="280" y="185"/>
                    <a:pt x="289" y="189"/>
                    <a:pt x="289" y="183"/>
                  </a:cubicBezTo>
                  <a:cubicBezTo>
                    <a:pt x="289" y="178"/>
                    <a:pt x="266" y="174"/>
                    <a:pt x="268" y="178"/>
                  </a:cubicBezTo>
                  <a:close/>
                  <a:moveTo>
                    <a:pt x="251" y="161"/>
                  </a:moveTo>
                  <a:cubicBezTo>
                    <a:pt x="250" y="164"/>
                    <a:pt x="244" y="165"/>
                    <a:pt x="241" y="163"/>
                  </a:cubicBezTo>
                  <a:cubicBezTo>
                    <a:pt x="238" y="160"/>
                    <a:pt x="234" y="166"/>
                    <a:pt x="236" y="169"/>
                  </a:cubicBezTo>
                  <a:cubicBezTo>
                    <a:pt x="237" y="170"/>
                    <a:pt x="244" y="175"/>
                    <a:pt x="252" y="171"/>
                  </a:cubicBezTo>
                  <a:cubicBezTo>
                    <a:pt x="260" y="167"/>
                    <a:pt x="266" y="171"/>
                    <a:pt x="268" y="167"/>
                  </a:cubicBezTo>
                  <a:cubicBezTo>
                    <a:pt x="270" y="162"/>
                    <a:pt x="253" y="158"/>
                    <a:pt x="251" y="16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64" name="Freeform 172"/>
            <p:cNvSpPr>
              <a:spLocks noEditPoints="1" noChangeArrowheads="1"/>
            </p:cNvSpPr>
            <p:nvPr/>
          </p:nvSpPr>
          <p:spPr bwMode="auto">
            <a:xfrm>
              <a:off x="6297613" y="2651125"/>
              <a:ext cx="69850" cy="30163"/>
            </a:xfrm>
            <a:custGeom>
              <a:avLst/>
              <a:gdLst>
                <a:gd name="T0" fmla="*/ 2147483646 w 37"/>
                <a:gd name="T1" fmla="*/ 2147483646 h 16"/>
                <a:gd name="T2" fmla="*/ 0 w 37"/>
                <a:gd name="T3" fmla="*/ 2147483646 h 16"/>
                <a:gd name="T4" fmla="*/ 2147483646 w 37"/>
                <a:gd name="T5" fmla="*/ 2147483646 h 16"/>
                <a:gd name="T6" fmla="*/ 2147483646 w 37"/>
                <a:gd name="T7" fmla="*/ 2147483646 h 16"/>
                <a:gd name="T8" fmla="*/ 2147483646 w 37"/>
                <a:gd name="T9" fmla="*/ 2147483646 h 16"/>
                <a:gd name="T10" fmla="*/ 2147483646 w 37"/>
                <a:gd name="T11" fmla="*/ 2147483646 h 16"/>
                <a:gd name="T12" fmla="*/ 2147483646 w 37"/>
                <a:gd name="T13" fmla="*/ 2147483646 h 16"/>
                <a:gd name="T14" fmla="*/ 2147483646 w 37"/>
                <a:gd name="T15" fmla="*/ 2147483646 h 16"/>
                <a:gd name="T16" fmla="*/ 2147483646 w 37"/>
                <a:gd name="T17" fmla="*/ 2147483646 h 16"/>
                <a:gd name="T18" fmla="*/ 2147483646 w 37"/>
                <a:gd name="T19" fmla="*/ 2147483646 h 16"/>
                <a:gd name="T20" fmla="*/ 2147483646 w 37"/>
                <a:gd name="T21" fmla="*/ 2147483646 h 16"/>
                <a:gd name="T22" fmla="*/ 2147483646 w 37"/>
                <a:gd name="T23" fmla="*/ 2147483646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7"/>
                <a:gd name="T37" fmla="*/ 0 h 16"/>
                <a:gd name="T38" fmla="*/ 37 w 37"/>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7" h="16">
                  <a:moveTo>
                    <a:pt x="3" y="12"/>
                  </a:moveTo>
                  <a:cubicBezTo>
                    <a:pt x="2" y="12"/>
                    <a:pt x="1" y="12"/>
                    <a:pt x="0" y="13"/>
                  </a:cubicBezTo>
                  <a:cubicBezTo>
                    <a:pt x="1" y="14"/>
                    <a:pt x="2" y="16"/>
                    <a:pt x="3" y="15"/>
                  </a:cubicBezTo>
                  <a:cubicBezTo>
                    <a:pt x="4" y="14"/>
                    <a:pt x="5" y="13"/>
                    <a:pt x="5" y="12"/>
                  </a:cubicBezTo>
                  <a:cubicBezTo>
                    <a:pt x="5" y="12"/>
                    <a:pt x="4" y="12"/>
                    <a:pt x="4" y="12"/>
                  </a:cubicBezTo>
                  <a:cubicBezTo>
                    <a:pt x="3" y="12"/>
                    <a:pt x="3" y="12"/>
                    <a:pt x="3" y="12"/>
                  </a:cubicBezTo>
                  <a:close/>
                  <a:moveTo>
                    <a:pt x="19" y="3"/>
                  </a:moveTo>
                  <a:cubicBezTo>
                    <a:pt x="15" y="3"/>
                    <a:pt x="13" y="7"/>
                    <a:pt x="10" y="9"/>
                  </a:cubicBezTo>
                  <a:cubicBezTo>
                    <a:pt x="9" y="10"/>
                    <a:pt x="9" y="10"/>
                    <a:pt x="9" y="10"/>
                  </a:cubicBezTo>
                  <a:cubicBezTo>
                    <a:pt x="10" y="11"/>
                    <a:pt x="11" y="12"/>
                    <a:pt x="12" y="14"/>
                  </a:cubicBezTo>
                  <a:cubicBezTo>
                    <a:pt x="19" y="10"/>
                    <a:pt x="35" y="5"/>
                    <a:pt x="36" y="3"/>
                  </a:cubicBezTo>
                  <a:cubicBezTo>
                    <a:pt x="37" y="0"/>
                    <a:pt x="26" y="4"/>
                    <a:pt x="19" y="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65" name="Freeform 173"/>
            <p:cNvSpPr>
              <a:spLocks noChangeArrowheads="1"/>
            </p:cNvSpPr>
            <p:nvPr/>
          </p:nvSpPr>
          <p:spPr bwMode="auto">
            <a:xfrm>
              <a:off x="3925888" y="1370012"/>
              <a:ext cx="73025" cy="39688"/>
            </a:xfrm>
            <a:custGeom>
              <a:avLst/>
              <a:gdLst>
                <a:gd name="T0" fmla="*/ 0 w 38"/>
                <a:gd name="T1" fmla="*/ 2147483646 h 21"/>
                <a:gd name="T2" fmla="*/ 2147483646 w 38"/>
                <a:gd name="T3" fmla="*/ 2147483646 h 21"/>
                <a:gd name="T4" fmla="*/ 2147483646 w 38"/>
                <a:gd name="T5" fmla="*/ 2147483646 h 21"/>
                <a:gd name="T6" fmla="*/ 2147483646 w 38"/>
                <a:gd name="T7" fmla="*/ 2147483646 h 21"/>
                <a:gd name="T8" fmla="*/ 2147483646 w 38"/>
                <a:gd name="T9" fmla="*/ 2147483646 h 21"/>
                <a:gd name="T10" fmla="*/ 2147483646 w 38"/>
                <a:gd name="T11" fmla="*/ 2147483646 h 21"/>
                <a:gd name="T12" fmla="*/ 2147483646 w 38"/>
                <a:gd name="T13" fmla="*/ 2147483646 h 21"/>
                <a:gd name="T14" fmla="*/ 2147483646 w 38"/>
                <a:gd name="T15" fmla="*/ 2147483646 h 21"/>
                <a:gd name="T16" fmla="*/ 2147483646 w 38"/>
                <a:gd name="T17" fmla="*/ 0 h 21"/>
                <a:gd name="T18" fmla="*/ 2147483646 w 38"/>
                <a:gd name="T19" fmla="*/ 2147483646 h 21"/>
                <a:gd name="T20" fmla="*/ 2147483646 w 38"/>
                <a:gd name="T21" fmla="*/ 2147483646 h 21"/>
                <a:gd name="T22" fmla="*/ 2147483646 w 38"/>
                <a:gd name="T23" fmla="*/ 2147483646 h 21"/>
                <a:gd name="T24" fmla="*/ 2147483646 w 38"/>
                <a:gd name="T25" fmla="*/ 2147483646 h 21"/>
                <a:gd name="T26" fmla="*/ 0 w 38"/>
                <a:gd name="T27" fmla="*/ 2147483646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
                <a:gd name="T43" fmla="*/ 0 h 21"/>
                <a:gd name="T44" fmla="*/ 38 w 38"/>
                <a:gd name="T45" fmla="*/ 21 h 2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 h="21">
                  <a:moveTo>
                    <a:pt x="0" y="19"/>
                  </a:moveTo>
                  <a:cubicBezTo>
                    <a:pt x="3" y="18"/>
                    <a:pt x="6" y="17"/>
                    <a:pt x="7" y="18"/>
                  </a:cubicBezTo>
                  <a:cubicBezTo>
                    <a:pt x="8" y="18"/>
                    <a:pt x="9" y="20"/>
                    <a:pt x="9" y="21"/>
                  </a:cubicBezTo>
                  <a:cubicBezTo>
                    <a:pt x="11" y="21"/>
                    <a:pt x="16" y="20"/>
                    <a:pt x="17" y="20"/>
                  </a:cubicBezTo>
                  <a:cubicBezTo>
                    <a:pt x="19" y="19"/>
                    <a:pt x="24" y="21"/>
                    <a:pt x="24" y="20"/>
                  </a:cubicBezTo>
                  <a:cubicBezTo>
                    <a:pt x="25" y="18"/>
                    <a:pt x="26" y="15"/>
                    <a:pt x="28" y="15"/>
                  </a:cubicBezTo>
                  <a:cubicBezTo>
                    <a:pt x="30" y="15"/>
                    <a:pt x="29" y="10"/>
                    <a:pt x="31" y="9"/>
                  </a:cubicBezTo>
                  <a:cubicBezTo>
                    <a:pt x="33" y="9"/>
                    <a:pt x="38" y="5"/>
                    <a:pt x="38" y="5"/>
                  </a:cubicBezTo>
                  <a:cubicBezTo>
                    <a:pt x="38" y="5"/>
                    <a:pt x="36" y="1"/>
                    <a:pt x="35" y="0"/>
                  </a:cubicBezTo>
                  <a:cubicBezTo>
                    <a:pt x="34" y="0"/>
                    <a:pt x="32" y="3"/>
                    <a:pt x="27" y="3"/>
                  </a:cubicBezTo>
                  <a:cubicBezTo>
                    <a:pt x="23" y="3"/>
                    <a:pt x="20" y="6"/>
                    <a:pt x="18" y="6"/>
                  </a:cubicBezTo>
                  <a:cubicBezTo>
                    <a:pt x="16" y="6"/>
                    <a:pt x="9" y="4"/>
                    <a:pt x="5" y="4"/>
                  </a:cubicBezTo>
                  <a:cubicBezTo>
                    <a:pt x="4" y="4"/>
                    <a:pt x="2" y="4"/>
                    <a:pt x="1" y="4"/>
                  </a:cubicBezTo>
                  <a:cubicBezTo>
                    <a:pt x="0" y="7"/>
                    <a:pt x="0" y="13"/>
                    <a:pt x="0" y="1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66" name="Freeform 174"/>
            <p:cNvSpPr>
              <a:spLocks noEditPoints="1" noChangeArrowheads="1"/>
            </p:cNvSpPr>
            <p:nvPr/>
          </p:nvSpPr>
          <p:spPr bwMode="auto">
            <a:xfrm>
              <a:off x="3790950" y="1365250"/>
              <a:ext cx="247650" cy="269875"/>
            </a:xfrm>
            <a:custGeom>
              <a:avLst/>
              <a:gdLst>
                <a:gd name="T0" fmla="*/ 2147483646 w 130"/>
                <a:gd name="T1" fmla="*/ 2147483646 h 141"/>
                <a:gd name="T2" fmla="*/ 2147483646 w 130"/>
                <a:gd name="T3" fmla="*/ 2147483646 h 141"/>
                <a:gd name="T4" fmla="*/ 2147483646 w 130"/>
                <a:gd name="T5" fmla="*/ 2147483646 h 141"/>
                <a:gd name="T6" fmla="*/ 2147483646 w 130"/>
                <a:gd name="T7" fmla="*/ 2147483646 h 141"/>
                <a:gd name="T8" fmla="*/ 2147483646 w 130"/>
                <a:gd name="T9" fmla="*/ 2147483646 h 141"/>
                <a:gd name="T10" fmla="*/ 2147483646 w 130"/>
                <a:gd name="T11" fmla="*/ 2147483646 h 141"/>
                <a:gd name="T12" fmla="*/ 2147483646 w 130"/>
                <a:gd name="T13" fmla="*/ 2147483646 h 141"/>
                <a:gd name="T14" fmla="*/ 2147483646 w 130"/>
                <a:gd name="T15" fmla="*/ 2147483646 h 141"/>
                <a:gd name="T16" fmla="*/ 2147483646 w 130"/>
                <a:gd name="T17" fmla="*/ 2147483646 h 141"/>
                <a:gd name="T18" fmla="*/ 2147483646 w 130"/>
                <a:gd name="T19" fmla="*/ 2147483646 h 141"/>
                <a:gd name="T20" fmla="*/ 2147483646 w 130"/>
                <a:gd name="T21" fmla="*/ 2147483646 h 141"/>
                <a:gd name="T22" fmla="*/ 2147483646 w 130"/>
                <a:gd name="T23" fmla="*/ 2147483646 h 141"/>
                <a:gd name="T24" fmla="*/ 2147483646 w 130"/>
                <a:gd name="T25" fmla="*/ 2147483646 h 141"/>
                <a:gd name="T26" fmla="*/ 2147483646 w 130"/>
                <a:gd name="T27" fmla="*/ 2147483646 h 141"/>
                <a:gd name="T28" fmla="*/ 2147483646 w 130"/>
                <a:gd name="T29" fmla="*/ 2147483646 h 141"/>
                <a:gd name="T30" fmla="*/ 2147483646 w 130"/>
                <a:gd name="T31" fmla="*/ 2147483646 h 141"/>
                <a:gd name="T32" fmla="*/ 2147483646 w 130"/>
                <a:gd name="T33" fmla="*/ 2147483646 h 141"/>
                <a:gd name="T34" fmla="*/ 2147483646 w 130"/>
                <a:gd name="T35" fmla="*/ 2147483646 h 141"/>
                <a:gd name="T36" fmla="*/ 2147483646 w 130"/>
                <a:gd name="T37" fmla="*/ 2147483646 h 141"/>
                <a:gd name="T38" fmla="*/ 2147483646 w 130"/>
                <a:gd name="T39" fmla="*/ 2147483646 h 141"/>
                <a:gd name="T40" fmla="*/ 2147483646 w 130"/>
                <a:gd name="T41" fmla="*/ 2147483646 h 141"/>
                <a:gd name="T42" fmla="*/ 2147483646 w 130"/>
                <a:gd name="T43" fmla="*/ 2147483646 h 141"/>
                <a:gd name="T44" fmla="*/ 2147483646 w 130"/>
                <a:gd name="T45" fmla="*/ 2147483646 h 141"/>
                <a:gd name="T46" fmla="*/ 2147483646 w 130"/>
                <a:gd name="T47" fmla="*/ 0 h 141"/>
                <a:gd name="T48" fmla="*/ 2147483646 w 130"/>
                <a:gd name="T49" fmla="*/ 2147483646 h 141"/>
                <a:gd name="T50" fmla="*/ 2147483646 w 130"/>
                <a:gd name="T51" fmla="*/ 2147483646 h 141"/>
                <a:gd name="T52" fmla="*/ 2147483646 w 130"/>
                <a:gd name="T53" fmla="*/ 2147483646 h 141"/>
                <a:gd name="T54" fmla="*/ 2147483646 w 130"/>
                <a:gd name="T55" fmla="*/ 2147483646 h 141"/>
                <a:gd name="T56" fmla="*/ 2147483646 w 130"/>
                <a:gd name="T57" fmla="*/ 2147483646 h 141"/>
                <a:gd name="T58" fmla="*/ 2147483646 w 130"/>
                <a:gd name="T59" fmla="*/ 2147483646 h 141"/>
                <a:gd name="T60" fmla="*/ 2147483646 w 130"/>
                <a:gd name="T61" fmla="*/ 2147483646 h 141"/>
                <a:gd name="T62" fmla="*/ 2147483646 w 130"/>
                <a:gd name="T63" fmla="*/ 2147483646 h 141"/>
                <a:gd name="T64" fmla="*/ 2147483646 w 130"/>
                <a:gd name="T65" fmla="*/ 2147483646 h 141"/>
                <a:gd name="T66" fmla="*/ 2147483646 w 130"/>
                <a:gd name="T67" fmla="*/ 2147483646 h 141"/>
                <a:gd name="T68" fmla="*/ 2147483646 w 130"/>
                <a:gd name="T69" fmla="*/ 2147483646 h 141"/>
                <a:gd name="T70" fmla="*/ 2147483646 w 130"/>
                <a:gd name="T71" fmla="*/ 2147483646 h 141"/>
                <a:gd name="T72" fmla="*/ 2147483646 w 130"/>
                <a:gd name="T73" fmla="*/ 2147483646 h 141"/>
                <a:gd name="T74" fmla="*/ 2147483646 w 130"/>
                <a:gd name="T75" fmla="*/ 2147483646 h 141"/>
                <a:gd name="T76" fmla="*/ 2147483646 w 130"/>
                <a:gd name="T77" fmla="*/ 2147483646 h 141"/>
                <a:gd name="T78" fmla="*/ 2147483646 w 130"/>
                <a:gd name="T79" fmla="*/ 2147483646 h 141"/>
                <a:gd name="T80" fmla="*/ 2147483646 w 130"/>
                <a:gd name="T81" fmla="*/ 2147483646 h 141"/>
                <a:gd name="T82" fmla="*/ 2147483646 w 130"/>
                <a:gd name="T83" fmla="*/ 2147483646 h 141"/>
                <a:gd name="T84" fmla="*/ 2147483646 w 130"/>
                <a:gd name="T85" fmla="*/ 2147483646 h 141"/>
                <a:gd name="T86" fmla="*/ 2147483646 w 130"/>
                <a:gd name="T87" fmla="*/ 2147483646 h 141"/>
                <a:gd name="T88" fmla="*/ 2147483646 w 130"/>
                <a:gd name="T89" fmla="*/ 2147483646 h 141"/>
                <a:gd name="T90" fmla="*/ 2147483646 w 130"/>
                <a:gd name="T91" fmla="*/ 2147483646 h 141"/>
                <a:gd name="T92" fmla="*/ 2147483646 w 130"/>
                <a:gd name="T93" fmla="*/ 2147483646 h 141"/>
                <a:gd name="T94" fmla="*/ 2147483646 w 130"/>
                <a:gd name="T95" fmla="*/ 2147483646 h 141"/>
                <a:gd name="T96" fmla="*/ 2147483646 w 130"/>
                <a:gd name="T97" fmla="*/ 2147483646 h 141"/>
                <a:gd name="T98" fmla="*/ 2147483646 w 130"/>
                <a:gd name="T99" fmla="*/ 2147483646 h 141"/>
                <a:gd name="T100" fmla="*/ 2147483646 w 130"/>
                <a:gd name="T101" fmla="*/ 2147483646 h 141"/>
                <a:gd name="T102" fmla="*/ 2147483646 w 130"/>
                <a:gd name="T103" fmla="*/ 2147483646 h 141"/>
                <a:gd name="T104" fmla="*/ 2147483646 w 130"/>
                <a:gd name="T105" fmla="*/ 2147483646 h 141"/>
                <a:gd name="T106" fmla="*/ 2147483646 w 130"/>
                <a:gd name="T107" fmla="*/ 2147483646 h 141"/>
                <a:gd name="T108" fmla="*/ 2147483646 w 130"/>
                <a:gd name="T109" fmla="*/ 2147483646 h 141"/>
                <a:gd name="T110" fmla="*/ 2147483646 w 130"/>
                <a:gd name="T111" fmla="*/ 2147483646 h 141"/>
                <a:gd name="T112" fmla="*/ 2147483646 w 130"/>
                <a:gd name="T113" fmla="*/ 2147483646 h 141"/>
                <a:gd name="T114" fmla="*/ 2147483646 w 130"/>
                <a:gd name="T115" fmla="*/ 2147483646 h 141"/>
                <a:gd name="T116" fmla="*/ 2147483646 w 130"/>
                <a:gd name="T117" fmla="*/ 2147483646 h 141"/>
                <a:gd name="T118" fmla="*/ 2147483646 w 130"/>
                <a:gd name="T119" fmla="*/ 2147483646 h 141"/>
                <a:gd name="T120" fmla="*/ 2147483646 w 130"/>
                <a:gd name="T121" fmla="*/ 2147483646 h 1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0"/>
                <a:gd name="T184" fmla="*/ 0 h 141"/>
                <a:gd name="T185" fmla="*/ 130 w 130"/>
                <a:gd name="T186" fmla="*/ 141 h 14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0" h="141">
                  <a:moveTo>
                    <a:pt x="90" y="122"/>
                  </a:moveTo>
                  <a:cubicBezTo>
                    <a:pt x="84" y="124"/>
                    <a:pt x="81" y="124"/>
                    <a:pt x="77" y="122"/>
                  </a:cubicBezTo>
                  <a:cubicBezTo>
                    <a:pt x="73" y="120"/>
                    <a:pt x="66" y="124"/>
                    <a:pt x="67" y="127"/>
                  </a:cubicBezTo>
                  <a:cubicBezTo>
                    <a:pt x="68" y="129"/>
                    <a:pt x="71" y="131"/>
                    <a:pt x="79" y="133"/>
                  </a:cubicBezTo>
                  <a:cubicBezTo>
                    <a:pt x="87" y="135"/>
                    <a:pt x="88" y="141"/>
                    <a:pt x="92" y="141"/>
                  </a:cubicBezTo>
                  <a:cubicBezTo>
                    <a:pt x="95" y="141"/>
                    <a:pt x="96" y="138"/>
                    <a:pt x="95" y="134"/>
                  </a:cubicBezTo>
                  <a:cubicBezTo>
                    <a:pt x="94" y="129"/>
                    <a:pt x="99" y="124"/>
                    <a:pt x="99" y="123"/>
                  </a:cubicBezTo>
                  <a:cubicBezTo>
                    <a:pt x="100" y="122"/>
                    <a:pt x="97" y="121"/>
                    <a:pt x="90" y="122"/>
                  </a:cubicBezTo>
                  <a:close/>
                  <a:moveTo>
                    <a:pt x="26" y="85"/>
                  </a:moveTo>
                  <a:cubicBezTo>
                    <a:pt x="22" y="88"/>
                    <a:pt x="19" y="84"/>
                    <a:pt x="18" y="87"/>
                  </a:cubicBezTo>
                  <a:cubicBezTo>
                    <a:pt x="16" y="90"/>
                    <a:pt x="23" y="95"/>
                    <a:pt x="22" y="101"/>
                  </a:cubicBezTo>
                  <a:cubicBezTo>
                    <a:pt x="20" y="108"/>
                    <a:pt x="23" y="116"/>
                    <a:pt x="27" y="112"/>
                  </a:cubicBezTo>
                  <a:cubicBezTo>
                    <a:pt x="30" y="108"/>
                    <a:pt x="32" y="110"/>
                    <a:pt x="34" y="107"/>
                  </a:cubicBezTo>
                  <a:cubicBezTo>
                    <a:pt x="37" y="104"/>
                    <a:pt x="35" y="94"/>
                    <a:pt x="36" y="89"/>
                  </a:cubicBezTo>
                  <a:cubicBezTo>
                    <a:pt x="38" y="84"/>
                    <a:pt x="30" y="81"/>
                    <a:pt x="26" y="85"/>
                  </a:cubicBezTo>
                  <a:close/>
                  <a:moveTo>
                    <a:pt x="108" y="79"/>
                  </a:moveTo>
                  <a:cubicBezTo>
                    <a:pt x="103" y="77"/>
                    <a:pt x="106" y="72"/>
                    <a:pt x="99" y="73"/>
                  </a:cubicBezTo>
                  <a:cubicBezTo>
                    <a:pt x="92" y="73"/>
                    <a:pt x="84" y="64"/>
                    <a:pt x="82" y="55"/>
                  </a:cubicBezTo>
                  <a:cubicBezTo>
                    <a:pt x="79" y="45"/>
                    <a:pt x="69" y="44"/>
                    <a:pt x="66" y="38"/>
                  </a:cubicBezTo>
                  <a:cubicBezTo>
                    <a:pt x="63" y="33"/>
                    <a:pt x="68" y="32"/>
                    <a:pt x="66" y="27"/>
                  </a:cubicBezTo>
                  <a:cubicBezTo>
                    <a:pt x="65" y="24"/>
                    <a:pt x="68" y="22"/>
                    <a:pt x="71" y="21"/>
                  </a:cubicBezTo>
                  <a:cubicBezTo>
                    <a:pt x="71" y="15"/>
                    <a:pt x="71" y="9"/>
                    <a:pt x="72" y="6"/>
                  </a:cubicBezTo>
                  <a:cubicBezTo>
                    <a:pt x="69" y="5"/>
                    <a:pt x="67" y="5"/>
                    <a:pt x="66" y="5"/>
                  </a:cubicBezTo>
                  <a:cubicBezTo>
                    <a:pt x="65" y="4"/>
                    <a:pt x="64" y="0"/>
                    <a:pt x="64" y="0"/>
                  </a:cubicBezTo>
                  <a:cubicBezTo>
                    <a:pt x="63" y="0"/>
                    <a:pt x="56" y="0"/>
                    <a:pt x="55" y="1"/>
                  </a:cubicBezTo>
                  <a:cubicBezTo>
                    <a:pt x="53" y="2"/>
                    <a:pt x="50" y="5"/>
                    <a:pt x="48" y="3"/>
                  </a:cubicBezTo>
                  <a:cubicBezTo>
                    <a:pt x="47" y="3"/>
                    <a:pt x="47" y="3"/>
                    <a:pt x="46" y="2"/>
                  </a:cubicBezTo>
                  <a:cubicBezTo>
                    <a:pt x="44" y="5"/>
                    <a:pt x="44" y="5"/>
                    <a:pt x="44" y="5"/>
                  </a:cubicBezTo>
                  <a:cubicBezTo>
                    <a:pt x="44" y="5"/>
                    <a:pt x="44" y="7"/>
                    <a:pt x="42" y="7"/>
                  </a:cubicBezTo>
                  <a:cubicBezTo>
                    <a:pt x="41" y="7"/>
                    <a:pt x="39" y="6"/>
                    <a:pt x="39" y="9"/>
                  </a:cubicBezTo>
                  <a:cubicBezTo>
                    <a:pt x="39" y="11"/>
                    <a:pt x="35" y="10"/>
                    <a:pt x="34" y="10"/>
                  </a:cubicBezTo>
                  <a:cubicBezTo>
                    <a:pt x="32" y="10"/>
                    <a:pt x="30" y="10"/>
                    <a:pt x="30" y="12"/>
                  </a:cubicBezTo>
                  <a:cubicBezTo>
                    <a:pt x="30" y="14"/>
                    <a:pt x="29" y="19"/>
                    <a:pt x="27" y="16"/>
                  </a:cubicBezTo>
                  <a:cubicBezTo>
                    <a:pt x="24" y="14"/>
                    <a:pt x="21" y="8"/>
                    <a:pt x="20" y="9"/>
                  </a:cubicBezTo>
                  <a:cubicBezTo>
                    <a:pt x="19" y="9"/>
                    <a:pt x="17" y="17"/>
                    <a:pt x="15" y="17"/>
                  </a:cubicBezTo>
                  <a:cubicBezTo>
                    <a:pt x="13" y="17"/>
                    <a:pt x="8" y="17"/>
                    <a:pt x="5" y="17"/>
                  </a:cubicBezTo>
                  <a:cubicBezTo>
                    <a:pt x="4" y="20"/>
                    <a:pt x="5" y="22"/>
                    <a:pt x="6" y="23"/>
                  </a:cubicBezTo>
                  <a:cubicBezTo>
                    <a:pt x="8" y="23"/>
                    <a:pt x="6" y="26"/>
                    <a:pt x="4" y="27"/>
                  </a:cubicBezTo>
                  <a:cubicBezTo>
                    <a:pt x="3" y="28"/>
                    <a:pt x="0" y="27"/>
                    <a:pt x="2" y="30"/>
                  </a:cubicBezTo>
                  <a:cubicBezTo>
                    <a:pt x="4" y="33"/>
                    <a:pt x="7" y="33"/>
                    <a:pt x="5" y="36"/>
                  </a:cubicBezTo>
                  <a:cubicBezTo>
                    <a:pt x="3" y="38"/>
                    <a:pt x="5" y="41"/>
                    <a:pt x="8" y="41"/>
                  </a:cubicBezTo>
                  <a:cubicBezTo>
                    <a:pt x="10" y="41"/>
                    <a:pt x="14" y="41"/>
                    <a:pt x="13" y="43"/>
                  </a:cubicBezTo>
                  <a:cubicBezTo>
                    <a:pt x="12" y="44"/>
                    <a:pt x="12" y="45"/>
                    <a:pt x="12" y="47"/>
                  </a:cubicBezTo>
                  <a:cubicBezTo>
                    <a:pt x="14" y="46"/>
                    <a:pt x="15" y="46"/>
                    <a:pt x="17" y="45"/>
                  </a:cubicBezTo>
                  <a:cubicBezTo>
                    <a:pt x="21" y="43"/>
                    <a:pt x="19" y="40"/>
                    <a:pt x="25" y="38"/>
                  </a:cubicBezTo>
                  <a:cubicBezTo>
                    <a:pt x="31" y="37"/>
                    <a:pt x="38" y="42"/>
                    <a:pt x="41" y="45"/>
                  </a:cubicBezTo>
                  <a:cubicBezTo>
                    <a:pt x="43" y="49"/>
                    <a:pt x="44" y="49"/>
                    <a:pt x="44" y="52"/>
                  </a:cubicBezTo>
                  <a:cubicBezTo>
                    <a:pt x="45" y="55"/>
                    <a:pt x="47" y="60"/>
                    <a:pt x="55" y="65"/>
                  </a:cubicBezTo>
                  <a:cubicBezTo>
                    <a:pt x="63" y="71"/>
                    <a:pt x="66" y="76"/>
                    <a:pt x="70" y="79"/>
                  </a:cubicBezTo>
                  <a:cubicBezTo>
                    <a:pt x="74" y="81"/>
                    <a:pt x="79" y="80"/>
                    <a:pt x="81" y="83"/>
                  </a:cubicBezTo>
                  <a:cubicBezTo>
                    <a:pt x="84" y="86"/>
                    <a:pt x="87" y="88"/>
                    <a:pt x="91" y="90"/>
                  </a:cubicBezTo>
                  <a:cubicBezTo>
                    <a:pt x="95" y="92"/>
                    <a:pt x="95" y="96"/>
                    <a:pt x="99" y="96"/>
                  </a:cubicBezTo>
                  <a:cubicBezTo>
                    <a:pt x="103" y="97"/>
                    <a:pt x="100" y="100"/>
                    <a:pt x="103" y="103"/>
                  </a:cubicBezTo>
                  <a:cubicBezTo>
                    <a:pt x="105" y="106"/>
                    <a:pt x="106" y="112"/>
                    <a:pt x="103" y="115"/>
                  </a:cubicBezTo>
                  <a:cubicBezTo>
                    <a:pt x="101" y="119"/>
                    <a:pt x="102" y="124"/>
                    <a:pt x="104" y="124"/>
                  </a:cubicBezTo>
                  <a:cubicBezTo>
                    <a:pt x="105" y="124"/>
                    <a:pt x="109" y="118"/>
                    <a:pt x="109" y="115"/>
                  </a:cubicBezTo>
                  <a:cubicBezTo>
                    <a:pt x="110" y="112"/>
                    <a:pt x="113" y="112"/>
                    <a:pt x="116" y="108"/>
                  </a:cubicBezTo>
                  <a:cubicBezTo>
                    <a:pt x="118" y="105"/>
                    <a:pt x="112" y="104"/>
                    <a:pt x="111" y="99"/>
                  </a:cubicBezTo>
                  <a:cubicBezTo>
                    <a:pt x="109" y="95"/>
                    <a:pt x="116" y="91"/>
                    <a:pt x="121" y="95"/>
                  </a:cubicBezTo>
                  <a:cubicBezTo>
                    <a:pt x="127" y="98"/>
                    <a:pt x="130" y="101"/>
                    <a:pt x="130" y="95"/>
                  </a:cubicBezTo>
                  <a:cubicBezTo>
                    <a:pt x="130" y="89"/>
                    <a:pt x="112" y="82"/>
                    <a:pt x="108" y="7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67" name="Freeform 175"/>
            <p:cNvSpPr>
              <a:spLocks noChangeArrowheads="1"/>
            </p:cNvSpPr>
            <p:nvPr/>
          </p:nvSpPr>
          <p:spPr bwMode="auto">
            <a:xfrm>
              <a:off x="4038600" y="1465262"/>
              <a:ext cx="26988" cy="33338"/>
            </a:xfrm>
            <a:custGeom>
              <a:avLst/>
              <a:gdLst>
                <a:gd name="T0" fmla="*/ 2147483646 w 14"/>
                <a:gd name="T1" fmla="*/ 0 h 18"/>
                <a:gd name="T2" fmla="*/ 2147483646 w 14"/>
                <a:gd name="T3" fmla="*/ 2147483646 h 18"/>
                <a:gd name="T4" fmla="*/ 0 w 14"/>
                <a:gd name="T5" fmla="*/ 2147483646 h 18"/>
                <a:gd name="T6" fmla="*/ 2147483646 w 14"/>
                <a:gd name="T7" fmla="*/ 2147483646 h 18"/>
                <a:gd name="T8" fmla="*/ 2147483646 w 14"/>
                <a:gd name="T9" fmla="*/ 2147483646 h 18"/>
                <a:gd name="T10" fmla="*/ 2147483646 w 14"/>
                <a:gd name="T11" fmla="*/ 2147483646 h 18"/>
                <a:gd name="T12" fmla="*/ 2147483646 w 14"/>
                <a:gd name="T13" fmla="*/ 0 h 18"/>
                <a:gd name="T14" fmla="*/ 0 60000 65536"/>
                <a:gd name="T15" fmla="*/ 0 60000 65536"/>
                <a:gd name="T16" fmla="*/ 0 60000 65536"/>
                <a:gd name="T17" fmla="*/ 0 60000 65536"/>
                <a:gd name="T18" fmla="*/ 0 60000 65536"/>
                <a:gd name="T19" fmla="*/ 0 60000 65536"/>
                <a:gd name="T20" fmla="*/ 0 60000 65536"/>
                <a:gd name="T21" fmla="*/ 0 w 14"/>
                <a:gd name="T22" fmla="*/ 0 h 18"/>
                <a:gd name="T23" fmla="*/ 14 w 14"/>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8">
                  <a:moveTo>
                    <a:pt x="5" y="0"/>
                  </a:moveTo>
                  <a:cubicBezTo>
                    <a:pt x="3" y="3"/>
                    <a:pt x="0" y="7"/>
                    <a:pt x="1" y="8"/>
                  </a:cubicBezTo>
                  <a:cubicBezTo>
                    <a:pt x="1" y="9"/>
                    <a:pt x="0" y="10"/>
                    <a:pt x="0" y="12"/>
                  </a:cubicBezTo>
                  <a:cubicBezTo>
                    <a:pt x="3" y="14"/>
                    <a:pt x="6" y="16"/>
                    <a:pt x="8" y="18"/>
                  </a:cubicBezTo>
                  <a:cubicBezTo>
                    <a:pt x="8" y="18"/>
                    <a:pt x="8" y="18"/>
                    <a:pt x="9" y="18"/>
                  </a:cubicBezTo>
                  <a:cubicBezTo>
                    <a:pt x="9" y="14"/>
                    <a:pt x="12" y="10"/>
                    <a:pt x="14" y="10"/>
                  </a:cubicBezTo>
                  <a:cubicBezTo>
                    <a:pt x="11" y="7"/>
                    <a:pt x="7" y="2"/>
                    <a:pt x="5" y="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68" name="Freeform 176"/>
            <p:cNvSpPr>
              <a:spLocks noChangeArrowheads="1"/>
            </p:cNvSpPr>
            <p:nvPr/>
          </p:nvSpPr>
          <p:spPr bwMode="auto">
            <a:xfrm>
              <a:off x="4044950" y="1389062"/>
              <a:ext cx="90488" cy="106363"/>
            </a:xfrm>
            <a:custGeom>
              <a:avLst/>
              <a:gdLst>
                <a:gd name="T0" fmla="*/ 2147483646 w 47"/>
                <a:gd name="T1" fmla="*/ 2147483646 h 56"/>
                <a:gd name="T2" fmla="*/ 2147483646 w 47"/>
                <a:gd name="T3" fmla="*/ 2147483646 h 56"/>
                <a:gd name="T4" fmla="*/ 2147483646 w 47"/>
                <a:gd name="T5" fmla="*/ 2147483646 h 56"/>
                <a:gd name="T6" fmla="*/ 2147483646 w 47"/>
                <a:gd name="T7" fmla="*/ 2147483646 h 56"/>
                <a:gd name="T8" fmla="*/ 2147483646 w 47"/>
                <a:gd name="T9" fmla="*/ 2147483646 h 56"/>
                <a:gd name="T10" fmla="*/ 2147483646 w 47"/>
                <a:gd name="T11" fmla="*/ 2147483646 h 56"/>
                <a:gd name="T12" fmla="*/ 2147483646 w 47"/>
                <a:gd name="T13" fmla="*/ 2147483646 h 56"/>
                <a:gd name="T14" fmla="*/ 2147483646 w 47"/>
                <a:gd name="T15" fmla="*/ 2147483646 h 56"/>
                <a:gd name="T16" fmla="*/ 2147483646 w 47"/>
                <a:gd name="T17" fmla="*/ 2147483646 h 56"/>
                <a:gd name="T18" fmla="*/ 2147483646 w 47"/>
                <a:gd name="T19" fmla="*/ 0 h 56"/>
                <a:gd name="T20" fmla="*/ 0 w 47"/>
                <a:gd name="T21" fmla="*/ 2147483646 h 56"/>
                <a:gd name="T22" fmla="*/ 2147483646 w 47"/>
                <a:gd name="T23" fmla="*/ 2147483646 h 56"/>
                <a:gd name="T24" fmla="*/ 2147483646 w 47"/>
                <a:gd name="T25" fmla="*/ 2147483646 h 56"/>
                <a:gd name="T26" fmla="*/ 2147483646 w 47"/>
                <a:gd name="T27" fmla="*/ 2147483646 h 56"/>
                <a:gd name="T28" fmla="*/ 2147483646 w 47"/>
                <a:gd name="T29" fmla="*/ 2147483646 h 56"/>
                <a:gd name="T30" fmla="*/ 2147483646 w 47"/>
                <a:gd name="T31" fmla="*/ 2147483646 h 56"/>
                <a:gd name="T32" fmla="*/ 2147483646 w 47"/>
                <a:gd name="T33" fmla="*/ 2147483646 h 56"/>
                <a:gd name="T34" fmla="*/ 2147483646 w 47"/>
                <a:gd name="T35" fmla="*/ 2147483646 h 56"/>
                <a:gd name="T36" fmla="*/ 2147483646 w 47"/>
                <a:gd name="T37" fmla="*/ 2147483646 h 56"/>
                <a:gd name="T38" fmla="*/ 2147483646 w 47"/>
                <a:gd name="T39" fmla="*/ 2147483646 h 56"/>
                <a:gd name="T40" fmla="*/ 2147483646 w 47"/>
                <a:gd name="T41" fmla="*/ 2147483646 h 56"/>
                <a:gd name="T42" fmla="*/ 2147483646 w 47"/>
                <a:gd name="T43" fmla="*/ 2147483646 h 5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7"/>
                <a:gd name="T67" fmla="*/ 0 h 56"/>
                <a:gd name="T68" fmla="*/ 47 w 47"/>
                <a:gd name="T69" fmla="*/ 56 h 5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7" h="56">
                  <a:moveTo>
                    <a:pt x="41" y="37"/>
                  </a:moveTo>
                  <a:cubicBezTo>
                    <a:pt x="39" y="35"/>
                    <a:pt x="39" y="31"/>
                    <a:pt x="41" y="29"/>
                  </a:cubicBezTo>
                  <a:cubicBezTo>
                    <a:pt x="44" y="28"/>
                    <a:pt x="42" y="26"/>
                    <a:pt x="42" y="23"/>
                  </a:cubicBezTo>
                  <a:cubicBezTo>
                    <a:pt x="42" y="21"/>
                    <a:pt x="31" y="20"/>
                    <a:pt x="29" y="20"/>
                  </a:cubicBezTo>
                  <a:cubicBezTo>
                    <a:pt x="27" y="19"/>
                    <a:pt x="30" y="13"/>
                    <a:pt x="28" y="13"/>
                  </a:cubicBezTo>
                  <a:cubicBezTo>
                    <a:pt x="25" y="13"/>
                    <a:pt x="24" y="11"/>
                    <a:pt x="24" y="9"/>
                  </a:cubicBezTo>
                  <a:cubicBezTo>
                    <a:pt x="24" y="7"/>
                    <a:pt x="20" y="3"/>
                    <a:pt x="20" y="2"/>
                  </a:cubicBezTo>
                  <a:cubicBezTo>
                    <a:pt x="20" y="2"/>
                    <a:pt x="20" y="2"/>
                    <a:pt x="20" y="2"/>
                  </a:cubicBezTo>
                  <a:cubicBezTo>
                    <a:pt x="19" y="1"/>
                    <a:pt x="17" y="1"/>
                    <a:pt x="17" y="1"/>
                  </a:cubicBezTo>
                  <a:cubicBezTo>
                    <a:pt x="15" y="1"/>
                    <a:pt x="12" y="0"/>
                    <a:pt x="12" y="0"/>
                  </a:cubicBezTo>
                  <a:cubicBezTo>
                    <a:pt x="12" y="0"/>
                    <a:pt x="5" y="2"/>
                    <a:pt x="0" y="3"/>
                  </a:cubicBezTo>
                  <a:cubicBezTo>
                    <a:pt x="1" y="6"/>
                    <a:pt x="2" y="9"/>
                    <a:pt x="3" y="10"/>
                  </a:cubicBezTo>
                  <a:cubicBezTo>
                    <a:pt x="7" y="11"/>
                    <a:pt x="6" y="15"/>
                    <a:pt x="7" y="18"/>
                  </a:cubicBezTo>
                  <a:cubicBezTo>
                    <a:pt x="8" y="21"/>
                    <a:pt x="8" y="36"/>
                    <a:pt x="6" y="36"/>
                  </a:cubicBezTo>
                  <a:cubicBezTo>
                    <a:pt x="5" y="36"/>
                    <a:pt x="4" y="37"/>
                    <a:pt x="2" y="40"/>
                  </a:cubicBezTo>
                  <a:cubicBezTo>
                    <a:pt x="4" y="42"/>
                    <a:pt x="8" y="47"/>
                    <a:pt x="11" y="50"/>
                  </a:cubicBezTo>
                  <a:cubicBezTo>
                    <a:pt x="11" y="50"/>
                    <a:pt x="11" y="50"/>
                    <a:pt x="11" y="50"/>
                  </a:cubicBezTo>
                  <a:cubicBezTo>
                    <a:pt x="13" y="50"/>
                    <a:pt x="21" y="56"/>
                    <a:pt x="21" y="56"/>
                  </a:cubicBezTo>
                  <a:cubicBezTo>
                    <a:pt x="21" y="56"/>
                    <a:pt x="33" y="53"/>
                    <a:pt x="41" y="52"/>
                  </a:cubicBezTo>
                  <a:cubicBezTo>
                    <a:pt x="41" y="51"/>
                    <a:pt x="41" y="50"/>
                    <a:pt x="41" y="49"/>
                  </a:cubicBezTo>
                  <a:cubicBezTo>
                    <a:pt x="41" y="47"/>
                    <a:pt x="43" y="44"/>
                    <a:pt x="45" y="44"/>
                  </a:cubicBezTo>
                  <a:cubicBezTo>
                    <a:pt x="47" y="44"/>
                    <a:pt x="44" y="39"/>
                    <a:pt x="41" y="3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grpSp>
      <p:sp>
        <p:nvSpPr>
          <p:cNvPr id="15678" name="任意多边形 174"/>
          <p:cNvSpPr>
            <a:spLocks noChangeArrowheads="1"/>
          </p:cNvSpPr>
          <p:nvPr/>
        </p:nvSpPr>
        <p:spPr bwMode="auto">
          <a:xfrm>
            <a:off x="4171950" y="2647950"/>
            <a:ext cx="1704975" cy="1074738"/>
          </a:xfrm>
          <a:custGeom>
            <a:avLst/>
            <a:gdLst>
              <a:gd name="T0" fmla="*/ 0 w 2097741"/>
              <a:gd name="T1" fmla="*/ 340098 h 1323212"/>
              <a:gd name="T2" fmla="*/ 629568 w 2097741"/>
              <a:gd name="T3" fmla="*/ 11540 h 1323212"/>
              <a:gd name="T4" fmla="*/ 1126290 w 2097741"/>
              <a:gd name="T5" fmla="*/ 709005 h 1323212"/>
              <a:gd name="T6" fmla="*/ 0 60000 65536"/>
              <a:gd name="T7" fmla="*/ 0 60000 65536"/>
              <a:gd name="T8" fmla="*/ 0 60000 65536"/>
              <a:gd name="T9" fmla="*/ 0 w 2097741"/>
              <a:gd name="T10" fmla="*/ 0 h 1323212"/>
              <a:gd name="T11" fmla="*/ 2097741 w 2097741"/>
              <a:gd name="T12" fmla="*/ 1323212 h 1323212"/>
            </a:gdLst>
            <a:ahLst/>
            <a:cxnLst>
              <a:cxn ang="T6">
                <a:pos x="T0" y="T1"/>
              </a:cxn>
              <a:cxn ang="T7">
                <a:pos x="T2" y="T3"/>
              </a:cxn>
              <a:cxn ang="T8">
                <a:pos x="T4" y="T5"/>
              </a:cxn>
            </a:cxnLst>
            <a:rect l="T9" t="T10" r="T11" b="T12"/>
            <a:pathLst>
              <a:path w="2097741" h="1323212">
                <a:moveTo>
                  <a:pt x="0" y="634723"/>
                </a:moveTo>
                <a:cubicBezTo>
                  <a:pt x="411480" y="270756"/>
                  <a:pt x="822961" y="-93211"/>
                  <a:pt x="1172584" y="21537"/>
                </a:cubicBezTo>
                <a:cubicBezTo>
                  <a:pt x="1522207" y="136285"/>
                  <a:pt x="1809974" y="729748"/>
                  <a:pt x="2097741" y="1323212"/>
                </a:cubicBezTo>
              </a:path>
            </a:pathLst>
          </a:custGeom>
          <a:noFill/>
          <a:ln w="12700" cap="flat" cmpd="sng">
            <a:solidFill>
              <a:srgbClr val="D8D8D8"/>
            </a:solidFill>
            <a:bevel/>
            <a:headEnd/>
            <a:tailEnd/>
          </a:ln>
          <a:extLst>
            <a:ext uri="{909E8E84-426E-40DD-AFC4-6F175D3DCCD1}">
              <a14:hiddenFill xmlns:a14="http://schemas.microsoft.com/office/drawing/2010/main">
                <a:solidFill>
                  <a:srgbClr val="FFFFFF"/>
                </a:solidFill>
              </a14:hiddenFill>
            </a:ext>
          </a:extLst>
        </p:spPr>
        <p:txBody>
          <a:bodyPr lIns="121954" tIns="60977" rIns="121954" bIns="60977" anchor="ctr"/>
          <a:lstStyle/>
          <a:p>
            <a:endParaRPr lang="zh-CN" altLang="en-US"/>
          </a:p>
        </p:txBody>
      </p:sp>
      <p:sp>
        <p:nvSpPr>
          <p:cNvPr id="15679" name="任意多边形 175"/>
          <p:cNvSpPr>
            <a:spLocks noChangeArrowheads="1"/>
          </p:cNvSpPr>
          <p:nvPr/>
        </p:nvSpPr>
        <p:spPr bwMode="auto">
          <a:xfrm flipH="1">
            <a:off x="1674813" y="3016250"/>
            <a:ext cx="4194175" cy="660400"/>
          </a:xfrm>
          <a:custGeom>
            <a:avLst/>
            <a:gdLst>
              <a:gd name="T0" fmla="*/ 0 w 2323652"/>
              <a:gd name="T1" fmla="*/ 391014 h 858251"/>
              <a:gd name="T2" fmla="*/ 5946639 w 2323652"/>
              <a:gd name="T3" fmla="*/ 33233 h 858251"/>
              <a:gd name="T4" fmla="*/ 10691295 w 2323652"/>
              <a:gd name="T5" fmla="*/ 52837 h 858251"/>
              <a:gd name="T6" fmla="*/ 13664616 w 2323652"/>
              <a:gd name="T7" fmla="*/ 361608 h 858251"/>
              <a:gd name="T8" fmla="*/ 0 60000 65536"/>
              <a:gd name="T9" fmla="*/ 0 60000 65536"/>
              <a:gd name="T10" fmla="*/ 0 60000 65536"/>
              <a:gd name="T11" fmla="*/ 0 60000 65536"/>
              <a:gd name="T12" fmla="*/ 0 w 2323652"/>
              <a:gd name="T13" fmla="*/ 0 h 858251"/>
              <a:gd name="T14" fmla="*/ 2323652 w 2323652"/>
              <a:gd name="T15" fmla="*/ 858251 h 858251"/>
            </a:gdLst>
            <a:ahLst/>
            <a:cxnLst>
              <a:cxn ang="T8">
                <a:pos x="T0" y="T1"/>
              </a:cxn>
              <a:cxn ang="T9">
                <a:pos x="T2" y="T3"/>
              </a:cxn>
              <a:cxn ang="T10">
                <a:pos x="T4" y="T5"/>
              </a:cxn>
              <a:cxn ang="T11">
                <a:pos x="T6" y="T7"/>
              </a:cxn>
            </a:cxnLst>
            <a:rect l="T12" t="T13" r="T14" b="T15"/>
            <a:pathLst>
              <a:path w="2323652" h="858251">
                <a:moveTo>
                  <a:pt x="0" y="858251"/>
                </a:moveTo>
                <a:cubicBezTo>
                  <a:pt x="354106" y="527453"/>
                  <a:pt x="708212" y="196656"/>
                  <a:pt x="1011219" y="72943"/>
                </a:cubicBezTo>
                <a:cubicBezTo>
                  <a:pt x="1314226" y="-50770"/>
                  <a:pt x="1599303" y="-4154"/>
                  <a:pt x="1818042" y="115973"/>
                </a:cubicBezTo>
                <a:cubicBezTo>
                  <a:pt x="2036781" y="236100"/>
                  <a:pt x="2180216" y="514902"/>
                  <a:pt x="2323652" y="793705"/>
                </a:cubicBezTo>
              </a:path>
            </a:pathLst>
          </a:custGeom>
          <a:noFill/>
          <a:ln w="12700" cap="flat" cmpd="sng">
            <a:solidFill>
              <a:srgbClr val="D8D8D8"/>
            </a:solidFill>
            <a:bevel/>
            <a:headEnd/>
            <a:tailEnd/>
          </a:ln>
          <a:extLst>
            <a:ext uri="{909E8E84-426E-40DD-AFC4-6F175D3DCCD1}">
              <a14:hiddenFill xmlns:a14="http://schemas.microsoft.com/office/drawing/2010/main">
                <a:solidFill>
                  <a:srgbClr val="FFFFFF"/>
                </a:solidFill>
              </a14:hiddenFill>
            </a:ext>
          </a:extLst>
        </p:spPr>
        <p:txBody>
          <a:bodyPr lIns="121954" tIns="60977" rIns="121954" bIns="60977" anchor="ctr"/>
          <a:lstStyle/>
          <a:p>
            <a:endParaRPr lang="zh-CN" altLang="en-US"/>
          </a:p>
        </p:txBody>
      </p:sp>
      <p:sp>
        <p:nvSpPr>
          <p:cNvPr id="15680" name="任意多边形 176"/>
          <p:cNvSpPr>
            <a:spLocks noChangeArrowheads="1"/>
          </p:cNvSpPr>
          <p:nvPr/>
        </p:nvSpPr>
        <p:spPr bwMode="auto">
          <a:xfrm>
            <a:off x="5902325" y="2381250"/>
            <a:ext cx="638175" cy="1306513"/>
          </a:xfrm>
          <a:custGeom>
            <a:avLst/>
            <a:gdLst>
              <a:gd name="T0" fmla="*/ 0 w 946673"/>
              <a:gd name="T1" fmla="*/ 778618 h 1692421"/>
              <a:gd name="T2" fmla="*/ 32956 w 946673"/>
              <a:gd name="T3" fmla="*/ 155021 h 1692421"/>
              <a:gd name="T4" fmla="*/ 121938 w 946673"/>
              <a:gd name="T5" fmla="*/ 6546 h 1692421"/>
              <a:gd name="T6" fmla="*/ 290014 w 946673"/>
              <a:gd name="T7" fmla="*/ 303496 h 1692421"/>
              <a:gd name="T8" fmla="*/ 0 60000 65536"/>
              <a:gd name="T9" fmla="*/ 0 60000 65536"/>
              <a:gd name="T10" fmla="*/ 0 60000 65536"/>
              <a:gd name="T11" fmla="*/ 0 60000 65536"/>
              <a:gd name="T12" fmla="*/ 0 w 946673"/>
              <a:gd name="T13" fmla="*/ 0 h 1692421"/>
              <a:gd name="T14" fmla="*/ 946673 w 946673"/>
              <a:gd name="T15" fmla="*/ 1692421 h 1692421"/>
            </a:gdLst>
            <a:ahLst/>
            <a:cxnLst>
              <a:cxn ang="T8">
                <a:pos x="T0" y="T1"/>
              </a:cxn>
              <a:cxn ang="T9">
                <a:pos x="T2" y="T3"/>
              </a:cxn>
              <a:cxn ang="T10">
                <a:pos x="T4" y="T5"/>
              </a:cxn>
              <a:cxn ang="T11">
                <a:pos x="T6" y="T7"/>
              </a:cxn>
            </a:cxnLst>
            <a:rect l="T12" t="T13" r="T14" b="T15"/>
            <a:pathLst>
              <a:path w="946673" h="1692421">
                <a:moveTo>
                  <a:pt x="0" y="1692421"/>
                </a:moveTo>
                <a:cubicBezTo>
                  <a:pt x="20618" y="1154538"/>
                  <a:pt x="41237" y="616656"/>
                  <a:pt x="107576" y="336957"/>
                </a:cubicBezTo>
                <a:cubicBezTo>
                  <a:pt x="173915" y="57258"/>
                  <a:pt x="258184" y="-39560"/>
                  <a:pt x="398033" y="14228"/>
                </a:cubicBezTo>
                <a:cubicBezTo>
                  <a:pt x="537882" y="68016"/>
                  <a:pt x="742277" y="363851"/>
                  <a:pt x="946673" y="659687"/>
                </a:cubicBezTo>
              </a:path>
            </a:pathLst>
          </a:custGeom>
          <a:noFill/>
          <a:ln w="12700" cap="flat" cmpd="sng">
            <a:solidFill>
              <a:srgbClr val="D8D8D8"/>
            </a:solidFill>
            <a:bevel/>
            <a:headEnd/>
            <a:tailEnd/>
          </a:ln>
          <a:extLst>
            <a:ext uri="{909E8E84-426E-40DD-AFC4-6F175D3DCCD1}">
              <a14:hiddenFill xmlns:a14="http://schemas.microsoft.com/office/drawing/2010/main">
                <a:solidFill>
                  <a:srgbClr val="FFFFFF"/>
                </a:solidFill>
              </a14:hiddenFill>
            </a:ext>
          </a:extLst>
        </p:spPr>
        <p:txBody>
          <a:bodyPr lIns="121954" tIns="60977" rIns="121954" bIns="60977" anchor="ctr"/>
          <a:lstStyle/>
          <a:p>
            <a:endParaRPr lang="zh-CN" altLang="en-US"/>
          </a:p>
        </p:txBody>
      </p:sp>
      <p:sp>
        <p:nvSpPr>
          <p:cNvPr id="15681" name="任意多边形 177"/>
          <p:cNvSpPr>
            <a:spLocks noChangeArrowheads="1"/>
          </p:cNvSpPr>
          <p:nvPr/>
        </p:nvSpPr>
        <p:spPr bwMode="auto">
          <a:xfrm>
            <a:off x="3498850" y="3248025"/>
            <a:ext cx="2387600" cy="893763"/>
          </a:xfrm>
          <a:custGeom>
            <a:avLst/>
            <a:gdLst>
              <a:gd name="T0" fmla="*/ 1578065 w 2936838"/>
              <a:gd name="T1" fmla="*/ 307196 h 1100310"/>
              <a:gd name="T2" fmla="*/ 1005799 w 2936838"/>
              <a:gd name="T3" fmla="*/ 47748 h 1100310"/>
              <a:gd name="T4" fmla="*/ 514461 w 2936838"/>
              <a:gd name="T5" fmla="*/ 53513 h 1100310"/>
              <a:gd name="T6" fmla="*/ 0 w 2936838"/>
              <a:gd name="T7" fmla="*/ 589708 h 1100310"/>
              <a:gd name="T8" fmla="*/ 0 60000 65536"/>
              <a:gd name="T9" fmla="*/ 0 60000 65536"/>
              <a:gd name="T10" fmla="*/ 0 60000 65536"/>
              <a:gd name="T11" fmla="*/ 0 60000 65536"/>
              <a:gd name="T12" fmla="*/ 0 w 2936838"/>
              <a:gd name="T13" fmla="*/ 0 h 1100310"/>
              <a:gd name="T14" fmla="*/ 2936838 w 2936838"/>
              <a:gd name="T15" fmla="*/ 1100310 h 1100310"/>
            </a:gdLst>
            <a:ahLst/>
            <a:cxnLst>
              <a:cxn ang="T8">
                <a:pos x="T0" y="T1"/>
              </a:cxn>
              <a:cxn ang="T9">
                <a:pos x="T2" y="T3"/>
              </a:cxn>
              <a:cxn ang="T10">
                <a:pos x="T4" y="T5"/>
              </a:cxn>
              <a:cxn ang="T11">
                <a:pos x="T6" y="T7"/>
              </a:cxn>
            </a:cxnLst>
            <a:rect l="T12" t="T13" r="T14" b="T15"/>
            <a:pathLst>
              <a:path w="2936838" h="1100310">
                <a:moveTo>
                  <a:pt x="2936838" y="573185"/>
                </a:moveTo>
                <a:cubicBezTo>
                  <a:pt x="2569285" y="370582"/>
                  <a:pt x="2201732" y="167980"/>
                  <a:pt x="1871831" y="89091"/>
                </a:cubicBezTo>
                <a:cubicBezTo>
                  <a:pt x="1541930" y="10202"/>
                  <a:pt x="1269403" y="-68688"/>
                  <a:pt x="957431" y="99848"/>
                </a:cubicBezTo>
                <a:cubicBezTo>
                  <a:pt x="645459" y="268384"/>
                  <a:pt x="322729" y="684347"/>
                  <a:pt x="0" y="1100310"/>
                </a:cubicBezTo>
              </a:path>
            </a:pathLst>
          </a:custGeom>
          <a:noFill/>
          <a:ln w="12700" cap="flat" cmpd="sng">
            <a:solidFill>
              <a:srgbClr val="D8D8D8"/>
            </a:solidFill>
            <a:bevel/>
            <a:headEnd/>
            <a:tailEnd/>
          </a:ln>
          <a:extLst>
            <a:ext uri="{909E8E84-426E-40DD-AFC4-6F175D3DCCD1}">
              <a14:hiddenFill xmlns:a14="http://schemas.microsoft.com/office/drawing/2010/main">
                <a:solidFill>
                  <a:srgbClr val="FFFFFF"/>
                </a:solidFill>
              </a14:hiddenFill>
            </a:ext>
          </a:extLst>
        </p:spPr>
        <p:txBody>
          <a:bodyPr lIns="121954" tIns="60977" rIns="121954" bIns="60977" anchor="ctr"/>
          <a:lstStyle/>
          <a:p>
            <a:endParaRPr lang="zh-CN" altLang="en-US"/>
          </a:p>
        </p:txBody>
      </p:sp>
      <p:sp>
        <p:nvSpPr>
          <p:cNvPr id="15682" name="任意多边形 178"/>
          <p:cNvSpPr>
            <a:spLocks noChangeArrowheads="1"/>
          </p:cNvSpPr>
          <p:nvPr/>
        </p:nvSpPr>
        <p:spPr bwMode="auto">
          <a:xfrm>
            <a:off x="4906963" y="3097213"/>
            <a:ext cx="962025" cy="1752600"/>
          </a:xfrm>
          <a:custGeom>
            <a:avLst/>
            <a:gdLst>
              <a:gd name="T0" fmla="*/ 635826 w 1183342"/>
              <a:gd name="T1" fmla="*/ 395330 h 2157050"/>
              <a:gd name="T2" fmla="*/ 265891 w 1183342"/>
              <a:gd name="T3" fmla="*/ 8731 h 2157050"/>
              <a:gd name="T4" fmla="*/ 75143 w 1183342"/>
              <a:gd name="T5" fmla="*/ 729997 h 2157050"/>
              <a:gd name="T6" fmla="*/ 0 w 1183342"/>
              <a:gd name="T7" fmla="*/ 1156986 h 2157050"/>
              <a:gd name="T8" fmla="*/ 0 60000 65536"/>
              <a:gd name="T9" fmla="*/ 0 60000 65536"/>
              <a:gd name="T10" fmla="*/ 0 60000 65536"/>
              <a:gd name="T11" fmla="*/ 0 60000 65536"/>
              <a:gd name="T12" fmla="*/ 0 w 1183342"/>
              <a:gd name="T13" fmla="*/ 0 h 2157050"/>
              <a:gd name="T14" fmla="*/ 1183342 w 1183342"/>
              <a:gd name="T15" fmla="*/ 2157050 h 2157050"/>
            </a:gdLst>
            <a:ahLst/>
            <a:cxnLst>
              <a:cxn ang="T8">
                <a:pos x="T0" y="T1"/>
              </a:cxn>
              <a:cxn ang="T9">
                <a:pos x="T2" y="T3"/>
              </a:cxn>
              <a:cxn ang="T10">
                <a:pos x="T4" y="T5"/>
              </a:cxn>
              <a:cxn ang="T11">
                <a:pos x="T6" y="T7"/>
              </a:cxn>
            </a:cxnLst>
            <a:rect l="T12" t="T13" r="T14" b="T15"/>
            <a:pathLst>
              <a:path w="1183342" h="2157050">
                <a:moveTo>
                  <a:pt x="1183342" y="737041"/>
                </a:moveTo>
                <a:cubicBezTo>
                  <a:pt x="926054" y="324664"/>
                  <a:pt x="668767" y="-87712"/>
                  <a:pt x="494852" y="16278"/>
                </a:cubicBezTo>
                <a:cubicBezTo>
                  <a:pt x="320937" y="120268"/>
                  <a:pt x="222325" y="1004189"/>
                  <a:pt x="139850" y="1360984"/>
                </a:cubicBezTo>
                <a:cubicBezTo>
                  <a:pt x="57375" y="1717779"/>
                  <a:pt x="28687" y="1937414"/>
                  <a:pt x="0" y="2157050"/>
                </a:cubicBezTo>
              </a:path>
            </a:pathLst>
          </a:custGeom>
          <a:noFill/>
          <a:ln w="12700" cap="flat" cmpd="sng">
            <a:solidFill>
              <a:srgbClr val="D8D8D8"/>
            </a:solidFill>
            <a:bevel/>
            <a:headEnd/>
            <a:tailEnd/>
          </a:ln>
          <a:extLst>
            <a:ext uri="{909E8E84-426E-40DD-AFC4-6F175D3DCCD1}">
              <a14:hiddenFill xmlns:a14="http://schemas.microsoft.com/office/drawing/2010/main">
                <a:solidFill>
                  <a:srgbClr val="FFFFFF"/>
                </a:solidFill>
              </a14:hiddenFill>
            </a:ext>
          </a:extLst>
        </p:spPr>
        <p:txBody>
          <a:bodyPr lIns="121954" tIns="60977" rIns="121954" bIns="60977" anchor="ctr"/>
          <a:lstStyle/>
          <a:p>
            <a:endParaRPr lang="zh-CN" altLang="en-US"/>
          </a:p>
        </p:txBody>
      </p:sp>
      <p:sp>
        <p:nvSpPr>
          <p:cNvPr id="15683" name="任意多边形 179"/>
          <p:cNvSpPr>
            <a:spLocks noChangeArrowheads="1"/>
          </p:cNvSpPr>
          <p:nvPr/>
        </p:nvSpPr>
        <p:spPr bwMode="auto">
          <a:xfrm>
            <a:off x="5903913" y="3582988"/>
            <a:ext cx="636587" cy="1322387"/>
          </a:xfrm>
          <a:custGeom>
            <a:avLst/>
            <a:gdLst>
              <a:gd name="T0" fmla="*/ 0 w 1592132"/>
              <a:gd name="T1" fmla="*/ 95520 h 1538018"/>
              <a:gd name="T2" fmla="*/ 58448 w 1592132"/>
              <a:gd name="T3" fmla="*/ 81845 h 1538018"/>
              <a:gd name="T4" fmla="*/ 101769 w 1592132"/>
              <a:gd name="T5" fmla="*/ 977582 h 1538018"/>
              <a:gd name="T6" fmla="*/ 0 60000 65536"/>
              <a:gd name="T7" fmla="*/ 0 60000 65536"/>
              <a:gd name="T8" fmla="*/ 0 60000 65536"/>
              <a:gd name="T9" fmla="*/ 0 w 1592132"/>
              <a:gd name="T10" fmla="*/ 0 h 1538018"/>
              <a:gd name="T11" fmla="*/ 1592132 w 1592132"/>
              <a:gd name="T12" fmla="*/ 1538018 h 1538018"/>
            </a:gdLst>
            <a:ahLst/>
            <a:cxnLst>
              <a:cxn ang="T6">
                <a:pos x="T0" y="T1"/>
              </a:cxn>
              <a:cxn ang="T7">
                <a:pos x="T2" y="T3"/>
              </a:cxn>
              <a:cxn ang="T8">
                <a:pos x="T4" y="T5"/>
              </a:cxn>
            </a:cxnLst>
            <a:rect l="T9" t="T10" r="T11" b="T12"/>
            <a:pathLst>
              <a:path w="1592132" h="1538018">
                <a:moveTo>
                  <a:pt x="0" y="150281"/>
                </a:moveTo>
                <a:cubicBezTo>
                  <a:pt x="324522" y="23879"/>
                  <a:pt x="649045" y="-102523"/>
                  <a:pt x="914400" y="128766"/>
                </a:cubicBezTo>
                <a:cubicBezTo>
                  <a:pt x="1179755" y="360055"/>
                  <a:pt x="1385943" y="949036"/>
                  <a:pt x="1592132" y="1538018"/>
                </a:cubicBezTo>
              </a:path>
            </a:pathLst>
          </a:custGeom>
          <a:noFill/>
          <a:ln w="12700" cap="flat" cmpd="sng">
            <a:solidFill>
              <a:srgbClr val="D8D8D8"/>
            </a:solidFill>
            <a:bevel/>
            <a:headEnd/>
            <a:tailEnd/>
          </a:ln>
          <a:extLst>
            <a:ext uri="{909E8E84-426E-40DD-AFC4-6F175D3DCCD1}">
              <a14:hiddenFill xmlns:a14="http://schemas.microsoft.com/office/drawing/2010/main">
                <a:solidFill>
                  <a:srgbClr val="FFFFFF"/>
                </a:solidFill>
              </a14:hiddenFill>
            </a:ext>
          </a:extLst>
        </p:spPr>
        <p:txBody>
          <a:bodyPr lIns="121954" tIns="60977" rIns="121954" bIns="60977" anchor="ctr"/>
          <a:lstStyle/>
          <a:p>
            <a:endParaRPr lang="zh-CN" altLang="en-US"/>
          </a:p>
        </p:txBody>
      </p:sp>
      <p:grpSp>
        <p:nvGrpSpPr>
          <p:cNvPr id="15684" name="组合 180"/>
          <p:cNvGrpSpPr>
            <a:grpSpLocks/>
          </p:cNvGrpSpPr>
          <p:nvPr/>
        </p:nvGrpSpPr>
        <p:grpSpPr bwMode="auto">
          <a:xfrm>
            <a:off x="3930650" y="2611438"/>
            <a:ext cx="512763" cy="646112"/>
            <a:chOff x="0" y="0"/>
            <a:chExt cx="384487" cy="484248"/>
          </a:xfrm>
        </p:grpSpPr>
        <p:sp>
          <p:nvSpPr>
            <p:cNvPr id="15395" name="椭圆 181"/>
            <p:cNvSpPr>
              <a:spLocks noChangeArrowheads="1"/>
            </p:cNvSpPr>
            <p:nvPr/>
          </p:nvSpPr>
          <p:spPr bwMode="auto">
            <a:xfrm>
              <a:off x="0" y="372949"/>
              <a:ext cx="384487" cy="111299"/>
            </a:xfrm>
            <a:prstGeom prst="ellipse">
              <a:avLst/>
            </a:prstGeom>
            <a:solidFill>
              <a:schemeClr val="bg1"/>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15396" name="Freeform 42"/>
            <p:cNvSpPr>
              <a:spLocks noEditPoints="1" noChangeArrowheads="1"/>
            </p:cNvSpPr>
            <p:nvPr/>
          </p:nvSpPr>
          <p:spPr bwMode="auto">
            <a:xfrm>
              <a:off x="96298" y="65503"/>
              <a:ext cx="191891" cy="180237"/>
            </a:xfrm>
            <a:custGeom>
              <a:avLst/>
              <a:gdLst>
                <a:gd name="T0" fmla="*/ 2147483646 w 329"/>
                <a:gd name="T1" fmla="*/ 2147483646 h 309"/>
                <a:gd name="T2" fmla="*/ 2147483646 w 329"/>
                <a:gd name="T3" fmla="*/ 2147483646 h 309"/>
                <a:gd name="T4" fmla="*/ 2147483646 w 329"/>
                <a:gd name="T5" fmla="*/ 2147483646 h 309"/>
                <a:gd name="T6" fmla="*/ 2147483646 w 329"/>
                <a:gd name="T7" fmla="*/ 2147483646 h 309"/>
                <a:gd name="T8" fmla="*/ 2147483646 w 329"/>
                <a:gd name="T9" fmla="*/ 2147483646 h 309"/>
                <a:gd name="T10" fmla="*/ 2147483646 w 329"/>
                <a:gd name="T11" fmla="*/ 2147483646 h 309"/>
                <a:gd name="T12" fmla="*/ 2147483646 w 329"/>
                <a:gd name="T13" fmla="*/ 2147483646 h 309"/>
                <a:gd name="T14" fmla="*/ 2147483646 w 329"/>
                <a:gd name="T15" fmla="*/ 2147483646 h 309"/>
                <a:gd name="T16" fmla="*/ 2147483646 w 329"/>
                <a:gd name="T17" fmla="*/ 2147483646 h 309"/>
                <a:gd name="T18" fmla="*/ 2147483646 w 329"/>
                <a:gd name="T19" fmla="*/ 2147483646 h 309"/>
                <a:gd name="T20" fmla="*/ 2147483646 w 329"/>
                <a:gd name="T21" fmla="*/ 2147483646 h 309"/>
                <a:gd name="T22" fmla="*/ 2147483646 w 329"/>
                <a:gd name="T23" fmla="*/ 2147483646 h 309"/>
                <a:gd name="T24" fmla="*/ 2147483646 w 329"/>
                <a:gd name="T25" fmla="*/ 2147483646 h 309"/>
                <a:gd name="T26" fmla="*/ 2147483646 w 329"/>
                <a:gd name="T27" fmla="*/ 2147483646 h 309"/>
                <a:gd name="T28" fmla="*/ 2147483646 w 329"/>
                <a:gd name="T29" fmla="*/ 2147483646 h 309"/>
                <a:gd name="T30" fmla="*/ 2147483646 w 329"/>
                <a:gd name="T31" fmla="*/ 2147483646 h 309"/>
                <a:gd name="T32" fmla="*/ 2147483646 w 329"/>
                <a:gd name="T33" fmla="*/ 2147483646 h 309"/>
                <a:gd name="T34" fmla="*/ 2147483646 w 329"/>
                <a:gd name="T35" fmla="*/ 2147483646 h 309"/>
                <a:gd name="T36" fmla="*/ 2147483646 w 329"/>
                <a:gd name="T37" fmla="*/ 2147483646 h 309"/>
                <a:gd name="T38" fmla="*/ 2147483646 w 329"/>
                <a:gd name="T39" fmla="*/ 2147483646 h 309"/>
                <a:gd name="T40" fmla="*/ 2147483646 w 329"/>
                <a:gd name="T41" fmla="*/ 2147483646 h 309"/>
                <a:gd name="T42" fmla="*/ 2147483646 w 329"/>
                <a:gd name="T43" fmla="*/ 2147483646 h 309"/>
                <a:gd name="T44" fmla="*/ 2147483646 w 329"/>
                <a:gd name="T45" fmla="*/ 2147483646 h 309"/>
                <a:gd name="T46" fmla="*/ 2147483646 w 329"/>
                <a:gd name="T47" fmla="*/ 2147483646 h 309"/>
                <a:gd name="T48" fmla="*/ 2147483646 w 329"/>
                <a:gd name="T49" fmla="*/ 2147483646 h 309"/>
                <a:gd name="T50" fmla="*/ 2147483646 w 329"/>
                <a:gd name="T51" fmla="*/ 2147483646 h 309"/>
                <a:gd name="T52" fmla="*/ 2147483646 w 329"/>
                <a:gd name="T53" fmla="*/ 2147483646 h 309"/>
                <a:gd name="T54" fmla="*/ 2147483646 w 329"/>
                <a:gd name="T55" fmla="*/ 2147483646 h 309"/>
                <a:gd name="T56" fmla="*/ 2147483646 w 329"/>
                <a:gd name="T57" fmla="*/ 2147483646 h 309"/>
                <a:gd name="T58" fmla="*/ 2147483646 w 329"/>
                <a:gd name="T59" fmla="*/ 2147483646 h 309"/>
                <a:gd name="T60" fmla="*/ 2147483646 w 329"/>
                <a:gd name="T61" fmla="*/ 2147483646 h 309"/>
                <a:gd name="T62" fmla="*/ 2147483646 w 329"/>
                <a:gd name="T63" fmla="*/ 2147483646 h 309"/>
                <a:gd name="T64" fmla="*/ 2147483646 w 329"/>
                <a:gd name="T65" fmla="*/ 2147483646 h 309"/>
                <a:gd name="T66" fmla="*/ 2147483646 w 329"/>
                <a:gd name="T67" fmla="*/ 2147483646 h 309"/>
                <a:gd name="T68" fmla="*/ 2147483646 w 329"/>
                <a:gd name="T69" fmla="*/ 2147483646 h 309"/>
                <a:gd name="T70" fmla="*/ 2147483646 w 329"/>
                <a:gd name="T71" fmla="*/ 2147483646 h 309"/>
                <a:gd name="T72" fmla="*/ 2147483646 w 329"/>
                <a:gd name="T73" fmla="*/ 2147483646 h 309"/>
                <a:gd name="T74" fmla="*/ 2147483646 w 329"/>
                <a:gd name="T75" fmla="*/ 2147483646 h 309"/>
                <a:gd name="T76" fmla="*/ 2147483646 w 329"/>
                <a:gd name="T77" fmla="*/ 2147483646 h 309"/>
                <a:gd name="T78" fmla="*/ 2147483646 w 329"/>
                <a:gd name="T79" fmla="*/ 2147483646 h 309"/>
                <a:gd name="T80" fmla="*/ 2147483646 w 329"/>
                <a:gd name="T81" fmla="*/ 2147483646 h 309"/>
                <a:gd name="T82" fmla="*/ 2147483646 w 329"/>
                <a:gd name="T83" fmla="*/ 2147483646 h 309"/>
                <a:gd name="T84" fmla="*/ 2147483646 w 329"/>
                <a:gd name="T85" fmla="*/ 2147483646 h 309"/>
                <a:gd name="T86" fmla="*/ 2147483646 w 329"/>
                <a:gd name="T87" fmla="*/ 2147483646 h 309"/>
                <a:gd name="T88" fmla="*/ 2147483646 w 329"/>
                <a:gd name="T89" fmla="*/ 2147483646 h 309"/>
                <a:gd name="T90" fmla="*/ 2147483646 w 329"/>
                <a:gd name="T91" fmla="*/ 2147483646 h 309"/>
                <a:gd name="T92" fmla="*/ 2147483646 w 329"/>
                <a:gd name="T93" fmla="*/ 2147483646 h 30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29"/>
                <a:gd name="T142" fmla="*/ 0 h 309"/>
                <a:gd name="T143" fmla="*/ 329 w 329"/>
                <a:gd name="T144" fmla="*/ 309 h 30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29" h="309">
                  <a:moveTo>
                    <a:pt x="239" y="55"/>
                  </a:moveTo>
                  <a:cubicBezTo>
                    <a:pt x="273" y="69"/>
                    <a:pt x="306" y="118"/>
                    <a:pt x="305" y="153"/>
                  </a:cubicBezTo>
                  <a:cubicBezTo>
                    <a:pt x="299" y="125"/>
                    <a:pt x="254" y="121"/>
                    <a:pt x="231" y="61"/>
                  </a:cubicBezTo>
                  <a:cubicBezTo>
                    <a:pt x="230" y="70"/>
                    <a:pt x="223" y="82"/>
                    <a:pt x="216" y="106"/>
                  </a:cubicBezTo>
                  <a:cubicBezTo>
                    <a:pt x="209" y="131"/>
                    <a:pt x="194" y="161"/>
                    <a:pt x="208" y="185"/>
                  </a:cubicBezTo>
                  <a:cubicBezTo>
                    <a:pt x="153" y="130"/>
                    <a:pt x="187" y="79"/>
                    <a:pt x="220" y="61"/>
                  </a:cubicBezTo>
                  <a:cubicBezTo>
                    <a:pt x="173" y="82"/>
                    <a:pt x="150" y="65"/>
                    <a:pt x="125" y="79"/>
                  </a:cubicBezTo>
                  <a:cubicBezTo>
                    <a:pt x="144" y="41"/>
                    <a:pt x="183" y="42"/>
                    <a:pt x="214" y="49"/>
                  </a:cubicBezTo>
                  <a:cubicBezTo>
                    <a:pt x="194" y="41"/>
                    <a:pt x="174" y="28"/>
                    <a:pt x="163" y="34"/>
                  </a:cubicBezTo>
                  <a:cubicBezTo>
                    <a:pt x="177" y="19"/>
                    <a:pt x="213" y="17"/>
                    <a:pt x="226" y="42"/>
                  </a:cubicBezTo>
                  <a:cubicBezTo>
                    <a:pt x="227" y="20"/>
                    <a:pt x="264" y="0"/>
                    <a:pt x="286" y="16"/>
                  </a:cubicBezTo>
                  <a:cubicBezTo>
                    <a:pt x="266" y="13"/>
                    <a:pt x="253" y="36"/>
                    <a:pt x="239" y="47"/>
                  </a:cubicBezTo>
                  <a:cubicBezTo>
                    <a:pt x="269" y="35"/>
                    <a:pt x="316" y="46"/>
                    <a:pt x="329" y="83"/>
                  </a:cubicBezTo>
                  <a:cubicBezTo>
                    <a:pt x="299" y="87"/>
                    <a:pt x="270" y="58"/>
                    <a:pt x="239" y="55"/>
                  </a:cubicBezTo>
                  <a:close/>
                  <a:moveTo>
                    <a:pt x="102" y="119"/>
                  </a:moveTo>
                  <a:cubicBezTo>
                    <a:pt x="90" y="172"/>
                    <a:pt x="137" y="179"/>
                    <a:pt x="136" y="214"/>
                  </a:cubicBezTo>
                  <a:cubicBezTo>
                    <a:pt x="142" y="183"/>
                    <a:pt x="131" y="142"/>
                    <a:pt x="116" y="119"/>
                  </a:cubicBezTo>
                  <a:cubicBezTo>
                    <a:pt x="142" y="142"/>
                    <a:pt x="170" y="153"/>
                    <a:pt x="181" y="168"/>
                  </a:cubicBezTo>
                  <a:cubicBezTo>
                    <a:pt x="175" y="122"/>
                    <a:pt x="126" y="117"/>
                    <a:pt x="115" y="111"/>
                  </a:cubicBezTo>
                  <a:cubicBezTo>
                    <a:pt x="140" y="112"/>
                    <a:pt x="163" y="104"/>
                    <a:pt x="170" y="115"/>
                  </a:cubicBezTo>
                  <a:cubicBezTo>
                    <a:pt x="160" y="91"/>
                    <a:pt x="122" y="80"/>
                    <a:pt x="109" y="100"/>
                  </a:cubicBezTo>
                  <a:cubicBezTo>
                    <a:pt x="120" y="77"/>
                    <a:pt x="104" y="51"/>
                    <a:pt x="77" y="60"/>
                  </a:cubicBezTo>
                  <a:cubicBezTo>
                    <a:pt x="92" y="64"/>
                    <a:pt x="99" y="85"/>
                    <a:pt x="101" y="99"/>
                  </a:cubicBezTo>
                  <a:cubicBezTo>
                    <a:pt x="97" y="82"/>
                    <a:pt x="84" y="74"/>
                    <a:pt x="68" y="72"/>
                  </a:cubicBezTo>
                  <a:cubicBezTo>
                    <a:pt x="54" y="72"/>
                    <a:pt x="37" y="80"/>
                    <a:pt x="26" y="82"/>
                  </a:cubicBezTo>
                  <a:cubicBezTo>
                    <a:pt x="46" y="97"/>
                    <a:pt x="78" y="90"/>
                    <a:pt x="92" y="104"/>
                  </a:cubicBezTo>
                  <a:cubicBezTo>
                    <a:pt x="83" y="101"/>
                    <a:pt x="70" y="97"/>
                    <a:pt x="59" y="98"/>
                  </a:cubicBezTo>
                  <a:cubicBezTo>
                    <a:pt x="38" y="100"/>
                    <a:pt x="11" y="110"/>
                    <a:pt x="0" y="130"/>
                  </a:cubicBezTo>
                  <a:cubicBezTo>
                    <a:pt x="22" y="115"/>
                    <a:pt x="42" y="137"/>
                    <a:pt x="92" y="114"/>
                  </a:cubicBezTo>
                  <a:cubicBezTo>
                    <a:pt x="63" y="133"/>
                    <a:pt x="49" y="146"/>
                    <a:pt x="55" y="176"/>
                  </a:cubicBezTo>
                  <a:cubicBezTo>
                    <a:pt x="56" y="159"/>
                    <a:pt x="94" y="137"/>
                    <a:pt x="102" y="119"/>
                  </a:cubicBezTo>
                  <a:close/>
                  <a:moveTo>
                    <a:pt x="252" y="114"/>
                  </a:moveTo>
                  <a:cubicBezTo>
                    <a:pt x="245" y="107"/>
                    <a:pt x="239" y="100"/>
                    <a:pt x="233" y="90"/>
                  </a:cubicBezTo>
                  <a:cubicBezTo>
                    <a:pt x="232" y="93"/>
                    <a:pt x="232" y="95"/>
                    <a:pt x="231" y="97"/>
                  </a:cubicBezTo>
                  <a:cubicBezTo>
                    <a:pt x="237" y="127"/>
                    <a:pt x="246" y="172"/>
                    <a:pt x="251" y="222"/>
                  </a:cubicBezTo>
                  <a:cubicBezTo>
                    <a:pt x="269" y="222"/>
                    <a:pt x="269" y="222"/>
                    <a:pt x="269" y="222"/>
                  </a:cubicBezTo>
                  <a:cubicBezTo>
                    <a:pt x="264" y="181"/>
                    <a:pt x="258" y="143"/>
                    <a:pt x="252" y="114"/>
                  </a:cubicBezTo>
                  <a:close/>
                  <a:moveTo>
                    <a:pt x="90" y="150"/>
                  </a:moveTo>
                  <a:cubicBezTo>
                    <a:pt x="89" y="151"/>
                    <a:pt x="88" y="152"/>
                    <a:pt x="87" y="153"/>
                  </a:cubicBezTo>
                  <a:cubicBezTo>
                    <a:pt x="85" y="154"/>
                    <a:pt x="84" y="156"/>
                    <a:pt x="82" y="157"/>
                  </a:cubicBezTo>
                  <a:cubicBezTo>
                    <a:pt x="80" y="175"/>
                    <a:pt x="77" y="196"/>
                    <a:pt x="75" y="222"/>
                  </a:cubicBezTo>
                  <a:cubicBezTo>
                    <a:pt x="92" y="222"/>
                    <a:pt x="92" y="222"/>
                    <a:pt x="92" y="222"/>
                  </a:cubicBezTo>
                  <a:cubicBezTo>
                    <a:pt x="94" y="201"/>
                    <a:pt x="96" y="184"/>
                    <a:pt x="98" y="169"/>
                  </a:cubicBezTo>
                  <a:cubicBezTo>
                    <a:pt x="95" y="163"/>
                    <a:pt x="92" y="157"/>
                    <a:pt x="90" y="150"/>
                  </a:cubicBezTo>
                  <a:close/>
                  <a:moveTo>
                    <a:pt x="275" y="239"/>
                  </a:moveTo>
                  <a:cubicBezTo>
                    <a:pt x="275" y="235"/>
                    <a:pt x="272" y="233"/>
                    <a:pt x="269" y="233"/>
                  </a:cubicBezTo>
                  <a:cubicBezTo>
                    <a:pt x="75" y="233"/>
                    <a:pt x="75" y="233"/>
                    <a:pt x="75" y="233"/>
                  </a:cubicBezTo>
                  <a:cubicBezTo>
                    <a:pt x="72" y="233"/>
                    <a:pt x="69" y="235"/>
                    <a:pt x="69" y="239"/>
                  </a:cubicBezTo>
                  <a:cubicBezTo>
                    <a:pt x="69" y="241"/>
                    <a:pt x="71" y="243"/>
                    <a:pt x="74" y="244"/>
                  </a:cubicBezTo>
                  <a:cubicBezTo>
                    <a:pt x="73" y="264"/>
                    <a:pt x="72" y="286"/>
                    <a:pt x="73" y="309"/>
                  </a:cubicBezTo>
                  <a:cubicBezTo>
                    <a:pt x="90" y="309"/>
                    <a:pt x="90" y="309"/>
                    <a:pt x="90" y="309"/>
                  </a:cubicBezTo>
                  <a:cubicBezTo>
                    <a:pt x="89" y="288"/>
                    <a:pt x="90" y="268"/>
                    <a:pt x="90" y="249"/>
                  </a:cubicBezTo>
                  <a:cubicBezTo>
                    <a:pt x="106" y="277"/>
                    <a:pt x="139" y="296"/>
                    <a:pt x="175" y="296"/>
                  </a:cubicBezTo>
                  <a:cubicBezTo>
                    <a:pt x="210" y="296"/>
                    <a:pt x="239" y="279"/>
                    <a:pt x="254" y="250"/>
                  </a:cubicBezTo>
                  <a:cubicBezTo>
                    <a:pt x="255" y="270"/>
                    <a:pt x="256" y="290"/>
                    <a:pt x="255" y="309"/>
                  </a:cubicBezTo>
                  <a:cubicBezTo>
                    <a:pt x="272" y="309"/>
                    <a:pt x="272" y="309"/>
                    <a:pt x="272" y="309"/>
                  </a:cubicBezTo>
                  <a:cubicBezTo>
                    <a:pt x="273" y="288"/>
                    <a:pt x="272" y="266"/>
                    <a:pt x="270" y="244"/>
                  </a:cubicBezTo>
                  <a:cubicBezTo>
                    <a:pt x="273" y="243"/>
                    <a:pt x="275" y="241"/>
                    <a:pt x="275" y="239"/>
                  </a:cubicBezTo>
                  <a:close/>
                  <a:moveTo>
                    <a:pt x="221" y="245"/>
                  </a:moveTo>
                  <a:cubicBezTo>
                    <a:pt x="214" y="252"/>
                    <a:pt x="214" y="252"/>
                    <a:pt x="214" y="252"/>
                  </a:cubicBezTo>
                  <a:cubicBezTo>
                    <a:pt x="207" y="245"/>
                    <a:pt x="207" y="245"/>
                    <a:pt x="207" y="245"/>
                  </a:cubicBezTo>
                  <a:lnTo>
                    <a:pt x="221" y="245"/>
                  </a:lnTo>
                  <a:close/>
                  <a:moveTo>
                    <a:pt x="209" y="258"/>
                  </a:moveTo>
                  <a:cubicBezTo>
                    <a:pt x="200" y="266"/>
                    <a:pt x="200" y="266"/>
                    <a:pt x="200" y="266"/>
                  </a:cubicBezTo>
                  <a:cubicBezTo>
                    <a:pt x="192" y="258"/>
                    <a:pt x="192" y="258"/>
                    <a:pt x="192" y="258"/>
                  </a:cubicBezTo>
                  <a:cubicBezTo>
                    <a:pt x="200" y="249"/>
                    <a:pt x="200" y="249"/>
                    <a:pt x="200" y="249"/>
                  </a:cubicBezTo>
                  <a:lnTo>
                    <a:pt x="209" y="258"/>
                  </a:lnTo>
                  <a:close/>
                  <a:moveTo>
                    <a:pt x="194" y="245"/>
                  </a:moveTo>
                  <a:cubicBezTo>
                    <a:pt x="187" y="252"/>
                    <a:pt x="187" y="252"/>
                    <a:pt x="187" y="252"/>
                  </a:cubicBezTo>
                  <a:cubicBezTo>
                    <a:pt x="180" y="245"/>
                    <a:pt x="180" y="245"/>
                    <a:pt x="180" y="245"/>
                  </a:cubicBezTo>
                  <a:lnTo>
                    <a:pt x="194" y="245"/>
                  </a:lnTo>
                  <a:close/>
                  <a:moveTo>
                    <a:pt x="181" y="258"/>
                  </a:moveTo>
                  <a:cubicBezTo>
                    <a:pt x="173" y="266"/>
                    <a:pt x="173" y="266"/>
                    <a:pt x="173" y="266"/>
                  </a:cubicBezTo>
                  <a:cubicBezTo>
                    <a:pt x="165" y="258"/>
                    <a:pt x="165" y="258"/>
                    <a:pt x="165" y="258"/>
                  </a:cubicBezTo>
                  <a:cubicBezTo>
                    <a:pt x="173" y="249"/>
                    <a:pt x="173" y="249"/>
                    <a:pt x="173" y="249"/>
                  </a:cubicBezTo>
                  <a:lnTo>
                    <a:pt x="181" y="258"/>
                  </a:lnTo>
                  <a:close/>
                  <a:moveTo>
                    <a:pt x="166" y="245"/>
                  </a:moveTo>
                  <a:cubicBezTo>
                    <a:pt x="159" y="252"/>
                    <a:pt x="159" y="252"/>
                    <a:pt x="159" y="252"/>
                  </a:cubicBezTo>
                  <a:cubicBezTo>
                    <a:pt x="152" y="245"/>
                    <a:pt x="152" y="245"/>
                    <a:pt x="152" y="245"/>
                  </a:cubicBezTo>
                  <a:lnTo>
                    <a:pt x="166" y="245"/>
                  </a:lnTo>
                  <a:close/>
                  <a:moveTo>
                    <a:pt x="154" y="258"/>
                  </a:moveTo>
                  <a:cubicBezTo>
                    <a:pt x="146" y="266"/>
                    <a:pt x="146" y="266"/>
                    <a:pt x="146" y="266"/>
                  </a:cubicBezTo>
                  <a:cubicBezTo>
                    <a:pt x="137" y="258"/>
                    <a:pt x="137" y="258"/>
                    <a:pt x="137" y="258"/>
                  </a:cubicBezTo>
                  <a:cubicBezTo>
                    <a:pt x="146" y="249"/>
                    <a:pt x="146" y="249"/>
                    <a:pt x="146" y="249"/>
                  </a:cubicBezTo>
                  <a:lnTo>
                    <a:pt x="154" y="258"/>
                  </a:lnTo>
                  <a:close/>
                  <a:moveTo>
                    <a:pt x="139" y="245"/>
                  </a:moveTo>
                  <a:cubicBezTo>
                    <a:pt x="132" y="252"/>
                    <a:pt x="132" y="252"/>
                    <a:pt x="132" y="252"/>
                  </a:cubicBezTo>
                  <a:cubicBezTo>
                    <a:pt x="125" y="245"/>
                    <a:pt x="125" y="245"/>
                    <a:pt x="125" y="245"/>
                  </a:cubicBezTo>
                  <a:lnTo>
                    <a:pt x="139" y="245"/>
                  </a:lnTo>
                  <a:close/>
                  <a:moveTo>
                    <a:pt x="101" y="245"/>
                  </a:moveTo>
                  <a:cubicBezTo>
                    <a:pt x="111" y="245"/>
                    <a:pt x="111" y="245"/>
                    <a:pt x="111" y="245"/>
                  </a:cubicBezTo>
                  <a:cubicBezTo>
                    <a:pt x="105" y="251"/>
                    <a:pt x="105" y="251"/>
                    <a:pt x="105" y="251"/>
                  </a:cubicBezTo>
                  <a:cubicBezTo>
                    <a:pt x="104" y="249"/>
                    <a:pt x="102" y="247"/>
                    <a:pt x="101" y="245"/>
                  </a:cubicBezTo>
                  <a:close/>
                  <a:moveTo>
                    <a:pt x="110" y="257"/>
                  </a:moveTo>
                  <a:cubicBezTo>
                    <a:pt x="118" y="249"/>
                    <a:pt x="118" y="249"/>
                    <a:pt x="118" y="249"/>
                  </a:cubicBezTo>
                  <a:cubicBezTo>
                    <a:pt x="126" y="258"/>
                    <a:pt x="126" y="258"/>
                    <a:pt x="126" y="258"/>
                  </a:cubicBezTo>
                  <a:cubicBezTo>
                    <a:pt x="119" y="265"/>
                    <a:pt x="119" y="265"/>
                    <a:pt x="119" y="265"/>
                  </a:cubicBezTo>
                  <a:cubicBezTo>
                    <a:pt x="116" y="263"/>
                    <a:pt x="113" y="260"/>
                    <a:pt x="110" y="257"/>
                  </a:cubicBezTo>
                  <a:close/>
                  <a:moveTo>
                    <a:pt x="136" y="276"/>
                  </a:moveTo>
                  <a:cubicBezTo>
                    <a:pt x="132" y="274"/>
                    <a:pt x="129" y="272"/>
                    <a:pt x="125" y="270"/>
                  </a:cubicBezTo>
                  <a:cubicBezTo>
                    <a:pt x="132" y="263"/>
                    <a:pt x="132" y="263"/>
                    <a:pt x="132" y="263"/>
                  </a:cubicBezTo>
                  <a:cubicBezTo>
                    <a:pt x="140" y="272"/>
                    <a:pt x="140" y="272"/>
                    <a:pt x="140" y="272"/>
                  </a:cubicBezTo>
                  <a:lnTo>
                    <a:pt x="136" y="276"/>
                  </a:lnTo>
                  <a:close/>
                  <a:moveTo>
                    <a:pt x="144" y="279"/>
                  </a:moveTo>
                  <a:cubicBezTo>
                    <a:pt x="146" y="278"/>
                    <a:pt x="146" y="278"/>
                    <a:pt x="146" y="278"/>
                  </a:cubicBezTo>
                  <a:cubicBezTo>
                    <a:pt x="148" y="281"/>
                    <a:pt x="148" y="281"/>
                    <a:pt x="148" y="281"/>
                  </a:cubicBezTo>
                  <a:cubicBezTo>
                    <a:pt x="147" y="280"/>
                    <a:pt x="146" y="280"/>
                    <a:pt x="144" y="279"/>
                  </a:cubicBezTo>
                  <a:close/>
                  <a:moveTo>
                    <a:pt x="151" y="272"/>
                  </a:moveTo>
                  <a:cubicBezTo>
                    <a:pt x="159" y="263"/>
                    <a:pt x="159" y="263"/>
                    <a:pt x="159" y="263"/>
                  </a:cubicBezTo>
                  <a:cubicBezTo>
                    <a:pt x="168" y="272"/>
                    <a:pt x="168" y="272"/>
                    <a:pt x="168" y="272"/>
                  </a:cubicBezTo>
                  <a:cubicBezTo>
                    <a:pt x="159" y="280"/>
                    <a:pt x="159" y="280"/>
                    <a:pt x="159" y="280"/>
                  </a:cubicBezTo>
                  <a:lnTo>
                    <a:pt x="151" y="272"/>
                  </a:lnTo>
                  <a:close/>
                  <a:moveTo>
                    <a:pt x="175" y="284"/>
                  </a:moveTo>
                  <a:cubicBezTo>
                    <a:pt x="172" y="284"/>
                    <a:pt x="170" y="284"/>
                    <a:pt x="167" y="284"/>
                  </a:cubicBezTo>
                  <a:cubicBezTo>
                    <a:pt x="173" y="278"/>
                    <a:pt x="173" y="278"/>
                    <a:pt x="173" y="278"/>
                  </a:cubicBezTo>
                  <a:cubicBezTo>
                    <a:pt x="179" y="284"/>
                    <a:pt x="179" y="284"/>
                    <a:pt x="179" y="284"/>
                  </a:cubicBezTo>
                  <a:cubicBezTo>
                    <a:pt x="178" y="284"/>
                    <a:pt x="177" y="284"/>
                    <a:pt x="175" y="284"/>
                  </a:cubicBezTo>
                  <a:close/>
                  <a:moveTo>
                    <a:pt x="187" y="280"/>
                  </a:moveTo>
                  <a:cubicBezTo>
                    <a:pt x="179" y="272"/>
                    <a:pt x="179" y="272"/>
                    <a:pt x="179" y="272"/>
                  </a:cubicBezTo>
                  <a:cubicBezTo>
                    <a:pt x="187" y="263"/>
                    <a:pt x="187" y="263"/>
                    <a:pt x="187" y="263"/>
                  </a:cubicBezTo>
                  <a:cubicBezTo>
                    <a:pt x="195" y="272"/>
                    <a:pt x="195" y="272"/>
                    <a:pt x="195" y="272"/>
                  </a:cubicBezTo>
                  <a:lnTo>
                    <a:pt x="187" y="280"/>
                  </a:lnTo>
                  <a:close/>
                  <a:moveTo>
                    <a:pt x="196" y="282"/>
                  </a:moveTo>
                  <a:cubicBezTo>
                    <a:pt x="200" y="278"/>
                    <a:pt x="200" y="278"/>
                    <a:pt x="200" y="278"/>
                  </a:cubicBezTo>
                  <a:cubicBezTo>
                    <a:pt x="203" y="280"/>
                    <a:pt x="203" y="280"/>
                    <a:pt x="203" y="280"/>
                  </a:cubicBezTo>
                  <a:cubicBezTo>
                    <a:pt x="201" y="281"/>
                    <a:pt x="198" y="281"/>
                    <a:pt x="196" y="282"/>
                  </a:cubicBezTo>
                  <a:close/>
                  <a:moveTo>
                    <a:pt x="211" y="277"/>
                  </a:moveTo>
                  <a:cubicBezTo>
                    <a:pt x="206" y="272"/>
                    <a:pt x="206" y="272"/>
                    <a:pt x="206" y="272"/>
                  </a:cubicBezTo>
                  <a:cubicBezTo>
                    <a:pt x="214" y="263"/>
                    <a:pt x="214" y="263"/>
                    <a:pt x="214" y="263"/>
                  </a:cubicBezTo>
                  <a:cubicBezTo>
                    <a:pt x="221" y="271"/>
                    <a:pt x="221" y="271"/>
                    <a:pt x="221" y="271"/>
                  </a:cubicBezTo>
                  <a:cubicBezTo>
                    <a:pt x="218" y="273"/>
                    <a:pt x="215" y="275"/>
                    <a:pt x="211" y="277"/>
                  </a:cubicBezTo>
                  <a:close/>
                  <a:moveTo>
                    <a:pt x="234" y="260"/>
                  </a:moveTo>
                  <a:cubicBezTo>
                    <a:pt x="231" y="263"/>
                    <a:pt x="231" y="263"/>
                    <a:pt x="231" y="263"/>
                  </a:cubicBezTo>
                  <a:cubicBezTo>
                    <a:pt x="230" y="264"/>
                    <a:pt x="229" y="265"/>
                    <a:pt x="228" y="266"/>
                  </a:cubicBezTo>
                  <a:cubicBezTo>
                    <a:pt x="220" y="258"/>
                    <a:pt x="220" y="258"/>
                    <a:pt x="220" y="258"/>
                  </a:cubicBezTo>
                  <a:cubicBezTo>
                    <a:pt x="228" y="249"/>
                    <a:pt x="228" y="249"/>
                    <a:pt x="228" y="249"/>
                  </a:cubicBezTo>
                  <a:cubicBezTo>
                    <a:pt x="236" y="258"/>
                    <a:pt x="236" y="258"/>
                    <a:pt x="236" y="258"/>
                  </a:cubicBezTo>
                  <a:cubicBezTo>
                    <a:pt x="235" y="259"/>
                    <a:pt x="234" y="259"/>
                    <a:pt x="234" y="260"/>
                  </a:cubicBezTo>
                  <a:close/>
                  <a:moveTo>
                    <a:pt x="240" y="251"/>
                  </a:moveTo>
                  <a:cubicBezTo>
                    <a:pt x="234" y="245"/>
                    <a:pt x="234" y="245"/>
                    <a:pt x="234" y="245"/>
                  </a:cubicBezTo>
                  <a:cubicBezTo>
                    <a:pt x="244" y="245"/>
                    <a:pt x="244" y="245"/>
                    <a:pt x="244" y="245"/>
                  </a:cubicBezTo>
                  <a:cubicBezTo>
                    <a:pt x="243" y="247"/>
                    <a:pt x="242" y="249"/>
                    <a:pt x="240" y="251"/>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15688" name="组合 184"/>
          <p:cNvGrpSpPr>
            <a:grpSpLocks/>
          </p:cNvGrpSpPr>
          <p:nvPr/>
        </p:nvGrpSpPr>
        <p:grpSpPr bwMode="auto">
          <a:xfrm>
            <a:off x="6396038" y="2298700"/>
            <a:ext cx="512762" cy="635000"/>
            <a:chOff x="0" y="0"/>
            <a:chExt cx="384487" cy="475468"/>
          </a:xfrm>
        </p:grpSpPr>
        <p:sp>
          <p:nvSpPr>
            <p:cNvPr id="15393" name="椭圆 185"/>
            <p:cNvSpPr>
              <a:spLocks noChangeArrowheads="1"/>
            </p:cNvSpPr>
            <p:nvPr/>
          </p:nvSpPr>
          <p:spPr bwMode="auto">
            <a:xfrm>
              <a:off x="0" y="364169"/>
              <a:ext cx="384487" cy="111299"/>
            </a:xfrm>
            <a:prstGeom prst="ellipse">
              <a:avLst/>
            </a:prstGeom>
            <a:solidFill>
              <a:schemeClr val="bg1"/>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15394" name="Freeform 67"/>
            <p:cNvSpPr>
              <a:spLocks noEditPoints="1" noChangeArrowheads="1"/>
            </p:cNvSpPr>
            <p:nvPr/>
          </p:nvSpPr>
          <p:spPr bwMode="auto">
            <a:xfrm>
              <a:off x="108294" y="76449"/>
              <a:ext cx="146054" cy="148385"/>
            </a:xfrm>
            <a:custGeom>
              <a:avLst/>
              <a:gdLst>
                <a:gd name="T0" fmla="*/ 2147483646 w 250"/>
                <a:gd name="T1" fmla="*/ 2147483646 h 254"/>
                <a:gd name="T2" fmla="*/ 2147483646 w 250"/>
                <a:gd name="T3" fmla="*/ 2147483646 h 254"/>
                <a:gd name="T4" fmla="*/ 2147483646 w 250"/>
                <a:gd name="T5" fmla="*/ 2147483646 h 254"/>
                <a:gd name="T6" fmla="*/ 2147483646 w 250"/>
                <a:gd name="T7" fmla="*/ 2147483646 h 254"/>
                <a:gd name="T8" fmla="*/ 2147483646 w 250"/>
                <a:gd name="T9" fmla="*/ 2147483646 h 254"/>
                <a:gd name="T10" fmla="*/ 2147483646 w 250"/>
                <a:gd name="T11" fmla="*/ 2147483646 h 254"/>
                <a:gd name="T12" fmla="*/ 2147483646 w 250"/>
                <a:gd name="T13" fmla="*/ 2147483646 h 254"/>
                <a:gd name="T14" fmla="*/ 2147483646 w 250"/>
                <a:gd name="T15" fmla="*/ 2147483646 h 254"/>
                <a:gd name="T16" fmla="*/ 2147483646 w 250"/>
                <a:gd name="T17" fmla="*/ 2147483646 h 254"/>
                <a:gd name="T18" fmla="*/ 2147483646 w 250"/>
                <a:gd name="T19" fmla="*/ 2147483646 h 254"/>
                <a:gd name="T20" fmla="*/ 2147483646 w 250"/>
                <a:gd name="T21" fmla="*/ 2147483646 h 254"/>
                <a:gd name="T22" fmla="*/ 2147483646 w 250"/>
                <a:gd name="T23" fmla="*/ 2147483646 h 254"/>
                <a:gd name="T24" fmla="*/ 2147483646 w 250"/>
                <a:gd name="T25" fmla="*/ 2147483646 h 254"/>
                <a:gd name="T26" fmla="*/ 2147483646 w 250"/>
                <a:gd name="T27" fmla="*/ 2147483646 h 254"/>
                <a:gd name="T28" fmla="*/ 2147483646 w 250"/>
                <a:gd name="T29" fmla="*/ 2147483646 h 254"/>
                <a:gd name="T30" fmla="*/ 2147483646 w 250"/>
                <a:gd name="T31" fmla="*/ 2147483646 h 254"/>
                <a:gd name="T32" fmla="*/ 2147483646 w 250"/>
                <a:gd name="T33" fmla="*/ 2147483646 h 254"/>
                <a:gd name="T34" fmla="*/ 2147483646 w 250"/>
                <a:gd name="T35" fmla="*/ 2147483646 h 254"/>
                <a:gd name="T36" fmla="*/ 2147483646 w 250"/>
                <a:gd name="T37" fmla="*/ 2147483646 h 254"/>
                <a:gd name="T38" fmla="*/ 2147483646 w 250"/>
                <a:gd name="T39" fmla="*/ 2147483646 h 254"/>
                <a:gd name="T40" fmla="*/ 2147483646 w 250"/>
                <a:gd name="T41" fmla="*/ 2147483646 h 254"/>
                <a:gd name="T42" fmla="*/ 2147483646 w 250"/>
                <a:gd name="T43" fmla="*/ 2147483646 h 254"/>
                <a:gd name="T44" fmla="*/ 0 w 250"/>
                <a:gd name="T45" fmla="*/ 2147483646 h 254"/>
                <a:gd name="T46" fmla="*/ 2147483646 w 250"/>
                <a:gd name="T47" fmla="*/ 2147483646 h 254"/>
                <a:gd name="T48" fmla="*/ 2147483646 w 250"/>
                <a:gd name="T49" fmla="*/ 2147483646 h 254"/>
                <a:gd name="T50" fmla="*/ 2147483646 w 250"/>
                <a:gd name="T51" fmla="*/ 2147483646 h 254"/>
                <a:gd name="T52" fmla="*/ 2147483646 w 250"/>
                <a:gd name="T53" fmla="*/ 1794457193 h 254"/>
                <a:gd name="T54" fmla="*/ 2147483646 w 250"/>
                <a:gd name="T55" fmla="*/ 1595149265 h 254"/>
                <a:gd name="T56" fmla="*/ 2147483646 w 250"/>
                <a:gd name="T57" fmla="*/ 797574633 h 254"/>
                <a:gd name="T58" fmla="*/ 2147483646 w 250"/>
                <a:gd name="T59" fmla="*/ 199308512 h 254"/>
                <a:gd name="T60" fmla="*/ 2147483646 w 250"/>
                <a:gd name="T61" fmla="*/ 1595149265 h 254"/>
                <a:gd name="T62" fmla="*/ 2147483646 w 250"/>
                <a:gd name="T63" fmla="*/ 2147483646 h 254"/>
                <a:gd name="T64" fmla="*/ 2147483646 w 250"/>
                <a:gd name="T65" fmla="*/ 2147483646 h 254"/>
                <a:gd name="T66" fmla="*/ 2147483646 w 250"/>
                <a:gd name="T67" fmla="*/ 2147483646 h 254"/>
                <a:gd name="T68" fmla="*/ 2147483646 w 250"/>
                <a:gd name="T69" fmla="*/ 2147483646 h 254"/>
                <a:gd name="T70" fmla="*/ 2147483646 w 250"/>
                <a:gd name="T71" fmla="*/ 2147483646 h 254"/>
                <a:gd name="T72" fmla="*/ 2147483646 w 250"/>
                <a:gd name="T73" fmla="*/ 2147483646 h 254"/>
                <a:gd name="T74" fmla="*/ 2147483646 w 250"/>
                <a:gd name="T75" fmla="*/ 2147483646 h 254"/>
                <a:gd name="T76" fmla="*/ 2147483646 w 250"/>
                <a:gd name="T77" fmla="*/ 2147483646 h 254"/>
                <a:gd name="T78" fmla="*/ 2147483646 w 250"/>
                <a:gd name="T79" fmla="*/ 2147483646 h 254"/>
                <a:gd name="T80" fmla="*/ 2147483646 w 250"/>
                <a:gd name="T81" fmla="*/ 2147483646 h 254"/>
                <a:gd name="T82" fmla="*/ 2147483646 w 250"/>
                <a:gd name="T83" fmla="*/ 2147483646 h 254"/>
                <a:gd name="T84" fmla="*/ 1395950832 w 250"/>
                <a:gd name="T85" fmla="*/ 2147483646 h 254"/>
                <a:gd name="T86" fmla="*/ 598313716 w 250"/>
                <a:gd name="T87" fmla="*/ 2147483646 h 254"/>
                <a:gd name="T88" fmla="*/ 1794599383 w 250"/>
                <a:gd name="T89" fmla="*/ 2147483646 h 254"/>
                <a:gd name="T90" fmla="*/ 1993923366 w 250"/>
                <a:gd name="T91" fmla="*/ 2147483646 h 254"/>
                <a:gd name="T92" fmla="*/ 2147483646 w 250"/>
                <a:gd name="T93" fmla="*/ 2147483646 h 254"/>
                <a:gd name="T94" fmla="*/ 2147483646 w 250"/>
                <a:gd name="T95" fmla="*/ 2147483646 h 254"/>
                <a:gd name="T96" fmla="*/ 2147483646 w 250"/>
                <a:gd name="T97" fmla="*/ 2147483646 h 254"/>
                <a:gd name="T98" fmla="*/ 2147483646 w 250"/>
                <a:gd name="T99" fmla="*/ 2147483646 h 254"/>
                <a:gd name="T100" fmla="*/ 2147483646 w 250"/>
                <a:gd name="T101" fmla="*/ 2147483646 h 254"/>
                <a:gd name="T102" fmla="*/ 2147483646 w 250"/>
                <a:gd name="T103" fmla="*/ 2147483646 h 254"/>
                <a:gd name="T104" fmla="*/ 2147483646 w 250"/>
                <a:gd name="T105" fmla="*/ 2147483646 h 254"/>
                <a:gd name="T106" fmla="*/ 2147483646 w 250"/>
                <a:gd name="T107" fmla="*/ 2147483646 h 254"/>
                <a:gd name="T108" fmla="*/ 2147483646 w 250"/>
                <a:gd name="T109" fmla="*/ 2147483646 h 2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0"/>
                <a:gd name="T166" fmla="*/ 0 h 254"/>
                <a:gd name="T167" fmla="*/ 250 w 250"/>
                <a:gd name="T168" fmla="*/ 254 h 2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0" h="254">
                  <a:moveTo>
                    <a:pt x="147" y="75"/>
                  </a:moveTo>
                  <a:cubicBezTo>
                    <a:pt x="56" y="104"/>
                    <a:pt x="56" y="104"/>
                    <a:pt x="56" y="104"/>
                  </a:cubicBezTo>
                  <a:cubicBezTo>
                    <a:pt x="50" y="61"/>
                    <a:pt x="59" y="26"/>
                    <a:pt x="79" y="20"/>
                  </a:cubicBezTo>
                  <a:cubicBezTo>
                    <a:pt x="96" y="14"/>
                    <a:pt x="125" y="32"/>
                    <a:pt x="147" y="75"/>
                  </a:cubicBezTo>
                  <a:close/>
                  <a:moveTo>
                    <a:pt x="184" y="227"/>
                  </a:moveTo>
                  <a:cubicBezTo>
                    <a:pt x="184" y="253"/>
                    <a:pt x="184" y="253"/>
                    <a:pt x="184" y="253"/>
                  </a:cubicBezTo>
                  <a:cubicBezTo>
                    <a:pt x="199" y="253"/>
                    <a:pt x="199" y="253"/>
                    <a:pt x="199" y="253"/>
                  </a:cubicBezTo>
                  <a:cubicBezTo>
                    <a:pt x="199" y="227"/>
                    <a:pt x="199" y="227"/>
                    <a:pt x="199" y="227"/>
                  </a:cubicBezTo>
                  <a:lnTo>
                    <a:pt x="184" y="227"/>
                  </a:lnTo>
                  <a:close/>
                  <a:moveTo>
                    <a:pt x="242" y="164"/>
                  </a:moveTo>
                  <a:cubicBezTo>
                    <a:pt x="237" y="162"/>
                    <a:pt x="231" y="164"/>
                    <a:pt x="229" y="169"/>
                  </a:cubicBezTo>
                  <a:cubicBezTo>
                    <a:pt x="228" y="170"/>
                    <a:pt x="214" y="199"/>
                    <a:pt x="172" y="199"/>
                  </a:cubicBezTo>
                  <a:cubicBezTo>
                    <a:pt x="108" y="199"/>
                    <a:pt x="108" y="199"/>
                    <a:pt x="108" y="199"/>
                  </a:cubicBezTo>
                  <a:cubicBezTo>
                    <a:pt x="68" y="199"/>
                    <a:pt x="41" y="205"/>
                    <a:pt x="17" y="238"/>
                  </a:cubicBezTo>
                  <a:cubicBezTo>
                    <a:pt x="13" y="242"/>
                    <a:pt x="14" y="248"/>
                    <a:pt x="19" y="252"/>
                  </a:cubicBezTo>
                  <a:cubicBezTo>
                    <a:pt x="20" y="253"/>
                    <a:pt x="23" y="254"/>
                    <a:pt x="25" y="254"/>
                  </a:cubicBezTo>
                  <a:cubicBezTo>
                    <a:pt x="28" y="254"/>
                    <a:pt x="31" y="253"/>
                    <a:pt x="33" y="250"/>
                  </a:cubicBezTo>
                  <a:cubicBezTo>
                    <a:pt x="51" y="226"/>
                    <a:pt x="68" y="219"/>
                    <a:pt x="108" y="219"/>
                  </a:cubicBezTo>
                  <a:cubicBezTo>
                    <a:pt x="172" y="219"/>
                    <a:pt x="172" y="219"/>
                    <a:pt x="172" y="219"/>
                  </a:cubicBezTo>
                  <a:cubicBezTo>
                    <a:pt x="227" y="219"/>
                    <a:pt x="246" y="179"/>
                    <a:pt x="247" y="178"/>
                  </a:cubicBezTo>
                  <a:cubicBezTo>
                    <a:pt x="250" y="173"/>
                    <a:pt x="247" y="167"/>
                    <a:pt x="242" y="164"/>
                  </a:cubicBezTo>
                  <a:close/>
                  <a:moveTo>
                    <a:pt x="45" y="108"/>
                  </a:moveTo>
                  <a:cubicBezTo>
                    <a:pt x="0" y="122"/>
                    <a:pt x="0" y="122"/>
                    <a:pt x="0" y="122"/>
                  </a:cubicBezTo>
                  <a:cubicBezTo>
                    <a:pt x="2" y="87"/>
                    <a:pt x="21" y="53"/>
                    <a:pt x="51" y="33"/>
                  </a:cubicBezTo>
                  <a:cubicBezTo>
                    <a:pt x="43" y="51"/>
                    <a:pt x="40" y="77"/>
                    <a:pt x="45" y="108"/>
                  </a:cubicBezTo>
                  <a:close/>
                  <a:moveTo>
                    <a:pt x="70" y="11"/>
                  </a:moveTo>
                  <a:cubicBezTo>
                    <a:pt x="72" y="10"/>
                    <a:pt x="73" y="10"/>
                    <a:pt x="75" y="9"/>
                  </a:cubicBezTo>
                  <a:cubicBezTo>
                    <a:pt x="77" y="8"/>
                    <a:pt x="79" y="8"/>
                    <a:pt x="81" y="8"/>
                  </a:cubicBezTo>
                  <a:cubicBezTo>
                    <a:pt x="80" y="4"/>
                    <a:pt x="80" y="4"/>
                    <a:pt x="80" y="4"/>
                  </a:cubicBezTo>
                  <a:cubicBezTo>
                    <a:pt x="79" y="1"/>
                    <a:pt x="75" y="0"/>
                    <a:pt x="72" y="1"/>
                  </a:cubicBezTo>
                  <a:cubicBezTo>
                    <a:pt x="69" y="2"/>
                    <a:pt x="68" y="5"/>
                    <a:pt x="69" y="8"/>
                  </a:cubicBezTo>
                  <a:lnTo>
                    <a:pt x="70" y="11"/>
                  </a:lnTo>
                  <a:close/>
                  <a:moveTo>
                    <a:pt x="158" y="71"/>
                  </a:moveTo>
                  <a:cubicBezTo>
                    <a:pt x="206" y="56"/>
                    <a:pt x="206" y="56"/>
                    <a:pt x="206" y="56"/>
                  </a:cubicBezTo>
                  <a:cubicBezTo>
                    <a:pt x="182" y="27"/>
                    <a:pt x="146" y="11"/>
                    <a:pt x="108" y="14"/>
                  </a:cubicBezTo>
                  <a:cubicBezTo>
                    <a:pt x="126" y="23"/>
                    <a:pt x="144" y="44"/>
                    <a:pt x="158" y="71"/>
                  </a:cubicBezTo>
                  <a:close/>
                  <a:moveTo>
                    <a:pt x="129" y="191"/>
                  </a:moveTo>
                  <a:cubicBezTo>
                    <a:pt x="141" y="191"/>
                    <a:pt x="141" y="191"/>
                    <a:pt x="141" y="191"/>
                  </a:cubicBezTo>
                  <a:cubicBezTo>
                    <a:pt x="114" y="109"/>
                    <a:pt x="114" y="109"/>
                    <a:pt x="114" y="109"/>
                  </a:cubicBezTo>
                  <a:cubicBezTo>
                    <a:pt x="209" y="78"/>
                    <a:pt x="209" y="78"/>
                    <a:pt x="209" y="78"/>
                  </a:cubicBezTo>
                  <a:cubicBezTo>
                    <a:pt x="212" y="77"/>
                    <a:pt x="214" y="74"/>
                    <a:pt x="213" y="71"/>
                  </a:cubicBezTo>
                  <a:cubicBezTo>
                    <a:pt x="212" y="68"/>
                    <a:pt x="209" y="66"/>
                    <a:pt x="206" y="67"/>
                  </a:cubicBezTo>
                  <a:cubicBezTo>
                    <a:pt x="7" y="132"/>
                    <a:pt x="7" y="132"/>
                    <a:pt x="7" y="132"/>
                  </a:cubicBezTo>
                  <a:cubicBezTo>
                    <a:pt x="4" y="133"/>
                    <a:pt x="2" y="136"/>
                    <a:pt x="3" y="139"/>
                  </a:cubicBezTo>
                  <a:cubicBezTo>
                    <a:pt x="4" y="141"/>
                    <a:pt x="6" y="143"/>
                    <a:pt x="9" y="143"/>
                  </a:cubicBezTo>
                  <a:cubicBezTo>
                    <a:pt x="9" y="143"/>
                    <a:pt x="10" y="143"/>
                    <a:pt x="10" y="142"/>
                  </a:cubicBezTo>
                  <a:cubicBezTo>
                    <a:pt x="103" y="112"/>
                    <a:pt x="103" y="112"/>
                    <a:pt x="103" y="112"/>
                  </a:cubicBezTo>
                  <a:lnTo>
                    <a:pt x="129" y="191"/>
                  </a:lnTo>
                  <a:close/>
                  <a:moveTo>
                    <a:pt x="153" y="227"/>
                  </a:moveTo>
                  <a:cubicBezTo>
                    <a:pt x="141" y="227"/>
                    <a:pt x="141" y="227"/>
                    <a:pt x="141" y="227"/>
                  </a:cubicBezTo>
                  <a:cubicBezTo>
                    <a:pt x="148" y="247"/>
                    <a:pt x="148" y="247"/>
                    <a:pt x="148" y="247"/>
                  </a:cubicBezTo>
                  <a:cubicBezTo>
                    <a:pt x="149" y="250"/>
                    <a:pt x="151" y="251"/>
                    <a:pt x="153" y="251"/>
                  </a:cubicBezTo>
                  <a:cubicBezTo>
                    <a:pt x="154" y="251"/>
                    <a:pt x="154" y="251"/>
                    <a:pt x="155" y="251"/>
                  </a:cubicBezTo>
                  <a:cubicBezTo>
                    <a:pt x="158" y="250"/>
                    <a:pt x="160" y="247"/>
                    <a:pt x="159" y="244"/>
                  </a:cubicBezTo>
                  <a:lnTo>
                    <a:pt x="153" y="227"/>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15692" name="组合 188"/>
          <p:cNvGrpSpPr>
            <a:grpSpLocks/>
          </p:cNvGrpSpPr>
          <p:nvPr/>
        </p:nvGrpSpPr>
        <p:grpSpPr bwMode="auto">
          <a:xfrm>
            <a:off x="3244850" y="3616325"/>
            <a:ext cx="514350" cy="638175"/>
            <a:chOff x="0" y="0"/>
            <a:chExt cx="384487" cy="477826"/>
          </a:xfrm>
        </p:grpSpPr>
        <p:sp>
          <p:nvSpPr>
            <p:cNvPr id="15391" name="椭圆 189"/>
            <p:cNvSpPr>
              <a:spLocks noChangeArrowheads="1"/>
            </p:cNvSpPr>
            <p:nvPr/>
          </p:nvSpPr>
          <p:spPr bwMode="auto">
            <a:xfrm>
              <a:off x="0" y="366527"/>
              <a:ext cx="384487" cy="111299"/>
            </a:xfrm>
            <a:prstGeom prst="ellipse">
              <a:avLst/>
            </a:prstGeom>
            <a:solidFill>
              <a:schemeClr val="bg1"/>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15392" name="Freeform 76"/>
            <p:cNvSpPr>
              <a:spLocks noEditPoints="1" noChangeArrowheads="1"/>
            </p:cNvSpPr>
            <p:nvPr/>
          </p:nvSpPr>
          <p:spPr bwMode="auto">
            <a:xfrm>
              <a:off x="113062" y="58288"/>
              <a:ext cx="148385" cy="183345"/>
            </a:xfrm>
            <a:custGeom>
              <a:avLst/>
              <a:gdLst>
                <a:gd name="T0" fmla="*/ 2147483646 w 254"/>
                <a:gd name="T1" fmla="*/ 2147483646 h 314"/>
                <a:gd name="T2" fmla="*/ 2147483646 w 254"/>
                <a:gd name="T3" fmla="*/ 2147483646 h 314"/>
                <a:gd name="T4" fmla="*/ 2147483646 w 254"/>
                <a:gd name="T5" fmla="*/ 2147483646 h 314"/>
                <a:gd name="T6" fmla="*/ 2147483646 w 254"/>
                <a:gd name="T7" fmla="*/ 2147483646 h 314"/>
                <a:gd name="T8" fmla="*/ 2147483646 w 254"/>
                <a:gd name="T9" fmla="*/ 2147483646 h 314"/>
                <a:gd name="T10" fmla="*/ 2147483646 w 254"/>
                <a:gd name="T11" fmla="*/ 2147483646 h 314"/>
                <a:gd name="T12" fmla="*/ 2147483646 w 254"/>
                <a:gd name="T13" fmla="*/ 2147483646 h 314"/>
                <a:gd name="T14" fmla="*/ 2147483646 w 254"/>
                <a:gd name="T15" fmla="*/ 1194315169 h 314"/>
                <a:gd name="T16" fmla="*/ 2147483646 w 254"/>
                <a:gd name="T17" fmla="*/ 398218917 h 314"/>
                <a:gd name="T18" fmla="*/ 1595149265 w 254"/>
                <a:gd name="T19" fmla="*/ 2147483646 h 314"/>
                <a:gd name="T20" fmla="*/ 1196191073 w 254"/>
                <a:gd name="T21" fmla="*/ 2147483646 h 314"/>
                <a:gd name="T22" fmla="*/ 2147483646 w 254"/>
                <a:gd name="T23" fmla="*/ 2147483646 h 314"/>
                <a:gd name="T24" fmla="*/ 2147483646 w 254"/>
                <a:gd name="T25" fmla="*/ 2147483646 h 314"/>
                <a:gd name="T26" fmla="*/ 2147483646 w 254"/>
                <a:gd name="T27" fmla="*/ 2147483646 h 314"/>
                <a:gd name="T28" fmla="*/ 2147483646 w 254"/>
                <a:gd name="T29" fmla="*/ 2147483646 h 314"/>
                <a:gd name="T30" fmla="*/ 2147483646 w 254"/>
                <a:gd name="T31" fmla="*/ 2147483646 h 314"/>
                <a:gd name="T32" fmla="*/ 2147483646 w 254"/>
                <a:gd name="T33" fmla="*/ 2147483646 h 314"/>
                <a:gd name="T34" fmla="*/ 2147483646 w 254"/>
                <a:gd name="T35" fmla="*/ 2147483646 h 314"/>
                <a:gd name="T36" fmla="*/ 2147483646 w 254"/>
                <a:gd name="T37" fmla="*/ 2147483646 h 314"/>
                <a:gd name="T38" fmla="*/ 2147483646 w 254"/>
                <a:gd name="T39" fmla="*/ 2147483646 h 314"/>
                <a:gd name="T40" fmla="*/ 2147483646 w 254"/>
                <a:gd name="T41" fmla="*/ 2147483646 h 314"/>
                <a:gd name="T42" fmla="*/ 1196191073 w 254"/>
                <a:gd name="T43" fmla="*/ 2147483646 h 314"/>
                <a:gd name="T44" fmla="*/ 2147483646 w 254"/>
                <a:gd name="T45" fmla="*/ 2147483646 h 314"/>
                <a:gd name="T46" fmla="*/ 2147483646 w 254"/>
                <a:gd name="T47" fmla="*/ 2147483646 h 314"/>
                <a:gd name="T48" fmla="*/ 2147483646 w 254"/>
                <a:gd name="T49" fmla="*/ 2147483646 h 314"/>
                <a:gd name="T50" fmla="*/ 2147483646 w 254"/>
                <a:gd name="T51" fmla="*/ 2147483646 h 314"/>
                <a:gd name="T52" fmla="*/ 2147483646 w 254"/>
                <a:gd name="T53" fmla="*/ 2147483646 h 314"/>
                <a:gd name="T54" fmla="*/ 2147483646 w 254"/>
                <a:gd name="T55" fmla="*/ 2147483646 h 314"/>
                <a:gd name="T56" fmla="*/ 2147483646 w 254"/>
                <a:gd name="T57" fmla="*/ 2147483646 h 314"/>
                <a:gd name="T58" fmla="*/ 2147483646 w 254"/>
                <a:gd name="T59" fmla="*/ 2147483646 h 314"/>
                <a:gd name="T60" fmla="*/ 2147483646 w 254"/>
                <a:gd name="T61" fmla="*/ 2147483646 h 314"/>
                <a:gd name="T62" fmla="*/ 2147483646 w 254"/>
                <a:gd name="T63" fmla="*/ 2147483646 h 314"/>
                <a:gd name="T64" fmla="*/ 2147483646 w 254"/>
                <a:gd name="T65" fmla="*/ 2147483646 h 314"/>
                <a:gd name="T66" fmla="*/ 2147483646 w 254"/>
                <a:gd name="T67" fmla="*/ 2147483646 h 314"/>
                <a:gd name="T68" fmla="*/ 2147483646 w 254"/>
                <a:gd name="T69" fmla="*/ 2147483646 h 314"/>
                <a:gd name="T70" fmla="*/ 2147483646 w 254"/>
                <a:gd name="T71" fmla="*/ 2147483646 h 3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54"/>
                <a:gd name="T109" fmla="*/ 0 h 314"/>
                <a:gd name="T110" fmla="*/ 254 w 254"/>
                <a:gd name="T111" fmla="*/ 314 h 31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54" h="314">
                  <a:moveTo>
                    <a:pt x="66" y="198"/>
                  </a:moveTo>
                  <a:cubicBezTo>
                    <a:pt x="66" y="214"/>
                    <a:pt x="53" y="227"/>
                    <a:pt x="37" y="227"/>
                  </a:cubicBezTo>
                  <a:cubicBezTo>
                    <a:pt x="20" y="227"/>
                    <a:pt x="7" y="214"/>
                    <a:pt x="7" y="198"/>
                  </a:cubicBezTo>
                  <a:cubicBezTo>
                    <a:pt x="7" y="182"/>
                    <a:pt x="20" y="169"/>
                    <a:pt x="37" y="169"/>
                  </a:cubicBezTo>
                  <a:cubicBezTo>
                    <a:pt x="53" y="169"/>
                    <a:pt x="66" y="182"/>
                    <a:pt x="66" y="198"/>
                  </a:cubicBezTo>
                  <a:close/>
                  <a:moveTo>
                    <a:pt x="117" y="112"/>
                  </a:moveTo>
                  <a:cubicBezTo>
                    <a:pt x="115" y="117"/>
                    <a:pt x="113" y="123"/>
                    <a:pt x="113" y="130"/>
                  </a:cubicBezTo>
                  <a:cubicBezTo>
                    <a:pt x="116" y="124"/>
                    <a:pt x="120" y="120"/>
                    <a:pt x="125" y="117"/>
                  </a:cubicBezTo>
                  <a:cubicBezTo>
                    <a:pt x="123" y="115"/>
                    <a:pt x="120" y="114"/>
                    <a:pt x="117" y="112"/>
                  </a:cubicBezTo>
                  <a:close/>
                  <a:moveTo>
                    <a:pt x="86" y="173"/>
                  </a:moveTo>
                  <a:cubicBezTo>
                    <a:pt x="56" y="143"/>
                    <a:pt x="89" y="113"/>
                    <a:pt x="65" y="65"/>
                  </a:cubicBezTo>
                  <a:cubicBezTo>
                    <a:pt x="79" y="84"/>
                    <a:pt x="134" y="102"/>
                    <a:pt x="142" y="119"/>
                  </a:cubicBezTo>
                  <a:cubicBezTo>
                    <a:pt x="136" y="74"/>
                    <a:pt x="100" y="63"/>
                    <a:pt x="69" y="56"/>
                  </a:cubicBezTo>
                  <a:cubicBezTo>
                    <a:pt x="122" y="67"/>
                    <a:pt x="132" y="38"/>
                    <a:pt x="159" y="50"/>
                  </a:cubicBezTo>
                  <a:cubicBezTo>
                    <a:pt x="141" y="30"/>
                    <a:pt x="97" y="28"/>
                    <a:pt x="65" y="49"/>
                  </a:cubicBezTo>
                  <a:cubicBezTo>
                    <a:pt x="84" y="31"/>
                    <a:pt x="117" y="28"/>
                    <a:pt x="129" y="6"/>
                  </a:cubicBezTo>
                  <a:cubicBezTo>
                    <a:pt x="98" y="0"/>
                    <a:pt x="68" y="25"/>
                    <a:pt x="62" y="49"/>
                  </a:cubicBezTo>
                  <a:cubicBezTo>
                    <a:pt x="63" y="34"/>
                    <a:pt x="56" y="10"/>
                    <a:pt x="71" y="2"/>
                  </a:cubicBezTo>
                  <a:cubicBezTo>
                    <a:pt x="48" y="3"/>
                    <a:pt x="38" y="36"/>
                    <a:pt x="49" y="51"/>
                  </a:cubicBezTo>
                  <a:cubicBezTo>
                    <a:pt x="27" y="40"/>
                    <a:pt x="8" y="65"/>
                    <a:pt x="8" y="82"/>
                  </a:cubicBezTo>
                  <a:cubicBezTo>
                    <a:pt x="17" y="71"/>
                    <a:pt x="32" y="63"/>
                    <a:pt x="47" y="59"/>
                  </a:cubicBezTo>
                  <a:cubicBezTo>
                    <a:pt x="19" y="74"/>
                    <a:pt x="0" y="110"/>
                    <a:pt x="6" y="151"/>
                  </a:cubicBezTo>
                  <a:cubicBezTo>
                    <a:pt x="7" y="127"/>
                    <a:pt x="34" y="107"/>
                    <a:pt x="50" y="69"/>
                  </a:cubicBezTo>
                  <a:cubicBezTo>
                    <a:pt x="40" y="99"/>
                    <a:pt x="44" y="154"/>
                    <a:pt x="86" y="173"/>
                  </a:cubicBezTo>
                  <a:close/>
                  <a:moveTo>
                    <a:pt x="254" y="132"/>
                  </a:moveTo>
                  <a:cubicBezTo>
                    <a:pt x="254" y="100"/>
                    <a:pt x="229" y="82"/>
                    <a:pt x="200" y="79"/>
                  </a:cubicBezTo>
                  <a:cubicBezTo>
                    <a:pt x="214" y="79"/>
                    <a:pt x="234" y="76"/>
                    <a:pt x="243" y="88"/>
                  </a:cubicBezTo>
                  <a:cubicBezTo>
                    <a:pt x="237" y="68"/>
                    <a:pt x="215" y="52"/>
                    <a:pt x="193" y="72"/>
                  </a:cubicBezTo>
                  <a:cubicBezTo>
                    <a:pt x="200" y="51"/>
                    <a:pt x="173" y="31"/>
                    <a:pt x="154" y="36"/>
                  </a:cubicBezTo>
                  <a:cubicBezTo>
                    <a:pt x="170" y="40"/>
                    <a:pt x="167" y="55"/>
                    <a:pt x="179" y="69"/>
                  </a:cubicBezTo>
                  <a:cubicBezTo>
                    <a:pt x="174" y="65"/>
                    <a:pt x="166" y="60"/>
                    <a:pt x="157" y="58"/>
                  </a:cubicBezTo>
                  <a:cubicBezTo>
                    <a:pt x="151" y="57"/>
                    <a:pt x="142" y="57"/>
                    <a:pt x="130" y="62"/>
                  </a:cubicBezTo>
                  <a:cubicBezTo>
                    <a:pt x="128" y="63"/>
                    <a:pt x="125" y="64"/>
                    <a:pt x="122" y="65"/>
                  </a:cubicBezTo>
                  <a:cubicBezTo>
                    <a:pt x="125" y="67"/>
                    <a:pt x="128" y="69"/>
                    <a:pt x="130" y="71"/>
                  </a:cubicBezTo>
                  <a:cubicBezTo>
                    <a:pt x="142" y="73"/>
                    <a:pt x="157" y="78"/>
                    <a:pt x="174" y="76"/>
                  </a:cubicBezTo>
                  <a:cubicBezTo>
                    <a:pt x="167" y="77"/>
                    <a:pt x="155" y="81"/>
                    <a:pt x="143" y="87"/>
                  </a:cubicBezTo>
                  <a:cubicBezTo>
                    <a:pt x="146" y="93"/>
                    <a:pt x="149" y="99"/>
                    <a:pt x="151" y="107"/>
                  </a:cubicBezTo>
                  <a:cubicBezTo>
                    <a:pt x="163" y="103"/>
                    <a:pt x="175" y="99"/>
                    <a:pt x="184" y="88"/>
                  </a:cubicBezTo>
                  <a:cubicBezTo>
                    <a:pt x="179" y="115"/>
                    <a:pt x="207" y="157"/>
                    <a:pt x="201" y="185"/>
                  </a:cubicBezTo>
                  <a:cubicBezTo>
                    <a:pt x="214" y="155"/>
                    <a:pt x="209" y="108"/>
                    <a:pt x="194" y="84"/>
                  </a:cubicBezTo>
                  <a:cubicBezTo>
                    <a:pt x="219" y="116"/>
                    <a:pt x="242" y="116"/>
                    <a:pt x="254" y="132"/>
                  </a:cubicBezTo>
                  <a:close/>
                  <a:moveTo>
                    <a:pt x="79" y="245"/>
                  </a:moveTo>
                  <a:cubicBezTo>
                    <a:pt x="6" y="245"/>
                    <a:pt x="6" y="245"/>
                    <a:pt x="6" y="245"/>
                  </a:cubicBezTo>
                  <a:cubicBezTo>
                    <a:pt x="6" y="252"/>
                    <a:pt x="6" y="252"/>
                    <a:pt x="6" y="252"/>
                  </a:cubicBezTo>
                  <a:cubicBezTo>
                    <a:pt x="72" y="252"/>
                    <a:pt x="72" y="252"/>
                    <a:pt x="72" y="252"/>
                  </a:cubicBezTo>
                  <a:cubicBezTo>
                    <a:pt x="74" y="250"/>
                    <a:pt x="76" y="247"/>
                    <a:pt x="79" y="245"/>
                  </a:cubicBezTo>
                  <a:close/>
                  <a:moveTo>
                    <a:pt x="181" y="245"/>
                  </a:moveTo>
                  <a:cubicBezTo>
                    <a:pt x="184" y="247"/>
                    <a:pt x="186" y="250"/>
                    <a:pt x="188" y="252"/>
                  </a:cubicBezTo>
                  <a:cubicBezTo>
                    <a:pt x="254" y="252"/>
                    <a:pt x="254" y="252"/>
                    <a:pt x="254" y="252"/>
                  </a:cubicBezTo>
                  <a:cubicBezTo>
                    <a:pt x="254" y="245"/>
                    <a:pt x="254" y="245"/>
                    <a:pt x="254" y="245"/>
                  </a:cubicBezTo>
                  <a:lnTo>
                    <a:pt x="181" y="245"/>
                  </a:lnTo>
                  <a:close/>
                  <a:moveTo>
                    <a:pt x="85" y="114"/>
                  </a:moveTo>
                  <a:cubicBezTo>
                    <a:pt x="86" y="108"/>
                    <a:pt x="86" y="101"/>
                    <a:pt x="85" y="94"/>
                  </a:cubicBezTo>
                  <a:cubicBezTo>
                    <a:pt x="88" y="96"/>
                    <a:pt x="91" y="98"/>
                    <a:pt x="95" y="99"/>
                  </a:cubicBezTo>
                  <a:cubicBezTo>
                    <a:pt x="110" y="131"/>
                    <a:pt x="122" y="172"/>
                    <a:pt x="126" y="223"/>
                  </a:cubicBezTo>
                  <a:cubicBezTo>
                    <a:pt x="121" y="224"/>
                    <a:pt x="116" y="224"/>
                    <a:pt x="111" y="226"/>
                  </a:cubicBezTo>
                  <a:cubicBezTo>
                    <a:pt x="108" y="180"/>
                    <a:pt x="98" y="143"/>
                    <a:pt x="85" y="114"/>
                  </a:cubicBezTo>
                  <a:close/>
                  <a:moveTo>
                    <a:pt x="158" y="116"/>
                  </a:moveTo>
                  <a:cubicBezTo>
                    <a:pt x="147" y="141"/>
                    <a:pt x="136" y="176"/>
                    <a:pt x="132" y="223"/>
                  </a:cubicBezTo>
                  <a:cubicBezTo>
                    <a:pt x="137" y="223"/>
                    <a:pt x="142" y="224"/>
                    <a:pt x="147" y="225"/>
                  </a:cubicBezTo>
                  <a:cubicBezTo>
                    <a:pt x="151" y="173"/>
                    <a:pt x="164" y="137"/>
                    <a:pt x="175" y="113"/>
                  </a:cubicBezTo>
                  <a:cubicBezTo>
                    <a:pt x="174" y="112"/>
                    <a:pt x="174" y="111"/>
                    <a:pt x="174" y="110"/>
                  </a:cubicBezTo>
                  <a:cubicBezTo>
                    <a:pt x="168" y="113"/>
                    <a:pt x="163" y="115"/>
                    <a:pt x="158" y="116"/>
                  </a:cubicBezTo>
                  <a:close/>
                  <a:moveTo>
                    <a:pt x="191" y="291"/>
                  </a:moveTo>
                  <a:cubicBezTo>
                    <a:pt x="189" y="259"/>
                    <a:pt x="162" y="234"/>
                    <a:pt x="130" y="234"/>
                  </a:cubicBezTo>
                  <a:cubicBezTo>
                    <a:pt x="97" y="234"/>
                    <a:pt x="71" y="259"/>
                    <a:pt x="68" y="291"/>
                  </a:cubicBezTo>
                  <a:lnTo>
                    <a:pt x="191" y="291"/>
                  </a:lnTo>
                  <a:close/>
                  <a:moveTo>
                    <a:pt x="204" y="314"/>
                  </a:moveTo>
                  <a:cubicBezTo>
                    <a:pt x="204" y="303"/>
                    <a:pt x="204" y="303"/>
                    <a:pt x="204" y="303"/>
                  </a:cubicBezTo>
                  <a:cubicBezTo>
                    <a:pt x="54" y="303"/>
                    <a:pt x="54" y="303"/>
                    <a:pt x="54" y="303"/>
                  </a:cubicBezTo>
                  <a:cubicBezTo>
                    <a:pt x="54" y="314"/>
                    <a:pt x="54" y="314"/>
                    <a:pt x="54" y="314"/>
                  </a:cubicBezTo>
                  <a:cubicBezTo>
                    <a:pt x="204" y="314"/>
                    <a:pt x="204" y="314"/>
                    <a:pt x="204" y="314"/>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15696" name="组合 192"/>
          <p:cNvGrpSpPr>
            <a:grpSpLocks/>
          </p:cNvGrpSpPr>
          <p:nvPr/>
        </p:nvGrpSpPr>
        <p:grpSpPr bwMode="auto">
          <a:xfrm>
            <a:off x="4649788" y="4289425"/>
            <a:ext cx="512762" cy="636588"/>
            <a:chOff x="0" y="0"/>
            <a:chExt cx="384487" cy="477826"/>
          </a:xfrm>
        </p:grpSpPr>
        <p:sp>
          <p:nvSpPr>
            <p:cNvPr id="15389" name="椭圆 193"/>
            <p:cNvSpPr>
              <a:spLocks noChangeArrowheads="1"/>
            </p:cNvSpPr>
            <p:nvPr/>
          </p:nvSpPr>
          <p:spPr bwMode="auto">
            <a:xfrm>
              <a:off x="0" y="366527"/>
              <a:ext cx="384487" cy="111299"/>
            </a:xfrm>
            <a:prstGeom prst="ellipse">
              <a:avLst/>
            </a:prstGeom>
            <a:solidFill>
              <a:schemeClr val="bg1"/>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15390" name="Freeform 79"/>
            <p:cNvSpPr>
              <a:spLocks noEditPoints="1" noChangeArrowheads="1"/>
            </p:cNvSpPr>
            <p:nvPr/>
          </p:nvSpPr>
          <p:spPr bwMode="auto">
            <a:xfrm>
              <a:off x="86960" y="88238"/>
              <a:ext cx="205098" cy="113425"/>
            </a:xfrm>
            <a:custGeom>
              <a:avLst/>
              <a:gdLst>
                <a:gd name="T0" fmla="*/ 2147483646 w 350"/>
                <a:gd name="T1" fmla="*/ 2147483646 h 194"/>
                <a:gd name="T2" fmla="*/ 2147483646 w 350"/>
                <a:gd name="T3" fmla="*/ 2147483646 h 194"/>
                <a:gd name="T4" fmla="*/ 2147483646 w 350"/>
                <a:gd name="T5" fmla="*/ 2147483646 h 194"/>
                <a:gd name="T6" fmla="*/ 2147483646 w 350"/>
                <a:gd name="T7" fmla="*/ 2147483646 h 194"/>
                <a:gd name="T8" fmla="*/ 2147483646 w 350"/>
                <a:gd name="T9" fmla="*/ 2147483646 h 194"/>
                <a:gd name="T10" fmla="*/ 2147483646 w 350"/>
                <a:gd name="T11" fmla="*/ 2147483646 h 194"/>
                <a:gd name="T12" fmla="*/ 2147483646 w 350"/>
                <a:gd name="T13" fmla="*/ 2147483646 h 194"/>
                <a:gd name="T14" fmla="*/ 2147483646 w 350"/>
                <a:gd name="T15" fmla="*/ 2147483646 h 194"/>
                <a:gd name="T16" fmla="*/ 2147483646 w 350"/>
                <a:gd name="T17" fmla="*/ 2147483646 h 194"/>
                <a:gd name="T18" fmla="*/ 2147483646 w 350"/>
                <a:gd name="T19" fmla="*/ 2147483646 h 194"/>
                <a:gd name="T20" fmla="*/ 2147483646 w 350"/>
                <a:gd name="T21" fmla="*/ 2147483646 h 194"/>
                <a:gd name="T22" fmla="*/ 2147483646 w 350"/>
                <a:gd name="T23" fmla="*/ 2147483646 h 194"/>
                <a:gd name="T24" fmla="*/ 2147483646 w 350"/>
                <a:gd name="T25" fmla="*/ 2147483646 h 194"/>
                <a:gd name="T26" fmla="*/ 2147483646 w 350"/>
                <a:gd name="T27" fmla="*/ 2147483646 h 194"/>
                <a:gd name="T28" fmla="*/ 2147483646 w 350"/>
                <a:gd name="T29" fmla="*/ 2147483646 h 194"/>
                <a:gd name="T30" fmla="*/ 2147483646 w 350"/>
                <a:gd name="T31" fmla="*/ 2147483646 h 194"/>
                <a:gd name="T32" fmla="*/ 2147483646 w 350"/>
                <a:gd name="T33" fmla="*/ 2147483646 h 194"/>
                <a:gd name="T34" fmla="*/ 2147483646 w 350"/>
                <a:gd name="T35" fmla="*/ 2147483646 h 194"/>
                <a:gd name="T36" fmla="*/ 2147483646 w 350"/>
                <a:gd name="T37" fmla="*/ 2147483646 h 194"/>
                <a:gd name="T38" fmla="*/ 2147483646 w 350"/>
                <a:gd name="T39" fmla="*/ 2147483646 h 194"/>
                <a:gd name="T40" fmla="*/ 2147483646 w 350"/>
                <a:gd name="T41" fmla="*/ 2147483646 h 194"/>
                <a:gd name="T42" fmla="*/ 2147483646 w 350"/>
                <a:gd name="T43" fmla="*/ 2147483646 h 194"/>
                <a:gd name="T44" fmla="*/ 2147483646 w 350"/>
                <a:gd name="T45" fmla="*/ 2147483646 h 194"/>
                <a:gd name="T46" fmla="*/ 2147483646 w 350"/>
                <a:gd name="T47" fmla="*/ 2147483646 h 194"/>
                <a:gd name="T48" fmla="*/ 2147483646 w 350"/>
                <a:gd name="T49" fmla="*/ 2147483646 h 194"/>
                <a:gd name="T50" fmla="*/ 2147483646 w 350"/>
                <a:gd name="T51" fmla="*/ 2147483646 h 194"/>
                <a:gd name="T52" fmla="*/ 2147483646 w 350"/>
                <a:gd name="T53" fmla="*/ 2147483646 h 194"/>
                <a:gd name="T54" fmla="*/ 2147483646 w 350"/>
                <a:gd name="T55" fmla="*/ 2147483646 h 194"/>
                <a:gd name="T56" fmla="*/ 2147483646 w 350"/>
                <a:gd name="T57" fmla="*/ 2147483646 h 194"/>
                <a:gd name="T58" fmla="*/ 2147483646 w 350"/>
                <a:gd name="T59" fmla="*/ 2147483646 h 194"/>
                <a:gd name="T60" fmla="*/ 2147483646 w 350"/>
                <a:gd name="T61" fmla="*/ 2147483646 h 194"/>
                <a:gd name="T62" fmla="*/ 2147483646 w 350"/>
                <a:gd name="T63" fmla="*/ 2147483646 h 194"/>
                <a:gd name="T64" fmla="*/ 2147483646 w 350"/>
                <a:gd name="T65" fmla="*/ 2147483646 h 1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0"/>
                <a:gd name="T100" fmla="*/ 0 h 194"/>
                <a:gd name="T101" fmla="*/ 350 w 350"/>
                <a:gd name="T102" fmla="*/ 194 h 1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0" h="194">
                  <a:moveTo>
                    <a:pt x="347" y="181"/>
                  </a:moveTo>
                  <a:cubicBezTo>
                    <a:pt x="337" y="188"/>
                    <a:pt x="326" y="192"/>
                    <a:pt x="314" y="192"/>
                  </a:cubicBezTo>
                  <a:cubicBezTo>
                    <a:pt x="303" y="192"/>
                    <a:pt x="293" y="189"/>
                    <a:pt x="284" y="183"/>
                  </a:cubicBezTo>
                  <a:cubicBezTo>
                    <a:pt x="275" y="189"/>
                    <a:pt x="265" y="192"/>
                    <a:pt x="254" y="192"/>
                  </a:cubicBezTo>
                  <a:cubicBezTo>
                    <a:pt x="243" y="192"/>
                    <a:pt x="233" y="189"/>
                    <a:pt x="224" y="183"/>
                  </a:cubicBezTo>
                  <a:cubicBezTo>
                    <a:pt x="215" y="189"/>
                    <a:pt x="205" y="192"/>
                    <a:pt x="194" y="192"/>
                  </a:cubicBezTo>
                  <a:cubicBezTo>
                    <a:pt x="184" y="192"/>
                    <a:pt x="173" y="189"/>
                    <a:pt x="164" y="183"/>
                  </a:cubicBezTo>
                  <a:cubicBezTo>
                    <a:pt x="155" y="189"/>
                    <a:pt x="145" y="192"/>
                    <a:pt x="134" y="192"/>
                  </a:cubicBezTo>
                  <a:cubicBezTo>
                    <a:pt x="122" y="192"/>
                    <a:pt x="111" y="188"/>
                    <a:pt x="101" y="181"/>
                  </a:cubicBezTo>
                  <a:cubicBezTo>
                    <a:pt x="99" y="179"/>
                    <a:pt x="98" y="176"/>
                    <a:pt x="100" y="173"/>
                  </a:cubicBezTo>
                  <a:cubicBezTo>
                    <a:pt x="102" y="171"/>
                    <a:pt x="105" y="170"/>
                    <a:pt x="108" y="172"/>
                  </a:cubicBezTo>
                  <a:cubicBezTo>
                    <a:pt x="116" y="178"/>
                    <a:pt x="125" y="180"/>
                    <a:pt x="134" y="180"/>
                  </a:cubicBezTo>
                  <a:cubicBezTo>
                    <a:pt x="144" y="180"/>
                    <a:pt x="153" y="178"/>
                    <a:pt x="161" y="172"/>
                  </a:cubicBezTo>
                  <a:cubicBezTo>
                    <a:pt x="162" y="171"/>
                    <a:pt x="163" y="171"/>
                    <a:pt x="164" y="171"/>
                  </a:cubicBezTo>
                  <a:cubicBezTo>
                    <a:pt x="165" y="171"/>
                    <a:pt x="165" y="171"/>
                    <a:pt x="165" y="171"/>
                  </a:cubicBezTo>
                  <a:cubicBezTo>
                    <a:pt x="166" y="171"/>
                    <a:pt x="167" y="171"/>
                    <a:pt x="168" y="172"/>
                  </a:cubicBezTo>
                  <a:cubicBezTo>
                    <a:pt x="176" y="178"/>
                    <a:pt x="185" y="180"/>
                    <a:pt x="194" y="180"/>
                  </a:cubicBezTo>
                  <a:cubicBezTo>
                    <a:pt x="204" y="180"/>
                    <a:pt x="213" y="178"/>
                    <a:pt x="221" y="172"/>
                  </a:cubicBezTo>
                  <a:cubicBezTo>
                    <a:pt x="222" y="171"/>
                    <a:pt x="223" y="171"/>
                    <a:pt x="224" y="171"/>
                  </a:cubicBezTo>
                  <a:cubicBezTo>
                    <a:pt x="224" y="171"/>
                    <a:pt x="224" y="171"/>
                    <a:pt x="224" y="171"/>
                  </a:cubicBezTo>
                  <a:cubicBezTo>
                    <a:pt x="226" y="171"/>
                    <a:pt x="227" y="171"/>
                    <a:pt x="228" y="172"/>
                  </a:cubicBezTo>
                  <a:cubicBezTo>
                    <a:pt x="236" y="178"/>
                    <a:pt x="245" y="180"/>
                    <a:pt x="254" y="180"/>
                  </a:cubicBezTo>
                  <a:cubicBezTo>
                    <a:pt x="264" y="180"/>
                    <a:pt x="273" y="178"/>
                    <a:pt x="281" y="172"/>
                  </a:cubicBezTo>
                  <a:cubicBezTo>
                    <a:pt x="281" y="171"/>
                    <a:pt x="283" y="171"/>
                    <a:pt x="284" y="171"/>
                  </a:cubicBezTo>
                  <a:cubicBezTo>
                    <a:pt x="284" y="171"/>
                    <a:pt x="284" y="171"/>
                    <a:pt x="284" y="171"/>
                  </a:cubicBezTo>
                  <a:cubicBezTo>
                    <a:pt x="286" y="171"/>
                    <a:pt x="287" y="171"/>
                    <a:pt x="288" y="172"/>
                  </a:cubicBezTo>
                  <a:cubicBezTo>
                    <a:pt x="295" y="178"/>
                    <a:pt x="305" y="180"/>
                    <a:pt x="314" y="180"/>
                  </a:cubicBezTo>
                  <a:cubicBezTo>
                    <a:pt x="324" y="180"/>
                    <a:pt x="333" y="178"/>
                    <a:pt x="340" y="172"/>
                  </a:cubicBezTo>
                  <a:cubicBezTo>
                    <a:pt x="343" y="170"/>
                    <a:pt x="346" y="171"/>
                    <a:pt x="348" y="173"/>
                  </a:cubicBezTo>
                  <a:cubicBezTo>
                    <a:pt x="350" y="176"/>
                    <a:pt x="350" y="179"/>
                    <a:pt x="347" y="181"/>
                  </a:cubicBezTo>
                  <a:close/>
                  <a:moveTo>
                    <a:pt x="192" y="126"/>
                  </a:moveTo>
                  <a:cubicBezTo>
                    <a:pt x="188" y="132"/>
                    <a:pt x="183" y="137"/>
                    <a:pt x="178" y="139"/>
                  </a:cubicBezTo>
                  <a:cubicBezTo>
                    <a:pt x="171" y="142"/>
                    <a:pt x="171" y="152"/>
                    <a:pt x="181" y="153"/>
                  </a:cubicBezTo>
                  <a:cubicBezTo>
                    <a:pt x="197" y="156"/>
                    <a:pt x="214" y="149"/>
                    <a:pt x="223" y="135"/>
                  </a:cubicBezTo>
                  <a:cubicBezTo>
                    <a:pt x="207" y="130"/>
                    <a:pt x="195" y="127"/>
                    <a:pt x="195" y="127"/>
                  </a:cubicBezTo>
                  <a:cubicBezTo>
                    <a:pt x="194" y="126"/>
                    <a:pt x="193" y="126"/>
                    <a:pt x="192" y="126"/>
                  </a:cubicBezTo>
                  <a:close/>
                  <a:moveTo>
                    <a:pt x="53" y="138"/>
                  </a:moveTo>
                  <a:cubicBezTo>
                    <a:pt x="53" y="138"/>
                    <a:pt x="53" y="138"/>
                    <a:pt x="53" y="138"/>
                  </a:cubicBezTo>
                  <a:cubicBezTo>
                    <a:pt x="53" y="138"/>
                    <a:pt x="53" y="138"/>
                    <a:pt x="53" y="138"/>
                  </a:cubicBezTo>
                  <a:cubicBezTo>
                    <a:pt x="53" y="138"/>
                    <a:pt x="53" y="138"/>
                    <a:pt x="53" y="138"/>
                  </a:cubicBezTo>
                  <a:cubicBezTo>
                    <a:pt x="33" y="132"/>
                    <a:pt x="12" y="143"/>
                    <a:pt x="4" y="161"/>
                  </a:cubicBezTo>
                  <a:cubicBezTo>
                    <a:pt x="0" y="170"/>
                    <a:pt x="8" y="175"/>
                    <a:pt x="13" y="171"/>
                  </a:cubicBezTo>
                  <a:cubicBezTo>
                    <a:pt x="21" y="166"/>
                    <a:pt x="36" y="165"/>
                    <a:pt x="44" y="168"/>
                  </a:cubicBezTo>
                  <a:cubicBezTo>
                    <a:pt x="53" y="171"/>
                    <a:pt x="65" y="179"/>
                    <a:pt x="68" y="188"/>
                  </a:cubicBezTo>
                  <a:cubicBezTo>
                    <a:pt x="71" y="194"/>
                    <a:pt x="80" y="194"/>
                    <a:pt x="82" y="185"/>
                  </a:cubicBezTo>
                  <a:cubicBezTo>
                    <a:pt x="85" y="165"/>
                    <a:pt x="73" y="145"/>
                    <a:pt x="53" y="138"/>
                  </a:cubicBezTo>
                  <a:close/>
                  <a:moveTo>
                    <a:pt x="64" y="131"/>
                  </a:moveTo>
                  <a:cubicBezTo>
                    <a:pt x="51" y="127"/>
                    <a:pt x="51" y="127"/>
                    <a:pt x="51" y="127"/>
                  </a:cubicBezTo>
                  <a:cubicBezTo>
                    <a:pt x="67" y="85"/>
                    <a:pt x="104" y="45"/>
                    <a:pt x="153" y="34"/>
                  </a:cubicBezTo>
                  <a:cubicBezTo>
                    <a:pt x="151" y="26"/>
                    <a:pt x="147" y="17"/>
                    <a:pt x="141" y="13"/>
                  </a:cubicBezTo>
                  <a:cubicBezTo>
                    <a:pt x="136" y="9"/>
                    <a:pt x="140" y="0"/>
                    <a:pt x="149" y="0"/>
                  </a:cubicBezTo>
                  <a:cubicBezTo>
                    <a:pt x="164" y="0"/>
                    <a:pt x="185" y="16"/>
                    <a:pt x="192" y="33"/>
                  </a:cubicBezTo>
                  <a:cubicBezTo>
                    <a:pt x="201" y="34"/>
                    <a:pt x="210" y="36"/>
                    <a:pt x="219" y="39"/>
                  </a:cubicBezTo>
                  <a:cubicBezTo>
                    <a:pt x="295" y="63"/>
                    <a:pt x="296" y="123"/>
                    <a:pt x="296" y="123"/>
                  </a:cubicBezTo>
                  <a:cubicBezTo>
                    <a:pt x="296" y="123"/>
                    <a:pt x="306" y="126"/>
                    <a:pt x="313" y="128"/>
                  </a:cubicBezTo>
                  <a:cubicBezTo>
                    <a:pt x="329" y="133"/>
                    <a:pt x="322" y="153"/>
                    <a:pt x="306" y="148"/>
                  </a:cubicBezTo>
                  <a:cubicBezTo>
                    <a:pt x="295" y="145"/>
                    <a:pt x="199" y="116"/>
                    <a:pt x="199" y="116"/>
                  </a:cubicBezTo>
                  <a:cubicBezTo>
                    <a:pt x="142" y="99"/>
                    <a:pt x="96" y="109"/>
                    <a:pt x="64" y="131"/>
                  </a:cubicBezTo>
                  <a:close/>
                  <a:moveTo>
                    <a:pt x="256" y="117"/>
                  </a:moveTo>
                  <a:cubicBezTo>
                    <a:pt x="262" y="119"/>
                    <a:pt x="262" y="119"/>
                    <a:pt x="262" y="119"/>
                  </a:cubicBezTo>
                  <a:cubicBezTo>
                    <a:pt x="263" y="119"/>
                    <a:pt x="263" y="119"/>
                    <a:pt x="263" y="119"/>
                  </a:cubicBezTo>
                  <a:cubicBezTo>
                    <a:pt x="265" y="119"/>
                    <a:pt x="267" y="118"/>
                    <a:pt x="268" y="116"/>
                  </a:cubicBezTo>
                  <a:cubicBezTo>
                    <a:pt x="268" y="113"/>
                    <a:pt x="267" y="111"/>
                    <a:pt x="265" y="110"/>
                  </a:cubicBezTo>
                  <a:cubicBezTo>
                    <a:pt x="259" y="108"/>
                    <a:pt x="259" y="108"/>
                    <a:pt x="259" y="108"/>
                  </a:cubicBezTo>
                  <a:cubicBezTo>
                    <a:pt x="257" y="108"/>
                    <a:pt x="254" y="109"/>
                    <a:pt x="253" y="111"/>
                  </a:cubicBezTo>
                  <a:cubicBezTo>
                    <a:pt x="253" y="114"/>
                    <a:pt x="254" y="116"/>
                    <a:pt x="256" y="117"/>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15700" name="组合 196"/>
          <p:cNvGrpSpPr>
            <a:grpSpLocks/>
          </p:cNvGrpSpPr>
          <p:nvPr/>
        </p:nvGrpSpPr>
        <p:grpSpPr bwMode="auto">
          <a:xfrm>
            <a:off x="6253163" y="4489450"/>
            <a:ext cx="512762" cy="638175"/>
            <a:chOff x="0" y="0"/>
            <a:chExt cx="384487" cy="477827"/>
          </a:xfrm>
        </p:grpSpPr>
        <p:sp>
          <p:nvSpPr>
            <p:cNvPr id="15387" name="椭圆 197"/>
            <p:cNvSpPr>
              <a:spLocks noChangeArrowheads="1"/>
            </p:cNvSpPr>
            <p:nvPr/>
          </p:nvSpPr>
          <p:spPr bwMode="auto">
            <a:xfrm>
              <a:off x="0" y="366528"/>
              <a:ext cx="384487" cy="111299"/>
            </a:xfrm>
            <a:prstGeom prst="ellipse">
              <a:avLst/>
            </a:prstGeom>
            <a:solidFill>
              <a:schemeClr val="bg1"/>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15388" name="Freeform 90"/>
            <p:cNvSpPr>
              <a:spLocks noEditPoints="1" noChangeArrowheads="1"/>
            </p:cNvSpPr>
            <p:nvPr/>
          </p:nvSpPr>
          <p:spPr bwMode="auto">
            <a:xfrm>
              <a:off x="114555" y="54111"/>
              <a:ext cx="155377" cy="191891"/>
            </a:xfrm>
            <a:custGeom>
              <a:avLst/>
              <a:gdLst>
                <a:gd name="T0" fmla="*/ 2147483646 w 266"/>
                <a:gd name="T1" fmla="*/ 2147483646 h 328"/>
                <a:gd name="T2" fmla="*/ 2147483646 w 266"/>
                <a:gd name="T3" fmla="*/ 2147483646 h 328"/>
                <a:gd name="T4" fmla="*/ 2147483646 w 266"/>
                <a:gd name="T5" fmla="*/ 2147483646 h 328"/>
                <a:gd name="T6" fmla="*/ 2147483646 w 266"/>
                <a:gd name="T7" fmla="*/ 2147483646 h 328"/>
                <a:gd name="T8" fmla="*/ 2147483646 w 266"/>
                <a:gd name="T9" fmla="*/ 2147483646 h 328"/>
                <a:gd name="T10" fmla="*/ 2147483646 w 266"/>
                <a:gd name="T11" fmla="*/ 2147483646 h 328"/>
                <a:gd name="T12" fmla="*/ 2147483646 w 266"/>
                <a:gd name="T13" fmla="*/ 2147483646 h 328"/>
                <a:gd name="T14" fmla="*/ 2147483646 w 266"/>
                <a:gd name="T15" fmla="*/ 2147483646 h 328"/>
                <a:gd name="T16" fmla="*/ 1195909315 w 266"/>
                <a:gd name="T17" fmla="*/ 2147483646 h 328"/>
                <a:gd name="T18" fmla="*/ 2147483646 w 266"/>
                <a:gd name="T19" fmla="*/ 2147483646 h 328"/>
                <a:gd name="T20" fmla="*/ 2147483646 w 266"/>
                <a:gd name="T21" fmla="*/ 2147483646 h 328"/>
                <a:gd name="T22" fmla="*/ 2147483646 w 266"/>
                <a:gd name="T23" fmla="*/ 2147483646 h 328"/>
                <a:gd name="T24" fmla="*/ 2147483646 w 266"/>
                <a:gd name="T25" fmla="*/ 2147483646 h 328"/>
                <a:gd name="T26" fmla="*/ 2147483646 w 266"/>
                <a:gd name="T27" fmla="*/ 2147483646 h 328"/>
                <a:gd name="T28" fmla="*/ 2147483646 w 266"/>
                <a:gd name="T29" fmla="*/ 2147483646 h 328"/>
                <a:gd name="T30" fmla="*/ 1195909315 w 266"/>
                <a:gd name="T31" fmla="*/ 2147483646 h 328"/>
                <a:gd name="T32" fmla="*/ 2147483646 w 266"/>
                <a:gd name="T33" fmla="*/ 2147483646 h 328"/>
                <a:gd name="T34" fmla="*/ 2147483646 w 266"/>
                <a:gd name="T35" fmla="*/ 2147483646 h 328"/>
                <a:gd name="T36" fmla="*/ 2147483646 w 266"/>
                <a:gd name="T37" fmla="*/ 2147483646 h 328"/>
                <a:gd name="T38" fmla="*/ 2147483646 w 266"/>
                <a:gd name="T39" fmla="*/ 2147483646 h 328"/>
                <a:gd name="T40" fmla="*/ 2147483646 w 266"/>
                <a:gd name="T41" fmla="*/ 2147483646 h 328"/>
                <a:gd name="T42" fmla="*/ 2147483646 w 266"/>
                <a:gd name="T43" fmla="*/ 2147483646 h 328"/>
                <a:gd name="T44" fmla="*/ 2147483646 w 266"/>
                <a:gd name="T45" fmla="*/ 2147483646 h 328"/>
                <a:gd name="T46" fmla="*/ 1195909315 w 266"/>
                <a:gd name="T47" fmla="*/ 2147483646 h 328"/>
                <a:gd name="T48" fmla="*/ 797045458 w 266"/>
                <a:gd name="T49" fmla="*/ 2147483646 h 328"/>
                <a:gd name="T50" fmla="*/ 2147483646 w 266"/>
                <a:gd name="T51" fmla="*/ 2147483646 h 328"/>
                <a:gd name="T52" fmla="*/ 797045458 w 266"/>
                <a:gd name="T53" fmla="*/ 2147483646 h 328"/>
                <a:gd name="T54" fmla="*/ 2147483646 w 266"/>
                <a:gd name="T55" fmla="*/ 2147483646 h 328"/>
                <a:gd name="T56" fmla="*/ 2147483646 w 266"/>
                <a:gd name="T57" fmla="*/ 2147483646 h 328"/>
                <a:gd name="T58" fmla="*/ 2147483646 w 266"/>
                <a:gd name="T59" fmla="*/ 2147483646 h 328"/>
                <a:gd name="T60" fmla="*/ 2147483646 w 266"/>
                <a:gd name="T61" fmla="*/ 2147483646 h 328"/>
                <a:gd name="T62" fmla="*/ 2147483646 w 266"/>
                <a:gd name="T63" fmla="*/ 2147483646 h 328"/>
                <a:gd name="T64" fmla="*/ 2147483646 w 266"/>
                <a:gd name="T65" fmla="*/ 2147483646 h 328"/>
                <a:gd name="T66" fmla="*/ 2147483646 w 266"/>
                <a:gd name="T67" fmla="*/ 2147483646 h 328"/>
                <a:gd name="T68" fmla="*/ 2147483646 w 266"/>
                <a:gd name="T69" fmla="*/ 2147483646 h 328"/>
                <a:gd name="T70" fmla="*/ 2147483646 w 266"/>
                <a:gd name="T71" fmla="*/ 2147483646 h 328"/>
                <a:gd name="T72" fmla="*/ 2147483646 w 266"/>
                <a:gd name="T73" fmla="*/ 2147483646 h 328"/>
                <a:gd name="T74" fmla="*/ 2147483646 w 266"/>
                <a:gd name="T75" fmla="*/ 2147483646 h 328"/>
                <a:gd name="T76" fmla="*/ 2147483646 w 266"/>
                <a:gd name="T77" fmla="*/ 2147483646 h 328"/>
                <a:gd name="T78" fmla="*/ 2147483646 w 266"/>
                <a:gd name="T79" fmla="*/ 2147483646 h 328"/>
                <a:gd name="T80" fmla="*/ 2147483646 w 266"/>
                <a:gd name="T81" fmla="*/ 2147483646 h 328"/>
                <a:gd name="T82" fmla="*/ 2147483646 w 266"/>
                <a:gd name="T83" fmla="*/ 2147483646 h 328"/>
                <a:gd name="T84" fmla="*/ 2147483646 w 266"/>
                <a:gd name="T85" fmla="*/ 2147483646 h 328"/>
                <a:gd name="T86" fmla="*/ 2147483646 w 266"/>
                <a:gd name="T87" fmla="*/ 2147483646 h 328"/>
                <a:gd name="T88" fmla="*/ 2147483646 w 266"/>
                <a:gd name="T89" fmla="*/ 2147483646 h 328"/>
                <a:gd name="T90" fmla="*/ 2147483646 w 266"/>
                <a:gd name="T91" fmla="*/ 2147483646 h 328"/>
                <a:gd name="T92" fmla="*/ 2147483646 w 266"/>
                <a:gd name="T93" fmla="*/ 2147483646 h 328"/>
                <a:gd name="T94" fmla="*/ 2147483646 w 266"/>
                <a:gd name="T95" fmla="*/ 2147483646 h 328"/>
                <a:gd name="T96" fmla="*/ 2147483646 w 266"/>
                <a:gd name="T97" fmla="*/ 2147483646 h 328"/>
                <a:gd name="T98" fmla="*/ 2147483646 w 266"/>
                <a:gd name="T99" fmla="*/ 2147483646 h 328"/>
                <a:gd name="T100" fmla="*/ 2147483646 w 266"/>
                <a:gd name="T101" fmla="*/ 2147483646 h 328"/>
                <a:gd name="T102" fmla="*/ 2147483646 w 266"/>
                <a:gd name="T103" fmla="*/ 2147483646 h 328"/>
                <a:gd name="T104" fmla="*/ 2147483646 w 266"/>
                <a:gd name="T105" fmla="*/ 2147483646 h 328"/>
                <a:gd name="T106" fmla="*/ 2147483646 w 266"/>
                <a:gd name="T107" fmla="*/ 2147483646 h 328"/>
                <a:gd name="T108" fmla="*/ 2147483646 w 266"/>
                <a:gd name="T109" fmla="*/ 2147483646 h 3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6"/>
                <a:gd name="T166" fmla="*/ 0 h 328"/>
                <a:gd name="T167" fmla="*/ 266 w 266"/>
                <a:gd name="T168" fmla="*/ 328 h 32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6" h="328">
                  <a:moveTo>
                    <a:pt x="192" y="160"/>
                  </a:moveTo>
                  <a:cubicBezTo>
                    <a:pt x="185" y="169"/>
                    <a:pt x="174" y="187"/>
                    <a:pt x="169" y="205"/>
                  </a:cubicBezTo>
                  <a:cubicBezTo>
                    <a:pt x="165" y="227"/>
                    <a:pt x="163" y="253"/>
                    <a:pt x="162" y="285"/>
                  </a:cubicBezTo>
                  <a:cubicBezTo>
                    <a:pt x="169" y="283"/>
                    <a:pt x="173" y="281"/>
                    <a:pt x="176" y="278"/>
                  </a:cubicBezTo>
                  <a:cubicBezTo>
                    <a:pt x="177" y="225"/>
                    <a:pt x="185" y="188"/>
                    <a:pt x="193" y="164"/>
                  </a:cubicBezTo>
                  <a:cubicBezTo>
                    <a:pt x="192" y="163"/>
                    <a:pt x="192" y="162"/>
                    <a:pt x="192" y="160"/>
                  </a:cubicBezTo>
                  <a:close/>
                  <a:moveTo>
                    <a:pt x="155" y="285"/>
                  </a:moveTo>
                  <a:cubicBezTo>
                    <a:pt x="154" y="209"/>
                    <a:pt x="137" y="158"/>
                    <a:pt x="120" y="123"/>
                  </a:cubicBezTo>
                  <a:cubicBezTo>
                    <a:pt x="116" y="118"/>
                    <a:pt x="111" y="113"/>
                    <a:pt x="102" y="106"/>
                  </a:cubicBezTo>
                  <a:cubicBezTo>
                    <a:pt x="103" y="111"/>
                    <a:pt x="103" y="116"/>
                    <a:pt x="103" y="120"/>
                  </a:cubicBezTo>
                  <a:cubicBezTo>
                    <a:pt x="115" y="142"/>
                    <a:pt x="128" y="173"/>
                    <a:pt x="135" y="216"/>
                  </a:cubicBezTo>
                  <a:cubicBezTo>
                    <a:pt x="132" y="216"/>
                    <a:pt x="129" y="217"/>
                    <a:pt x="125" y="217"/>
                  </a:cubicBezTo>
                  <a:cubicBezTo>
                    <a:pt x="117" y="217"/>
                    <a:pt x="108" y="214"/>
                    <a:pt x="101" y="210"/>
                  </a:cubicBezTo>
                  <a:cubicBezTo>
                    <a:pt x="94" y="214"/>
                    <a:pt x="85" y="217"/>
                    <a:pt x="77" y="217"/>
                  </a:cubicBezTo>
                  <a:cubicBezTo>
                    <a:pt x="68" y="217"/>
                    <a:pt x="59" y="214"/>
                    <a:pt x="52" y="210"/>
                  </a:cubicBezTo>
                  <a:cubicBezTo>
                    <a:pt x="45" y="214"/>
                    <a:pt x="36" y="217"/>
                    <a:pt x="28" y="217"/>
                  </a:cubicBezTo>
                  <a:cubicBezTo>
                    <a:pt x="20" y="217"/>
                    <a:pt x="12" y="215"/>
                    <a:pt x="6" y="211"/>
                  </a:cubicBezTo>
                  <a:cubicBezTo>
                    <a:pt x="6" y="228"/>
                    <a:pt x="6" y="228"/>
                    <a:pt x="6" y="228"/>
                  </a:cubicBezTo>
                  <a:cubicBezTo>
                    <a:pt x="7" y="229"/>
                    <a:pt x="7" y="229"/>
                    <a:pt x="7" y="229"/>
                  </a:cubicBezTo>
                  <a:cubicBezTo>
                    <a:pt x="19" y="237"/>
                    <a:pt x="36" y="237"/>
                    <a:pt x="48" y="229"/>
                  </a:cubicBezTo>
                  <a:cubicBezTo>
                    <a:pt x="52" y="227"/>
                    <a:pt x="52" y="227"/>
                    <a:pt x="52" y="227"/>
                  </a:cubicBezTo>
                  <a:cubicBezTo>
                    <a:pt x="56" y="229"/>
                    <a:pt x="56" y="229"/>
                    <a:pt x="56" y="229"/>
                  </a:cubicBezTo>
                  <a:cubicBezTo>
                    <a:pt x="68" y="237"/>
                    <a:pt x="85" y="237"/>
                    <a:pt x="97" y="229"/>
                  </a:cubicBezTo>
                  <a:cubicBezTo>
                    <a:pt x="101" y="227"/>
                    <a:pt x="101" y="227"/>
                    <a:pt x="101" y="227"/>
                  </a:cubicBezTo>
                  <a:cubicBezTo>
                    <a:pt x="105" y="229"/>
                    <a:pt x="105" y="229"/>
                    <a:pt x="105" y="229"/>
                  </a:cubicBezTo>
                  <a:cubicBezTo>
                    <a:pt x="114" y="236"/>
                    <a:pt x="126" y="237"/>
                    <a:pt x="138" y="233"/>
                  </a:cubicBezTo>
                  <a:cubicBezTo>
                    <a:pt x="138" y="236"/>
                    <a:pt x="138" y="238"/>
                    <a:pt x="139" y="241"/>
                  </a:cubicBezTo>
                  <a:cubicBezTo>
                    <a:pt x="134" y="243"/>
                    <a:pt x="130" y="243"/>
                    <a:pt x="125" y="243"/>
                  </a:cubicBezTo>
                  <a:cubicBezTo>
                    <a:pt x="117" y="243"/>
                    <a:pt x="108" y="241"/>
                    <a:pt x="101" y="236"/>
                  </a:cubicBezTo>
                  <a:cubicBezTo>
                    <a:pt x="86" y="246"/>
                    <a:pt x="67" y="246"/>
                    <a:pt x="52" y="236"/>
                  </a:cubicBezTo>
                  <a:cubicBezTo>
                    <a:pt x="38" y="245"/>
                    <a:pt x="20" y="245"/>
                    <a:pt x="6" y="238"/>
                  </a:cubicBezTo>
                  <a:cubicBezTo>
                    <a:pt x="6" y="253"/>
                    <a:pt x="6" y="253"/>
                    <a:pt x="6" y="253"/>
                  </a:cubicBezTo>
                  <a:cubicBezTo>
                    <a:pt x="7" y="254"/>
                    <a:pt x="7" y="254"/>
                    <a:pt x="7" y="254"/>
                  </a:cubicBezTo>
                  <a:cubicBezTo>
                    <a:pt x="19" y="262"/>
                    <a:pt x="36" y="262"/>
                    <a:pt x="48" y="254"/>
                  </a:cubicBezTo>
                  <a:cubicBezTo>
                    <a:pt x="52" y="251"/>
                    <a:pt x="52" y="251"/>
                    <a:pt x="52" y="251"/>
                  </a:cubicBezTo>
                  <a:cubicBezTo>
                    <a:pt x="56" y="254"/>
                    <a:pt x="56" y="254"/>
                    <a:pt x="56" y="254"/>
                  </a:cubicBezTo>
                  <a:cubicBezTo>
                    <a:pt x="68" y="262"/>
                    <a:pt x="85" y="262"/>
                    <a:pt x="97" y="254"/>
                  </a:cubicBezTo>
                  <a:cubicBezTo>
                    <a:pt x="101" y="251"/>
                    <a:pt x="101" y="251"/>
                    <a:pt x="101" y="251"/>
                  </a:cubicBezTo>
                  <a:cubicBezTo>
                    <a:pt x="105" y="254"/>
                    <a:pt x="105" y="254"/>
                    <a:pt x="105" y="254"/>
                  </a:cubicBezTo>
                  <a:cubicBezTo>
                    <a:pt x="114" y="260"/>
                    <a:pt x="126" y="262"/>
                    <a:pt x="138" y="258"/>
                  </a:cubicBezTo>
                  <a:cubicBezTo>
                    <a:pt x="140" y="257"/>
                    <a:pt x="140" y="257"/>
                    <a:pt x="140" y="257"/>
                  </a:cubicBezTo>
                  <a:cubicBezTo>
                    <a:pt x="140" y="260"/>
                    <a:pt x="140" y="263"/>
                    <a:pt x="141" y="265"/>
                  </a:cubicBezTo>
                  <a:cubicBezTo>
                    <a:pt x="140" y="265"/>
                    <a:pt x="140" y="265"/>
                    <a:pt x="140" y="265"/>
                  </a:cubicBezTo>
                  <a:cubicBezTo>
                    <a:pt x="135" y="267"/>
                    <a:pt x="130" y="268"/>
                    <a:pt x="125" y="268"/>
                  </a:cubicBezTo>
                  <a:cubicBezTo>
                    <a:pt x="117" y="268"/>
                    <a:pt x="108" y="266"/>
                    <a:pt x="101" y="261"/>
                  </a:cubicBezTo>
                  <a:cubicBezTo>
                    <a:pt x="86" y="270"/>
                    <a:pt x="67" y="270"/>
                    <a:pt x="52" y="261"/>
                  </a:cubicBezTo>
                  <a:cubicBezTo>
                    <a:pt x="38" y="270"/>
                    <a:pt x="20" y="270"/>
                    <a:pt x="6" y="262"/>
                  </a:cubicBezTo>
                  <a:cubicBezTo>
                    <a:pt x="6" y="285"/>
                    <a:pt x="6" y="285"/>
                    <a:pt x="6" y="285"/>
                  </a:cubicBezTo>
                  <a:lnTo>
                    <a:pt x="155" y="285"/>
                  </a:lnTo>
                  <a:close/>
                  <a:moveTo>
                    <a:pt x="4" y="180"/>
                  </a:moveTo>
                  <a:cubicBezTo>
                    <a:pt x="4" y="168"/>
                    <a:pt x="15" y="157"/>
                    <a:pt x="27" y="157"/>
                  </a:cubicBezTo>
                  <a:cubicBezTo>
                    <a:pt x="40" y="157"/>
                    <a:pt x="50" y="168"/>
                    <a:pt x="50" y="180"/>
                  </a:cubicBezTo>
                  <a:cubicBezTo>
                    <a:pt x="50" y="193"/>
                    <a:pt x="40" y="203"/>
                    <a:pt x="27" y="203"/>
                  </a:cubicBezTo>
                  <a:cubicBezTo>
                    <a:pt x="15" y="203"/>
                    <a:pt x="4" y="193"/>
                    <a:pt x="4" y="180"/>
                  </a:cubicBezTo>
                  <a:close/>
                  <a:moveTo>
                    <a:pt x="219" y="113"/>
                  </a:moveTo>
                  <a:cubicBezTo>
                    <a:pt x="235" y="114"/>
                    <a:pt x="252" y="100"/>
                    <a:pt x="264" y="111"/>
                  </a:cubicBezTo>
                  <a:cubicBezTo>
                    <a:pt x="262" y="94"/>
                    <a:pt x="236" y="83"/>
                    <a:pt x="217" y="107"/>
                  </a:cubicBezTo>
                  <a:cubicBezTo>
                    <a:pt x="226" y="92"/>
                    <a:pt x="217" y="79"/>
                    <a:pt x="213" y="67"/>
                  </a:cubicBezTo>
                  <a:cubicBezTo>
                    <a:pt x="204" y="76"/>
                    <a:pt x="202" y="88"/>
                    <a:pt x="204" y="101"/>
                  </a:cubicBezTo>
                  <a:cubicBezTo>
                    <a:pt x="198" y="90"/>
                    <a:pt x="185" y="81"/>
                    <a:pt x="171" y="77"/>
                  </a:cubicBezTo>
                  <a:cubicBezTo>
                    <a:pt x="169" y="77"/>
                    <a:pt x="167" y="78"/>
                    <a:pt x="165" y="78"/>
                  </a:cubicBezTo>
                  <a:cubicBezTo>
                    <a:pt x="159" y="79"/>
                    <a:pt x="153" y="79"/>
                    <a:pt x="146" y="80"/>
                  </a:cubicBezTo>
                  <a:cubicBezTo>
                    <a:pt x="160" y="86"/>
                    <a:pt x="175" y="100"/>
                    <a:pt x="198" y="107"/>
                  </a:cubicBezTo>
                  <a:cubicBezTo>
                    <a:pt x="188" y="107"/>
                    <a:pt x="171" y="103"/>
                    <a:pt x="159" y="108"/>
                  </a:cubicBezTo>
                  <a:cubicBezTo>
                    <a:pt x="155" y="110"/>
                    <a:pt x="152" y="112"/>
                    <a:pt x="149" y="114"/>
                  </a:cubicBezTo>
                  <a:cubicBezTo>
                    <a:pt x="148" y="119"/>
                    <a:pt x="147" y="124"/>
                    <a:pt x="145" y="129"/>
                  </a:cubicBezTo>
                  <a:cubicBezTo>
                    <a:pt x="144" y="135"/>
                    <a:pt x="144" y="135"/>
                    <a:pt x="144" y="135"/>
                  </a:cubicBezTo>
                  <a:cubicBezTo>
                    <a:pt x="152" y="127"/>
                    <a:pt x="171" y="131"/>
                    <a:pt x="198" y="117"/>
                  </a:cubicBezTo>
                  <a:cubicBezTo>
                    <a:pt x="176" y="131"/>
                    <a:pt x="150" y="153"/>
                    <a:pt x="163" y="193"/>
                  </a:cubicBezTo>
                  <a:cubicBezTo>
                    <a:pt x="166" y="167"/>
                    <a:pt x="199" y="138"/>
                    <a:pt x="206" y="120"/>
                  </a:cubicBezTo>
                  <a:cubicBezTo>
                    <a:pt x="191" y="160"/>
                    <a:pt x="220" y="185"/>
                    <a:pt x="208" y="219"/>
                  </a:cubicBezTo>
                  <a:cubicBezTo>
                    <a:pt x="234" y="177"/>
                    <a:pt x="226" y="149"/>
                    <a:pt x="216" y="122"/>
                  </a:cubicBezTo>
                  <a:cubicBezTo>
                    <a:pt x="231" y="150"/>
                    <a:pt x="257" y="155"/>
                    <a:pt x="264" y="172"/>
                  </a:cubicBezTo>
                  <a:cubicBezTo>
                    <a:pt x="266" y="144"/>
                    <a:pt x="242" y="116"/>
                    <a:pt x="219" y="113"/>
                  </a:cubicBezTo>
                  <a:close/>
                  <a:moveTo>
                    <a:pt x="6" y="155"/>
                  </a:moveTo>
                  <a:cubicBezTo>
                    <a:pt x="12" y="123"/>
                    <a:pt x="47" y="117"/>
                    <a:pt x="65" y="78"/>
                  </a:cubicBezTo>
                  <a:cubicBezTo>
                    <a:pt x="59" y="113"/>
                    <a:pt x="70" y="161"/>
                    <a:pt x="94" y="190"/>
                  </a:cubicBezTo>
                  <a:cubicBezTo>
                    <a:pt x="74" y="150"/>
                    <a:pt x="108" y="116"/>
                    <a:pt x="79" y="75"/>
                  </a:cubicBezTo>
                  <a:cubicBezTo>
                    <a:pt x="85" y="80"/>
                    <a:pt x="87" y="82"/>
                    <a:pt x="99" y="90"/>
                  </a:cubicBezTo>
                  <a:cubicBezTo>
                    <a:pt x="111" y="97"/>
                    <a:pt x="128" y="110"/>
                    <a:pt x="135" y="126"/>
                  </a:cubicBezTo>
                  <a:cubicBezTo>
                    <a:pt x="148" y="83"/>
                    <a:pt x="115" y="74"/>
                    <a:pt x="84" y="66"/>
                  </a:cubicBezTo>
                  <a:cubicBezTo>
                    <a:pt x="145" y="79"/>
                    <a:pt x="185" y="55"/>
                    <a:pt x="203" y="69"/>
                  </a:cubicBezTo>
                  <a:cubicBezTo>
                    <a:pt x="194" y="57"/>
                    <a:pt x="158" y="37"/>
                    <a:pt x="115" y="47"/>
                  </a:cubicBezTo>
                  <a:cubicBezTo>
                    <a:pt x="102" y="50"/>
                    <a:pt x="88" y="53"/>
                    <a:pt x="82" y="55"/>
                  </a:cubicBezTo>
                  <a:cubicBezTo>
                    <a:pt x="106" y="37"/>
                    <a:pt x="124" y="8"/>
                    <a:pt x="143" y="2"/>
                  </a:cubicBezTo>
                  <a:cubicBezTo>
                    <a:pt x="109" y="0"/>
                    <a:pt x="80" y="24"/>
                    <a:pt x="73" y="50"/>
                  </a:cubicBezTo>
                  <a:cubicBezTo>
                    <a:pt x="71" y="34"/>
                    <a:pt x="64" y="21"/>
                    <a:pt x="52" y="13"/>
                  </a:cubicBezTo>
                  <a:cubicBezTo>
                    <a:pt x="51" y="28"/>
                    <a:pt x="44" y="46"/>
                    <a:pt x="60" y="61"/>
                  </a:cubicBezTo>
                  <a:cubicBezTo>
                    <a:pt x="30" y="39"/>
                    <a:pt x="3" y="60"/>
                    <a:pt x="6" y="80"/>
                  </a:cubicBezTo>
                  <a:cubicBezTo>
                    <a:pt x="16" y="64"/>
                    <a:pt x="41" y="71"/>
                    <a:pt x="59" y="69"/>
                  </a:cubicBezTo>
                  <a:cubicBezTo>
                    <a:pt x="33" y="76"/>
                    <a:pt x="0" y="106"/>
                    <a:pt x="6" y="155"/>
                  </a:cubicBezTo>
                  <a:close/>
                  <a:moveTo>
                    <a:pt x="197" y="276"/>
                  </a:moveTo>
                  <a:cubicBezTo>
                    <a:pt x="194" y="275"/>
                    <a:pt x="191" y="276"/>
                    <a:pt x="189" y="279"/>
                  </a:cubicBezTo>
                  <a:cubicBezTo>
                    <a:pt x="189" y="279"/>
                    <a:pt x="185" y="287"/>
                    <a:pt x="176" y="292"/>
                  </a:cubicBezTo>
                  <a:cubicBezTo>
                    <a:pt x="172" y="294"/>
                    <a:pt x="167" y="295"/>
                    <a:pt x="162" y="296"/>
                  </a:cubicBezTo>
                  <a:cubicBezTo>
                    <a:pt x="162" y="296"/>
                    <a:pt x="162" y="296"/>
                    <a:pt x="162" y="296"/>
                  </a:cubicBezTo>
                  <a:cubicBezTo>
                    <a:pt x="160" y="296"/>
                    <a:pt x="158" y="297"/>
                    <a:pt x="156" y="297"/>
                  </a:cubicBezTo>
                  <a:cubicBezTo>
                    <a:pt x="118" y="297"/>
                    <a:pt x="118" y="297"/>
                    <a:pt x="118" y="297"/>
                  </a:cubicBezTo>
                  <a:cubicBezTo>
                    <a:pt x="95" y="297"/>
                    <a:pt x="79" y="300"/>
                    <a:pt x="65" y="319"/>
                  </a:cubicBezTo>
                  <a:cubicBezTo>
                    <a:pt x="63" y="322"/>
                    <a:pt x="64" y="325"/>
                    <a:pt x="66" y="327"/>
                  </a:cubicBezTo>
                  <a:cubicBezTo>
                    <a:pt x="67" y="328"/>
                    <a:pt x="68" y="328"/>
                    <a:pt x="70" y="328"/>
                  </a:cubicBezTo>
                  <a:cubicBezTo>
                    <a:pt x="71" y="328"/>
                    <a:pt x="73" y="327"/>
                    <a:pt x="74" y="326"/>
                  </a:cubicBezTo>
                  <a:cubicBezTo>
                    <a:pt x="85" y="312"/>
                    <a:pt x="95" y="308"/>
                    <a:pt x="118" y="308"/>
                  </a:cubicBezTo>
                  <a:cubicBezTo>
                    <a:pt x="156" y="308"/>
                    <a:pt x="156" y="308"/>
                    <a:pt x="156" y="308"/>
                  </a:cubicBezTo>
                  <a:cubicBezTo>
                    <a:pt x="188" y="308"/>
                    <a:pt x="199" y="285"/>
                    <a:pt x="199" y="284"/>
                  </a:cubicBezTo>
                  <a:cubicBezTo>
                    <a:pt x="201" y="281"/>
                    <a:pt x="200" y="278"/>
                    <a:pt x="197" y="276"/>
                  </a:cubicBezTo>
                  <a:close/>
                  <a:moveTo>
                    <a:pt x="163" y="311"/>
                  </a:moveTo>
                  <a:cubicBezTo>
                    <a:pt x="163" y="328"/>
                    <a:pt x="163" y="328"/>
                    <a:pt x="163" y="328"/>
                  </a:cubicBezTo>
                  <a:cubicBezTo>
                    <a:pt x="174" y="328"/>
                    <a:pt x="174" y="328"/>
                    <a:pt x="174" y="328"/>
                  </a:cubicBezTo>
                  <a:cubicBezTo>
                    <a:pt x="174" y="311"/>
                    <a:pt x="174" y="311"/>
                    <a:pt x="174" y="311"/>
                  </a:cubicBezTo>
                  <a:lnTo>
                    <a:pt x="163" y="311"/>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15704" name="组合 200"/>
          <p:cNvGrpSpPr>
            <a:grpSpLocks/>
          </p:cNvGrpSpPr>
          <p:nvPr/>
        </p:nvGrpSpPr>
        <p:grpSpPr bwMode="auto">
          <a:xfrm>
            <a:off x="1301750" y="2989263"/>
            <a:ext cx="512763" cy="654050"/>
            <a:chOff x="0" y="0"/>
            <a:chExt cx="384487" cy="490991"/>
          </a:xfrm>
        </p:grpSpPr>
        <p:sp>
          <p:nvSpPr>
            <p:cNvPr id="15385" name="椭圆 201"/>
            <p:cNvSpPr>
              <a:spLocks noChangeArrowheads="1"/>
            </p:cNvSpPr>
            <p:nvPr/>
          </p:nvSpPr>
          <p:spPr bwMode="auto">
            <a:xfrm>
              <a:off x="0" y="379692"/>
              <a:ext cx="384487" cy="111299"/>
            </a:xfrm>
            <a:prstGeom prst="ellipse">
              <a:avLst/>
            </a:prstGeom>
            <a:solidFill>
              <a:schemeClr val="bg1"/>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15386" name="Freeform 132"/>
            <p:cNvSpPr>
              <a:spLocks noEditPoints="1" noChangeArrowheads="1"/>
            </p:cNvSpPr>
            <p:nvPr/>
          </p:nvSpPr>
          <p:spPr bwMode="auto">
            <a:xfrm>
              <a:off x="134468" y="65729"/>
              <a:ext cx="103326" cy="178683"/>
            </a:xfrm>
            <a:custGeom>
              <a:avLst/>
              <a:gdLst>
                <a:gd name="T0" fmla="*/ 2147483646 w 177"/>
                <a:gd name="T1" fmla="*/ 2147483646 h 306"/>
                <a:gd name="T2" fmla="*/ 2147483646 w 177"/>
                <a:gd name="T3" fmla="*/ 2147483646 h 306"/>
                <a:gd name="T4" fmla="*/ 2147483646 w 177"/>
                <a:gd name="T5" fmla="*/ 2147483646 h 306"/>
                <a:gd name="T6" fmla="*/ 2147483646 w 177"/>
                <a:gd name="T7" fmla="*/ 2147483646 h 306"/>
                <a:gd name="T8" fmla="*/ 2147483646 w 177"/>
                <a:gd name="T9" fmla="*/ 2147483646 h 306"/>
                <a:gd name="T10" fmla="*/ 0 w 177"/>
                <a:gd name="T11" fmla="*/ 2147483646 h 306"/>
                <a:gd name="T12" fmla="*/ 2147483646 w 177"/>
                <a:gd name="T13" fmla="*/ 2147483646 h 306"/>
                <a:gd name="T14" fmla="*/ 2147483646 w 177"/>
                <a:gd name="T15" fmla="*/ 2147483646 h 306"/>
                <a:gd name="T16" fmla="*/ 2147483646 w 177"/>
                <a:gd name="T17" fmla="*/ 2147483646 h 306"/>
                <a:gd name="T18" fmla="*/ 2147483646 w 177"/>
                <a:gd name="T19" fmla="*/ 2147483646 h 306"/>
                <a:gd name="T20" fmla="*/ 2147483646 w 177"/>
                <a:gd name="T21" fmla="*/ 2147483646 h 306"/>
                <a:gd name="T22" fmla="*/ 2147483646 w 177"/>
                <a:gd name="T23" fmla="*/ 2147483646 h 306"/>
                <a:gd name="T24" fmla="*/ 2147483646 w 177"/>
                <a:gd name="T25" fmla="*/ 2147483646 h 306"/>
                <a:gd name="T26" fmla="*/ 2147483646 w 177"/>
                <a:gd name="T27" fmla="*/ 2147483646 h 306"/>
                <a:gd name="T28" fmla="*/ 2147483646 w 177"/>
                <a:gd name="T29" fmla="*/ 2147483646 h 306"/>
                <a:gd name="T30" fmla="*/ 2147483646 w 177"/>
                <a:gd name="T31" fmla="*/ 2147483646 h 306"/>
                <a:gd name="T32" fmla="*/ 2147483646 w 177"/>
                <a:gd name="T33" fmla="*/ 2147483646 h 306"/>
                <a:gd name="T34" fmla="*/ 2147483646 w 177"/>
                <a:gd name="T35" fmla="*/ 2147483646 h 306"/>
                <a:gd name="T36" fmla="*/ 2147483646 w 177"/>
                <a:gd name="T37" fmla="*/ 2147483646 h 306"/>
                <a:gd name="T38" fmla="*/ 2147483646 w 177"/>
                <a:gd name="T39" fmla="*/ 2147483646 h 306"/>
                <a:gd name="T40" fmla="*/ 2147483646 w 177"/>
                <a:gd name="T41" fmla="*/ 2147483646 h 306"/>
                <a:gd name="T42" fmla="*/ 2147483646 w 177"/>
                <a:gd name="T43" fmla="*/ 2147483646 h 306"/>
                <a:gd name="T44" fmla="*/ 2147483646 w 177"/>
                <a:gd name="T45" fmla="*/ 2147483646 h 306"/>
                <a:gd name="T46" fmla="*/ 2147483646 w 177"/>
                <a:gd name="T47" fmla="*/ 2147483646 h 306"/>
                <a:gd name="T48" fmla="*/ 2147483646 w 177"/>
                <a:gd name="T49" fmla="*/ 2147483646 h 306"/>
                <a:gd name="T50" fmla="*/ 2147483646 w 177"/>
                <a:gd name="T51" fmla="*/ 2147483646 h 306"/>
                <a:gd name="T52" fmla="*/ 2147483646 w 177"/>
                <a:gd name="T53" fmla="*/ 2147483646 h 306"/>
                <a:gd name="T54" fmla="*/ 2147483646 w 177"/>
                <a:gd name="T55" fmla="*/ 2147483646 h 306"/>
                <a:gd name="T56" fmla="*/ 2147483646 w 177"/>
                <a:gd name="T57" fmla="*/ 2147483646 h 306"/>
                <a:gd name="T58" fmla="*/ 2147483646 w 177"/>
                <a:gd name="T59" fmla="*/ 2147483646 h 306"/>
                <a:gd name="T60" fmla="*/ 2147483646 w 177"/>
                <a:gd name="T61" fmla="*/ 2147483646 h 306"/>
                <a:gd name="T62" fmla="*/ 2147483646 w 177"/>
                <a:gd name="T63" fmla="*/ 2147483646 h 306"/>
                <a:gd name="T64" fmla="*/ 2147483646 w 177"/>
                <a:gd name="T65" fmla="*/ 2147483646 h 306"/>
                <a:gd name="T66" fmla="*/ 2147483646 w 177"/>
                <a:gd name="T67" fmla="*/ 2147483646 h 306"/>
                <a:gd name="T68" fmla="*/ 2147483646 w 177"/>
                <a:gd name="T69" fmla="*/ 2147483646 h 3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7"/>
                <a:gd name="T106" fmla="*/ 0 h 306"/>
                <a:gd name="T107" fmla="*/ 177 w 177"/>
                <a:gd name="T108" fmla="*/ 306 h 3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7" h="306">
                  <a:moveTo>
                    <a:pt x="75" y="259"/>
                  </a:moveTo>
                  <a:cubicBezTo>
                    <a:pt x="75" y="265"/>
                    <a:pt x="72" y="270"/>
                    <a:pt x="67" y="273"/>
                  </a:cubicBezTo>
                  <a:cubicBezTo>
                    <a:pt x="50" y="280"/>
                    <a:pt x="27" y="264"/>
                    <a:pt x="27" y="264"/>
                  </a:cubicBezTo>
                  <a:cubicBezTo>
                    <a:pt x="27" y="264"/>
                    <a:pt x="27" y="264"/>
                    <a:pt x="27" y="264"/>
                  </a:cubicBezTo>
                  <a:cubicBezTo>
                    <a:pt x="27" y="264"/>
                    <a:pt x="29" y="236"/>
                    <a:pt x="46" y="228"/>
                  </a:cubicBezTo>
                  <a:cubicBezTo>
                    <a:pt x="51" y="225"/>
                    <a:pt x="57" y="226"/>
                    <a:pt x="61" y="231"/>
                  </a:cubicBezTo>
                  <a:cubicBezTo>
                    <a:pt x="66" y="235"/>
                    <a:pt x="65" y="243"/>
                    <a:pt x="62" y="247"/>
                  </a:cubicBezTo>
                  <a:cubicBezTo>
                    <a:pt x="67" y="248"/>
                    <a:pt x="74" y="252"/>
                    <a:pt x="75" y="259"/>
                  </a:cubicBezTo>
                  <a:close/>
                  <a:moveTo>
                    <a:pt x="38" y="200"/>
                  </a:moveTo>
                  <a:cubicBezTo>
                    <a:pt x="43" y="200"/>
                    <a:pt x="51" y="196"/>
                    <a:pt x="52" y="188"/>
                  </a:cubicBezTo>
                  <a:cubicBezTo>
                    <a:pt x="53" y="182"/>
                    <a:pt x="50" y="176"/>
                    <a:pt x="44" y="173"/>
                  </a:cubicBezTo>
                  <a:cubicBezTo>
                    <a:pt x="26" y="164"/>
                    <a:pt x="0" y="180"/>
                    <a:pt x="0" y="180"/>
                  </a:cubicBezTo>
                  <a:cubicBezTo>
                    <a:pt x="0" y="180"/>
                    <a:pt x="0" y="180"/>
                    <a:pt x="0" y="180"/>
                  </a:cubicBezTo>
                  <a:cubicBezTo>
                    <a:pt x="0" y="180"/>
                    <a:pt x="1" y="211"/>
                    <a:pt x="18" y="221"/>
                  </a:cubicBezTo>
                  <a:cubicBezTo>
                    <a:pt x="24" y="224"/>
                    <a:pt x="31" y="223"/>
                    <a:pt x="36" y="218"/>
                  </a:cubicBezTo>
                  <a:cubicBezTo>
                    <a:pt x="41" y="213"/>
                    <a:pt x="41" y="205"/>
                    <a:pt x="38" y="200"/>
                  </a:cubicBezTo>
                  <a:close/>
                  <a:moveTo>
                    <a:pt x="115" y="168"/>
                  </a:moveTo>
                  <a:cubicBezTo>
                    <a:pt x="98" y="168"/>
                    <a:pt x="98" y="168"/>
                    <a:pt x="98" y="168"/>
                  </a:cubicBezTo>
                  <a:cubicBezTo>
                    <a:pt x="98" y="170"/>
                    <a:pt x="94" y="195"/>
                    <a:pt x="95" y="231"/>
                  </a:cubicBezTo>
                  <a:cubicBezTo>
                    <a:pt x="82" y="215"/>
                    <a:pt x="64" y="206"/>
                    <a:pt x="56" y="203"/>
                  </a:cubicBezTo>
                  <a:cubicBezTo>
                    <a:pt x="55" y="205"/>
                    <a:pt x="53" y="206"/>
                    <a:pt x="51" y="207"/>
                  </a:cubicBezTo>
                  <a:cubicBezTo>
                    <a:pt x="51" y="209"/>
                    <a:pt x="51" y="211"/>
                    <a:pt x="51" y="213"/>
                  </a:cubicBezTo>
                  <a:cubicBezTo>
                    <a:pt x="58" y="216"/>
                    <a:pt x="94" y="232"/>
                    <a:pt x="97" y="260"/>
                  </a:cubicBezTo>
                  <a:cubicBezTo>
                    <a:pt x="99" y="278"/>
                    <a:pt x="100" y="287"/>
                    <a:pt x="105" y="306"/>
                  </a:cubicBezTo>
                  <a:cubicBezTo>
                    <a:pt x="121" y="302"/>
                    <a:pt x="121" y="302"/>
                    <a:pt x="121" y="302"/>
                  </a:cubicBezTo>
                  <a:cubicBezTo>
                    <a:pt x="102" y="233"/>
                    <a:pt x="115" y="169"/>
                    <a:pt x="115" y="168"/>
                  </a:cubicBezTo>
                  <a:close/>
                  <a:moveTo>
                    <a:pt x="101" y="85"/>
                  </a:moveTo>
                  <a:cubicBezTo>
                    <a:pt x="121" y="86"/>
                    <a:pt x="139" y="79"/>
                    <a:pt x="150" y="66"/>
                  </a:cubicBezTo>
                  <a:cubicBezTo>
                    <a:pt x="157" y="58"/>
                    <a:pt x="162" y="48"/>
                    <a:pt x="166" y="38"/>
                  </a:cubicBezTo>
                  <a:cubicBezTo>
                    <a:pt x="162" y="40"/>
                    <a:pt x="153" y="39"/>
                    <a:pt x="148" y="35"/>
                  </a:cubicBezTo>
                  <a:cubicBezTo>
                    <a:pt x="148" y="37"/>
                    <a:pt x="147" y="38"/>
                    <a:pt x="147" y="40"/>
                  </a:cubicBezTo>
                  <a:cubicBezTo>
                    <a:pt x="144" y="53"/>
                    <a:pt x="134" y="62"/>
                    <a:pt x="114" y="63"/>
                  </a:cubicBezTo>
                  <a:cubicBezTo>
                    <a:pt x="97" y="65"/>
                    <a:pt x="88" y="63"/>
                    <a:pt x="80" y="62"/>
                  </a:cubicBezTo>
                  <a:cubicBezTo>
                    <a:pt x="88" y="74"/>
                    <a:pt x="98" y="83"/>
                    <a:pt x="101" y="85"/>
                  </a:cubicBezTo>
                  <a:close/>
                  <a:moveTo>
                    <a:pt x="72" y="48"/>
                  </a:moveTo>
                  <a:cubicBezTo>
                    <a:pt x="72" y="48"/>
                    <a:pt x="72" y="48"/>
                    <a:pt x="72" y="48"/>
                  </a:cubicBezTo>
                  <a:cubicBezTo>
                    <a:pt x="72" y="44"/>
                    <a:pt x="73" y="39"/>
                    <a:pt x="76" y="34"/>
                  </a:cubicBezTo>
                  <a:cubicBezTo>
                    <a:pt x="79" y="30"/>
                    <a:pt x="83" y="25"/>
                    <a:pt x="88" y="21"/>
                  </a:cubicBezTo>
                  <a:cubicBezTo>
                    <a:pt x="91" y="11"/>
                    <a:pt x="97" y="4"/>
                    <a:pt x="104" y="0"/>
                  </a:cubicBezTo>
                  <a:cubicBezTo>
                    <a:pt x="85" y="1"/>
                    <a:pt x="71" y="11"/>
                    <a:pt x="63" y="20"/>
                  </a:cubicBezTo>
                  <a:cubicBezTo>
                    <a:pt x="62" y="28"/>
                    <a:pt x="66" y="39"/>
                    <a:pt x="71" y="49"/>
                  </a:cubicBezTo>
                  <a:cubicBezTo>
                    <a:pt x="72" y="48"/>
                    <a:pt x="72" y="48"/>
                    <a:pt x="72" y="48"/>
                  </a:cubicBezTo>
                  <a:close/>
                  <a:moveTo>
                    <a:pt x="94" y="156"/>
                  </a:moveTo>
                  <a:cubicBezTo>
                    <a:pt x="69" y="137"/>
                    <a:pt x="68" y="93"/>
                    <a:pt x="70" y="67"/>
                  </a:cubicBezTo>
                  <a:cubicBezTo>
                    <a:pt x="69" y="66"/>
                    <a:pt x="69" y="66"/>
                    <a:pt x="69" y="65"/>
                  </a:cubicBezTo>
                  <a:cubicBezTo>
                    <a:pt x="65" y="60"/>
                    <a:pt x="60" y="53"/>
                    <a:pt x="57" y="45"/>
                  </a:cubicBezTo>
                  <a:cubicBezTo>
                    <a:pt x="54" y="75"/>
                    <a:pt x="43" y="89"/>
                    <a:pt x="46" y="108"/>
                  </a:cubicBezTo>
                  <a:cubicBezTo>
                    <a:pt x="49" y="139"/>
                    <a:pt x="86" y="156"/>
                    <a:pt x="94" y="156"/>
                  </a:cubicBezTo>
                  <a:close/>
                  <a:moveTo>
                    <a:pt x="166" y="62"/>
                  </a:moveTo>
                  <a:cubicBezTo>
                    <a:pt x="164" y="66"/>
                    <a:pt x="161" y="70"/>
                    <a:pt x="158" y="74"/>
                  </a:cubicBezTo>
                  <a:cubicBezTo>
                    <a:pt x="146" y="88"/>
                    <a:pt x="127" y="96"/>
                    <a:pt x="105" y="96"/>
                  </a:cubicBezTo>
                  <a:cubicBezTo>
                    <a:pt x="104" y="96"/>
                    <a:pt x="102" y="96"/>
                    <a:pt x="100" y="96"/>
                  </a:cubicBezTo>
                  <a:cubicBezTo>
                    <a:pt x="95" y="95"/>
                    <a:pt x="87" y="88"/>
                    <a:pt x="79" y="79"/>
                  </a:cubicBezTo>
                  <a:cubicBezTo>
                    <a:pt x="79" y="104"/>
                    <a:pt x="84" y="141"/>
                    <a:pt x="109" y="159"/>
                  </a:cubicBezTo>
                  <a:cubicBezTo>
                    <a:pt x="124" y="158"/>
                    <a:pt x="171" y="144"/>
                    <a:pt x="175" y="108"/>
                  </a:cubicBezTo>
                  <a:cubicBezTo>
                    <a:pt x="177" y="89"/>
                    <a:pt x="169" y="76"/>
                    <a:pt x="166" y="62"/>
                  </a:cubicBezTo>
                  <a:close/>
                  <a:moveTo>
                    <a:pt x="139" y="31"/>
                  </a:moveTo>
                  <a:cubicBezTo>
                    <a:pt x="139" y="27"/>
                    <a:pt x="133" y="17"/>
                    <a:pt x="122" y="22"/>
                  </a:cubicBezTo>
                  <a:cubicBezTo>
                    <a:pt x="114" y="26"/>
                    <a:pt x="104" y="38"/>
                    <a:pt x="103" y="56"/>
                  </a:cubicBezTo>
                  <a:cubicBezTo>
                    <a:pt x="135" y="57"/>
                    <a:pt x="140" y="41"/>
                    <a:pt x="139" y="31"/>
                  </a:cubicBezTo>
                  <a:close/>
                  <a:moveTo>
                    <a:pt x="140" y="20"/>
                  </a:moveTo>
                  <a:cubicBezTo>
                    <a:pt x="152" y="30"/>
                    <a:pt x="162" y="31"/>
                    <a:pt x="167" y="28"/>
                  </a:cubicBezTo>
                  <a:cubicBezTo>
                    <a:pt x="170" y="20"/>
                    <a:pt x="159" y="5"/>
                    <a:pt x="134" y="2"/>
                  </a:cubicBezTo>
                  <a:cubicBezTo>
                    <a:pt x="118" y="0"/>
                    <a:pt x="105" y="7"/>
                    <a:pt x="103" y="12"/>
                  </a:cubicBezTo>
                  <a:cubicBezTo>
                    <a:pt x="107" y="9"/>
                    <a:pt x="124" y="5"/>
                    <a:pt x="140" y="20"/>
                  </a:cubicBezTo>
                  <a:close/>
                  <a:moveTo>
                    <a:pt x="83" y="38"/>
                  </a:moveTo>
                  <a:cubicBezTo>
                    <a:pt x="79" y="44"/>
                    <a:pt x="78" y="49"/>
                    <a:pt x="81" y="52"/>
                  </a:cubicBezTo>
                  <a:cubicBezTo>
                    <a:pt x="83" y="56"/>
                    <a:pt x="89" y="56"/>
                    <a:pt x="95" y="56"/>
                  </a:cubicBezTo>
                  <a:cubicBezTo>
                    <a:pt x="95" y="36"/>
                    <a:pt x="107" y="22"/>
                    <a:pt x="117" y="16"/>
                  </a:cubicBezTo>
                  <a:cubicBezTo>
                    <a:pt x="103" y="17"/>
                    <a:pt x="89" y="28"/>
                    <a:pt x="83" y="38"/>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15708" name="组合 204"/>
          <p:cNvGrpSpPr>
            <a:grpSpLocks/>
          </p:cNvGrpSpPr>
          <p:nvPr/>
        </p:nvGrpSpPr>
        <p:grpSpPr bwMode="auto">
          <a:xfrm>
            <a:off x="5511800" y="2711450"/>
            <a:ext cx="730250" cy="1120775"/>
            <a:chOff x="0" y="0"/>
            <a:chExt cx="546843" cy="840400"/>
          </a:xfrm>
        </p:grpSpPr>
        <p:sp>
          <p:nvSpPr>
            <p:cNvPr id="15383" name="椭圆 205"/>
            <p:cNvSpPr>
              <a:spLocks noChangeArrowheads="1"/>
            </p:cNvSpPr>
            <p:nvPr/>
          </p:nvSpPr>
          <p:spPr bwMode="auto">
            <a:xfrm>
              <a:off x="66540" y="724012"/>
              <a:ext cx="402070" cy="116388"/>
            </a:xfrm>
            <a:prstGeom prst="ellipse">
              <a:avLst/>
            </a:prstGeom>
            <a:solidFill>
              <a:schemeClr val="bg1"/>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15384" name="Freeform 155"/>
            <p:cNvSpPr>
              <a:spLocks noEditPoints="1" noChangeArrowheads="1"/>
            </p:cNvSpPr>
            <p:nvPr/>
          </p:nvSpPr>
          <p:spPr bwMode="auto">
            <a:xfrm>
              <a:off x="135379" y="124995"/>
              <a:ext cx="298108" cy="252869"/>
            </a:xfrm>
            <a:custGeom>
              <a:avLst/>
              <a:gdLst>
                <a:gd name="T0" fmla="*/ 2147483646 w 342"/>
                <a:gd name="T1" fmla="*/ 2147483646 h 290"/>
                <a:gd name="T2" fmla="*/ 2147483646 w 342"/>
                <a:gd name="T3" fmla="*/ 2147483646 h 290"/>
                <a:gd name="T4" fmla="*/ 2147483646 w 342"/>
                <a:gd name="T5" fmla="*/ 2147483646 h 290"/>
                <a:gd name="T6" fmla="*/ 2147483646 w 342"/>
                <a:gd name="T7" fmla="*/ 2147483646 h 290"/>
                <a:gd name="T8" fmla="*/ 2147483646 w 342"/>
                <a:gd name="T9" fmla="*/ 2147483646 h 290"/>
                <a:gd name="T10" fmla="*/ 2147483646 w 342"/>
                <a:gd name="T11" fmla="*/ 2147483646 h 290"/>
                <a:gd name="T12" fmla="*/ 2147483646 w 342"/>
                <a:gd name="T13" fmla="*/ 2147483646 h 290"/>
                <a:gd name="T14" fmla="*/ 2147483646 w 342"/>
                <a:gd name="T15" fmla="*/ 2147483646 h 290"/>
                <a:gd name="T16" fmla="*/ 2147483646 w 342"/>
                <a:gd name="T17" fmla="*/ 2147483646 h 290"/>
                <a:gd name="T18" fmla="*/ 2147483646 w 342"/>
                <a:gd name="T19" fmla="*/ 2147483646 h 290"/>
                <a:gd name="T20" fmla="*/ 2147483646 w 342"/>
                <a:gd name="T21" fmla="*/ 2147483646 h 290"/>
                <a:gd name="T22" fmla="*/ 2147483646 w 342"/>
                <a:gd name="T23" fmla="*/ 2147483646 h 290"/>
                <a:gd name="T24" fmla="*/ 2147483646 w 342"/>
                <a:gd name="T25" fmla="*/ 2147483646 h 290"/>
                <a:gd name="T26" fmla="*/ 2147483646 w 342"/>
                <a:gd name="T27" fmla="*/ 2147483646 h 290"/>
                <a:gd name="T28" fmla="*/ 2147483646 w 342"/>
                <a:gd name="T29" fmla="*/ 2147483646 h 290"/>
                <a:gd name="T30" fmla="*/ 2147483646 w 342"/>
                <a:gd name="T31" fmla="*/ 2147483646 h 290"/>
                <a:gd name="T32" fmla="*/ 2147483646 w 342"/>
                <a:gd name="T33" fmla="*/ 2147483646 h 290"/>
                <a:gd name="T34" fmla="*/ 2147483646 w 342"/>
                <a:gd name="T35" fmla="*/ 2147483646 h 290"/>
                <a:gd name="T36" fmla="*/ 2147483646 w 342"/>
                <a:gd name="T37" fmla="*/ 2147483646 h 290"/>
                <a:gd name="T38" fmla="*/ 2147483646 w 342"/>
                <a:gd name="T39" fmla="*/ 2147483646 h 290"/>
                <a:gd name="T40" fmla="*/ 2147483646 w 342"/>
                <a:gd name="T41" fmla="*/ 2147483646 h 290"/>
                <a:gd name="T42" fmla="*/ 2147483646 w 342"/>
                <a:gd name="T43" fmla="*/ 2147483646 h 290"/>
                <a:gd name="T44" fmla="*/ 2147483646 w 342"/>
                <a:gd name="T45" fmla="*/ 2147483646 h 290"/>
                <a:gd name="T46" fmla="*/ 2147483646 w 342"/>
                <a:gd name="T47" fmla="*/ 2147483646 h 290"/>
                <a:gd name="T48" fmla="*/ 2147483646 w 342"/>
                <a:gd name="T49" fmla="*/ 2147483646 h 290"/>
                <a:gd name="T50" fmla="*/ 2147483646 w 342"/>
                <a:gd name="T51" fmla="*/ 2147483646 h 290"/>
                <a:gd name="T52" fmla="*/ 2147483646 w 342"/>
                <a:gd name="T53" fmla="*/ 2147483646 h 290"/>
                <a:gd name="T54" fmla="*/ 2147483646 w 342"/>
                <a:gd name="T55" fmla="*/ 2147483646 h 290"/>
                <a:gd name="T56" fmla="*/ 2147483646 w 342"/>
                <a:gd name="T57" fmla="*/ 2147483646 h 290"/>
                <a:gd name="T58" fmla="*/ 2147483646 w 342"/>
                <a:gd name="T59" fmla="*/ 2147483646 h 290"/>
                <a:gd name="T60" fmla="*/ 2147483646 w 342"/>
                <a:gd name="T61" fmla="*/ 2147483646 h 290"/>
                <a:gd name="T62" fmla="*/ 2147483646 w 342"/>
                <a:gd name="T63" fmla="*/ 2147483646 h 290"/>
                <a:gd name="T64" fmla="*/ 2147483646 w 342"/>
                <a:gd name="T65" fmla="*/ 2147483646 h 290"/>
                <a:gd name="T66" fmla="*/ 2147483646 w 342"/>
                <a:gd name="T67" fmla="*/ 2147483646 h 290"/>
                <a:gd name="T68" fmla="*/ 2147483646 w 342"/>
                <a:gd name="T69" fmla="*/ 2147483646 h 290"/>
                <a:gd name="T70" fmla="*/ 2147483646 w 342"/>
                <a:gd name="T71" fmla="*/ 2147483646 h 290"/>
                <a:gd name="T72" fmla="*/ 2147483646 w 342"/>
                <a:gd name="T73" fmla="*/ 2147483646 h 290"/>
                <a:gd name="T74" fmla="*/ 2147483646 w 342"/>
                <a:gd name="T75" fmla="*/ 2147483646 h 290"/>
                <a:gd name="T76" fmla="*/ 2147483646 w 342"/>
                <a:gd name="T77" fmla="*/ 2147483646 h 290"/>
                <a:gd name="T78" fmla="*/ 2147483646 w 342"/>
                <a:gd name="T79" fmla="*/ 2147483646 h 290"/>
                <a:gd name="T80" fmla="*/ 2147483646 w 342"/>
                <a:gd name="T81" fmla="*/ 2147483646 h 290"/>
                <a:gd name="T82" fmla="*/ 2147483646 w 342"/>
                <a:gd name="T83" fmla="*/ 2147483646 h 290"/>
                <a:gd name="T84" fmla="*/ 2147483646 w 342"/>
                <a:gd name="T85" fmla="*/ 2147483646 h 290"/>
                <a:gd name="T86" fmla="*/ 2147483646 w 342"/>
                <a:gd name="T87" fmla="*/ 2147483646 h 290"/>
                <a:gd name="T88" fmla="*/ 2147483646 w 342"/>
                <a:gd name="T89" fmla="*/ 2147483646 h 290"/>
                <a:gd name="T90" fmla="*/ 2147483646 w 342"/>
                <a:gd name="T91" fmla="*/ 2147483646 h 290"/>
                <a:gd name="T92" fmla="*/ 2147483646 w 342"/>
                <a:gd name="T93" fmla="*/ 2147483646 h 290"/>
                <a:gd name="T94" fmla="*/ 2147483646 w 342"/>
                <a:gd name="T95" fmla="*/ 2147483646 h 290"/>
                <a:gd name="T96" fmla="*/ 2147483646 w 342"/>
                <a:gd name="T97" fmla="*/ 2147483646 h 290"/>
                <a:gd name="T98" fmla="*/ 2147483646 w 342"/>
                <a:gd name="T99" fmla="*/ 2147483646 h 290"/>
                <a:gd name="T100" fmla="*/ 2147483646 w 342"/>
                <a:gd name="T101" fmla="*/ 2147483646 h 290"/>
                <a:gd name="T102" fmla="*/ 2147483646 w 342"/>
                <a:gd name="T103" fmla="*/ 2147483646 h 290"/>
                <a:gd name="T104" fmla="*/ 2147483646 w 342"/>
                <a:gd name="T105" fmla="*/ 2147483646 h 290"/>
                <a:gd name="T106" fmla="*/ 2147483646 w 342"/>
                <a:gd name="T107" fmla="*/ 2147483646 h 290"/>
                <a:gd name="T108" fmla="*/ 2147483646 w 342"/>
                <a:gd name="T109" fmla="*/ 2147483646 h 290"/>
                <a:gd name="T110" fmla="*/ 2147483646 w 342"/>
                <a:gd name="T111" fmla="*/ 2147483646 h 290"/>
                <a:gd name="T112" fmla="*/ 2147483646 w 342"/>
                <a:gd name="T113" fmla="*/ 2147483646 h 290"/>
                <a:gd name="T114" fmla="*/ 2147483646 w 342"/>
                <a:gd name="T115" fmla="*/ 2147483646 h 290"/>
                <a:gd name="T116" fmla="*/ 2147483646 w 342"/>
                <a:gd name="T117" fmla="*/ 2147483646 h 290"/>
                <a:gd name="T118" fmla="*/ 2147483646 w 342"/>
                <a:gd name="T119" fmla="*/ 2147483646 h 290"/>
                <a:gd name="T120" fmla="*/ 2147483646 w 342"/>
                <a:gd name="T121" fmla="*/ 2147483646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42"/>
                <a:gd name="T184" fmla="*/ 0 h 290"/>
                <a:gd name="T185" fmla="*/ 342 w 342"/>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42" h="290">
                  <a:moveTo>
                    <a:pt x="150" y="138"/>
                  </a:moveTo>
                  <a:cubicBezTo>
                    <a:pt x="151" y="140"/>
                    <a:pt x="148" y="141"/>
                    <a:pt x="147" y="140"/>
                  </a:cubicBezTo>
                  <a:cubicBezTo>
                    <a:pt x="145" y="139"/>
                    <a:pt x="148" y="135"/>
                    <a:pt x="150" y="138"/>
                  </a:cubicBezTo>
                  <a:close/>
                  <a:moveTo>
                    <a:pt x="141" y="183"/>
                  </a:moveTo>
                  <a:cubicBezTo>
                    <a:pt x="143" y="186"/>
                    <a:pt x="145" y="186"/>
                    <a:pt x="148" y="186"/>
                  </a:cubicBezTo>
                  <a:cubicBezTo>
                    <a:pt x="150" y="187"/>
                    <a:pt x="151" y="187"/>
                    <a:pt x="153" y="187"/>
                  </a:cubicBezTo>
                  <a:cubicBezTo>
                    <a:pt x="154" y="187"/>
                    <a:pt x="155" y="186"/>
                    <a:pt x="156" y="187"/>
                  </a:cubicBezTo>
                  <a:cubicBezTo>
                    <a:pt x="158" y="188"/>
                    <a:pt x="160" y="187"/>
                    <a:pt x="161" y="192"/>
                  </a:cubicBezTo>
                  <a:cubicBezTo>
                    <a:pt x="161" y="193"/>
                    <a:pt x="160" y="201"/>
                    <a:pt x="165" y="206"/>
                  </a:cubicBezTo>
                  <a:cubicBezTo>
                    <a:pt x="165" y="206"/>
                    <a:pt x="165" y="206"/>
                    <a:pt x="165" y="206"/>
                  </a:cubicBezTo>
                  <a:cubicBezTo>
                    <a:pt x="165" y="207"/>
                    <a:pt x="165" y="208"/>
                    <a:pt x="165" y="208"/>
                  </a:cubicBezTo>
                  <a:cubicBezTo>
                    <a:pt x="165" y="209"/>
                    <a:pt x="165" y="209"/>
                    <a:pt x="165" y="210"/>
                  </a:cubicBezTo>
                  <a:cubicBezTo>
                    <a:pt x="164" y="210"/>
                    <a:pt x="164" y="212"/>
                    <a:pt x="164" y="213"/>
                  </a:cubicBezTo>
                  <a:cubicBezTo>
                    <a:pt x="164" y="214"/>
                    <a:pt x="165" y="215"/>
                    <a:pt x="165" y="216"/>
                  </a:cubicBezTo>
                  <a:cubicBezTo>
                    <a:pt x="166" y="217"/>
                    <a:pt x="166" y="217"/>
                    <a:pt x="166" y="218"/>
                  </a:cubicBezTo>
                  <a:cubicBezTo>
                    <a:pt x="167" y="219"/>
                    <a:pt x="167" y="220"/>
                    <a:pt x="167" y="221"/>
                  </a:cubicBezTo>
                  <a:cubicBezTo>
                    <a:pt x="167" y="222"/>
                    <a:pt x="168" y="223"/>
                    <a:pt x="169" y="224"/>
                  </a:cubicBezTo>
                  <a:cubicBezTo>
                    <a:pt x="170" y="224"/>
                    <a:pt x="170" y="225"/>
                    <a:pt x="170" y="226"/>
                  </a:cubicBezTo>
                  <a:cubicBezTo>
                    <a:pt x="170" y="228"/>
                    <a:pt x="172" y="229"/>
                    <a:pt x="174" y="228"/>
                  </a:cubicBezTo>
                  <a:cubicBezTo>
                    <a:pt x="177" y="227"/>
                    <a:pt x="179" y="226"/>
                    <a:pt x="181" y="223"/>
                  </a:cubicBezTo>
                  <a:cubicBezTo>
                    <a:pt x="183" y="222"/>
                    <a:pt x="183" y="221"/>
                    <a:pt x="184" y="220"/>
                  </a:cubicBezTo>
                  <a:cubicBezTo>
                    <a:pt x="184" y="218"/>
                    <a:pt x="185" y="217"/>
                    <a:pt x="186" y="216"/>
                  </a:cubicBezTo>
                  <a:cubicBezTo>
                    <a:pt x="187" y="215"/>
                    <a:pt x="187" y="214"/>
                    <a:pt x="187" y="213"/>
                  </a:cubicBezTo>
                  <a:cubicBezTo>
                    <a:pt x="187" y="212"/>
                    <a:pt x="187" y="211"/>
                    <a:pt x="188" y="210"/>
                  </a:cubicBezTo>
                  <a:cubicBezTo>
                    <a:pt x="190" y="208"/>
                    <a:pt x="192" y="207"/>
                    <a:pt x="192" y="204"/>
                  </a:cubicBezTo>
                  <a:cubicBezTo>
                    <a:pt x="192" y="201"/>
                    <a:pt x="192" y="199"/>
                    <a:pt x="191" y="197"/>
                  </a:cubicBezTo>
                  <a:cubicBezTo>
                    <a:pt x="190" y="195"/>
                    <a:pt x="193" y="191"/>
                    <a:pt x="195" y="189"/>
                  </a:cubicBezTo>
                  <a:cubicBezTo>
                    <a:pt x="196" y="187"/>
                    <a:pt x="199" y="185"/>
                    <a:pt x="200" y="183"/>
                  </a:cubicBezTo>
                  <a:cubicBezTo>
                    <a:pt x="200" y="181"/>
                    <a:pt x="200" y="180"/>
                    <a:pt x="201" y="178"/>
                  </a:cubicBezTo>
                  <a:cubicBezTo>
                    <a:pt x="202" y="177"/>
                    <a:pt x="202" y="176"/>
                    <a:pt x="202" y="175"/>
                  </a:cubicBezTo>
                  <a:cubicBezTo>
                    <a:pt x="201" y="175"/>
                    <a:pt x="199" y="176"/>
                    <a:pt x="198" y="177"/>
                  </a:cubicBezTo>
                  <a:cubicBezTo>
                    <a:pt x="196" y="178"/>
                    <a:pt x="195" y="178"/>
                    <a:pt x="193" y="177"/>
                  </a:cubicBezTo>
                  <a:cubicBezTo>
                    <a:pt x="192" y="175"/>
                    <a:pt x="190" y="174"/>
                    <a:pt x="189" y="173"/>
                  </a:cubicBezTo>
                  <a:cubicBezTo>
                    <a:pt x="188" y="171"/>
                    <a:pt x="187" y="168"/>
                    <a:pt x="185" y="166"/>
                  </a:cubicBezTo>
                  <a:cubicBezTo>
                    <a:pt x="184" y="165"/>
                    <a:pt x="184" y="165"/>
                    <a:pt x="184" y="164"/>
                  </a:cubicBezTo>
                  <a:cubicBezTo>
                    <a:pt x="184" y="163"/>
                    <a:pt x="185" y="163"/>
                    <a:pt x="185" y="163"/>
                  </a:cubicBezTo>
                  <a:cubicBezTo>
                    <a:pt x="188" y="164"/>
                    <a:pt x="188" y="168"/>
                    <a:pt x="190" y="169"/>
                  </a:cubicBezTo>
                  <a:cubicBezTo>
                    <a:pt x="192" y="171"/>
                    <a:pt x="194" y="172"/>
                    <a:pt x="194" y="175"/>
                  </a:cubicBezTo>
                  <a:cubicBezTo>
                    <a:pt x="195" y="176"/>
                    <a:pt x="197" y="175"/>
                    <a:pt x="198" y="174"/>
                  </a:cubicBezTo>
                  <a:cubicBezTo>
                    <a:pt x="201" y="172"/>
                    <a:pt x="204" y="169"/>
                    <a:pt x="206" y="167"/>
                  </a:cubicBezTo>
                  <a:cubicBezTo>
                    <a:pt x="207" y="166"/>
                    <a:pt x="208" y="164"/>
                    <a:pt x="208" y="163"/>
                  </a:cubicBezTo>
                  <a:cubicBezTo>
                    <a:pt x="208" y="162"/>
                    <a:pt x="205" y="161"/>
                    <a:pt x="204" y="161"/>
                  </a:cubicBezTo>
                  <a:cubicBezTo>
                    <a:pt x="203" y="162"/>
                    <a:pt x="202" y="163"/>
                    <a:pt x="201" y="162"/>
                  </a:cubicBezTo>
                  <a:cubicBezTo>
                    <a:pt x="200" y="162"/>
                    <a:pt x="200" y="162"/>
                    <a:pt x="199" y="161"/>
                  </a:cubicBezTo>
                  <a:cubicBezTo>
                    <a:pt x="199" y="161"/>
                    <a:pt x="196" y="159"/>
                    <a:pt x="197" y="158"/>
                  </a:cubicBezTo>
                  <a:cubicBezTo>
                    <a:pt x="197" y="157"/>
                    <a:pt x="200" y="159"/>
                    <a:pt x="201" y="159"/>
                  </a:cubicBezTo>
                  <a:cubicBezTo>
                    <a:pt x="202" y="159"/>
                    <a:pt x="202" y="159"/>
                    <a:pt x="203" y="160"/>
                  </a:cubicBezTo>
                  <a:cubicBezTo>
                    <a:pt x="204" y="160"/>
                    <a:pt x="204" y="159"/>
                    <a:pt x="205" y="160"/>
                  </a:cubicBezTo>
                  <a:cubicBezTo>
                    <a:pt x="206" y="161"/>
                    <a:pt x="206" y="160"/>
                    <a:pt x="208" y="160"/>
                  </a:cubicBezTo>
                  <a:cubicBezTo>
                    <a:pt x="209" y="160"/>
                    <a:pt x="210" y="160"/>
                    <a:pt x="211" y="159"/>
                  </a:cubicBezTo>
                  <a:cubicBezTo>
                    <a:pt x="213" y="159"/>
                    <a:pt x="217" y="158"/>
                    <a:pt x="217" y="161"/>
                  </a:cubicBezTo>
                  <a:cubicBezTo>
                    <a:pt x="216" y="162"/>
                    <a:pt x="218" y="162"/>
                    <a:pt x="219" y="162"/>
                  </a:cubicBezTo>
                  <a:cubicBezTo>
                    <a:pt x="220" y="162"/>
                    <a:pt x="220" y="164"/>
                    <a:pt x="221" y="165"/>
                  </a:cubicBezTo>
                  <a:cubicBezTo>
                    <a:pt x="221" y="167"/>
                    <a:pt x="223" y="168"/>
                    <a:pt x="224" y="170"/>
                  </a:cubicBezTo>
                  <a:cubicBezTo>
                    <a:pt x="225" y="170"/>
                    <a:pt x="228" y="174"/>
                    <a:pt x="229" y="174"/>
                  </a:cubicBezTo>
                  <a:cubicBezTo>
                    <a:pt x="234" y="174"/>
                    <a:pt x="229" y="167"/>
                    <a:pt x="229" y="165"/>
                  </a:cubicBezTo>
                  <a:cubicBezTo>
                    <a:pt x="230" y="164"/>
                    <a:pt x="231" y="163"/>
                    <a:pt x="232" y="161"/>
                  </a:cubicBezTo>
                  <a:cubicBezTo>
                    <a:pt x="233" y="160"/>
                    <a:pt x="233" y="159"/>
                    <a:pt x="234" y="158"/>
                  </a:cubicBezTo>
                  <a:cubicBezTo>
                    <a:pt x="235" y="157"/>
                    <a:pt x="235" y="157"/>
                    <a:pt x="235" y="157"/>
                  </a:cubicBezTo>
                  <a:cubicBezTo>
                    <a:pt x="235" y="157"/>
                    <a:pt x="236" y="157"/>
                    <a:pt x="237" y="158"/>
                  </a:cubicBezTo>
                  <a:cubicBezTo>
                    <a:pt x="238" y="158"/>
                    <a:pt x="238" y="160"/>
                    <a:pt x="239" y="160"/>
                  </a:cubicBezTo>
                  <a:cubicBezTo>
                    <a:pt x="240" y="161"/>
                    <a:pt x="240" y="162"/>
                    <a:pt x="241" y="163"/>
                  </a:cubicBezTo>
                  <a:cubicBezTo>
                    <a:pt x="241" y="163"/>
                    <a:pt x="241" y="164"/>
                    <a:pt x="242" y="164"/>
                  </a:cubicBezTo>
                  <a:cubicBezTo>
                    <a:pt x="243" y="165"/>
                    <a:pt x="244" y="165"/>
                    <a:pt x="244" y="167"/>
                  </a:cubicBezTo>
                  <a:cubicBezTo>
                    <a:pt x="246" y="169"/>
                    <a:pt x="245" y="172"/>
                    <a:pt x="247" y="174"/>
                  </a:cubicBezTo>
                  <a:cubicBezTo>
                    <a:pt x="249" y="176"/>
                    <a:pt x="250" y="179"/>
                    <a:pt x="252" y="181"/>
                  </a:cubicBezTo>
                  <a:cubicBezTo>
                    <a:pt x="253" y="182"/>
                    <a:pt x="253" y="181"/>
                    <a:pt x="253" y="180"/>
                  </a:cubicBezTo>
                  <a:cubicBezTo>
                    <a:pt x="253" y="179"/>
                    <a:pt x="252" y="178"/>
                    <a:pt x="251" y="177"/>
                  </a:cubicBezTo>
                  <a:cubicBezTo>
                    <a:pt x="250" y="175"/>
                    <a:pt x="247" y="173"/>
                    <a:pt x="247" y="171"/>
                  </a:cubicBezTo>
                  <a:cubicBezTo>
                    <a:pt x="247" y="169"/>
                    <a:pt x="249" y="170"/>
                    <a:pt x="250" y="171"/>
                  </a:cubicBezTo>
                  <a:cubicBezTo>
                    <a:pt x="251" y="172"/>
                    <a:pt x="253" y="173"/>
                    <a:pt x="254" y="173"/>
                  </a:cubicBezTo>
                  <a:cubicBezTo>
                    <a:pt x="255" y="173"/>
                    <a:pt x="256" y="173"/>
                    <a:pt x="256" y="172"/>
                  </a:cubicBezTo>
                  <a:cubicBezTo>
                    <a:pt x="257" y="171"/>
                    <a:pt x="256" y="162"/>
                    <a:pt x="257" y="162"/>
                  </a:cubicBezTo>
                  <a:cubicBezTo>
                    <a:pt x="259" y="162"/>
                    <a:pt x="259" y="163"/>
                    <a:pt x="260" y="162"/>
                  </a:cubicBezTo>
                  <a:cubicBezTo>
                    <a:pt x="262" y="161"/>
                    <a:pt x="264" y="158"/>
                    <a:pt x="263" y="155"/>
                  </a:cubicBezTo>
                  <a:cubicBezTo>
                    <a:pt x="260" y="150"/>
                    <a:pt x="257" y="151"/>
                    <a:pt x="255" y="146"/>
                  </a:cubicBezTo>
                  <a:cubicBezTo>
                    <a:pt x="255" y="145"/>
                    <a:pt x="257" y="143"/>
                    <a:pt x="259" y="145"/>
                  </a:cubicBezTo>
                  <a:cubicBezTo>
                    <a:pt x="260" y="146"/>
                    <a:pt x="261" y="146"/>
                    <a:pt x="261" y="147"/>
                  </a:cubicBezTo>
                  <a:cubicBezTo>
                    <a:pt x="261" y="148"/>
                    <a:pt x="264" y="151"/>
                    <a:pt x="265" y="152"/>
                  </a:cubicBezTo>
                  <a:cubicBezTo>
                    <a:pt x="266" y="152"/>
                    <a:pt x="267" y="152"/>
                    <a:pt x="267" y="151"/>
                  </a:cubicBezTo>
                  <a:cubicBezTo>
                    <a:pt x="267" y="150"/>
                    <a:pt x="264" y="148"/>
                    <a:pt x="264" y="147"/>
                  </a:cubicBezTo>
                  <a:cubicBezTo>
                    <a:pt x="263" y="145"/>
                    <a:pt x="264" y="144"/>
                    <a:pt x="265" y="144"/>
                  </a:cubicBezTo>
                  <a:cubicBezTo>
                    <a:pt x="267" y="144"/>
                    <a:pt x="267" y="142"/>
                    <a:pt x="267" y="140"/>
                  </a:cubicBezTo>
                  <a:cubicBezTo>
                    <a:pt x="267" y="138"/>
                    <a:pt x="266" y="135"/>
                    <a:pt x="264" y="134"/>
                  </a:cubicBezTo>
                  <a:cubicBezTo>
                    <a:pt x="263" y="133"/>
                    <a:pt x="262" y="132"/>
                    <a:pt x="261" y="132"/>
                  </a:cubicBezTo>
                  <a:cubicBezTo>
                    <a:pt x="260" y="131"/>
                    <a:pt x="259" y="132"/>
                    <a:pt x="259" y="131"/>
                  </a:cubicBezTo>
                  <a:cubicBezTo>
                    <a:pt x="257" y="129"/>
                    <a:pt x="260" y="127"/>
                    <a:pt x="262" y="128"/>
                  </a:cubicBezTo>
                  <a:cubicBezTo>
                    <a:pt x="269" y="129"/>
                    <a:pt x="270" y="127"/>
                    <a:pt x="272" y="128"/>
                  </a:cubicBezTo>
                  <a:cubicBezTo>
                    <a:pt x="274" y="129"/>
                    <a:pt x="272" y="131"/>
                    <a:pt x="272" y="132"/>
                  </a:cubicBezTo>
                  <a:cubicBezTo>
                    <a:pt x="272" y="134"/>
                    <a:pt x="275" y="137"/>
                    <a:pt x="277" y="138"/>
                  </a:cubicBezTo>
                  <a:cubicBezTo>
                    <a:pt x="280" y="141"/>
                    <a:pt x="279" y="134"/>
                    <a:pt x="276" y="133"/>
                  </a:cubicBezTo>
                  <a:cubicBezTo>
                    <a:pt x="274" y="131"/>
                    <a:pt x="275" y="130"/>
                    <a:pt x="277" y="131"/>
                  </a:cubicBezTo>
                  <a:cubicBezTo>
                    <a:pt x="278" y="131"/>
                    <a:pt x="279" y="131"/>
                    <a:pt x="280" y="130"/>
                  </a:cubicBezTo>
                  <a:cubicBezTo>
                    <a:pt x="280" y="130"/>
                    <a:pt x="284" y="129"/>
                    <a:pt x="285" y="128"/>
                  </a:cubicBezTo>
                  <a:cubicBezTo>
                    <a:pt x="285" y="126"/>
                    <a:pt x="279" y="125"/>
                    <a:pt x="277" y="124"/>
                  </a:cubicBezTo>
                  <a:cubicBezTo>
                    <a:pt x="274" y="123"/>
                    <a:pt x="267" y="119"/>
                    <a:pt x="260" y="118"/>
                  </a:cubicBezTo>
                  <a:cubicBezTo>
                    <a:pt x="259" y="118"/>
                    <a:pt x="254" y="116"/>
                    <a:pt x="253" y="115"/>
                  </a:cubicBezTo>
                  <a:cubicBezTo>
                    <a:pt x="251" y="113"/>
                    <a:pt x="247" y="112"/>
                    <a:pt x="245" y="112"/>
                  </a:cubicBezTo>
                  <a:cubicBezTo>
                    <a:pt x="243" y="112"/>
                    <a:pt x="240" y="112"/>
                    <a:pt x="237" y="110"/>
                  </a:cubicBezTo>
                  <a:cubicBezTo>
                    <a:pt x="236" y="110"/>
                    <a:pt x="235" y="109"/>
                    <a:pt x="234" y="109"/>
                  </a:cubicBezTo>
                  <a:cubicBezTo>
                    <a:pt x="233" y="108"/>
                    <a:pt x="232" y="108"/>
                    <a:pt x="231" y="108"/>
                  </a:cubicBezTo>
                  <a:cubicBezTo>
                    <a:pt x="230" y="108"/>
                    <a:pt x="230" y="108"/>
                    <a:pt x="230" y="108"/>
                  </a:cubicBezTo>
                  <a:cubicBezTo>
                    <a:pt x="229" y="109"/>
                    <a:pt x="227" y="109"/>
                    <a:pt x="226" y="109"/>
                  </a:cubicBezTo>
                  <a:cubicBezTo>
                    <a:pt x="225" y="109"/>
                    <a:pt x="224" y="108"/>
                    <a:pt x="223" y="108"/>
                  </a:cubicBezTo>
                  <a:cubicBezTo>
                    <a:pt x="221" y="108"/>
                    <a:pt x="217" y="109"/>
                    <a:pt x="215" y="110"/>
                  </a:cubicBezTo>
                  <a:cubicBezTo>
                    <a:pt x="214" y="110"/>
                    <a:pt x="210" y="111"/>
                    <a:pt x="209" y="112"/>
                  </a:cubicBezTo>
                  <a:cubicBezTo>
                    <a:pt x="208" y="113"/>
                    <a:pt x="209" y="113"/>
                    <a:pt x="208" y="114"/>
                  </a:cubicBezTo>
                  <a:cubicBezTo>
                    <a:pt x="207" y="114"/>
                    <a:pt x="199" y="115"/>
                    <a:pt x="199" y="117"/>
                  </a:cubicBezTo>
                  <a:cubicBezTo>
                    <a:pt x="198" y="119"/>
                    <a:pt x="200" y="119"/>
                    <a:pt x="201" y="119"/>
                  </a:cubicBezTo>
                  <a:cubicBezTo>
                    <a:pt x="201" y="121"/>
                    <a:pt x="196" y="120"/>
                    <a:pt x="195" y="120"/>
                  </a:cubicBezTo>
                  <a:cubicBezTo>
                    <a:pt x="194" y="120"/>
                    <a:pt x="193" y="121"/>
                    <a:pt x="192" y="122"/>
                  </a:cubicBezTo>
                  <a:cubicBezTo>
                    <a:pt x="191" y="122"/>
                    <a:pt x="188" y="125"/>
                    <a:pt x="186" y="124"/>
                  </a:cubicBezTo>
                  <a:cubicBezTo>
                    <a:pt x="186" y="123"/>
                    <a:pt x="185" y="124"/>
                    <a:pt x="185" y="124"/>
                  </a:cubicBezTo>
                  <a:cubicBezTo>
                    <a:pt x="185" y="126"/>
                    <a:pt x="185" y="126"/>
                    <a:pt x="184" y="127"/>
                  </a:cubicBezTo>
                  <a:cubicBezTo>
                    <a:pt x="183" y="127"/>
                    <a:pt x="183" y="128"/>
                    <a:pt x="182" y="129"/>
                  </a:cubicBezTo>
                  <a:cubicBezTo>
                    <a:pt x="180" y="129"/>
                    <a:pt x="177" y="127"/>
                    <a:pt x="181" y="127"/>
                  </a:cubicBezTo>
                  <a:cubicBezTo>
                    <a:pt x="181" y="127"/>
                    <a:pt x="183" y="126"/>
                    <a:pt x="183" y="126"/>
                  </a:cubicBezTo>
                  <a:cubicBezTo>
                    <a:pt x="183" y="124"/>
                    <a:pt x="179" y="124"/>
                    <a:pt x="178" y="124"/>
                  </a:cubicBezTo>
                  <a:cubicBezTo>
                    <a:pt x="176" y="124"/>
                    <a:pt x="175" y="123"/>
                    <a:pt x="174" y="124"/>
                  </a:cubicBezTo>
                  <a:cubicBezTo>
                    <a:pt x="168" y="124"/>
                    <a:pt x="166" y="129"/>
                    <a:pt x="165" y="130"/>
                  </a:cubicBezTo>
                  <a:cubicBezTo>
                    <a:pt x="165" y="130"/>
                    <a:pt x="164" y="131"/>
                    <a:pt x="164" y="131"/>
                  </a:cubicBezTo>
                  <a:cubicBezTo>
                    <a:pt x="163" y="132"/>
                    <a:pt x="162" y="132"/>
                    <a:pt x="161" y="133"/>
                  </a:cubicBezTo>
                  <a:cubicBezTo>
                    <a:pt x="159" y="133"/>
                    <a:pt x="158" y="134"/>
                    <a:pt x="159" y="137"/>
                  </a:cubicBezTo>
                  <a:cubicBezTo>
                    <a:pt x="161" y="138"/>
                    <a:pt x="162" y="136"/>
                    <a:pt x="164" y="137"/>
                  </a:cubicBezTo>
                  <a:cubicBezTo>
                    <a:pt x="164" y="138"/>
                    <a:pt x="165" y="139"/>
                    <a:pt x="165" y="140"/>
                  </a:cubicBezTo>
                  <a:cubicBezTo>
                    <a:pt x="167" y="139"/>
                    <a:pt x="168" y="137"/>
                    <a:pt x="168" y="136"/>
                  </a:cubicBezTo>
                  <a:cubicBezTo>
                    <a:pt x="169" y="136"/>
                    <a:pt x="168" y="135"/>
                    <a:pt x="168" y="135"/>
                  </a:cubicBezTo>
                  <a:cubicBezTo>
                    <a:pt x="167" y="134"/>
                    <a:pt x="170" y="131"/>
                    <a:pt x="171" y="130"/>
                  </a:cubicBezTo>
                  <a:cubicBezTo>
                    <a:pt x="172" y="130"/>
                    <a:pt x="173" y="130"/>
                    <a:pt x="172" y="131"/>
                  </a:cubicBezTo>
                  <a:cubicBezTo>
                    <a:pt x="170" y="134"/>
                    <a:pt x="174" y="134"/>
                    <a:pt x="172" y="136"/>
                  </a:cubicBezTo>
                  <a:cubicBezTo>
                    <a:pt x="172" y="137"/>
                    <a:pt x="171" y="139"/>
                    <a:pt x="170" y="140"/>
                  </a:cubicBezTo>
                  <a:cubicBezTo>
                    <a:pt x="169" y="141"/>
                    <a:pt x="167" y="141"/>
                    <a:pt x="166" y="141"/>
                  </a:cubicBezTo>
                  <a:cubicBezTo>
                    <a:pt x="166" y="142"/>
                    <a:pt x="166" y="142"/>
                    <a:pt x="165" y="142"/>
                  </a:cubicBezTo>
                  <a:cubicBezTo>
                    <a:pt x="164" y="142"/>
                    <a:pt x="164" y="142"/>
                    <a:pt x="163" y="141"/>
                  </a:cubicBezTo>
                  <a:cubicBezTo>
                    <a:pt x="163" y="140"/>
                    <a:pt x="163" y="139"/>
                    <a:pt x="162" y="139"/>
                  </a:cubicBezTo>
                  <a:cubicBezTo>
                    <a:pt x="161" y="139"/>
                    <a:pt x="162" y="141"/>
                    <a:pt x="162" y="141"/>
                  </a:cubicBezTo>
                  <a:cubicBezTo>
                    <a:pt x="161" y="142"/>
                    <a:pt x="160" y="141"/>
                    <a:pt x="159" y="141"/>
                  </a:cubicBezTo>
                  <a:cubicBezTo>
                    <a:pt x="158" y="141"/>
                    <a:pt x="157" y="142"/>
                    <a:pt x="156" y="143"/>
                  </a:cubicBezTo>
                  <a:cubicBezTo>
                    <a:pt x="155" y="143"/>
                    <a:pt x="152" y="143"/>
                    <a:pt x="152" y="145"/>
                  </a:cubicBezTo>
                  <a:cubicBezTo>
                    <a:pt x="152" y="146"/>
                    <a:pt x="153" y="147"/>
                    <a:pt x="153" y="148"/>
                  </a:cubicBezTo>
                  <a:cubicBezTo>
                    <a:pt x="153" y="149"/>
                    <a:pt x="153" y="150"/>
                    <a:pt x="151" y="149"/>
                  </a:cubicBezTo>
                  <a:cubicBezTo>
                    <a:pt x="150" y="149"/>
                    <a:pt x="149" y="148"/>
                    <a:pt x="147" y="148"/>
                  </a:cubicBezTo>
                  <a:cubicBezTo>
                    <a:pt x="146" y="147"/>
                    <a:pt x="146" y="149"/>
                    <a:pt x="146" y="150"/>
                  </a:cubicBezTo>
                  <a:cubicBezTo>
                    <a:pt x="146" y="151"/>
                    <a:pt x="145" y="153"/>
                    <a:pt x="146" y="154"/>
                  </a:cubicBezTo>
                  <a:cubicBezTo>
                    <a:pt x="148" y="155"/>
                    <a:pt x="149" y="156"/>
                    <a:pt x="151" y="156"/>
                  </a:cubicBezTo>
                  <a:cubicBezTo>
                    <a:pt x="157" y="155"/>
                    <a:pt x="157" y="151"/>
                    <a:pt x="158" y="151"/>
                  </a:cubicBezTo>
                  <a:cubicBezTo>
                    <a:pt x="160" y="151"/>
                    <a:pt x="161" y="150"/>
                    <a:pt x="162" y="151"/>
                  </a:cubicBezTo>
                  <a:cubicBezTo>
                    <a:pt x="163" y="152"/>
                    <a:pt x="163" y="153"/>
                    <a:pt x="164" y="154"/>
                  </a:cubicBezTo>
                  <a:cubicBezTo>
                    <a:pt x="165" y="156"/>
                    <a:pt x="165" y="152"/>
                    <a:pt x="165" y="152"/>
                  </a:cubicBezTo>
                  <a:cubicBezTo>
                    <a:pt x="164" y="151"/>
                    <a:pt x="164" y="150"/>
                    <a:pt x="165" y="150"/>
                  </a:cubicBezTo>
                  <a:cubicBezTo>
                    <a:pt x="165" y="151"/>
                    <a:pt x="165" y="151"/>
                    <a:pt x="165" y="151"/>
                  </a:cubicBezTo>
                  <a:cubicBezTo>
                    <a:pt x="166" y="151"/>
                    <a:pt x="166" y="151"/>
                    <a:pt x="167" y="152"/>
                  </a:cubicBezTo>
                  <a:cubicBezTo>
                    <a:pt x="168" y="153"/>
                    <a:pt x="170" y="152"/>
                    <a:pt x="170" y="154"/>
                  </a:cubicBezTo>
                  <a:cubicBezTo>
                    <a:pt x="170" y="155"/>
                    <a:pt x="172" y="156"/>
                    <a:pt x="172" y="156"/>
                  </a:cubicBezTo>
                  <a:cubicBezTo>
                    <a:pt x="173" y="156"/>
                    <a:pt x="172" y="157"/>
                    <a:pt x="173" y="157"/>
                  </a:cubicBezTo>
                  <a:cubicBezTo>
                    <a:pt x="173" y="158"/>
                    <a:pt x="174" y="157"/>
                    <a:pt x="174" y="157"/>
                  </a:cubicBezTo>
                  <a:cubicBezTo>
                    <a:pt x="174" y="156"/>
                    <a:pt x="175" y="155"/>
                    <a:pt x="174" y="155"/>
                  </a:cubicBezTo>
                  <a:cubicBezTo>
                    <a:pt x="174" y="155"/>
                    <a:pt x="173" y="154"/>
                    <a:pt x="173" y="153"/>
                  </a:cubicBezTo>
                  <a:cubicBezTo>
                    <a:pt x="174" y="153"/>
                    <a:pt x="175" y="153"/>
                    <a:pt x="176" y="152"/>
                  </a:cubicBezTo>
                  <a:cubicBezTo>
                    <a:pt x="177" y="152"/>
                    <a:pt x="177" y="153"/>
                    <a:pt x="176" y="154"/>
                  </a:cubicBezTo>
                  <a:cubicBezTo>
                    <a:pt x="176" y="154"/>
                    <a:pt x="177" y="155"/>
                    <a:pt x="177" y="156"/>
                  </a:cubicBezTo>
                  <a:cubicBezTo>
                    <a:pt x="178" y="156"/>
                    <a:pt x="178" y="157"/>
                    <a:pt x="179" y="156"/>
                  </a:cubicBezTo>
                  <a:cubicBezTo>
                    <a:pt x="180" y="156"/>
                    <a:pt x="184" y="153"/>
                    <a:pt x="185" y="155"/>
                  </a:cubicBezTo>
                  <a:cubicBezTo>
                    <a:pt x="185" y="156"/>
                    <a:pt x="185" y="157"/>
                    <a:pt x="185" y="158"/>
                  </a:cubicBezTo>
                  <a:cubicBezTo>
                    <a:pt x="185" y="161"/>
                    <a:pt x="182" y="159"/>
                    <a:pt x="181" y="160"/>
                  </a:cubicBezTo>
                  <a:cubicBezTo>
                    <a:pt x="179" y="162"/>
                    <a:pt x="177" y="161"/>
                    <a:pt x="175" y="161"/>
                  </a:cubicBezTo>
                  <a:cubicBezTo>
                    <a:pt x="174" y="161"/>
                    <a:pt x="173" y="161"/>
                    <a:pt x="172" y="162"/>
                  </a:cubicBezTo>
                  <a:cubicBezTo>
                    <a:pt x="171" y="162"/>
                    <a:pt x="172" y="163"/>
                    <a:pt x="171" y="164"/>
                  </a:cubicBezTo>
                  <a:cubicBezTo>
                    <a:pt x="169" y="166"/>
                    <a:pt x="167" y="163"/>
                    <a:pt x="166" y="163"/>
                  </a:cubicBezTo>
                  <a:cubicBezTo>
                    <a:pt x="165" y="163"/>
                    <a:pt x="165" y="163"/>
                    <a:pt x="165" y="163"/>
                  </a:cubicBezTo>
                  <a:cubicBezTo>
                    <a:pt x="164" y="163"/>
                    <a:pt x="163" y="162"/>
                    <a:pt x="163" y="162"/>
                  </a:cubicBezTo>
                  <a:cubicBezTo>
                    <a:pt x="162" y="161"/>
                    <a:pt x="163" y="160"/>
                    <a:pt x="163" y="160"/>
                  </a:cubicBezTo>
                  <a:cubicBezTo>
                    <a:pt x="164" y="157"/>
                    <a:pt x="159" y="157"/>
                    <a:pt x="158" y="157"/>
                  </a:cubicBezTo>
                  <a:cubicBezTo>
                    <a:pt x="156" y="157"/>
                    <a:pt x="154" y="157"/>
                    <a:pt x="153" y="157"/>
                  </a:cubicBezTo>
                  <a:cubicBezTo>
                    <a:pt x="152" y="157"/>
                    <a:pt x="150" y="157"/>
                    <a:pt x="149" y="156"/>
                  </a:cubicBezTo>
                  <a:cubicBezTo>
                    <a:pt x="148" y="156"/>
                    <a:pt x="148" y="156"/>
                    <a:pt x="148" y="157"/>
                  </a:cubicBezTo>
                  <a:cubicBezTo>
                    <a:pt x="147" y="158"/>
                    <a:pt x="146" y="158"/>
                    <a:pt x="145" y="158"/>
                  </a:cubicBezTo>
                  <a:cubicBezTo>
                    <a:pt x="144" y="159"/>
                    <a:pt x="145" y="161"/>
                    <a:pt x="144" y="162"/>
                  </a:cubicBezTo>
                  <a:cubicBezTo>
                    <a:pt x="143" y="162"/>
                    <a:pt x="142" y="162"/>
                    <a:pt x="141" y="163"/>
                  </a:cubicBezTo>
                  <a:cubicBezTo>
                    <a:pt x="139" y="165"/>
                    <a:pt x="138" y="167"/>
                    <a:pt x="137" y="169"/>
                  </a:cubicBezTo>
                  <a:cubicBezTo>
                    <a:pt x="136" y="172"/>
                    <a:pt x="136" y="174"/>
                    <a:pt x="137" y="177"/>
                  </a:cubicBezTo>
                  <a:cubicBezTo>
                    <a:pt x="138" y="179"/>
                    <a:pt x="140" y="181"/>
                    <a:pt x="141" y="183"/>
                  </a:cubicBezTo>
                  <a:close/>
                  <a:moveTo>
                    <a:pt x="267" y="189"/>
                  </a:moveTo>
                  <a:cubicBezTo>
                    <a:pt x="268" y="188"/>
                    <a:pt x="268" y="184"/>
                    <a:pt x="269" y="182"/>
                  </a:cubicBezTo>
                  <a:cubicBezTo>
                    <a:pt x="269" y="181"/>
                    <a:pt x="265" y="178"/>
                    <a:pt x="264" y="179"/>
                  </a:cubicBezTo>
                  <a:cubicBezTo>
                    <a:pt x="263" y="180"/>
                    <a:pt x="262" y="181"/>
                    <a:pt x="261" y="181"/>
                  </a:cubicBezTo>
                  <a:cubicBezTo>
                    <a:pt x="260" y="182"/>
                    <a:pt x="258" y="180"/>
                    <a:pt x="257" y="182"/>
                  </a:cubicBezTo>
                  <a:cubicBezTo>
                    <a:pt x="257" y="183"/>
                    <a:pt x="258" y="184"/>
                    <a:pt x="259" y="185"/>
                  </a:cubicBezTo>
                  <a:cubicBezTo>
                    <a:pt x="260" y="187"/>
                    <a:pt x="265" y="191"/>
                    <a:pt x="267" y="189"/>
                  </a:cubicBezTo>
                  <a:close/>
                  <a:moveTo>
                    <a:pt x="152" y="138"/>
                  </a:moveTo>
                  <a:cubicBezTo>
                    <a:pt x="152" y="139"/>
                    <a:pt x="151" y="140"/>
                    <a:pt x="151" y="140"/>
                  </a:cubicBezTo>
                  <a:cubicBezTo>
                    <a:pt x="150" y="142"/>
                    <a:pt x="152" y="142"/>
                    <a:pt x="154" y="142"/>
                  </a:cubicBezTo>
                  <a:cubicBezTo>
                    <a:pt x="155" y="142"/>
                    <a:pt x="156" y="142"/>
                    <a:pt x="156" y="141"/>
                  </a:cubicBezTo>
                  <a:cubicBezTo>
                    <a:pt x="155" y="140"/>
                    <a:pt x="154" y="139"/>
                    <a:pt x="154" y="138"/>
                  </a:cubicBezTo>
                  <a:cubicBezTo>
                    <a:pt x="153" y="137"/>
                    <a:pt x="154" y="135"/>
                    <a:pt x="153" y="134"/>
                  </a:cubicBezTo>
                  <a:cubicBezTo>
                    <a:pt x="152" y="133"/>
                    <a:pt x="151" y="133"/>
                    <a:pt x="150" y="134"/>
                  </a:cubicBezTo>
                  <a:cubicBezTo>
                    <a:pt x="149" y="134"/>
                    <a:pt x="150" y="136"/>
                    <a:pt x="151" y="137"/>
                  </a:cubicBezTo>
                  <a:cubicBezTo>
                    <a:pt x="151" y="138"/>
                    <a:pt x="151" y="138"/>
                    <a:pt x="152" y="138"/>
                  </a:cubicBezTo>
                  <a:close/>
                  <a:moveTo>
                    <a:pt x="250" y="181"/>
                  </a:moveTo>
                  <a:cubicBezTo>
                    <a:pt x="249" y="180"/>
                    <a:pt x="247" y="178"/>
                    <a:pt x="246" y="177"/>
                  </a:cubicBezTo>
                  <a:cubicBezTo>
                    <a:pt x="245" y="176"/>
                    <a:pt x="243" y="174"/>
                    <a:pt x="242" y="175"/>
                  </a:cubicBezTo>
                  <a:cubicBezTo>
                    <a:pt x="242" y="175"/>
                    <a:pt x="242" y="177"/>
                    <a:pt x="243" y="178"/>
                  </a:cubicBezTo>
                  <a:cubicBezTo>
                    <a:pt x="244" y="179"/>
                    <a:pt x="245" y="180"/>
                    <a:pt x="246" y="181"/>
                  </a:cubicBezTo>
                  <a:cubicBezTo>
                    <a:pt x="247" y="183"/>
                    <a:pt x="248" y="184"/>
                    <a:pt x="249" y="186"/>
                  </a:cubicBezTo>
                  <a:cubicBezTo>
                    <a:pt x="250" y="187"/>
                    <a:pt x="255" y="193"/>
                    <a:pt x="263" y="195"/>
                  </a:cubicBezTo>
                  <a:cubicBezTo>
                    <a:pt x="265" y="196"/>
                    <a:pt x="266" y="195"/>
                    <a:pt x="265" y="194"/>
                  </a:cubicBezTo>
                  <a:cubicBezTo>
                    <a:pt x="256" y="190"/>
                    <a:pt x="252" y="182"/>
                    <a:pt x="250" y="181"/>
                  </a:cubicBezTo>
                  <a:close/>
                  <a:moveTo>
                    <a:pt x="193" y="120"/>
                  </a:moveTo>
                  <a:cubicBezTo>
                    <a:pt x="194" y="119"/>
                    <a:pt x="189" y="119"/>
                    <a:pt x="193" y="117"/>
                  </a:cubicBezTo>
                  <a:cubicBezTo>
                    <a:pt x="193" y="117"/>
                    <a:pt x="198" y="114"/>
                    <a:pt x="197" y="114"/>
                  </a:cubicBezTo>
                  <a:cubicBezTo>
                    <a:pt x="195" y="113"/>
                    <a:pt x="189" y="117"/>
                    <a:pt x="189" y="120"/>
                  </a:cubicBezTo>
                  <a:cubicBezTo>
                    <a:pt x="189" y="121"/>
                    <a:pt x="192" y="121"/>
                    <a:pt x="193" y="120"/>
                  </a:cubicBezTo>
                  <a:close/>
                  <a:moveTo>
                    <a:pt x="279" y="189"/>
                  </a:moveTo>
                  <a:cubicBezTo>
                    <a:pt x="279" y="190"/>
                    <a:pt x="282" y="193"/>
                    <a:pt x="283" y="194"/>
                  </a:cubicBezTo>
                  <a:cubicBezTo>
                    <a:pt x="284" y="195"/>
                    <a:pt x="285" y="195"/>
                    <a:pt x="286" y="196"/>
                  </a:cubicBezTo>
                  <a:cubicBezTo>
                    <a:pt x="288" y="198"/>
                    <a:pt x="290" y="201"/>
                    <a:pt x="292" y="201"/>
                  </a:cubicBezTo>
                  <a:cubicBezTo>
                    <a:pt x="293" y="201"/>
                    <a:pt x="297" y="203"/>
                    <a:pt x="298" y="204"/>
                  </a:cubicBezTo>
                  <a:cubicBezTo>
                    <a:pt x="299" y="204"/>
                    <a:pt x="301" y="205"/>
                    <a:pt x="301" y="204"/>
                  </a:cubicBezTo>
                  <a:cubicBezTo>
                    <a:pt x="302" y="203"/>
                    <a:pt x="300" y="202"/>
                    <a:pt x="299" y="202"/>
                  </a:cubicBezTo>
                  <a:cubicBezTo>
                    <a:pt x="298" y="201"/>
                    <a:pt x="293" y="193"/>
                    <a:pt x="289" y="193"/>
                  </a:cubicBezTo>
                  <a:cubicBezTo>
                    <a:pt x="286" y="193"/>
                    <a:pt x="284" y="192"/>
                    <a:pt x="283" y="191"/>
                  </a:cubicBezTo>
                  <a:cubicBezTo>
                    <a:pt x="283" y="190"/>
                    <a:pt x="281" y="188"/>
                    <a:pt x="279" y="189"/>
                  </a:cubicBezTo>
                  <a:close/>
                  <a:moveTo>
                    <a:pt x="165" y="123"/>
                  </a:moveTo>
                  <a:cubicBezTo>
                    <a:pt x="165" y="123"/>
                    <a:pt x="165" y="123"/>
                    <a:pt x="165" y="123"/>
                  </a:cubicBezTo>
                  <a:cubicBezTo>
                    <a:pt x="167" y="123"/>
                    <a:pt x="167" y="121"/>
                    <a:pt x="168" y="121"/>
                  </a:cubicBezTo>
                  <a:cubicBezTo>
                    <a:pt x="169" y="121"/>
                    <a:pt x="170" y="122"/>
                    <a:pt x="171" y="121"/>
                  </a:cubicBezTo>
                  <a:cubicBezTo>
                    <a:pt x="171" y="120"/>
                    <a:pt x="170" y="120"/>
                    <a:pt x="171" y="119"/>
                  </a:cubicBezTo>
                  <a:cubicBezTo>
                    <a:pt x="171" y="119"/>
                    <a:pt x="172" y="118"/>
                    <a:pt x="172" y="118"/>
                  </a:cubicBezTo>
                  <a:cubicBezTo>
                    <a:pt x="172" y="117"/>
                    <a:pt x="170" y="117"/>
                    <a:pt x="169" y="118"/>
                  </a:cubicBezTo>
                  <a:cubicBezTo>
                    <a:pt x="168" y="118"/>
                    <a:pt x="167" y="118"/>
                    <a:pt x="165" y="119"/>
                  </a:cubicBezTo>
                  <a:cubicBezTo>
                    <a:pt x="165" y="119"/>
                    <a:pt x="165" y="119"/>
                    <a:pt x="165" y="119"/>
                  </a:cubicBezTo>
                  <a:cubicBezTo>
                    <a:pt x="164" y="119"/>
                    <a:pt x="163" y="119"/>
                    <a:pt x="162" y="120"/>
                  </a:cubicBezTo>
                  <a:cubicBezTo>
                    <a:pt x="162" y="120"/>
                    <a:pt x="165" y="122"/>
                    <a:pt x="165" y="123"/>
                  </a:cubicBezTo>
                  <a:close/>
                  <a:moveTo>
                    <a:pt x="144" y="128"/>
                  </a:moveTo>
                  <a:cubicBezTo>
                    <a:pt x="145" y="127"/>
                    <a:pt x="147" y="127"/>
                    <a:pt x="146" y="126"/>
                  </a:cubicBezTo>
                  <a:cubicBezTo>
                    <a:pt x="144" y="124"/>
                    <a:pt x="143" y="125"/>
                    <a:pt x="141" y="125"/>
                  </a:cubicBezTo>
                  <a:cubicBezTo>
                    <a:pt x="140" y="124"/>
                    <a:pt x="138" y="125"/>
                    <a:pt x="140" y="126"/>
                  </a:cubicBezTo>
                  <a:cubicBezTo>
                    <a:pt x="141" y="128"/>
                    <a:pt x="143" y="128"/>
                    <a:pt x="144" y="128"/>
                  </a:cubicBezTo>
                  <a:close/>
                  <a:moveTo>
                    <a:pt x="270" y="250"/>
                  </a:moveTo>
                  <a:cubicBezTo>
                    <a:pt x="267" y="249"/>
                    <a:pt x="263" y="250"/>
                    <a:pt x="260" y="248"/>
                  </a:cubicBezTo>
                  <a:cubicBezTo>
                    <a:pt x="255" y="245"/>
                    <a:pt x="274" y="246"/>
                    <a:pt x="269" y="244"/>
                  </a:cubicBezTo>
                  <a:cubicBezTo>
                    <a:pt x="260" y="239"/>
                    <a:pt x="250" y="236"/>
                    <a:pt x="241" y="234"/>
                  </a:cubicBezTo>
                  <a:cubicBezTo>
                    <a:pt x="238" y="234"/>
                    <a:pt x="235" y="235"/>
                    <a:pt x="232" y="236"/>
                  </a:cubicBezTo>
                  <a:cubicBezTo>
                    <a:pt x="221" y="238"/>
                    <a:pt x="209" y="244"/>
                    <a:pt x="197" y="245"/>
                  </a:cubicBezTo>
                  <a:cubicBezTo>
                    <a:pt x="194" y="245"/>
                    <a:pt x="190" y="245"/>
                    <a:pt x="187" y="247"/>
                  </a:cubicBezTo>
                  <a:cubicBezTo>
                    <a:pt x="186" y="247"/>
                    <a:pt x="185" y="249"/>
                    <a:pt x="183" y="250"/>
                  </a:cubicBezTo>
                  <a:cubicBezTo>
                    <a:pt x="179" y="253"/>
                    <a:pt x="171" y="253"/>
                    <a:pt x="166" y="254"/>
                  </a:cubicBezTo>
                  <a:cubicBezTo>
                    <a:pt x="165" y="254"/>
                    <a:pt x="165" y="254"/>
                    <a:pt x="165" y="254"/>
                  </a:cubicBezTo>
                  <a:cubicBezTo>
                    <a:pt x="159" y="253"/>
                    <a:pt x="152" y="252"/>
                    <a:pt x="146" y="251"/>
                  </a:cubicBezTo>
                  <a:cubicBezTo>
                    <a:pt x="141" y="249"/>
                    <a:pt x="137" y="251"/>
                    <a:pt x="133" y="252"/>
                  </a:cubicBezTo>
                  <a:cubicBezTo>
                    <a:pt x="126" y="252"/>
                    <a:pt x="110" y="249"/>
                    <a:pt x="106" y="242"/>
                  </a:cubicBezTo>
                  <a:cubicBezTo>
                    <a:pt x="105" y="240"/>
                    <a:pt x="104" y="240"/>
                    <a:pt x="103" y="237"/>
                  </a:cubicBezTo>
                  <a:cubicBezTo>
                    <a:pt x="102" y="236"/>
                    <a:pt x="99" y="238"/>
                    <a:pt x="101" y="242"/>
                  </a:cubicBezTo>
                  <a:cubicBezTo>
                    <a:pt x="102" y="245"/>
                    <a:pt x="94" y="242"/>
                    <a:pt x="89" y="241"/>
                  </a:cubicBezTo>
                  <a:cubicBezTo>
                    <a:pt x="86" y="241"/>
                    <a:pt x="83" y="241"/>
                    <a:pt x="81" y="241"/>
                  </a:cubicBezTo>
                  <a:cubicBezTo>
                    <a:pt x="73" y="243"/>
                    <a:pt x="65" y="246"/>
                    <a:pt x="57" y="247"/>
                  </a:cubicBezTo>
                  <a:cubicBezTo>
                    <a:pt x="54" y="248"/>
                    <a:pt x="50" y="253"/>
                    <a:pt x="47" y="254"/>
                  </a:cubicBezTo>
                  <a:cubicBezTo>
                    <a:pt x="42" y="255"/>
                    <a:pt x="39" y="259"/>
                    <a:pt x="35" y="262"/>
                  </a:cubicBezTo>
                  <a:cubicBezTo>
                    <a:pt x="38" y="261"/>
                    <a:pt x="41" y="261"/>
                    <a:pt x="44" y="260"/>
                  </a:cubicBezTo>
                  <a:cubicBezTo>
                    <a:pt x="59" y="257"/>
                    <a:pt x="74" y="254"/>
                    <a:pt x="88" y="251"/>
                  </a:cubicBezTo>
                  <a:cubicBezTo>
                    <a:pt x="88" y="251"/>
                    <a:pt x="88" y="251"/>
                    <a:pt x="88" y="251"/>
                  </a:cubicBezTo>
                  <a:cubicBezTo>
                    <a:pt x="118" y="257"/>
                    <a:pt x="134" y="261"/>
                    <a:pt x="165" y="268"/>
                  </a:cubicBezTo>
                  <a:cubicBezTo>
                    <a:pt x="165" y="268"/>
                    <a:pt x="165" y="268"/>
                    <a:pt x="165" y="268"/>
                  </a:cubicBezTo>
                  <a:cubicBezTo>
                    <a:pt x="191" y="262"/>
                    <a:pt x="217" y="256"/>
                    <a:pt x="243" y="251"/>
                  </a:cubicBezTo>
                  <a:cubicBezTo>
                    <a:pt x="255" y="253"/>
                    <a:pt x="268" y="256"/>
                    <a:pt x="281" y="259"/>
                  </a:cubicBezTo>
                  <a:cubicBezTo>
                    <a:pt x="280" y="256"/>
                    <a:pt x="273" y="251"/>
                    <a:pt x="270" y="250"/>
                  </a:cubicBezTo>
                  <a:close/>
                  <a:moveTo>
                    <a:pt x="273" y="182"/>
                  </a:moveTo>
                  <a:cubicBezTo>
                    <a:pt x="274" y="182"/>
                    <a:pt x="277" y="179"/>
                    <a:pt x="277" y="178"/>
                  </a:cubicBezTo>
                  <a:cubicBezTo>
                    <a:pt x="276" y="177"/>
                    <a:pt x="271" y="174"/>
                    <a:pt x="270" y="173"/>
                  </a:cubicBezTo>
                  <a:cubicBezTo>
                    <a:pt x="270" y="173"/>
                    <a:pt x="269" y="173"/>
                    <a:pt x="268" y="172"/>
                  </a:cubicBezTo>
                  <a:cubicBezTo>
                    <a:pt x="267" y="170"/>
                    <a:pt x="269" y="169"/>
                    <a:pt x="267" y="167"/>
                  </a:cubicBezTo>
                  <a:cubicBezTo>
                    <a:pt x="266" y="167"/>
                    <a:pt x="266" y="170"/>
                    <a:pt x="266" y="173"/>
                  </a:cubicBezTo>
                  <a:cubicBezTo>
                    <a:pt x="267" y="177"/>
                    <a:pt x="272" y="182"/>
                    <a:pt x="273" y="182"/>
                  </a:cubicBezTo>
                  <a:close/>
                  <a:moveTo>
                    <a:pt x="293" y="223"/>
                  </a:moveTo>
                  <a:cubicBezTo>
                    <a:pt x="295" y="222"/>
                    <a:pt x="297" y="220"/>
                    <a:pt x="296" y="216"/>
                  </a:cubicBezTo>
                  <a:cubicBezTo>
                    <a:pt x="295" y="214"/>
                    <a:pt x="292" y="211"/>
                    <a:pt x="291" y="209"/>
                  </a:cubicBezTo>
                  <a:cubicBezTo>
                    <a:pt x="290" y="208"/>
                    <a:pt x="291" y="205"/>
                    <a:pt x="287" y="201"/>
                  </a:cubicBezTo>
                  <a:cubicBezTo>
                    <a:pt x="286" y="198"/>
                    <a:pt x="286" y="203"/>
                    <a:pt x="286" y="203"/>
                  </a:cubicBezTo>
                  <a:cubicBezTo>
                    <a:pt x="286" y="205"/>
                    <a:pt x="286" y="208"/>
                    <a:pt x="283" y="206"/>
                  </a:cubicBezTo>
                  <a:cubicBezTo>
                    <a:pt x="282" y="205"/>
                    <a:pt x="281" y="201"/>
                    <a:pt x="279" y="200"/>
                  </a:cubicBezTo>
                  <a:cubicBezTo>
                    <a:pt x="278" y="199"/>
                    <a:pt x="276" y="198"/>
                    <a:pt x="275" y="199"/>
                  </a:cubicBezTo>
                  <a:cubicBezTo>
                    <a:pt x="275" y="200"/>
                    <a:pt x="275" y="202"/>
                    <a:pt x="273" y="201"/>
                  </a:cubicBezTo>
                  <a:cubicBezTo>
                    <a:pt x="272" y="201"/>
                    <a:pt x="272" y="200"/>
                    <a:pt x="270" y="200"/>
                  </a:cubicBezTo>
                  <a:cubicBezTo>
                    <a:pt x="269" y="200"/>
                    <a:pt x="263" y="202"/>
                    <a:pt x="259" y="207"/>
                  </a:cubicBezTo>
                  <a:cubicBezTo>
                    <a:pt x="256" y="210"/>
                    <a:pt x="256" y="216"/>
                    <a:pt x="257" y="217"/>
                  </a:cubicBezTo>
                  <a:cubicBezTo>
                    <a:pt x="257" y="218"/>
                    <a:pt x="259" y="218"/>
                    <a:pt x="259" y="218"/>
                  </a:cubicBezTo>
                  <a:cubicBezTo>
                    <a:pt x="261" y="218"/>
                    <a:pt x="262" y="218"/>
                    <a:pt x="264" y="218"/>
                  </a:cubicBezTo>
                  <a:cubicBezTo>
                    <a:pt x="266" y="218"/>
                    <a:pt x="267" y="216"/>
                    <a:pt x="270" y="217"/>
                  </a:cubicBezTo>
                  <a:cubicBezTo>
                    <a:pt x="272" y="217"/>
                    <a:pt x="273" y="218"/>
                    <a:pt x="274" y="218"/>
                  </a:cubicBezTo>
                  <a:cubicBezTo>
                    <a:pt x="276" y="219"/>
                    <a:pt x="282" y="227"/>
                    <a:pt x="283" y="227"/>
                  </a:cubicBezTo>
                  <a:cubicBezTo>
                    <a:pt x="284" y="226"/>
                    <a:pt x="285" y="228"/>
                    <a:pt x="286" y="228"/>
                  </a:cubicBezTo>
                  <a:cubicBezTo>
                    <a:pt x="288" y="227"/>
                    <a:pt x="289" y="228"/>
                    <a:pt x="290" y="227"/>
                  </a:cubicBezTo>
                  <a:cubicBezTo>
                    <a:pt x="291" y="225"/>
                    <a:pt x="291" y="224"/>
                    <a:pt x="293" y="223"/>
                  </a:cubicBezTo>
                  <a:close/>
                  <a:moveTo>
                    <a:pt x="342" y="290"/>
                  </a:moveTo>
                  <a:cubicBezTo>
                    <a:pt x="342" y="290"/>
                    <a:pt x="277" y="277"/>
                    <a:pt x="248" y="270"/>
                  </a:cubicBezTo>
                  <a:cubicBezTo>
                    <a:pt x="220" y="277"/>
                    <a:pt x="171" y="287"/>
                    <a:pt x="171" y="287"/>
                  </a:cubicBezTo>
                  <a:cubicBezTo>
                    <a:pt x="171" y="287"/>
                    <a:pt x="122" y="277"/>
                    <a:pt x="93" y="270"/>
                  </a:cubicBezTo>
                  <a:cubicBezTo>
                    <a:pt x="64" y="277"/>
                    <a:pt x="0" y="290"/>
                    <a:pt x="0" y="290"/>
                  </a:cubicBezTo>
                  <a:cubicBezTo>
                    <a:pt x="29" y="101"/>
                    <a:pt x="29" y="101"/>
                    <a:pt x="29" y="101"/>
                  </a:cubicBezTo>
                  <a:cubicBezTo>
                    <a:pt x="30" y="100"/>
                    <a:pt x="30" y="100"/>
                    <a:pt x="30" y="100"/>
                  </a:cubicBezTo>
                  <a:cubicBezTo>
                    <a:pt x="18" y="85"/>
                    <a:pt x="13" y="72"/>
                    <a:pt x="13" y="56"/>
                  </a:cubicBezTo>
                  <a:cubicBezTo>
                    <a:pt x="13" y="25"/>
                    <a:pt x="38" y="0"/>
                    <a:pt x="69" y="0"/>
                  </a:cubicBezTo>
                  <a:cubicBezTo>
                    <a:pt x="100" y="0"/>
                    <a:pt x="125" y="25"/>
                    <a:pt x="125" y="56"/>
                  </a:cubicBezTo>
                  <a:cubicBezTo>
                    <a:pt x="125" y="66"/>
                    <a:pt x="123" y="75"/>
                    <a:pt x="118" y="84"/>
                  </a:cubicBezTo>
                  <a:cubicBezTo>
                    <a:pt x="132" y="88"/>
                    <a:pt x="155" y="94"/>
                    <a:pt x="171" y="98"/>
                  </a:cubicBezTo>
                  <a:cubicBezTo>
                    <a:pt x="195" y="92"/>
                    <a:pt x="235" y="81"/>
                    <a:pt x="235" y="81"/>
                  </a:cubicBezTo>
                  <a:cubicBezTo>
                    <a:pt x="312" y="101"/>
                    <a:pt x="312" y="101"/>
                    <a:pt x="312" y="101"/>
                  </a:cubicBezTo>
                  <a:lnTo>
                    <a:pt x="342" y="290"/>
                  </a:lnTo>
                  <a:close/>
                  <a:moveTo>
                    <a:pt x="69" y="127"/>
                  </a:moveTo>
                  <a:cubicBezTo>
                    <a:pt x="101" y="93"/>
                    <a:pt x="114" y="78"/>
                    <a:pt x="114" y="56"/>
                  </a:cubicBezTo>
                  <a:cubicBezTo>
                    <a:pt x="114" y="32"/>
                    <a:pt x="94" y="11"/>
                    <a:pt x="69" y="11"/>
                  </a:cubicBezTo>
                  <a:cubicBezTo>
                    <a:pt x="44" y="11"/>
                    <a:pt x="24" y="32"/>
                    <a:pt x="24" y="56"/>
                  </a:cubicBezTo>
                  <a:cubicBezTo>
                    <a:pt x="24" y="78"/>
                    <a:pt x="37" y="93"/>
                    <a:pt x="69" y="127"/>
                  </a:cubicBezTo>
                  <a:close/>
                  <a:moveTo>
                    <a:pt x="328" y="276"/>
                  </a:moveTo>
                  <a:cubicBezTo>
                    <a:pt x="319" y="220"/>
                    <a:pt x="311" y="165"/>
                    <a:pt x="302" y="110"/>
                  </a:cubicBezTo>
                  <a:cubicBezTo>
                    <a:pt x="275" y="103"/>
                    <a:pt x="261" y="100"/>
                    <a:pt x="235" y="93"/>
                  </a:cubicBezTo>
                  <a:cubicBezTo>
                    <a:pt x="210" y="100"/>
                    <a:pt x="197" y="103"/>
                    <a:pt x="171" y="110"/>
                  </a:cubicBezTo>
                  <a:cubicBezTo>
                    <a:pt x="147" y="103"/>
                    <a:pt x="134" y="100"/>
                    <a:pt x="112" y="94"/>
                  </a:cubicBezTo>
                  <a:cubicBezTo>
                    <a:pt x="110" y="97"/>
                    <a:pt x="108" y="99"/>
                    <a:pt x="106" y="102"/>
                  </a:cubicBezTo>
                  <a:cubicBezTo>
                    <a:pt x="107" y="102"/>
                    <a:pt x="107" y="102"/>
                    <a:pt x="108" y="102"/>
                  </a:cubicBezTo>
                  <a:cubicBezTo>
                    <a:pt x="112" y="102"/>
                    <a:pt x="114" y="105"/>
                    <a:pt x="117" y="106"/>
                  </a:cubicBezTo>
                  <a:cubicBezTo>
                    <a:pt x="128" y="109"/>
                    <a:pt x="134" y="105"/>
                    <a:pt x="145" y="113"/>
                  </a:cubicBezTo>
                  <a:cubicBezTo>
                    <a:pt x="147" y="114"/>
                    <a:pt x="147" y="116"/>
                    <a:pt x="147" y="116"/>
                  </a:cubicBezTo>
                  <a:cubicBezTo>
                    <a:pt x="144" y="118"/>
                    <a:pt x="142" y="122"/>
                    <a:pt x="138" y="123"/>
                  </a:cubicBezTo>
                  <a:cubicBezTo>
                    <a:pt x="134" y="123"/>
                    <a:pt x="128" y="128"/>
                    <a:pt x="125" y="130"/>
                  </a:cubicBezTo>
                  <a:cubicBezTo>
                    <a:pt x="123" y="131"/>
                    <a:pt x="122" y="132"/>
                    <a:pt x="120" y="130"/>
                  </a:cubicBezTo>
                  <a:cubicBezTo>
                    <a:pt x="119" y="128"/>
                    <a:pt x="120" y="120"/>
                    <a:pt x="120" y="118"/>
                  </a:cubicBezTo>
                  <a:cubicBezTo>
                    <a:pt x="121" y="116"/>
                    <a:pt x="123" y="113"/>
                    <a:pt x="120" y="112"/>
                  </a:cubicBezTo>
                  <a:cubicBezTo>
                    <a:pt x="119" y="111"/>
                    <a:pt x="117" y="111"/>
                    <a:pt x="116" y="110"/>
                  </a:cubicBezTo>
                  <a:cubicBezTo>
                    <a:pt x="115" y="109"/>
                    <a:pt x="113" y="108"/>
                    <a:pt x="113" y="108"/>
                  </a:cubicBezTo>
                  <a:cubicBezTo>
                    <a:pt x="112" y="108"/>
                    <a:pt x="108" y="109"/>
                    <a:pt x="109" y="111"/>
                  </a:cubicBezTo>
                  <a:cubicBezTo>
                    <a:pt x="109" y="112"/>
                    <a:pt x="113" y="113"/>
                    <a:pt x="112" y="115"/>
                  </a:cubicBezTo>
                  <a:cubicBezTo>
                    <a:pt x="112" y="117"/>
                    <a:pt x="115" y="117"/>
                    <a:pt x="114" y="118"/>
                  </a:cubicBezTo>
                  <a:cubicBezTo>
                    <a:pt x="113" y="121"/>
                    <a:pt x="112" y="117"/>
                    <a:pt x="111" y="119"/>
                  </a:cubicBezTo>
                  <a:cubicBezTo>
                    <a:pt x="111" y="120"/>
                    <a:pt x="110" y="120"/>
                    <a:pt x="110" y="120"/>
                  </a:cubicBezTo>
                  <a:cubicBezTo>
                    <a:pt x="108" y="121"/>
                    <a:pt x="107" y="119"/>
                    <a:pt x="106" y="118"/>
                  </a:cubicBezTo>
                  <a:cubicBezTo>
                    <a:pt x="106" y="118"/>
                    <a:pt x="103" y="116"/>
                    <a:pt x="104" y="116"/>
                  </a:cubicBezTo>
                  <a:cubicBezTo>
                    <a:pt x="105" y="116"/>
                    <a:pt x="106" y="116"/>
                    <a:pt x="106" y="114"/>
                  </a:cubicBezTo>
                  <a:cubicBezTo>
                    <a:pt x="104" y="109"/>
                    <a:pt x="100" y="117"/>
                    <a:pt x="99" y="117"/>
                  </a:cubicBezTo>
                  <a:cubicBezTo>
                    <a:pt x="99" y="117"/>
                    <a:pt x="91" y="120"/>
                    <a:pt x="90" y="121"/>
                  </a:cubicBezTo>
                  <a:cubicBezTo>
                    <a:pt x="90" y="121"/>
                    <a:pt x="90" y="121"/>
                    <a:pt x="90" y="121"/>
                  </a:cubicBezTo>
                  <a:cubicBezTo>
                    <a:pt x="89" y="122"/>
                    <a:pt x="88" y="123"/>
                    <a:pt x="87" y="124"/>
                  </a:cubicBezTo>
                  <a:cubicBezTo>
                    <a:pt x="87" y="124"/>
                    <a:pt x="88" y="125"/>
                    <a:pt x="88" y="125"/>
                  </a:cubicBezTo>
                  <a:cubicBezTo>
                    <a:pt x="92" y="127"/>
                    <a:pt x="99" y="120"/>
                    <a:pt x="99" y="120"/>
                  </a:cubicBezTo>
                  <a:cubicBezTo>
                    <a:pt x="99" y="119"/>
                    <a:pt x="100" y="119"/>
                    <a:pt x="100" y="118"/>
                  </a:cubicBezTo>
                  <a:cubicBezTo>
                    <a:pt x="101" y="117"/>
                    <a:pt x="103" y="118"/>
                    <a:pt x="104" y="119"/>
                  </a:cubicBezTo>
                  <a:cubicBezTo>
                    <a:pt x="105" y="120"/>
                    <a:pt x="105" y="120"/>
                    <a:pt x="105" y="122"/>
                  </a:cubicBezTo>
                  <a:cubicBezTo>
                    <a:pt x="105" y="123"/>
                    <a:pt x="107" y="121"/>
                    <a:pt x="108" y="121"/>
                  </a:cubicBezTo>
                  <a:cubicBezTo>
                    <a:pt x="114" y="126"/>
                    <a:pt x="111" y="134"/>
                    <a:pt x="112" y="136"/>
                  </a:cubicBezTo>
                  <a:cubicBezTo>
                    <a:pt x="112" y="138"/>
                    <a:pt x="111" y="138"/>
                    <a:pt x="109" y="137"/>
                  </a:cubicBezTo>
                  <a:cubicBezTo>
                    <a:pt x="104" y="134"/>
                    <a:pt x="92" y="134"/>
                    <a:pt x="82" y="151"/>
                  </a:cubicBezTo>
                  <a:cubicBezTo>
                    <a:pt x="80" y="153"/>
                    <a:pt x="81" y="154"/>
                    <a:pt x="81" y="156"/>
                  </a:cubicBezTo>
                  <a:cubicBezTo>
                    <a:pt x="81" y="157"/>
                    <a:pt x="79" y="159"/>
                    <a:pt x="78" y="157"/>
                  </a:cubicBezTo>
                  <a:cubicBezTo>
                    <a:pt x="77" y="156"/>
                    <a:pt x="78" y="154"/>
                    <a:pt x="75" y="155"/>
                  </a:cubicBezTo>
                  <a:cubicBezTo>
                    <a:pt x="74" y="155"/>
                    <a:pt x="72" y="155"/>
                    <a:pt x="70" y="156"/>
                  </a:cubicBezTo>
                  <a:cubicBezTo>
                    <a:pt x="67" y="157"/>
                    <a:pt x="65" y="159"/>
                    <a:pt x="64" y="162"/>
                  </a:cubicBezTo>
                  <a:cubicBezTo>
                    <a:pt x="64" y="163"/>
                    <a:pt x="67" y="166"/>
                    <a:pt x="69" y="166"/>
                  </a:cubicBezTo>
                  <a:cubicBezTo>
                    <a:pt x="75" y="166"/>
                    <a:pt x="75" y="171"/>
                    <a:pt x="75" y="173"/>
                  </a:cubicBezTo>
                  <a:cubicBezTo>
                    <a:pt x="76" y="179"/>
                    <a:pt x="73" y="181"/>
                    <a:pt x="70" y="176"/>
                  </a:cubicBezTo>
                  <a:cubicBezTo>
                    <a:pt x="69" y="174"/>
                    <a:pt x="66" y="174"/>
                    <a:pt x="64" y="173"/>
                  </a:cubicBezTo>
                  <a:cubicBezTo>
                    <a:pt x="62" y="172"/>
                    <a:pt x="46" y="168"/>
                    <a:pt x="46" y="156"/>
                  </a:cubicBezTo>
                  <a:cubicBezTo>
                    <a:pt x="46" y="152"/>
                    <a:pt x="49" y="147"/>
                    <a:pt x="51" y="145"/>
                  </a:cubicBezTo>
                  <a:cubicBezTo>
                    <a:pt x="54" y="142"/>
                    <a:pt x="54" y="135"/>
                    <a:pt x="54" y="134"/>
                  </a:cubicBezTo>
                  <a:cubicBezTo>
                    <a:pt x="53" y="132"/>
                    <a:pt x="52" y="131"/>
                    <a:pt x="50" y="131"/>
                  </a:cubicBezTo>
                  <a:cubicBezTo>
                    <a:pt x="47" y="132"/>
                    <a:pt x="44" y="134"/>
                    <a:pt x="40" y="135"/>
                  </a:cubicBezTo>
                  <a:cubicBezTo>
                    <a:pt x="39" y="135"/>
                    <a:pt x="35" y="136"/>
                    <a:pt x="36" y="134"/>
                  </a:cubicBezTo>
                  <a:cubicBezTo>
                    <a:pt x="36" y="133"/>
                    <a:pt x="38" y="127"/>
                    <a:pt x="48" y="122"/>
                  </a:cubicBezTo>
                  <a:cubicBezTo>
                    <a:pt x="45" y="118"/>
                    <a:pt x="42" y="115"/>
                    <a:pt x="39" y="111"/>
                  </a:cubicBezTo>
                  <a:cubicBezTo>
                    <a:pt x="31" y="166"/>
                    <a:pt x="22" y="221"/>
                    <a:pt x="13" y="276"/>
                  </a:cubicBezTo>
                  <a:cubicBezTo>
                    <a:pt x="46" y="269"/>
                    <a:pt x="62" y="265"/>
                    <a:pt x="93" y="259"/>
                  </a:cubicBezTo>
                  <a:cubicBezTo>
                    <a:pt x="124" y="265"/>
                    <a:pt x="139" y="269"/>
                    <a:pt x="171" y="276"/>
                  </a:cubicBezTo>
                  <a:cubicBezTo>
                    <a:pt x="202" y="269"/>
                    <a:pt x="218" y="265"/>
                    <a:pt x="248" y="259"/>
                  </a:cubicBezTo>
                  <a:cubicBezTo>
                    <a:pt x="280" y="265"/>
                    <a:pt x="296" y="269"/>
                    <a:pt x="328" y="276"/>
                  </a:cubicBezTo>
                  <a:close/>
                  <a:moveTo>
                    <a:pt x="304" y="230"/>
                  </a:moveTo>
                  <a:cubicBezTo>
                    <a:pt x="301" y="231"/>
                    <a:pt x="297" y="240"/>
                    <a:pt x="293" y="240"/>
                  </a:cubicBezTo>
                  <a:cubicBezTo>
                    <a:pt x="292" y="241"/>
                    <a:pt x="290" y="241"/>
                    <a:pt x="290" y="242"/>
                  </a:cubicBezTo>
                  <a:cubicBezTo>
                    <a:pt x="289" y="243"/>
                    <a:pt x="291" y="243"/>
                    <a:pt x="292" y="243"/>
                  </a:cubicBezTo>
                  <a:cubicBezTo>
                    <a:pt x="295" y="244"/>
                    <a:pt x="296" y="243"/>
                    <a:pt x="298" y="242"/>
                  </a:cubicBezTo>
                  <a:cubicBezTo>
                    <a:pt x="299" y="242"/>
                    <a:pt x="301" y="241"/>
                    <a:pt x="301" y="240"/>
                  </a:cubicBezTo>
                  <a:cubicBezTo>
                    <a:pt x="309" y="235"/>
                    <a:pt x="306" y="230"/>
                    <a:pt x="304" y="230"/>
                  </a:cubicBezTo>
                  <a:close/>
                  <a:moveTo>
                    <a:pt x="81" y="199"/>
                  </a:moveTo>
                  <a:cubicBezTo>
                    <a:pt x="84" y="200"/>
                    <a:pt x="85" y="201"/>
                    <a:pt x="85" y="203"/>
                  </a:cubicBezTo>
                  <a:cubicBezTo>
                    <a:pt x="85" y="205"/>
                    <a:pt x="81" y="215"/>
                    <a:pt x="84" y="221"/>
                  </a:cubicBezTo>
                  <a:cubicBezTo>
                    <a:pt x="85" y="222"/>
                    <a:pt x="88" y="229"/>
                    <a:pt x="90" y="230"/>
                  </a:cubicBezTo>
                  <a:cubicBezTo>
                    <a:pt x="91" y="230"/>
                    <a:pt x="91" y="231"/>
                    <a:pt x="92" y="231"/>
                  </a:cubicBezTo>
                  <a:cubicBezTo>
                    <a:pt x="93" y="233"/>
                    <a:pt x="95" y="233"/>
                    <a:pt x="96" y="232"/>
                  </a:cubicBezTo>
                  <a:cubicBezTo>
                    <a:pt x="98" y="230"/>
                    <a:pt x="94" y="227"/>
                    <a:pt x="95" y="226"/>
                  </a:cubicBezTo>
                  <a:cubicBezTo>
                    <a:pt x="97" y="223"/>
                    <a:pt x="94" y="220"/>
                    <a:pt x="99" y="217"/>
                  </a:cubicBezTo>
                  <a:cubicBezTo>
                    <a:pt x="100" y="217"/>
                    <a:pt x="99" y="215"/>
                    <a:pt x="100" y="214"/>
                  </a:cubicBezTo>
                  <a:cubicBezTo>
                    <a:pt x="101" y="214"/>
                    <a:pt x="102" y="214"/>
                    <a:pt x="103" y="213"/>
                  </a:cubicBezTo>
                  <a:cubicBezTo>
                    <a:pt x="104" y="212"/>
                    <a:pt x="107" y="206"/>
                    <a:pt x="109" y="206"/>
                  </a:cubicBezTo>
                  <a:cubicBezTo>
                    <a:pt x="111" y="206"/>
                    <a:pt x="123" y="194"/>
                    <a:pt x="119" y="189"/>
                  </a:cubicBezTo>
                  <a:cubicBezTo>
                    <a:pt x="117" y="187"/>
                    <a:pt x="104" y="180"/>
                    <a:pt x="103" y="178"/>
                  </a:cubicBezTo>
                  <a:cubicBezTo>
                    <a:pt x="103" y="177"/>
                    <a:pt x="103" y="175"/>
                    <a:pt x="101" y="174"/>
                  </a:cubicBezTo>
                  <a:cubicBezTo>
                    <a:pt x="101" y="174"/>
                    <a:pt x="96" y="170"/>
                    <a:pt x="95" y="169"/>
                  </a:cubicBezTo>
                  <a:cubicBezTo>
                    <a:pt x="95" y="168"/>
                    <a:pt x="88" y="166"/>
                    <a:pt x="82" y="171"/>
                  </a:cubicBezTo>
                  <a:cubicBezTo>
                    <a:pt x="81" y="171"/>
                    <a:pt x="77" y="180"/>
                    <a:pt x="76" y="182"/>
                  </a:cubicBezTo>
                  <a:cubicBezTo>
                    <a:pt x="74" y="184"/>
                    <a:pt x="73" y="187"/>
                    <a:pt x="73" y="189"/>
                  </a:cubicBezTo>
                  <a:cubicBezTo>
                    <a:pt x="73" y="192"/>
                    <a:pt x="75" y="193"/>
                    <a:pt x="76" y="195"/>
                  </a:cubicBezTo>
                  <a:cubicBezTo>
                    <a:pt x="78" y="197"/>
                    <a:pt x="78" y="199"/>
                    <a:pt x="81" y="199"/>
                  </a:cubicBezTo>
                  <a:close/>
                  <a:moveTo>
                    <a:pt x="271" y="142"/>
                  </a:moveTo>
                  <a:cubicBezTo>
                    <a:pt x="271" y="142"/>
                    <a:pt x="273" y="142"/>
                    <a:pt x="272" y="141"/>
                  </a:cubicBezTo>
                  <a:cubicBezTo>
                    <a:pt x="272" y="141"/>
                    <a:pt x="271" y="140"/>
                    <a:pt x="270" y="140"/>
                  </a:cubicBezTo>
                  <a:cubicBezTo>
                    <a:pt x="270" y="138"/>
                    <a:pt x="271" y="138"/>
                    <a:pt x="269" y="137"/>
                  </a:cubicBezTo>
                  <a:cubicBezTo>
                    <a:pt x="269" y="136"/>
                    <a:pt x="268" y="135"/>
                    <a:pt x="267" y="134"/>
                  </a:cubicBezTo>
                  <a:cubicBezTo>
                    <a:pt x="267" y="134"/>
                    <a:pt x="265" y="132"/>
                    <a:pt x="264" y="133"/>
                  </a:cubicBezTo>
                  <a:cubicBezTo>
                    <a:pt x="264" y="133"/>
                    <a:pt x="267" y="136"/>
                    <a:pt x="267" y="137"/>
                  </a:cubicBezTo>
                  <a:cubicBezTo>
                    <a:pt x="268" y="138"/>
                    <a:pt x="268" y="139"/>
                    <a:pt x="269" y="140"/>
                  </a:cubicBezTo>
                  <a:cubicBezTo>
                    <a:pt x="269" y="140"/>
                    <a:pt x="270" y="142"/>
                    <a:pt x="271" y="142"/>
                  </a:cubicBezTo>
                  <a:close/>
                  <a:moveTo>
                    <a:pt x="276" y="152"/>
                  </a:moveTo>
                  <a:cubicBezTo>
                    <a:pt x="276" y="151"/>
                    <a:pt x="277" y="150"/>
                    <a:pt x="276" y="149"/>
                  </a:cubicBezTo>
                  <a:cubicBezTo>
                    <a:pt x="276" y="149"/>
                    <a:pt x="275" y="148"/>
                    <a:pt x="274" y="147"/>
                  </a:cubicBezTo>
                  <a:cubicBezTo>
                    <a:pt x="274" y="146"/>
                    <a:pt x="276" y="147"/>
                    <a:pt x="276" y="147"/>
                  </a:cubicBezTo>
                  <a:cubicBezTo>
                    <a:pt x="276" y="146"/>
                    <a:pt x="276" y="145"/>
                    <a:pt x="275" y="145"/>
                  </a:cubicBezTo>
                  <a:cubicBezTo>
                    <a:pt x="274" y="145"/>
                    <a:pt x="273" y="144"/>
                    <a:pt x="272" y="143"/>
                  </a:cubicBezTo>
                  <a:cubicBezTo>
                    <a:pt x="270" y="142"/>
                    <a:pt x="271" y="145"/>
                    <a:pt x="273" y="147"/>
                  </a:cubicBezTo>
                  <a:cubicBezTo>
                    <a:pt x="273" y="148"/>
                    <a:pt x="274" y="149"/>
                    <a:pt x="274" y="150"/>
                  </a:cubicBezTo>
                  <a:cubicBezTo>
                    <a:pt x="274" y="152"/>
                    <a:pt x="266" y="153"/>
                    <a:pt x="270" y="156"/>
                  </a:cubicBezTo>
                  <a:cubicBezTo>
                    <a:pt x="271" y="157"/>
                    <a:pt x="271" y="156"/>
                    <a:pt x="271" y="156"/>
                  </a:cubicBezTo>
                  <a:cubicBezTo>
                    <a:pt x="272" y="155"/>
                    <a:pt x="273" y="155"/>
                    <a:pt x="274" y="155"/>
                  </a:cubicBezTo>
                  <a:cubicBezTo>
                    <a:pt x="275" y="155"/>
                    <a:pt x="276" y="155"/>
                    <a:pt x="277" y="154"/>
                  </a:cubicBezTo>
                  <a:cubicBezTo>
                    <a:pt x="278" y="154"/>
                    <a:pt x="277" y="153"/>
                    <a:pt x="276" y="152"/>
                  </a:cubicBezTo>
                  <a:close/>
                  <a:moveTo>
                    <a:pt x="69" y="110"/>
                  </a:moveTo>
                  <a:cubicBezTo>
                    <a:pt x="94" y="83"/>
                    <a:pt x="102" y="72"/>
                    <a:pt x="102" y="56"/>
                  </a:cubicBezTo>
                  <a:cubicBezTo>
                    <a:pt x="102" y="38"/>
                    <a:pt x="87" y="23"/>
                    <a:pt x="69" y="23"/>
                  </a:cubicBezTo>
                  <a:cubicBezTo>
                    <a:pt x="50" y="23"/>
                    <a:pt x="35" y="38"/>
                    <a:pt x="35" y="56"/>
                  </a:cubicBezTo>
                  <a:cubicBezTo>
                    <a:pt x="35" y="72"/>
                    <a:pt x="44" y="83"/>
                    <a:pt x="69" y="110"/>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sp>
        <p:nvSpPr>
          <p:cNvPr id="15712" name="矩形 208"/>
          <p:cNvSpPr>
            <a:spLocks noChangeArrowheads="1"/>
          </p:cNvSpPr>
          <p:nvPr/>
        </p:nvSpPr>
        <p:spPr bwMode="auto">
          <a:xfrm>
            <a:off x="8404225" y="1893888"/>
            <a:ext cx="3348038" cy="404812"/>
          </a:xfrm>
          <a:prstGeom prst="rect">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2F2F2"/>
                </a:solidFill>
                <a:cs typeface="Calibri" panose="020F0502020204030204" pitchFamily="34" charset="0"/>
              </a:rPr>
              <a:t>Enter your title</a:t>
            </a:r>
            <a:endParaRPr lang="zh-CN" altLang="en-US" sz="1900" b="1">
              <a:solidFill>
                <a:srgbClr val="F2F2F2"/>
              </a:solidFill>
              <a:latin typeface="宋体" panose="02010600030101010101" pitchFamily="2" charset="-122"/>
              <a:sym typeface="宋体" panose="02010600030101010101" pitchFamily="2" charset="-122"/>
            </a:endParaRPr>
          </a:p>
        </p:txBody>
      </p:sp>
      <p:sp>
        <p:nvSpPr>
          <p:cNvPr id="15713" name="TextBox 209"/>
          <p:cNvSpPr>
            <a:spLocks noChangeArrowheads="1"/>
          </p:cNvSpPr>
          <p:nvPr/>
        </p:nvSpPr>
        <p:spPr bwMode="auto">
          <a:xfrm>
            <a:off x="8404225" y="3762375"/>
            <a:ext cx="3389313" cy="1878013"/>
          </a:xfrm>
          <a:prstGeom prst="rect">
            <a:avLst/>
          </a:prstGeom>
          <a:noFill/>
          <a:ln w="9525">
            <a:solidFill>
              <a:schemeClr val="bg1"/>
            </a:solidFill>
            <a:prstDash val="dash"/>
            <a:bevel/>
            <a:headEnd/>
            <a:tailEnd/>
          </a:ln>
          <a:extLst>
            <a:ext uri="{909E8E84-426E-40DD-AFC4-6F175D3DCCD1}">
              <a14:hiddenFill xmlns:a14="http://schemas.microsoft.com/office/drawing/2010/main">
                <a:solidFill>
                  <a:srgbClr val="FFFFFF"/>
                </a:solidFill>
              </a14:hiddenFill>
            </a:ext>
          </a:extLst>
        </p:spPr>
        <p:txBody>
          <a:bodyPr wrap="none"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p>
        </p:txBody>
      </p:sp>
      <p:sp>
        <p:nvSpPr>
          <p:cNvPr id="15714" name="TextBox 210"/>
          <p:cNvSpPr>
            <a:spLocks noChangeArrowheads="1"/>
          </p:cNvSpPr>
          <p:nvPr/>
        </p:nvSpPr>
        <p:spPr bwMode="auto">
          <a:xfrm>
            <a:off x="8404225" y="2312988"/>
            <a:ext cx="3554413" cy="143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a:t>
            </a:r>
            <a:endParaRPr lang="zh-CN" altLang="en-US" sz="1900">
              <a:solidFill>
                <a:schemeClr val="bg1"/>
              </a:solidFill>
              <a:sym typeface="宋体" panose="02010600030101010101" pitchFamily="2" charset="-122"/>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afterEffect">
                                  <p:stCondLst>
                                    <p:cond delay="0"/>
                                  </p:stCondLst>
                                  <p:childTnLst>
                                    <p:set>
                                      <p:cBhvr>
                                        <p:cTn id="6" dur="1" fill="hold">
                                          <p:stCondLst>
                                            <p:cond delay="0"/>
                                          </p:stCondLst>
                                        </p:cTn>
                                        <p:tgtEl>
                                          <p:spTgt spid="15505"/>
                                        </p:tgtEl>
                                        <p:attrNameLst>
                                          <p:attrName>style.visibility</p:attrName>
                                        </p:attrNameLst>
                                      </p:cBhvr>
                                      <p:to>
                                        <p:strVal val="visible"/>
                                      </p:to>
                                    </p:set>
                                    <p:animEffect>
                                      <p:cBhvr>
                                        <p:cTn id="7" dur="1000"/>
                                        <p:tgtEl>
                                          <p:spTgt spid="15505"/>
                                        </p:tgtEl>
                                      </p:cBhvr>
                                    </p:animEffect>
                                    <p:anim calcmode="lin" valueType="num">
                                      <p:cBhvr>
                                        <p:cTn id="8" dur="1000" fill="hold"/>
                                        <p:tgtEl>
                                          <p:spTgt spid="15505"/>
                                        </p:tgtEl>
                                        <p:attrNameLst>
                                          <p:attrName>ppt_x</p:attrName>
                                        </p:attrNameLst>
                                      </p:cBhvr>
                                      <p:tavLst>
                                        <p:tav tm="0">
                                          <p:val>
                                            <p:strVal val="#ppt_x"/>
                                          </p:val>
                                        </p:tav>
                                        <p:tav tm="100000">
                                          <p:val>
                                            <p:strVal val="#ppt_x"/>
                                          </p:val>
                                        </p:tav>
                                      </p:tavLst>
                                    </p:anim>
                                    <p:anim calcmode="lin" valueType="num">
                                      <p:cBhvr>
                                        <p:cTn id="9" dur="1000" fill="hold"/>
                                        <p:tgtEl>
                                          <p:spTgt spid="15505"/>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2" presetClass="entr" presetSubtype="0" fill="hold" nodeType="afterEffect">
                                  <p:stCondLst>
                                    <p:cond delay="0"/>
                                  </p:stCondLst>
                                  <p:childTnLst>
                                    <p:set>
                                      <p:cBhvr>
                                        <p:cTn id="12" dur="1" fill="hold">
                                          <p:stCondLst>
                                            <p:cond delay="0"/>
                                          </p:stCondLst>
                                        </p:cTn>
                                        <p:tgtEl>
                                          <p:spTgt spid="15708"/>
                                        </p:tgtEl>
                                        <p:attrNameLst>
                                          <p:attrName>style.visibility</p:attrName>
                                        </p:attrNameLst>
                                      </p:cBhvr>
                                      <p:to>
                                        <p:strVal val="visible"/>
                                      </p:to>
                                    </p:set>
                                    <p:animEffect>
                                      <p:cBhvr>
                                        <p:cTn id="13" dur="1000"/>
                                        <p:tgtEl>
                                          <p:spTgt spid="15708"/>
                                        </p:tgtEl>
                                      </p:cBhvr>
                                    </p:animEffect>
                                    <p:anim calcmode="lin" valueType="num">
                                      <p:cBhvr>
                                        <p:cTn id="14" dur="1000" fill="hold"/>
                                        <p:tgtEl>
                                          <p:spTgt spid="15708"/>
                                        </p:tgtEl>
                                        <p:attrNameLst>
                                          <p:attrName>ppt_x</p:attrName>
                                        </p:attrNameLst>
                                      </p:cBhvr>
                                      <p:tavLst>
                                        <p:tav tm="0">
                                          <p:val>
                                            <p:strVal val="#ppt_x"/>
                                          </p:val>
                                        </p:tav>
                                        <p:tav tm="100000">
                                          <p:val>
                                            <p:strVal val="#ppt_x"/>
                                          </p:val>
                                        </p:tav>
                                      </p:tavLst>
                                    </p:anim>
                                    <p:anim calcmode="lin" valueType="num">
                                      <p:cBhvr>
                                        <p:cTn id="15" dur="1000" fill="hold"/>
                                        <p:tgtEl>
                                          <p:spTgt spid="15708"/>
                                        </p:tgtEl>
                                        <p:attrNameLst>
                                          <p:attrName>ppt_y</p:attrName>
                                        </p:attrNameLst>
                                      </p:cBhvr>
                                      <p:tavLst>
                                        <p:tav tm="0">
                                          <p:val>
                                            <p:strVal val="#ppt_y+.1"/>
                                          </p:val>
                                        </p:tav>
                                        <p:tav tm="100000">
                                          <p:val>
                                            <p:strVal val="#ppt_y"/>
                                          </p:val>
                                        </p:tav>
                                      </p:tavLst>
                                    </p:anim>
                                  </p:childTnLst>
                                </p:cTn>
                              </p:par>
                            </p:childTnLst>
                          </p:cTn>
                        </p:par>
                        <p:par>
                          <p:cTn id="16" fill="hold" nodeType="afterGroup">
                            <p:stCondLst>
                              <p:cond delay="2000"/>
                            </p:stCondLst>
                            <p:childTnLst>
                              <p:par>
                                <p:cTn id="17" presetID="42" presetClass="entr" presetSubtype="0" fill="hold" nodeType="afterEffect">
                                  <p:stCondLst>
                                    <p:cond delay="0"/>
                                  </p:stCondLst>
                                  <p:childTnLst>
                                    <p:set>
                                      <p:cBhvr>
                                        <p:cTn id="18" dur="1" fill="hold">
                                          <p:stCondLst>
                                            <p:cond delay="0"/>
                                          </p:stCondLst>
                                        </p:cTn>
                                        <p:tgtEl>
                                          <p:spTgt spid="15688"/>
                                        </p:tgtEl>
                                        <p:attrNameLst>
                                          <p:attrName>style.visibility</p:attrName>
                                        </p:attrNameLst>
                                      </p:cBhvr>
                                      <p:to>
                                        <p:strVal val="visible"/>
                                      </p:to>
                                    </p:set>
                                    <p:animEffect>
                                      <p:cBhvr>
                                        <p:cTn id="19" dur="1000"/>
                                        <p:tgtEl>
                                          <p:spTgt spid="15688"/>
                                        </p:tgtEl>
                                      </p:cBhvr>
                                    </p:animEffect>
                                    <p:anim calcmode="lin" valueType="num">
                                      <p:cBhvr>
                                        <p:cTn id="20" dur="1000" fill="hold"/>
                                        <p:tgtEl>
                                          <p:spTgt spid="15688"/>
                                        </p:tgtEl>
                                        <p:attrNameLst>
                                          <p:attrName>ppt_x</p:attrName>
                                        </p:attrNameLst>
                                      </p:cBhvr>
                                      <p:tavLst>
                                        <p:tav tm="0">
                                          <p:val>
                                            <p:strVal val="#ppt_x"/>
                                          </p:val>
                                        </p:tav>
                                        <p:tav tm="100000">
                                          <p:val>
                                            <p:strVal val="#ppt_x"/>
                                          </p:val>
                                        </p:tav>
                                      </p:tavLst>
                                    </p:anim>
                                    <p:anim calcmode="lin" valueType="num">
                                      <p:cBhvr>
                                        <p:cTn id="21" dur="1000" fill="hold"/>
                                        <p:tgtEl>
                                          <p:spTgt spid="15688"/>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15700"/>
                                        </p:tgtEl>
                                        <p:attrNameLst>
                                          <p:attrName>style.visibility</p:attrName>
                                        </p:attrNameLst>
                                      </p:cBhvr>
                                      <p:to>
                                        <p:strVal val="visible"/>
                                      </p:to>
                                    </p:set>
                                    <p:animEffect>
                                      <p:cBhvr>
                                        <p:cTn id="24" dur="1000"/>
                                        <p:tgtEl>
                                          <p:spTgt spid="15700"/>
                                        </p:tgtEl>
                                      </p:cBhvr>
                                    </p:animEffect>
                                    <p:anim calcmode="lin" valueType="num">
                                      <p:cBhvr>
                                        <p:cTn id="25" dur="1000" fill="hold"/>
                                        <p:tgtEl>
                                          <p:spTgt spid="15700"/>
                                        </p:tgtEl>
                                        <p:attrNameLst>
                                          <p:attrName>ppt_x</p:attrName>
                                        </p:attrNameLst>
                                      </p:cBhvr>
                                      <p:tavLst>
                                        <p:tav tm="0">
                                          <p:val>
                                            <p:strVal val="#ppt_x"/>
                                          </p:val>
                                        </p:tav>
                                        <p:tav tm="100000">
                                          <p:val>
                                            <p:strVal val="#ppt_x"/>
                                          </p:val>
                                        </p:tav>
                                      </p:tavLst>
                                    </p:anim>
                                    <p:anim calcmode="lin" valueType="num">
                                      <p:cBhvr>
                                        <p:cTn id="26" dur="1000" fill="hold"/>
                                        <p:tgtEl>
                                          <p:spTgt spid="15700"/>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15696"/>
                                        </p:tgtEl>
                                        <p:attrNameLst>
                                          <p:attrName>style.visibility</p:attrName>
                                        </p:attrNameLst>
                                      </p:cBhvr>
                                      <p:to>
                                        <p:strVal val="visible"/>
                                      </p:to>
                                    </p:set>
                                    <p:animEffect>
                                      <p:cBhvr>
                                        <p:cTn id="29" dur="1000"/>
                                        <p:tgtEl>
                                          <p:spTgt spid="15696"/>
                                        </p:tgtEl>
                                      </p:cBhvr>
                                    </p:animEffect>
                                    <p:anim calcmode="lin" valueType="num">
                                      <p:cBhvr>
                                        <p:cTn id="30" dur="1000" fill="hold"/>
                                        <p:tgtEl>
                                          <p:spTgt spid="15696"/>
                                        </p:tgtEl>
                                        <p:attrNameLst>
                                          <p:attrName>ppt_x</p:attrName>
                                        </p:attrNameLst>
                                      </p:cBhvr>
                                      <p:tavLst>
                                        <p:tav tm="0">
                                          <p:val>
                                            <p:strVal val="#ppt_x"/>
                                          </p:val>
                                        </p:tav>
                                        <p:tav tm="100000">
                                          <p:val>
                                            <p:strVal val="#ppt_x"/>
                                          </p:val>
                                        </p:tav>
                                      </p:tavLst>
                                    </p:anim>
                                    <p:anim calcmode="lin" valueType="num">
                                      <p:cBhvr>
                                        <p:cTn id="31" dur="1000" fill="hold"/>
                                        <p:tgtEl>
                                          <p:spTgt spid="15696"/>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684"/>
                                        </p:tgtEl>
                                        <p:attrNameLst>
                                          <p:attrName>style.visibility</p:attrName>
                                        </p:attrNameLst>
                                      </p:cBhvr>
                                      <p:to>
                                        <p:strVal val="visible"/>
                                      </p:to>
                                    </p:set>
                                    <p:animEffect>
                                      <p:cBhvr>
                                        <p:cTn id="34" dur="1000"/>
                                        <p:tgtEl>
                                          <p:spTgt spid="15684"/>
                                        </p:tgtEl>
                                      </p:cBhvr>
                                    </p:animEffect>
                                    <p:anim calcmode="lin" valueType="num">
                                      <p:cBhvr>
                                        <p:cTn id="35" dur="1000" fill="hold"/>
                                        <p:tgtEl>
                                          <p:spTgt spid="15684"/>
                                        </p:tgtEl>
                                        <p:attrNameLst>
                                          <p:attrName>ppt_x</p:attrName>
                                        </p:attrNameLst>
                                      </p:cBhvr>
                                      <p:tavLst>
                                        <p:tav tm="0">
                                          <p:val>
                                            <p:strVal val="#ppt_x"/>
                                          </p:val>
                                        </p:tav>
                                        <p:tav tm="100000">
                                          <p:val>
                                            <p:strVal val="#ppt_x"/>
                                          </p:val>
                                        </p:tav>
                                      </p:tavLst>
                                    </p:anim>
                                    <p:anim calcmode="lin" valueType="num">
                                      <p:cBhvr>
                                        <p:cTn id="36" dur="1000" fill="hold"/>
                                        <p:tgtEl>
                                          <p:spTgt spid="15684"/>
                                        </p:tgtEl>
                                        <p:attrNameLst>
                                          <p:attrName>ppt_y</p:attrName>
                                        </p:attrNameLst>
                                      </p:cBhvr>
                                      <p:tavLst>
                                        <p:tav tm="0">
                                          <p:val>
                                            <p:strVal val="#ppt_y+.1"/>
                                          </p:val>
                                        </p:tav>
                                        <p:tav tm="100000">
                                          <p:val>
                                            <p:strVal val="#ppt_y"/>
                                          </p:val>
                                        </p:tav>
                                      </p:tavLst>
                                    </p:anim>
                                  </p:childTnLst>
                                </p:cTn>
                              </p:par>
                              <p:par>
                                <p:cTn id="37" presetID="42" presetClass="entr" presetSubtype="0" fill="hold" nodeType="withEffect">
                                  <p:stCondLst>
                                    <p:cond delay="0"/>
                                  </p:stCondLst>
                                  <p:childTnLst>
                                    <p:set>
                                      <p:cBhvr>
                                        <p:cTn id="38" dur="1" fill="hold">
                                          <p:stCondLst>
                                            <p:cond delay="0"/>
                                          </p:stCondLst>
                                        </p:cTn>
                                        <p:tgtEl>
                                          <p:spTgt spid="15692"/>
                                        </p:tgtEl>
                                        <p:attrNameLst>
                                          <p:attrName>style.visibility</p:attrName>
                                        </p:attrNameLst>
                                      </p:cBhvr>
                                      <p:to>
                                        <p:strVal val="visible"/>
                                      </p:to>
                                    </p:set>
                                    <p:animEffect>
                                      <p:cBhvr>
                                        <p:cTn id="39" dur="1000"/>
                                        <p:tgtEl>
                                          <p:spTgt spid="15692"/>
                                        </p:tgtEl>
                                      </p:cBhvr>
                                    </p:animEffect>
                                    <p:anim calcmode="lin" valueType="num">
                                      <p:cBhvr>
                                        <p:cTn id="40" dur="1000" fill="hold"/>
                                        <p:tgtEl>
                                          <p:spTgt spid="15692"/>
                                        </p:tgtEl>
                                        <p:attrNameLst>
                                          <p:attrName>ppt_x</p:attrName>
                                        </p:attrNameLst>
                                      </p:cBhvr>
                                      <p:tavLst>
                                        <p:tav tm="0">
                                          <p:val>
                                            <p:strVal val="#ppt_x"/>
                                          </p:val>
                                        </p:tav>
                                        <p:tav tm="100000">
                                          <p:val>
                                            <p:strVal val="#ppt_x"/>
                                          </p:val>
                                        </p:tav>
                                      </p:tavLst>
                                    </p:anim>
                                    <p:anim calcmode="lin" valueType="num">
                                      <p:cBhvr>
                                        <p:cTn id="41" dur="1000" fill="hold"/>
                                        <p:tgtEl>
                                          <p:spTgt spid="15692"/>
                                        </p:tgtEl>
                                        <p:attrNameLst>
                                          <p:attrName>ppt_y</p:attrName>
                                        </p:attrNameLst>
                                      </p:cBhvr>
                                      <p:tavLst>
                                        <p:tav tm="0">
                                          <p:val>
                                            <p:strVal val="#ppt_y+.1"/>
                                          </p:val>
                                        </p:tav>
                                        <p:tav tm="100000">
                                          <p:val>
                                            <p:strVal val="#ppt_y"/>
                                          </p:val>
                                        </p:tav>
                                      </p:tavLst>
                                    </p:anim>
                                  </p:childTnLst>
                                </p:cTn>
                              </p:par>
                              <p:par>
                                <p:cTn id="42" presetID="42" presetClass="entr" presetSubtype="0" fill="hold" nodeType="withEffect">
                                  <p:stCondLst>
                                    <p:cond delay="0"/>
                                  </p:stCondLst>
                                  <p:childTnLst>
                                    <p:set>
                                      <p:cBhvr>
                                        <p:cTn id="43" dur="1" fill="hold">
                                          <p:stCondLst>
                                            <p:cond delay="0"/>
                                          </p:stCondLst>
                                        </p:cTn>
                                        <p:tgtEl>
                                          <p:spTgt spid="15704"/>
                                        </p:tgtEl>
                                        <p:attrNameLst>
                                          <p:attrName>style.visibility</p:attrName>
                                        </p:attrNameLst>
                                      </p:cBhvr>
                                      <p:to>
                                        <p:strVal val="visible"/>
                                      </p:to>
                                    </p:set>
                                    <p:animEffect>
                                      <p:cBhvr>
                                        <p:cTn id="44" dur="1000"/>
                                        <p:tgtEl>
                                          <p:spTgt spid="15704"/>
                                        </p:tgtEl>
                                      </p:cBhvr>
                                    </p:animEffect>
                                    <p:anim calcmode="lin" valueType="num">
                                      <p:cBhvr>
                                        <p:cTn id="45" dur="1000" fill="hold"/>
                                        <p:tgtEl>
                                          <p:spTgt spid="15704"/>
                                        </p:tgtEl>
                                        <p:attrNameLst>
                                          <p:attrName>ppt_x</p:attrName>
                                        </p:attrNameLst>
                                      </p:cBhvr>
                                      <p:tavLst>
                                        <p:tav tm="0">
                                          <p:val>
                                            <p:strVal val="#ppt_x"/>
                                          </p:val>
                                        </p:tav>
                                        <p:tav tm="100000">
                                          <p:val>
                                            <p:strVal val="#ppt_x"/>
                                          </p:val>
                                        </p:tav>
                                      </p:tavLst>
                                    </p:anim>
                                    <p:anim calcmode="lin" valueType="num">
                                      <p:cBhvr>
                                        <p:cTn id="46" dur="1000" fill="hold"/>
                                        <p:tgtEl>
                                          <p:spTgt spid="15704"/>
                                        </p:tgtEl>
                                        <p:attrNameLst>
                                          <p:attrName>ppt_y</p:attrName>
                                        </p:attrNameLst>
                                      </p:cBhvr>
                                      <p:tavLst>
                                        <p:tav tm="0">
                                          <p:val>
                                            <p:strVal val="#ppt_y+.1"/>
                                          </p:val>
                                        </p:tav>
                                        <p:tav tm="100000">
                                          <p:val>
                                            <p:strVal val="#ppt_y"/>
                                          </p:val>
                                        </p:tav>
                                      </p:tavLst>
                                    </p:anim>
                                  </p:childTnLst>
                                </p:cTn>
                              </p:par>
                            </p:childTnLst>
                          </p:cTn>
                        </p:par>
                        <p:par>
                          <p:cTn id="47" fill="hold" nodeType="afterGroup">
                            <p:stCondLst>
                              <p:cond delay="3000"/>
                            </p:stCondLst>
                            <p:childTnLst>
                              <p:par>
                                <p:cTn id="48" presetID="22" presetClass="entr" presetSubtype="4" fill="hold" grpId="0" nodeType="afterEffect">
                                  <p:stCondLst>
                                    <p:cond delay="0"/>
                                  </p:stCondLst>
                                  <p:childTnLst>
                                    <p:set>
                                      <p:cBhvr>
                                        <p:cTn id="49" dur="1" fill="hold">
                                          <p:stCondLst>
                                            <p:cond delay="0"/>
                                          </p:stCondLst>
                                        </p:cTn>
                                        <p:tgtEl>
                                          <p:spTgt spid="15680"/>
                                        </p:tgtEl>
                                        <p:attrNameLst>
                                          <p:attrName>style.visibility</p:attrName>
                                        </p:attrNameLst>
                                      </p:cBhvr>
                                      <p:to>
                                        <p:strVal val="visible"/>
                                      </p:to>
                                    </p:set>
                                    <p:animEffect>
                                      <p:cBhvr>
                                        <p:cTn id="50" dur="1000"/>
                                        <p:tgtEl>
                                          <p:spTgt spid="15680"/>
                                        </p:tgtEl>
                                      </p:cBhvr>
                                    </p:animEffect>
                                  </p:childTnLst>
                                </p:cTn>
                              </p:par>
                              <p:par>
                                <p:cTn id="51" presetID="22" presetClass="entr" presetSubtype="2" fill="hold" grpId="0" nodeType="withEffect">
                                  <p:stCondLst>
                                    <p:cond delay="0"/>
                                  </p:stCondLst>
                                  <p:childTnLst>
                                    <p:set>
                                      <p:cBhvr>
                                        <p:cTn id="52" dur="1" fill="hold">
                                          <p:stCondLst>
                                            <p:cond delay="0"/>
                                          </p:stCondLst>
                                        </p:cTn>
                                        <p:tgtEl>
                                          <p:spTgt spid="15678"/>
                                        </p:tgtEl>
                                        <p:attrNameLst>
                                          <p:attrName>style.visibility</p:attrName>
                                        </p:attrNameLst>
                                      </p:cBhvr>
                                      <p:to>
                                        <p:strVal val="visible"/>
                                      </p:to>
                                    </p:set>
                                    <p:animEffect>
                                      <p:cBhvr>
                                        <p:cTn id="53" dur="1000"/>
                                        <p:tgtEl>
                                          <p:spTgt spid="15678"/>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15679"/>
                                        </p:tgtEl>
                                        <p:attrNameLst>
                                          <p:attrName>style.visibility</p:attrName>
                                        </p:attrNameLst>
                                      </p:cBhvr>
                                      <p:to>
                                        <p:strVal val="visible"/>
                                      </p:to>
                                    </p:set>
                                    <p:animEffect>
                                      <p:cBhvr>
                                        <p:cTn id="56" dur="1000"/>
                                        <p:tgtEl>
                                          <p:spTgt spid="15679"/>
                                        </p:tgtEl>
                                      </p:cBhvr>
                                    </p:animEffect>
                                  </p:childTnLst>
                                </p:cTn>
                              </p:par>
                              <p:par>
                                <p:cTn id="57" presetID="22" presetClass="entr" presetSubtype="2" fill="hold" grpId="0" nodeType="withEffect">
                                  <p:stCondLst>
                                    <p:cond delay="0"/>
                                  </p:stCondLst>
                                  <p:childTnLst>
                                    <p:set>
                                      <p:cBhvr>
                                        <p:cTn id="58" dur="1" fill="hold">
                                          <p:stCondLst>
                                            <p:cond delay="0"/>
                                          </p:stCondLst>
                                        </p:cTn>
                                        <p:tgtEl>
                                          <p:spTgt spid="15681"/>
                                        </p:tgtEl>
                                        <p:attrNameLst>
                                          <p:attrName>style.visibility</p:attrName>
                                        </p:attrNameLst>
                                      </p:cBhvr>
                                      <p:to>
                                        <p:strVal val="visible"/>
                                      </p:to>
                                    </p:set>
                                    <p:animEffect>
                                      <p:cBhvr>
                                        <p:cTn id="59" dur="1000"/>
                                        <p:tgtEl>
                                          <p:spTgt spid="1568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682"/>
                                        </p:tgtEl>
                                        <p:attrNameLst>
                                          <p:attrName>style.visibility</p:attrName>
                                        </p:attrNameLst>
                                      </p:cBhvr>
                                      <p:to>
                                        <p:strVal val="visible"/>
                                      </p:to>
                                    </p:set>
                                    <p:animEffect>
                                      <p:cBhvr>
                                        <p:cTn id="62" dur="1000"/>
                                        <p:tgtEl>
                                          <p:spTgt spid="15682"/>
                                        </p:tgtEl>
                                      </p:cBhvr>
                                    </p:animEffect>
                                  </p:childTnLst>
                                </p:cTn>
                              </p:par>
                              <p:par>
                                <p:cTn id="63" presetID="22" presetClass="entr" presetSubtype="1" fill="hold" grpId="0" nodeType="withEffect">
                                  <p:stCondLst>
                                    <p:cond delay="0"/>
                                  </p:stCondLst>
                                  <p:childTnLst>
                                    <p:set>
                                      <p:cBhvr>
                                        <p:cTn id="64" dur="1" fill="hold">
                                          <p:stCondLst>
                                            <p:cond delay="0"/>
                                          </p:stCondLst>
                                        </p:cTn>
                                        <p:tgtEl>
                                          <p:spTgt spid="15683"/>
                                        </p:tgtEl>
                                        <p:attrNameLst>
                                          <p:attrName>style.visibility</p:attrName>
                                        </p:attrNameLst>
                                      </p:cBhvr>
                                      <p:to>
                                        <p:strVal val="visible"/>
                                      </p:to>
                                    </p:set>
                                    <p:animEffect>
                                      <p:cBhvr>
                                        <p:cTn id="65" dur="1000"/>
                                        <p:tgtEl>
                                          <p:spTgt spid="15683"/>
                                        </p:tgtEl>
                                      </p:cBhvr>
                                    </p:animEffect>
                                  </p:childTnLst>
                                </p:cTn>
                              </p:par>
                            </p:childTnLst>
                          </p:cTn>
                        </p:par>
                        <p:par>
                          <p:cTn id="66" fill="hold" nodeType="afterGroup">
                            <p:stCondLst>
                              <p:cond delay="4000"/>
                            </p:stCondLst>
                            <p:childTnLst>
                              <p:par>
                                <p:cTn id="67" presetID="12" presetClass="entr" presetSubtype="4" fill="hold" grpId="0" nodeType="afterEffect">
                                  <p:stCondLst>
                                    <p:cond delay="0"/>
                                  </p:stCondLst>
                                  <p:childTnLst>
                                    <p:set>
                                      <p:cBhvr>
                                        <p:cTn id="68" dur="1" fill="hold">
                                          <p:stCondLst>
                                            <p:cond delay="0"/>
                                          </p:stCondLst>
                                        </p:cTn>
                                        <p:tgtEl>
                                          <p:spTgt spid="15712"/>
                                        </p:tgtEl>
                                        <p:attrNameLst>
                                          <p:attrName>style.visibility</p:attrName>
                                        </p:attrNameLst>
                                      </p:cBhvr>
                                      <p:to>
                                        <p:strVal val="visible"/>
                                      </p:to>
                                    </p:set>
                                    <p:anim calcmode="lin" valueType="num">
                                      <p:cBhvr>
                                        <p:cTn id="69" dur="500"/>
                                        <p:tgtEl>
                                          <p:spTgt spid="15712"/>
                                        </p:tgtEl>
                                        <p:attrNameLst>
                                          <p:attrName>ppt_y</p:attrName>
                                        </p:attrNameLst>
                                      </p:cBhvr>
                                      <p:tavLst>
                                        <p:tav tm="0">
                                          <p:val>
                                            <p:strVal val="#ppt_y+#ppt_h*1.125000"/>
                                          </p:val>
                                        </p:tav>
                                        <p:tav tm="100000">
                                          <p:val>
                                            <p:strVal val="#ppt_y"/>
                                          </p:val>
                                        </p:tav>
                                      </p:tavLst>
                                    </p:anim>
                                    <p:animEffect>
                                      <p:cBhvr>
                                        <p:cTn id="70" dur="500"/>
                                        <p:tgtEl>
                                          <p:spTgt spid="15712"/>
                                        </p:tgtEl>
                                      </p:cBhvr>
                                    </p:animEffect>
                                  </p:childTnLst>
                                </p:cTn>
                              </p:par>
                            </p:childTnLst>
                          </p:cTn>
                        </p:par>
                        <p:par>
                          <p:cTn id="71" fill="hold" nodeType="afterGroup">
                            <p:stCondLst>
                              <p:cond delay="4500"/>
                            </p:stCondLst>
                            <p:childTnLst>
                              <p:par>
                                <p:cTn id="72" presetID="14" presetClass="entr" presetSubtype="10" fill="hold" grpId="0" nodeType="afterEffect">
                                  <p:stCondLst>
                                    <p:cond delay="0"/>
                                  </p:stCondLst>
                                  <p:childTnLst>
                                    <p:set>
                                      <p:cBhvr>
                                        <p:cTn id="73" dur="1" fill="hold">
                                          <p:stCondLst>
                                            <p:cond delay="0"/>
                                          </p:stCondLst>
                                        </p:cTn>
                                        <p:tgtEl>
                                          <p:spTgt spid="15714"/>
                                        </p:tgtEl>
                                        <p:attrNameLst>
                                          <p:attrName>style.visibility</p:attrName>
                                        </p:attrNameLst>
                                      </p:cBhvr>
                                      <p:to>
                                        <p:strVal val="visible"/>
                                      </p:to>
                                    </p:set>
                                    <p:animEffect>
                                      <p:cBhvr>
                                        <p:cTn id="74" dur="500"/>
                                        <p:tgtEl>
                                          <p:spTgt spid="15714"/>
                                        </p:tgtEl>
                                      </p:cBhvr>
                                    </p:animEffect>
                                  </p:childTnLst>
                                </p:cTn>
                              </p:par>
                            </p:childTnLst>
                          </p:cTn>
                        </p:par>
                        <p:par>
                          <p:cTn id="75" fill="hold" nodeType="afterGroup">
                            <p:stCondLst>
                              <p:cond delay="5000"/>
                            </p:stCondLst>
                            <p:childTnLst>
                              <p:par>
                                <p:cTn id="76" presetID="14" presetClass="entr" presetSubtype="10" fill="hold" grpId="0" nodeType="afterEffect">
                                  <p:stCondLst>
                                    <p:cond delay="0"/>
                                  </p:stCondLst>
                                  <p:childTnLst>
                                    <p:set>
                                      <p:cBhvr>
                                        <p:cTn id="77" dur="1" fill="hold">
                                          <p:stCondLst>
                                            <p:cond delay="0"/>
                                          </p:stCondLst>
                                        </p:cTn>
                                        <p:tgtEl>
                                          <p:spTgt spid="15713"/>
                                        </p:tgtEl>
                                        <p:attrNameLst>
                                          <p:attrName>style.visibility</p:attrName>
                                        </p:attrNameLst>
                                      </p:cBhvr>
                                      <p:to>
                                        <p:strVal val="visible"/>
                                      </p:to>
                                    </p:set>
                                    <p:animEffect>
                                      <p:cBhvr>
                                        <p:cTn id="78" dur="500"/>
                                        <p:tgtEl>
                                          <p:spTgt spid="157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78" grpId="0" animBg="1"/>
      <p:bldP spid="15679" grpId="0" animBg="1"/>
      <p:bldP spid="15680" grpId="0" animBg="1"/>
      <p:bldP spid="15681" grpId="0" animBg="1"/>
      <p:bldP spid="15682" grpId="0" animBg="1"/>
      <p:bldP spid="15683" grpId="0" animBg="1"/>
      <p:bldP spid="15712" grpId="0" bldLvl="0" animBg="1" autoUpdateAnimBg="0"/>
      <p:bldP spid="15713" grpId="0" bldLvl="0" animBg="1" autoUpdateAnimBg="0"/>
      <p:bldP spid="15714" grpId="0" bldLvl="0"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6387"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6388"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02</a:t>
            </a:r>
          </a:p>
        </p:txBody>
      </p:sp>
      <p:grpSp>
        <p:nvGrpSpPr>
          <p:cNvPr id="16389" name="组合 11"/>
          <p:cNvGrpSpPr>
            <a:grpSpLocks/>
          </p:cNvGrpSpPr>
          <p:nvPr/>
        </p:nvGrpSpPr>
        <p:grpSpPr bwMode="auto">
          <a:xfrm>
            <a:off x="361950" y="280988"/>
            <a:ext cx="828675" cy="827087"/>
            <a:chOff x="0" y="0"/>
            <a:chExt cx="3127289" cy="3141371"/>
          </a:xfrm>
        </p:grpSpPr>
        <p:grpSp>
          <p:nvGrpSpPr>
            <p:cNvPr id="16417" name="组合 12"/>
            <p:cNvGrpSpPr>
              <a:grpSpLocks/>
            </p:cNvGrpSpPr>
            <p:nvPr/>
          </p:nvGrpSpPr>
          <p:grpSpPr bwMode="auto">
            <a:xfrm rot="4947725">
              <a:off x="-7041" y="7041"/>
              <a:ext cx="3141371" cy="3127289"/>
              <a:chOff x="0" y="0"/>
              <a:chExt cx="4249738" cy="4230688"/>
            </a:xfrm>
          </p:grpSpPr>
          <p:sp>
            <p:nvSpPr>
              <p:cNvPr id="16487"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6488"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89"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90"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91"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92"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93"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94"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95"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96"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97"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98"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99"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00"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01"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02"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03"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04"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05"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06"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07"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08"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09"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10"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11"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12"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13"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14"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15"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16"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17"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18"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19"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20"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21"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22"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23"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24"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25"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26"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27"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28"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34"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35"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37"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38"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40"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41"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43"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44"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45"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46"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47"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49"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50"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52"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53"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54"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6418" name="组合 13"/>
            <p:cNvGrpSpPr>
              <a:grpSpLocks/>
            </p:cNvGrpSpPr>
            <p:nvPr/>
          </p:nvGrpSpPr>
          <p:grpSpPr bwMode="auto">
            <a:xfrm rot="-3775067">
              <a:off x="170520" y="183807"/>
              <a:ext cx="2786247" cy="2773758"/>
              <a:chOff x="0" y="0"/>
              <a:chExt cx="4249738" cy="4230688"/>
            </a:xfrm>
          </p:grpSpPr>
          <p:sp>
            <p:nvSpPr>
              <p:cNvPr id="16419"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6420"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21"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22"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23"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24"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25"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26"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27"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28"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29"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30"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31"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32"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33"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34"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35"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36"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37"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38"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39"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40"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41"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42"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43"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44"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45"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46"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47"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48"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49"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50"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51"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52"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53"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54"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55"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56"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57"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58"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59"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0"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1"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2"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3"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4"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5"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6"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7"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8"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9"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0"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1"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2"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3"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4"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5"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6"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7"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8"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9"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80"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81"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82"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83"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84"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85"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86"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16529" name="TextBox 4"/>
          <p:cNvSpPr>
            <a:spLocks noChangeArrowheads="1"/>
          </p:cNvSpPr>
          <p:nvPr/>
        </p:nvSpPr>
        <p:spPr bwMode="auto">
          <a:xfrm>
            <a:off x="1344613" y="2236788"/>
            <a:ext cx="4033837" cy="554037"/>
          </a:xfrm>
          <a:prstGeom prst="rect">
            <a:avLst/>
          </a:prstGeom>
          <a:solidFill>
            <a:srgbClr val="FFFFFF">
              <a:alpha val="2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a:solidFill>
                  <a:schemeClr val="bg1"/>
                </a:solidFill>
                <a:latin typeface="方正姚体" panose="02010601030101010101" pitchFamily="2" charset="-122"/>
                <a:sym typeface="Nexa Light" pitchFamily="2" charset="-122"/>
              </a:rPr>
              <a:t>TEXT  HERE</a:t>
            </a:r>
            <a:endParaRPr lang="zh-CN" altLang="en-US">
              <a:solidFill>
                <a:schemeClr val="bg1"/>
              </a:solidFill>
              <a:latin typeface="方正姚体" panose="02010601030101010101" pitchFamily="2" charset="-122"/>
              <a:sym typeface="Nexa Light" pitchFamily="2" charset="-122"/>
            </a:endParaRPr>
          </a:p>
        </p:txBody>
      </p:sp>
      <p:sp>
        <p:nvSpPr>
          <p:cNvPr id="16530" name="TextBox 5"/>
          <p:cNvSpPr>
            <a:spLocks noChangeArrowheads="1"/>
          </p:cNvSpPr>
          <p:nvPr/>
        </p:nvSpPr>
        <p:spPr bwMode="auto">
          <a:xfrm>
            <a:off x="1354138" y="3027363"/>
            <a:ext cx="4179887" cy="2316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chemeClr val="bg1"/>
              </a:buClr>
            </a:pPr>
            <a:r>
              <a:rPr lang="en-US" altLang="zh-CN" sz="1900">
                <a:solidFill>
                  <a:schemeClr val="bg1"/>
                </a:solidFill>
                <a:cs typeface="Calibri" panose="020F0502020204030204" pitchFamily="34" charset="0"/>
              </a:rPr>
              <a:t>You can click here to enter you text. </a:t>
            </a:r>
          </a:p>
          <a:p>
            <a:pPr eaLnBrk="1" hangingPunct="1">
              <a:lnSpc>
                <a:spcPct val="150000"/>
              </a:lnSpc>
              <a:spcBef>
                <a:spcPct val="0"/>
              </a:spcBef>
              <a:buClr>
                <a:schemeClr val="bg1"/>
              </a:buClr>
            </a:pPr>
            <a:r>
              <a:rPr lang="en-US" altLang="zh-CN" sz="1900">
                <a:solidFill>
                  <a:schemeClr val="bg1"/>
                </a:solidFill>
                <a:cs typeface="Calibri" panose="020F0502020204030204" pitchFamily="34" charset="0"/>
              </a:rPr>
              <a:t>You can click here to enter you text. </a:t>
            </a:r>
          </a:p>
          <a:p>
            <a:pPr eaLnBrk="1" hangingPunct="1">
              <a:lnSpc>
                <a:spcPct val="150000"/>
              </a:lnSpc>
              <a:spcBef>
                <a:spcPct val="0"/>
              </a:spcBef>
              <a:buClr>
                <a:schemeClr val="bg1"/>
              </a:buClr>
            </a:pPr>
            <a:r>
              <a:rPr lang="en-US" altLang="zh-CN" sz="1900">
                <a:solidFill>
                  <a:schemeClr val="bg1"/>
                </a:solidFill>
                <a:cs typeface="Calibri" panose="020F0502020204030204" pitchFamily="34" charset="0"/>
              </a:rPr>
              <a:t>You can click here to enter you text.</a:t>
            </a:r>
            <a:endParaRPr lang="zh-CN" altLang="en-US" sz="1900">
              <a:solidFill>
                <a:schemeClr val="bg1"/>
              </a:solidFill>
              <a:cs typeface="Calibri" panose="020F0502020204030204" pitchFamily="34" charset="0"/>
            </a:endParaRPr>
          </a:p>
          <a:p>
            <a:pPr eaLnBrk="1" hangingPunct="1">
              <a:lnSpc>
                <a:spcPct val="150000"/>
              </a:lnSpc>
              <a:spcBef>
                <a:spcPct val="0"/>
              </a:spcBef>
              <a:buClr>
                <a:schemeClr val="bg1"/>
              </a:buClr>
            </a:pPr>
            <a:r>
              <a:rPr lang="en-US" altLang="zh-CN" sz="1900">
                <a:solidFill>
                  <a:schemeClr val="bg1"/>
                </a:solidFill>
                <a:cs typeface="Calibri" panose="020F0502020204030204" pitchFamily="34" charset="0"/>
              </a:rPr>
              <a:t>You can click here to enter you text. </a:t>
            </a:r>
          </a:p>
          <a:p>
            <a:pPr eaLnBrk="1" hangingPunct="1">
              <a:lnSpc>
                <a:spcPct val="150000"/>
              </a:lnSpc>
              <a:spcBef>
                <a:spcPct val="0"/>
              </a:spcBef>
              <a:buClr>
                <a:schemeClr val="bg1"/>
              </a:buClr>
            </a:pPr>
            <a:r>
              <a:rPr lang="en-US" altLang="zh-CN" sz="1900">
                <a:solidFill>
                  <a:schemeClr val="bg1"/>
                </a:solidFill>
                <a:cs typeface="Calibri" panose="020F0502020204030204" pitchFamily="34" charset="0"/>
              </a:rPr>
              <a:t>You can click here to enter you text. </a:t>
            </a:r>
            <a:endParaRPr lang="zh-CN" altLang="en-US" sz="1900">
              <a:solidFill>
                <a:schemeClr val="bg1"/>
              </a:solidFill>
              <a:sym typeface="宋体" panose="02010600030101010101" pitchFamily="2" charset="-122"/>
            </a:endParaRPr>
          </a:p>
        </p:txBody>
      </p:sp>
      <p:sp>
        <p:nvSpPr>
          <p:cNvPr id="16531" name="直接连接符 6"/>
          <p:cNvSpPr>
            <a:spLocks noChangeShapeType="1"/>
          </p:cNvSpPr>
          <p:nvPr/>
        </p:nvSpPr>
        <p:spPr bwMode="auto">
          <a:xfrm>
            <a:off x="6251575" y="5021263"/>
            <a:ext cx="4995863" cy="1587"/>
          </a:xfrm>
          <a:prstGeom prst="line">
            <a:avLst/>
          </a:prstGeom>
          <a:noFill/>
          <a:ln w="28575">
            <a:solidFill>
              <a:schemeClr val="bg1"/>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32" name="TextBox 7"/>
          <p:cNvSpPr>
            <a:spLocks noChangeArrowheads="1"/>
          </p:cNvSpPr>
          <p:nvPr/>
        </p:nvSpPr>
        <p:spPr bwMode="auto">
          <a:xfrm>
            <a:off x="6750050" y="5033963"/>
            <a:ext cx="4070350" cy="862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50000"/>
              </a:lnSpc>
              <a:spcBef>
                <a:spcPct val="0"/>
              </a:spcBef>
              <a:buFont typeface="Arial" panose="020B0604020202020204" pitchFamily="34" charset="0"/>
              <a:buNone/>
            </a:pPr>
            <a:r>
              <a:rPr lang="en-US" altLang="zh-CN" sz="1600">
                <a:solidFill>
                  <a:schemeClr val="bg1"/>
                </a:solidFill>
                <a:cs typeface="Calibri" panose="020F0502020204030204" pitchFamily="34" charset="0"/>
              </a:rPr>
              <a:t>You can click here to enter you text. You can click here to enter you text. </a:t>
            </a:r>
            <a:endParaRPr lang="zh-CN" altLang="en-US" sz="1600">
              <a:solidFill>
                <a:schemeClr val="bg1"/>
              </a:solidFill>
              <a:sym typeface="宋体" panose="02010600030101010101" pitchFamily="2" charset="-122"/>
            </a:endParaRPr>
          </a:p>
        </p:txBody>
      </p:sp>
      <p:grpSp>
        <p:nvGrpSpPr>
          <p:cNvPr id="16533" name="组合 8"/>
          <p:cNvGrpSpPr>
            <a:grpSpLocks/>
          </p:cNvGrpSpPr>
          <p:nvPr/>
        </p:nvGrpSpPr>
        <p:grpSpPr bwMode="auto">
          <a:xfrm>
            <a:off x="6540500" y="2003425"/>
            <a:ext cx="1374775" cy="1374775"/>
            <a:chOff x="0" y="0"/>
            <a:chExt cx="1030446" cy="1030446"/>
          </a:xfrm>
        </p:grpSpPr>
        <p:sp>
          <p:nvSpPr>
            <p:cNvPr id="16415" name="矩形 9"/>
            <p:cNvSpPr>
              <a:spLocks noChangeArrowheads="1"/>
            </p:cNvSpPr>
            <p:nvPr/>
          </p:nvSpPr>
          <p:spPr bwMode="auto">
            <a:xfrm>
              <a:off x="0" y="0"/>
              <a:ext cx="1030446" cy="1030446"/>
            </a:xfrm>
            <a:prstGeom prst="rect">
              <a:avLst/>
            </a:prstGeom>
            <a:solidFill>
              <a:srgbClr val="FFFFFF">
                <a:alpha val="69019"/>
              </a:srgbClr>
            </a:solidFill>
            <a:ln>
              <a:noFill/>
            </a:ln>
            <a:extLst>
              <a:ext uri="{91240B29-F687-4F45-9708-019B960494DF}">
                <a14:hiddenLine xmlns:a14="http://schemas.microsoft.com/office/drawing/2010/main" w="381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400">
                <a:solidFill>
                  <a:srgbClr val="FFFFFF"/>
                </a:solidFill>
                <a:latin typeface="方正姚体" panose="02010601030101010101" pitchFamily="2" charset="-122"/>
                <a:sym typeface="Nexa Light" pitchFamily="2" charset="-122"/>
              </a:endParaRPr>
            </a:p>
          </p:txBody>
        </p:sp>
        <p:sp>
          <p:nvSpPr>
            <p:cNvPr id="16416" name="矩形 10"/>
            <p:cNvSpPr>
              <a:spLocks noChangeArrowheads="1"/>
            </p:cNvSpPr>
            <p:nvPr/>
          </p:nvSpPr>
          <p:spPr bwMode="auto">
            <a:xfrm>
              <a:off x="190093" y="161280"/>
              <a:ext cx="650258" cy="622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方正姚体" panose="02010601030101010101" pitchFamily="2" charset="-122"/>
                  <a:sym typeface="Nexa Light" pitchFamily="2" charset="-122"/>
                </a:rPr>
                <a:t>TEXT</a:t>
              </a:r>
              <a:endParaRPr lang="zh-CN" altLang="en-US" sz="2400">
                <a:solidFill>
                  <a:schemeClr val="bg1"/>
                </a:solidFill>
                <a:latin typeface="方正姚体" panose="02010601030101010101" pitchFamily="2" charset="-122"/>
                <a:sym typeface="Nexa Light" pitchFamily="2" charset="-122"/>
              </a:endParaRPr>
            </a:p>
            <a:p>
              <a:pPr algn="ctr" eaLnBrk="1" hangingPunct="1">
                <a:lnSpc>
                  <a:spcPct val="100000"/>
                </a:lnSpc>
                <a:spcBef>
                  <a:spcPct val="0"/>
                </a:spcBef>
                <a:buFont typeface="Arial" panose="020B0604020202020204" pitchFamily="34" charset="0"/>
                <a:buNone/>
              </a:pPr>
              <a:r>
                <a:rPr lang="en-US" altLang="zh-CN" sz="2400">
                  <a:solidFill>
                    <a:schemeClr val="bg1"/>
                  </a:solidFill>
                  <a:latin typeface="方正姚体" panose="02010601030101010101" pitchFamily="2" charset="-122"/>
                  <a:sym typeface="Nexa Light" pitchFamily="2" charset="-122"/>
                </a:rPr>
                <a:t>HERE</a:t>
              </a:r>
              <a:endParaRPr lang="zh-CN" altLang="en-US" sz="2400">
                <a:solidFill>
                  <a:schemeClr val="bg1"/>
                </a:solidFill>
                <a:latin typeface="方正姚体" panose="02010601030101010101" pitchFamily="2" charset="-122"/>
                <a:sym typeface="Nexa Light" pitchFamily="2" charset="-122"/>
              </a:endParaRPr>
            </a:p>
          </p:txBody>
        </p:sp>
      </p:grpSp>
      <p:grpSp>
        <p:nvGrpSpPr>
          <p:cNvPr id="16536" name="组合 11"/>
          <p:cNvGrpSpPr>
            <a:grpSpLocks/>
          </p:cNvGrpSpPr>
          <p:nvPr/>
        </p:nvGrpSpPr>
        <p:grpSpPr bwMode="auto">
          <a:xfrm>
            <a:off x="9634538" y="2003425"/>
            <a:ext cx="1374775" cy="1374775"/>
            <a:chOff x="0" y="0"/>
            <a:chExt cx="1030446" cy="1030446"/>
          </a:xfrm>
        </p:grpSpPr>
        <p:sp>
          <p:nvSpPr>
            <p:cNvPr id="16413" name="矩形 12"/>
            <p:cNvSpPr>
              <a:spLocks noChangeArrowheads="1"/>
            </p:cNvSpPr>
            <p:nvPr/>
          </p:nvSpPr>
          <p:spPr bwMode="auto">
            <a:xfrm>
              <a:off x="0" y="0"/>
              <a:ext cx="1030446" cy="1030446"/>
            </a:xfrm>
            <a:prstGeom prst="rect">
              <a:avLst/>
            </a:prstGeom>
            <a:solidFill>
              <a:srgbClr val="FFFFFF">
                <a:alpha val="29803"/>
              </a:srgbClr>
            </a:solidFill>
            <a:ln>
              <a:noFill/>
            </a:ln>
            <a:extLst>
              <a:ext uri="{91240B29-F687-4F45-9708-019B960494DF}">
                <a14:hiddenLine xmlns:a14="http://schemas.microsoft.com/office/drawing/2010/main" w="381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800">
                <a:solidFill>
                  <a:srgbClr val="FFFFFF"/>
                </a:solidFill>
                <a:latin typeface="方正姚体" panose="02010601030101010101" pitchFamily="2" charset="-122"/>
                <a:sym typeface="Nexa Light" pitchFamily="2" charset="-122"/>
              </a:endParaRPr>
            </a:p>
          </p:txBody>
        </p:sp>
        <p:sp>
          <p:nvSpPr>
            <p:cNvPr id="16414" name="矩形 13"/>
            <p:cNvSpPr>
              <a:spLocks noChangeArrowheads="1"/>
            </p:cNvSpPr>
            <p:nvPr/>
          </p:nvSpPr>
          <p:spPr bwMode="auto">
            <a:xfrm>
              <a:off x="190093" y="161280"/>
              <a:ext cx="650258" cy="622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方正姚体" panose="02010601030101010101" pitchFamily="2" charset="-122"/>
                  <a:sym typeface="Nexa Light" pitchFamily="2" charset="-122"/>
                </a:rPr>
                <a:t>TEXT</a:t>
              </a:r>
              <a:endParaRPr lang="zh-CN" altLang="en-US" sz="2400">
                <a:solidFill>
                  <a:schemeClr val="bg1"/>
                </a:solidFill>
                <a:latin typeface="方正姚体" panose="02010601030101010101" pitchFamily="2" charset="-122"/>
                <a:sym typeface="Nexa Light" pitchFamily="2" charset="-122"/>
              </a:endParaRPr>
            </a:p>
            <a:p>
              <a:pPr algn="ctr" eaLnBrk="1" hangingPunct="1">
                <a:lnSpc>
                  <a:spcPct val="100000"/>
                </a:lnSpc>
                <a:spcBef>
                  <a:spcPct val="0"/>
                </a:spcBef>
                <a:buFont typeface="Arial" panose="020B0604020202020204" pitchFamily="34" charset="0"/>
                <a:buNone/>
              </a:pPr>
              <a:r>
                <a:rPr lang="en-US" altLang="zh-CN" sz="2400">
                  <a:solidFill>
                    <a:schemeClr val="bg1"/>
                  </a:solidFill>
                  <a:latin typeface="方正姚体" panose="02010601030101010101" pitchFamily="2" charset="-122"/>
                  <a:sym typeface="Nexa Light" pitchFamily="2" charset="-122"/>
                </a:rPr>
                <a:t>HERE</a:t>
              </a:r>
              <a:endParaRPr lang="zh-CN" altLang="en-US" sz="2400">
                <a:solidFill>
                  <a:schemeClr val="bg1"/>
                </a:solidFill>
                <a:latin typeface="方正姚体" panose="02010601030101010101" pitchFamily="2" charset="-122"/>
                <a:sym typeface="Nexa Light" pitchFamily="2" charset="-122"/>
              </a:endParaRPr>
            </a:p>
          </p:txBody>
        </p:sp>
      </p:grpSp>
      <p:grpSp>
        <p:nvGrpSpPr>
          <p:cNvPr id="16539" name="组合 14"/>
          <p:cNvGrpSpPr>
            <a:grpSpLocks/>
          </p:cNvGrpSpPr>
          <p:nvPr/>
        </p:nvGrpSpPr>
        <p:grpSpPr bwMode="auto">
          <a:xfrm>
            <a:off x="8097838" y="3479800"/>
            <a:ext cx="1374775" cy="1373188"/>
            <a:chOff x="0" y="0"/>
            <a:chExt cx="1030446" cy="1030446"/>
          </a:xfrm>
        </p:grpSpPr>
        <p:sp>
          <p:nvSpPr>
            <p:cNvPr id="16411" name="矩形 15"/>
            <p:cNvSpPr>
              <a:spLocks noChangeArrowheads="1"/>
            </p:cNvSpPr>
            <p:nvPr/>
          </p:nvSpPr>
          <p:spPr bwMode="auto">
            <a:xfrm>
              <a:off x="0" y="0"/>
              <a:ext cx="1030446" cy="1030446"/>
            </a:xfrm>
            <a:prstGeom prst="rect">
              <a:avLst/>
            </a:prstGeom>
            <a:solidFill>
              <a:srgbClr val="FFFFFF">
                <a:alpha val="29803"/>
              </a:srgbClr>
            </a:solidFill>
            <a:ln>
              <a:noFill/>
            </a:ln>
            <a:extLst>
              <a:ext uri="{91240B29-F687-4F45-9708-019B960494DF}">
                <a14:hiddenLine xmlns:a14="http://schemas.microsoft.com/office/drawing/2010/main" w="381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800">
                <a:solidFill>
                  <a:srgbClr val="FFFFFF"/>
                </a:solidFill>
                <a:latin typeface="方正姚体" panose="02010601030101010101" pitchFamily="2" charset="-122"/>
                <a:sym typeface="Nexa Light" pitchFamily="2" charset="-122"/>
              </a:endParaRPr>
            </a:p>
          </p:txBody>
        </p:sp>
        <p:sp>
          <p:nvSpPr>
            <p:cNvPr id="16412" name="矩形 16"/>
            <p:cNvSpPr>
              <a:spLocks noChangeArrowheads="1"/>
            </p:cNvSpPr>
            <p:nvPr/>
          </p:nvSpPr>
          <p:spPr bwMode="auto">
            <a:xfrm>
              <a:off x="190093" y="161280"/>
              <a:ext cx="650258" cy="623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方正姚体" panose="02010601030101010101" pitchFamily="2" charset="-122"/>
                  <a:sym typeface="Nexa Light" pitchFamily="2" charset="-122"/>
                </a:rPr>
                <a:t>TEXT</a:t>
              </a:r>
              <a:endParaRPr lang="zh-CN" altLang="en-US" sz="2400">
                <a:solidFill>
                  <a:schemeClr val="bg1"/>
                </a:solidFill>
                <a:latin typeface="方正姚体" panose="02010601030101010101" pitchFamily="2" charset="-122"/>
                <a:sym typeface="Nexa Light" pitchFamily="2" charset="-122"/>
              </a:endParaRPr>
            </a:p>
            <a:p>
              <a:pPr algn="ctr" eaLnBrk="1" hangingPunct="1">
                <a:lnSpc>
                  <a:spcPct val="100000"/>
                </a:lnSpc>
                <a:spcBef>
                  <a:spcPct val="0"/>
                </a:spcBef>
                <a:buFont typeface="Arial" panose="020B0604020202020204" pitchFamily="34" charset="0"/>
                <a:buNone/>
              </a:pPr>
              <a:r>
                <a:rPr lang="en-US" altLang="zh-CN" sz="2400">
                  <a:solidFill>
                    <a:schemeClr val="bg1"/>
                  </a:solidFill>
                  <a:latin typeface="方正姚体" panose="02010601030101010101" pitchFamily="2" charset="-122"/>
                  <a:sym typeface="Nexa Light" pitchFamily="2" charset="-122"/>
                </a:rPr>
                <a:t>HERE</a:t>
              </a:r>
              <a:endParaRPr lang="zh-CN" altLang="en-US" sz="2400">
                <a:solidFill>
                  <a:schemeClr val="bg1"/>
                </a:solidFill>
                <a:latin typeface="方正姚体" panose="02010601030101010101" pitchFamily="2" charset="-122"/>
                <a:sym typeface="Nexa Light" pitchFamily="2" charset="-122"/>
              </a:endParaRPr>
            </a:p>
          </p:txBody>
        </p:sp>
      </p:grpSp>
      <p:grpSp>
        <p:nvGrpSpPr>
          <p:cNvPr id="16542" name="组合 17"/>
          <p:cNvGrpSpPr>
            <a:grpSpLocks/>
          </p:cNvGrpSpPr>
          <p:nvPr/>
        </p:nvGrpSpPr>
        <p:grpSpPr bwMode="auto">
          <a:xfrm>
            <a:off x="6540500" y="3479800"/>
            <a:ext cx="1374775" cy="1373188"/>
            <a:chOff x="0" y="0"/>
            <a:chExt cx="1030446" cy="1030446"/>
          </a:xfrm>
        </p:grpSpPr>
        <p:sp>
          <p:nvSpPr>
            <p:cNvPr id="16406" name="矩形 18"/>
            <p:cNvSpPr>
              <a:spLocks noChangeArrowheads="1"/>
            </p:cNvSpPr>
            <p:nvPr/>
          </p:nvSpPr>
          <p:spPr bwMode="auto">
            <a:xfrm>
              <a:off x="0" y="0"/>
              <a:ext cx="1030446" cy="1030446"/>
            </a:xfrm>
            <a:prstGeom prst="rect">
              <a:avLst/>
            </a:prstGeom>
            <a:solidFill>
              <a:srgbClr val="FFFFFF">
                <a:alpha val="20000"/>
              </a:srgbClr>
            </a:solidFill>
            <a:ln>
              <a:noFill/>
            </a:ln>
            <a:extLst>
              <a:ext uri="{91240B29-F687-4F45-9708-019B960494DF}">
                <a14:hiddenLine xmlns:a14="http://schemas.microsoft.com/office/drawing/2010/main" w="381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grpSp>
          <p:nvGrpSpPr>
            <p:cNvPr id="16407" name="组合 19"/>
            <p:cNvGrpSpPr>
              <a:grpSpLocks/>
            </p:cNvGrpSpPr>
            <p:nvPr/>
          </p:nvGrpSpPr>
          <p:grpSpPr bwMode="auto">
            <a:xfrm>
              <a:off x="245348" y="329415"/>
              <a:ext cx="539750" cy="539751"/>
              <a:chOff x="0" y="0"/>
              <a:chExt cx="539750" cy="539751"/>
            </a:xfrm>
          </p:grpSpPr>
          <p:sp>
            <p:nvSpPr>
              <p:cNvPr id="16408" name="Freeform 7"/>
              <p:cNvSpPr>
                <a:spLocks noChangeArrowheads="1"/>
              </p:cNvSpPr>
              <p:nvPr/>
            </p:nvSpPr>
            <p:spPr bwMode="auto">
              <a:xfrm>
                <a:off x="0" y="338138"/>
                <a:ext cx="539750" cy="66675"/>
              </a:xfrm>
              <a:custGeom>
                <a:avLst/>
                <a:gdLst>
                  <a:gd name="T0" fmla="*/ 0 w 192"/>
                  <a:gd name="T1" fmla="*/ 2147483646 h 24"/>
                  <a:gd name="T2" fmla="*/ 2147483646 w 192"/>
                  <a:gd name="T3" fmla="*/ 2147483646 h 24"/>
                  <a:gd name="T4" fmla="*/ 2147483646 w 192"/>
                  <a:gd name="T5" fmla="*/ 2147483646 h 24"/>
                  <a:gd name="T6" fmla="*/ 2147483646 w 192"/>
                  <a:gd name="T7" fmla="*/ 2147483646 h 24"/>
                  <a:gd name="T8" fmla="*/ 2147483646 w 192"/>
                  <a:gd name="T9" fmla="*/ 2147483646 h 24"/>
                  <a:gd name="T10" fmla="*/ 2147483646 w 192"/>
                  <a:gd name="T11" fmla="*/ 2147483646 h 24"/>
                  <a:gd name="T12" fmla="*/ 2147483646 w 192"/>
                  <a:gd name="T13" fmla="*/ 2147483646 h 24"/>
                  <a:gd name="T14" fmla="*/ 2147483646 w 192"/>
                  <a:gd name="T15" fmla="*/ 2147483646 h 24"/>
                  <a:gd name="T16" fmla="*/ 2147483646 w 192"/>
                  <a:gd name="T17" fmla="*/ 0 h 24"/>
                  <a:gd name="T18" fmla="*/ 0 w 192"/>
                  <a:gd name="T19" fmla="*/ 0 h 24"/>
                  <a:gd name="T20" fmla="*/ 0 w 192"/>
                  <a:gd name="T21" fmla="*/ 214748364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2"/>
                  <a:gd name="T34" fmla="*/ 0 h 24"/>
                  <a:gd name="T35" fmla="*/ 192 w 192"/>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2" h="24">
                    <a:moveTo>
                      <a:pt x="0" y="12"/>
                    </a:moveTo>
                    <a:cubicBezTo>
                      <a:pt x="0" y="19"/>
                      <a:pt x="6" y="24"/>
                      <a:pt x="13" y="24"/>
                    </a:cubicBezTo>
                    <a:cubicBezTo>
                      <a:pt x="80" y="24"/>
                      <a:pt x="80" y="24"/>
                      <a:pt x="80" y="24"/>
                    </a:cubicBezTo>
                    <a:cubicBezTo>
                      <a:pt x="88" y="24"/>
                      <a:pt x="88" y="24"/>
                      <a:pt x="88" y="24"/>
                    </a:cubicBezTo>
                    <a:cubicBezTo>
                      <a:pt x="104" y="24"/>
                      <a:pt x="104" y="24"/>
                      <a:pt x="104" y="24"/>
                    </a:cubicBezTo>
                    <a:cubicBezTo>
                      <a:pt x="112" y="24"/>
                      <a:pt x="112" y="24"/>
                      <a:pt x="112" y="24"/>
                    </a:cubicBezTo>
                    <a:cubicBezTo>
                      <a:pt x="181" y="24"/>
                      <a:pt x="181" y="24"/>
                      <a:pt x="181" y="24"/>
                    </a:cubicBezTo>
                    <a:cubicBezTo>
                      <a:pt x="187" y="24"/>
                      <a:pt x="192" y="18"/>
                      <a:pt x="192" y="12"/>
                    </a:cubicBezTo>
                    <a:cubicBezTo>
                      <a:pt x="192" y="0"/>
                      <a:pt x="192" y="0"/>
                      <a:pt x="192" y="0"/>
                    </a:cubicBezTo>
                    <a:cubicBezTo>
                      <a:pt x="0" y="0"/>
                      <a:pt x="0" y="0"/>
                      <a:pt x="0" y="0"/>
                    </a:cubicBezTo>
                    <a:lnTo>
                      <a:pt x="0" y="12"/>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16409" name="Freeform 8"/>
              <p:cNvSpPr>
                <a:spLocks noChangeArrowheads="1"/>
              </p:cNvSpPr>
              <p:nvPr/>
            </p:nvSpPr>
            <p:spPr bwMode="auto">
              <a:xfrm>
                <a:off x="0" y="0"/>
                <a:ext cx="539750" cy="315913"/>
              </a:xfrm>
              <a:custGeom>
                <a:avLst/>
                <a:gdLst>
                  <a:gd name="T0" fmla="*/ 2147483646 w 192"/>
                  <a:gd name="T1" fmla="*/ 0 h 112"/>
                  <a:gd name="T2" fmla="*/ 2147483646 w 192"/>
                  <a:gd name="T3" fmla="*/ 0 h 112"/>
                  <a:gd name="T4" fmla="*/ 0 w 192"/>
                  <a:gd name="T5" fmla="*/ 2147483646 h 112"/>
                  <a:gd name="T6" fmla="*/ 0 w 192"/>
                  <a:gd name="T7" fmla="*/ 2147483646 h 112"/>
                  <a:gd name="T8" fmla="*/ 2147483646 w 192"/>
                  <a:gd name="T9" fmla="*/ 2147483646 h 112"/>
                  <a:gd name="T10" fmla="*/ 2147483646 w 192"/>
                  <a:gd name="T11" fmla="*/ 2147483646 h 112"/>
                  <a:gd name="T12" fmla="*/ 2147483646 w 192"/>
                  <a:gd name="T13" fmla="*/ 0 h 112"/>
                  <a:gd name="T14" fmla="*/ 0 60000 65536"/>
                  <a:gd name="T15" fmla="*/ 0 60000 65536"/>
                  <a:gd name="T16" fmla="*/ 0 60000 65536"/>
                  <a:gd name="T17" fmla="*/ 0 60000 65536"/>
                  <a:gd name="T18" fmla="*/ 0 60000 65536"/>
                  <a:gd name="T19" fmla="*/ 0 60000 65536"/>
                  <a:gd name="T20" fmla="*/ 0 60000 65536"/>
                  <a:gd name="T21" fmla="*/ 0 w 192"/>
                  <a:gd name="T22" fmla="*/ 0 h 112"/>
                  <a:gd name="T23" fmla="*/ 192 w 192"/>
                  <a:gd name="T24" fmla="*/ 112 h 1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2" h="112">
                    <a:moveTo>
                      <a:pt x="180" y="0"/>
                    </a:moveTo>
                    <a:cubicBezTo>
                      <a:pt x="12" y="0"/>
                      <a:pt x="12" y="0"/>
                      <a:pt x="12" y="0"/>
                    </a:cubicBezTo>
                    <a:cubicBezTo>
                      <a:pt x="6" y="0"/>
                      <a:pt x="0" y="5"/>
                      <a:pt x="0" y="12"/>
                    </a:cubicBezTo>
                    <a:cubicBezTo>
                      <a:pt x="0" y="112"/>
                      <a:pt x="0" y="112"/>
                      <a:pt x="0" y="112"/>
                    </a:cubicBezTo>
                    <a:cubicBezTo>
                      <a:pt x="192" y="112"/>
                      <a:pt x="192" y="112"/>
                      <a:pt x="192" y="112"/>
                    </a:cubicBezTo>
                    <a:cubicBezTo>
                      <a:pt x="192" y="12"/>
                      <a:pt x="192" y="12"/>
                      <a:pt x="192" y="12"/>
                    </a:cubicBezTo>
                    <a:cubicBezTo>
                      <a:pt x="192" y="5"/>
                      <a:pt x="187" y="0"/>
                      <a:pt x="180"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16410" name="Freeform 9"/>
              <p:cNvSpPr>
                <a:spLocks noChangeArrowheads="1"/>
              </p:cNvSpPr>
              <p:nvPr/>
            </p:nvSpPr>
            <p:spPr bwMode="auto">
              <a:xfrm>
                <a:off x="157163" y="427038"/>
                <a:ext cx="225425" cy="112713"/>
              </a:xfrm>
              <a:custGeom>
                <a:avLst/>
                <a:gdLst>
                  <a:gd name="T0" fmla="*/ 2147483646 w 80"/>
                  <a:gd name="T1" fmla="*/ 2147483646 h 40"/>
                  <a:gd name="T2" fmla="*/ 2147483646 w 80"/>
                  <a:gd name="T3" fmla="*/ 2147483646 h 40"/>
                  <a:gd name="T4" fmla="*/ 2147483646 w 80"/>
                  <a:gd name="T5" fmla="*/ 0 h 40"/>
                  <a:gd name="T6" fmla="*/ 2147483646 w 80"/>
                  <a:gd name="T7" fmla="*/ 0 h 40"/>
                  <a:gd name="T8" fmla="*/ 2147483646 w 80"/>
                  <a:gd name="T9" fmla="*/ 0 h 40"/>
                  <a:gd name="T10" fmla="*/ 2147483646 w 80"/>
                  <a:gd name="T11" fmla="*/ 0 h 40"/>
                  <a:gd name="T12" fmla="*/ 2147483646 w 80"/>
                  <a:gd name="T13" fmla="*/ 2147483646 h 40"/>
                  <a:gd name="T14" fmla="*/ 2147483646 w 80"/>
                  <a:gd name="T15" fmla="*/ 2147483646 h 40"/>
                  <a:gd name="T16" fmla="*/ 0 w 80"/>
                  <a:gd name="T17" fmla="*/ 2147483646 h 40"/>
                  <a:gd name="T18" fmla="*/ 2147483646 w 80"/>
                  <a:gd name="T19" fmla="*/ 2147483646 h 40"/>
                  <a:gd name="T20" fmla="*/ 2147483646 w 80"/>
                  <a:gd name="T21" fmla="*/ 2147483646 h 40"/>
                  <a:gd name="T22" fmla="*/ 2147483646 w 80"/>
                  <a:gd name="T23" fmla="*/ 2147483646 h 40"/>
                  <a:gd name="T24" fmla="*/ 2147483646 w 80"/>
                  <a:gd name="T25" fmla="*/ 2147483646 h 40"/>
                  <a:gd name="T26" fmla="*/ 2147483646 w 80"/>
                  <a:gd name="T27" fmla="*/ 2147483646 h 40"/>
                  <a:gd name="T28" fmla="*/ 2147483646 w 80"/>
                  <a:gd name="T29" fmla="*/ 2147483646 h 40"/>
                  <a:gd name="T30" fmla="*/ 2147483646 w 80"/>
                  <a:gd name="T31" fmla="*/ 2147483646 h 40"/>
                  <a:gd name="T32" fmla="*/ 2147483646 w 80"/>
                  <a:gd name="T33" fmla="*/ 2147483646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40"/>
                  <a:gd name="T53" fmla="*/ 80 w 80"/>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40">
                    <a:moveTo>
                      <a:pt x="56" y="2"/>
                    </a:moveTo>
                    <a:cubicBezTo>
                      <a:pt x="56" y="2"/>
                      <a:pt x="56" y="2"/>
                      <a:pt x="56" y="2"/>
                    </a:cubicBezTo>
                    <a:cubicBezTo>
                      <a:pt x="56" y="0"/>
                      <a:pt x="56" y="0"/>
                      <a:pt x="56" y="0"/>
                    </a:cubicBezTo>
                    <a:cubicBezTo>
                      <a:pt x="48" y="0"/>
                      <a:pt x="48" y="0"/>
                      <a:pt x="48" y="0"/>
                    </a:cubicBezTo>
                    <a:cubicBezTo>
                      <a:pt x="32" y="0"/>
                      <a:pt x="32" y="0"/>
                      <a:pt x="32" y="0"/>
                    </a:cubicBezTo>
                    <a:cubicBezTo>
                      <a:pt x="24" y="0"/>
                      <a:pt x="24" y="0"/>
                      <a:pt x="24" y="0"/>
                    </a:cubicBezTo>
                    <a:cubicBezTo>
                      <a:pt x="24" y="1"/>
                      <a:pt x="24" y="1"/>
                      <a:pt x="24" y="1"/>
                    </a:cubicBezTo>
                    <a:cubicBezTo>
                      <a:pt x="24" y="1"/>
                      <a:pt x="24" y="1"/>
                      <a:pt x="24" y="1"/>
                    </a:cubicBezTo>
                    <a:cubicBezTo>
                      <a:pt x="9" y="5"/>
                      <a:pt x="0" y="11"/>
                      <a:pt x="0" y="20"/>
                    </a:cubicBezTo>
                    <a:cubicBezTo>
                      <a:pt x="0" y="26"/>
                      <a:pt x="5" y="31"/>
                      <a:pt x="13" y="35"/>
                    </a:cubicBezTo>
                    <a:cubicBezTo>
                      <a:pt x="20" y="38"/>
                      <a:pt x="30" y="40"/>
                      <a:pt x="40" y="40"/>
                    </a:cubicBezTo>
                    <a:cubicBezTo>
                      <a:pt x="63" y="40"/>
                      <a:pt x="80" y="31"/>
                      <a:pt x="80" y="20"/>
                    </a:cubicBezTo>
                    <a:cubicBezTo>
                      <a:pt x="80" y="20"/>
                      <a:pt x="80" y="20"/>
                      <a:pt x="80" y="20"/>
                    </a:cubicBezTo>
                    <a:cubicBezTo>
                      <a:pt x="80" y="20"/>
                      <a:pt x="80" y="20"/>
                      <a:pt x="80" y="20"/>
                    </a:cubicBezTo>
                    <a:cubicBezTo>
                      <a:pt x="80" y="20"/>
                      <a:pt x="80" y="20"/>
                      <a:pt x="80" y="20"/>
                    </a:cubicBezTo>
                    <a:cubicBezTo>
                      <a:pt x="80" y="20"/>
                      <a:pt x="80" y="20"/>
                      <a:pt x="80" y="20"/>
                    </a:cubicBezTo>
                    <a:cubicBezTo>
                      <a:pt x="80" y="11"/>
                      <a:pt x="71" y="5"/>
                      <a:pt x="56" y="2"/>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grpSp>
        <p:nvGrpSpPr>
          <p:cNvPr id="16548" name="组合 23"/>
          <p:cNvGrpSpPr>
            <a:grpSpLocks/>
          </p:cNvGrpSpPr>
          <p:nvPr/>
        </p:nvGrpSpPr>
        <p:grpSpPr bwMode="auto">
          <a:xfrm>
            <a:off x="9634538" y="3479800"/>
            <a:ext cx="1374775" cy="1373188"/>
            <a:chOff x="0" y="0"/>
            <a:chExt cx="1030446" cy="1030446"/>
          </a:xfrm>
        </p:grpSpPr>
        <p:sp>
          <p:nvSpPr>
            <p:cNvPr id="16404" name="矩形 24"/>
            <p:cNvSpPr>
              <a:spLocks noChangeArrowheads="1"/>
            </p:cNvSpPr>
            <p:nvPr/>
          </p:nvSpPr>
          <p:spPr bwMode="auto">
            <a:xfrm>
              <a:off x="0" y="0"/>
              <a:ext cx="1030446" cy="1030446"/>
            </a:xfrm>
            <a:prstGeom prst="rect">
              <a:avLst/>
            </a:prstGeom>
            <a:solidFill>
              <a:srgbClr val="FFFFFF">
                <a:alpha val="59999"/>
              </a:srgbClr>
            </a:solidFill>
            <a:ln>
              <a:noFill/>
            </a:ln>
            <a:extLst>
              <a:ext uri="{91240B29-F687-4F45-9708-019B960494DF}">
                <a14:hiddenLine xmlns:a14="http://schemas.microsoft.com/office/drawing/2010/main" w="381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16405" name="Freeform 11"/>
            <p:cNvSpPr>
              <a:spLocks noEditPoints="1" noChangeArrowheads="1"/>
            </p:cNvSpPr>
            <p:nvPr/>
          </p:nvSpPr>
          <p:spPr bwMode="auto">
            <a:xfrm>
              <a:off x="245348" y="385091"/>
              <a:ext cx="539750" cy="404813"/>
            </a:xfrm>
            <a:custGeom>
              <a:avLst/>
              <a:gdLst>
                <a:gd name="T0" fmla="*/ 2147483646 w 192"/>
                <a:gd name="T1" fmla="*/ 0 h 144"/>
                <a:gd name="T2" fmla="*/ 2147483646 w 192"/>
                <a:gd name="T3" fmla="*/ 0 h 144"/>
                <a:gd name="T4" fmla="*/ 0 w 192"/>
                <a:gd name="T5" fmla="*/ 2147483646 h 144"/>
                <a:gd name="T6" fmla="*/ 0 w 192"/>
                <a:gd name="T7" fmla="*/ 2147483646 h 144"/>
                <a:gd name="T8" fmla="*/ 2147483646 w 192"/>
                <a:gd name="T9" fmla="*/ 2147483646 h 144"/>
                <a:gd name="T10" fmla="*/ 2147483646 w 192"/>
                <a:gd name="T11" fmla="*/ 2147483646 h 144"/>
                <a:gd name="T12" fmla="*/ 2147483646 w 192"/>
                <a:gd name="T13" fmla="*/ 2147483646 h 144"/>
                <a:gd name="T14" fmla="*/ 2147483646 w 192"/>
                <a:gd name="T15" fmla="*/ 2147483646 h 144"/>
                <a:gd name="T16" fmla="*/ 2147483646 w 192"/>
                <a:gd name="T17" fmla="*/ 2147483646 h 144"/>
                <a:gd name="T18" fmla="*/ 2147483646 w 192"/>
                <a:gd name="T19" fmla="*/ 2147483646 h 144"/>
                <a:gd name="T20" fmla="*/ 2147483646 w 192"/>
                <a:gd name="T21" fmla="*/ 2147483646 h 144"/>
                <a:gd name="T22" fmla="*/ 2147483646 w 192"/>
                <a:gd name="T23" fmla="*/ 2147483646 h 144"/>
                <a:gd name="T24" fmla="*/ 2147483646 w 192"/>
                <a:gd name="T25" fmla="*/ 2147483646 h 144"/>
                <a:gd name="T26" fmla="*/ 2147483646 w 192"/>
                <a:gd name="T27" fmla="*/ 2147483646 h 144"/>
                <a:gd name="T28" fmla="*/ 2147483646 w 192"/>
                <a:gd name="T29" fmla="*/ 2147483646 h 144"/>
                <a:gd name="T30" fmla="*/ 2147483646 w 192"/>
                <a:gd name="T31" fmla="*/ 2147483646 h 144"/>
                <a:gd name="T32" fmla="*/ 2147483646 w 192"/>
                <a:gd name="T33" fmla="*/ 2147483646 h 144"/>
                <a:gd name="T34" fmla="*/ 2147483646 w 192"/>
                <a:gd name="T35" fmla="*/ 2147483646 h 144"/>
                <a:gd name="T36" fmla="*/ 2147483646 w 192"/>
                <a:gd name="T37" fmla="*/ 2147483646 h 144"/>
                <a:gd name="T38" fmla="*/ 2147483646 w 192"/>
                <a:gd name="T39" fmla="*/ 2147483646 h 144"/>
                <a:gd name="T40" fmla="*/ 2147483646 w 192"/>
                <a:gd name="T41" fmla="*/ 0 h 144"/>
                <a:gd name="T42" fmla="*/ 2147483646 w 192"/>
                <a:gd name="T43" fmla="*/ 2147483646 h 144"/>
                <a:gd name="T44" fmla="*/ 2147483646 w 192"/>
                <a:gd name="T45" fmla="*/ 2147483646 h 144"/>
                <a:gd name="T46" fmla="*/ 2147483646 w 192"/>
                <a:gd name="T47" fmla="*/ 2147483646 h 144"/>
                <a:gd name="T48" fmla="*/ 2147483646 w 192"/>
                <a:gd name="T49" fmla="*/ 2147483646 h 144"/>
                <a:gd name="T50" fmla="*/ 2147483646 w 192"/>
                <a:gd name="T51" fmla="*/ 2147483646 h 144"/>
                <a:gd name="T52" fmla="*/ 2147483646 w 192"/>
                <a:gd name="T53" fmla="*/ 2147483646 h 144"/>
                <a:gd name="T54" fmla="*/ 2147483646 w 192"/>
                <a:gd name="T55" fmla="*/ 2147483646 h 144"/>
                <a:gd name="T56" fmla="*/ 2147483646 w 192"/>
                <a:gd name="T57" fmla="*/ 2147483646 h 144"/>
                <a:gd name="T58" fmla="*/ 2147483646 w 192"/>
                <a:gd name="T59" fmla="*/ 2147483646 h 14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2"/>
                <a:gd name="T91" fmla="*/ 0 h 144"/>
                <a:gd name="T92" fmla="*/ 192 w 192"/>
                <a:gd name="T93" fmla="*/ 144 h 14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2" h="144">
                  <a:moveTo>
                    <a:pt x="180" y="0"/>
                  </a:moveTo>
                  <a:cubicBezTo>
                    <a:pt x="12" y="0"/>
                    <a:pt x="12" y="0"/>
                    <a:pt x="12" y="0"/>
                  </a:cubicBezTo>
                  <a:cubicBezTo>
                    <a:pt x="6" y="0"/>
                    <a:pt x="0" y="5"/>
                    <a:pt x="0" y="12"/>
                  </a:cubicBezTo>
                  <a:cubicBezTo>
                    <a:pt x="0" y="116"/>
                    <a:pt x="0" y="116"/>
                    <a:pt x="0" y="116"/>
                  </a:cubicBezTo>
                  <a:cubicBezTo>
                    <a:pt x="0" y="123"/>
                    <a:pt x="6" y="128"/>
                    <a:pt x="13" y="128"/>
                  </a:cubicBezTo>
                  <a:cubicBezTo>
                    <a:pt x="78" y="128"/>
                    <a:pt x="78" y="128"/>
                    <a:pt x="78" y="128"/>
                  </a:cubicBezTo>
                  <a:cubicBezTo>
                    <a:pt x="73" y="138"/>
                    <a:pt x="73" y="138"/>
                    <a:pt x="73" y="138"/>
                  </a:cubicBezTo>
                  <a:cubicBezTo>
                    <a:pt x="72" y="140"/>
                    <a:pt x="72" y="142"/>
                    <a:pt x="74" y="143"/>
                  </a:cubicBezTo>
                  <a:cubicBezTo>
                    <a:pt x="75" y="144"/>
                    <a:pt x="76" y="144"/>
                    <a:pt x="76" y="144"/>
                  </a:cubicBezTo>
                  <a:cubicBezTo>
                    <a:pt x="78" y="144"/>
                    <a:pt x="79" y="143"/>
                    <a:pt x="80" y="142"/>
                  </a:cubicBezTo>
                  <a:cubicBezTo>
                    <a:pt x="87" y="128"/>
                    <a:pt x="87" y="128"/>
                    <a:pt x="87" y="128"/>
                  </a:cubicBezTo>
                  <a:cubicBezTo>
                    <a:pt x="106" y="128"/>
                    <a:pt x="106" y="128"/>
                    <a:pt x="106" y="128"/>
                  </a:cubicBezTo>
                  <a:cubicBezTo>
                    <a:pt x="113" y="142"/>
                    <a:pt x="113" y="142"/>
                    <a:pt x="113" y="142"/>
                  </a:cubicBezTo>
                  <a:cubicBezTo>
                    <a:pt x="113" y="143"/>
                    <a:pt x="115" y="144"/>
                    <a:pt x="116" y="144"/>
                  </a:cubicBezTo>
                  <a:cubicBezTo>
                    <a:pt x="117" y="144"/>
                    <a:pt x="117" y="144"/>
                    <a:pt x="118" y="143"/>
                  </a:cubicBezTo>
                  <a:cubicBezTo>
                    <a:pt x="120" y="142"/>
                    <a:pt x="121" y="140"/>
                    <a:pt x="120" y="138"/>
                  </a:cubicBezTo>
                  <a:cubicBezTo>
                    <a:pt x="115" y="128"/>
                    <a:pt x="115" y="128"/>
                    <a:pt x="115" y="128"/>
                  </a:cubicBezTo>
                  <a:cubicBezTo>
                    <a:pt x="181" y="128"/>
                    <a:pt x="181" y="128"/>
                    <a:pt x="181" y="128"/>
                  </a:cubicBezTo>
                  <a:cubicBezTo>
                    <a:pt x="187" y="128"/>
                    <a:pt x="192" y="122"/>
                    <a:pt x="192" y="116"/>
                  </a:cubicBezTo>
                  <a:cubicBezTo>
                    <a:pt x="192" y="12"/>
                    <a:pt x="192" y="12"/>
                    <a:pt x="192" y="12"/>
                  </a:cubicBezTo>
                  <a:cubicBezTo>
                    <a:pt x="192" y="5"/>
                    <a:pt x="187" y="0"/>
                    <a:pt x="180" y="0"/>
                  </a:cubicBezTo>
                  <a:close/>
                  <a:moveTo>
                    <a:pt x="176" y="108"/>
                  </a:moveTo>
                  <a:cubicBezTo>
                    <a:pt x="176" y="110"/>
                    <a:pt x="174" y="112"/>
                    <a:pt x="172" y="112"/>
                  </a:cubicBezTo>
                  <a:cubicBezTo>
                    <a:pt x="20" y="112"/>
                    <a:pt x="20" y="112"/>
                    <a:pt x="20" y="112"/>
                  </a:cubicBezTo>
                  <a:cubicBezTo>
                    <a:pt x="18" y="112"/>
                    <a:pt x="16" y="110"/>
                    <a:pt x="16" y="108"/>
                  </a:cubicBezTo>
                  <a:cubicBezTo>
                    <a:pt x="16" y="20"/>
                    <a:pt x="16" y="20"/>
                    <a:pt x="16" y="20"/>
                  </a:cubicBezTo>
                  <a:cubicBezTo>
                    <a:pt x="16" y="18"/>
                    <a:pt x="18" y="16"/>
                    <a:pt x="20" y="16"/>
                  </a:cubicBezTo>
                  <a:cubicBezTo>
                    <a:pt x="172" y="16"/>
                    <a:pt x="172" y="16"/>
                    <a:pt x="172" y="16"/>
                  </a:cubicBezTo>
                  <a:cubicBezTo>
                    <a:pt x="174" y="16"/>
                    <a:pt x="176" y="18"/>
                    <a:pt x="176" y="20"/>
                  </a:cubicBezTo>
                  <a:lnTo>
                    <a:pt x="176" y="108"/>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16551" name="组合 26"/>
          <p:cNvGrpSpPr>
            <a:grpSpLocks/>
          </p:cNvGrpSpPr>
          <p:nvPr/>
        </p:nvGrpSpPr>
        <p:grpSpPr bwMode="auto">
          <a:xfrm>
            <a:off x="8097838" y="2003425"/>
            <a:ext cx="1374775" cy="1374775"/>
            <a:chOff x="0" y="0"/>
            <a:chExt cx="1030446" cy="1030446"/>
          </a:xfrm>
        </p:grpSpPr>
        <p:sp>
          <p:nvSpPr>
            <p:cNvPr id="16400" name="矩形 27"/>
            <p:cNvSpPr>
              <a:spLocks noChangeArrowheads="1"/>
            </p:cNvSpPr>
            <p:nvPr/>
          </p:nvSpPr>
          <p:spPr bwMode="auto">
            <a:xfrm>
              <a:off x="0" y="0"/>
              <a:ext cx="1030446" cy="1030446"/>
            </a:xfrm>
            <a:prstGeom prst="rect">
              <a:avLst/>
            </a:prstGeom>
            <a:solidFill>
              <a:srgbClr val="FFFFFF">
                <a:alpha val="50195"/>
              </a:srgbClr>
            </a:solidFill>
            <a:ln>
              <a:noFill/>
            </a:ln>
            <a:extLst>
              <a:ext uri="{91240B29-F687-4F45-9708-019B960494DF}">
                <a14:hiddenLine xmlns:a14="http://schemas.microsoft.com/office/drawing/2010/main" w="381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grpSp>
          <p:nvGrpSpPr>
            <p:cNvPr id="16401" name="组合 28"/>
            <p:cNvGrpSpPr>
              <a:grpSpLocks/>
            </p:cNvGrpSpPr>
            <p:nvPr/>
          </p:nvGrpSpPr>
          <p:grpSpPr bwMode="auto">
            <a:xfrm>
              <a:off x="239863" y="228090"/>
              <a:ext cx="496888" cy="539751"/>
              <a:chOff x="0" y="0"/>
              <a:chExt cx="496888" cy="539751"/>
            </a:xfrm>
          </p:grpSpPr>
          <p:sp>
            <p:nvSpPr>
              <p:cNvPr id="16402" name="Freeform 70"/>
              <p:cNvSpPr>
                <a:spLocks noEditPoints="1" noChangeArrowheads="1"/>
              </p:cNvSpPr>
              <p:nvPr/>
            </p:nvSpPr>
            <p:spPr bwMode="auto">
              <a:xfrm>
                <a:off x="0" y="0"/>
                <a:ext cx="384175" cy="517525"/>
              </a:xfrm>
              <a:custGeom>
                <a:avLst/>
                <a:gdLst>
                  <a:gd name="T0" fmla="*/ 2147483646 w 136"/>
                  <a:gd name="T1" fmla="*/ 2147483646 h 184"/>
                  <a:gd name="T2" fmla="*/ 2147483646 w 136"/>
                  <a:gd name="T3" fmla="*/ 2147483646 h 184"/>
                  <a:gd name="T4" fmla="*/ 2147483646 w 136"/>
                  <a:gd name="T5" fmla="*/ 2147483646 h 184"/>
                  <a:gd name="T6" fmla="*/ 2147483646 w 136"/>
                  <a:gd name="T7" fmla="*/ 2147483646 h 184"/>
                  <a:gd name="T8" fmla="*/ 2147483646 w 136"/>
                  <a:gd name="T9" fmla="*/ 2147483646 h 184"/>
                  <a:gd name="T10" fmla="*/ 2147483646 w 136"/>
                  <a:gd name="T11" fmla="*/ 2147483646 h 184"/>
                  <a:gd name="T12" fmla="*/ 2147483646 w 136"/>
                  <a:gd name="T13" fmla="*/ 2147483646 h 184"/>
                  <a:gd name="T14" fmla="*/ 2147483646 w 136"/>
                  <a:gd name="T15" fmla="*/ 2147483646 h 184"/>
                  <a:gd name="T16" fmla="*/ 2147483646 w 136"/>
                  <a:gd name="T17" fmla="*/ 2147483646 h 184"/>
                  <a:gd name="T18" fmla="*/ 2147483646 w 136"/>
                  <a:gd name="T19" fmla="*/ 2147483646 h 184"/>
                  <a:gd name="T20" fmla="*/ 2147483646 w 136"/>
                  <a:gd name="T21" fmla="*/ 2147483646 h 184"/>
                  <a:gd name="T22" fmla="*/ 2147483646 w 136"/>
                  <a:gd name="T23" fmla="*/ 2147483646 h 184"/>
                  <a:gd name="T24" fmla="*/ 2147483646 w 136"/>
                  <a:gd name="T25" fmla="*/ 2147483646 h 184"/>
                  <a:gd name="T26" fmla="*/ 2147483646 w 136"/>
                  <a:gd name="T27" fmla="*/ 2147483646 h 184"/>
                  <a:gd name="T28" fmla="*/ 2147483646 w 136"/>
                  <a:gd name="T29" fmla="*/ 2147483646 h 184"/>
                  <a:gd name="T30" fmla="*/ 2147483646 w 136"/>
                  <a:gd name="T31" fmla="*/ 0 h 184"/>
                  <a:gd name="T32" fmla="*/ 2147483646 w 136"/>
                  <a:gd name="T33" fmla="*/ 0 h 184"/>
                  <a:gd name="T34" fmla="*/ 0 w 136"/>
                  <a:gd name="T35" fmla="*/ 2147483646 h 184"/>
                  <a:gd name="T36" fmla="*/ 0 w 136"/>
                  <a:gd name="T37" fmla="*/ 2147483646 h 184"/>
                  <a:gd name="T38" fmla="*/ 2147483646 w 136"/>
                  <a:gd name="T39" fmla="*/ 2147483646 h 184"/>
                  <a:gd name="T40" fmla="*/ 2147483646 w 136"/>
                  <a:gd name="T41" fmla="*/ 2147483646 h 184"/>
                  <a:gd name="T42" fmla="*/ 2147483646 w 136"/>
                  <a:gd name="T43" fmla="*/ 2147483646 h 184"/>
                  <a:gd name="T44" fmla="*/ 2147483646 w 136"/>
                  <a:gd name="T45" fmla="*/ 2147483646 h 184"/>
                  <a:gd name="T46" fmla="*/ 2147483646 w 136"/>
                  <a:gd name="T47" fmla="*/ 2147483646 h 184"/>
                  <a:gd name="T48" fmla="*/ 2147483646 w 136"/>
                  <a:gd name="T49" fmla="*/ 2147483646 h 184"/>
                  <a:gd name="T50" fmla="*/ 2147483646 w 136"/>
                  <a:gd name="T51" fmla="*/ 2147483646 h 184"/>
                  <a:gd name="T52" fmla="*/ 2147483646 w 136"/>
                  <a:gd name="T53" fmla="*/ 2147483646 h 184"/>
                  <a:gd name="T54" fmla="*/ 2147483646 w 136"/>
                  <a:gd name="T55" fmla="*/ 2147483646 h 184"/>
                  <a:gd name="T56" fmla="*/ 2147483646 w 136"/>
                  <a:gd name="T57" fmla="*/ 2147483646 h 184"/>
                  <a:gd name="T58" fmla="*/ 2147483646 w 136"/>
                  <a:gd name="T59" fmla="*/ 2147483646 h 184"/>
                  <a:gd name="T60" fmla="*/ 2147483646 w 136"/>
                  <a:gd name="T61" fmla="*/ 2147483646 h 18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6"/>
                  <a:gd name="T94" fmla="*/ 0 h 184"/>
                  <a:gd name="T95" fmla="*/ 136 w 136"/>
                  <a:gd name="T96" fmla="*/ 184 h 18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6" h="184">
                    <a:moveTo>
                      <a:pt x="80" y="156"/>
                    </a:moveTo>
                    <a:cubicBezTo>
                      <a:pt x="80" y="162"/>
                      <a:pt x="75" y="168"/>
                      <a:pt x="68" y="168"/>
                    </a:cubicBezTo>
                    <a:cubicBezTo>
                      <a:pt x="62" y="168"/>
                      <a:pt x="56" y="162"/>
                      <a:pt x="56" y="156"/>
                    </a:cubicBezTo>
                    <a:cubicBezTo>
                      <a:pt x="56" y="149"/>
                      <a:pt x="62" y="144"/>
                      <a:pt x="68" y="144"/>
                    </a:cubicBezTo>
                    <a:cubicBezTo>
                      <a:pt x="75" y="144"/>
                      <a:pt x="80" y="149"/>
                      <a:pt x="80" y="156"/>
                    </a:cubicBezTo>
                    <a:cubicBezTo>
                      <a:pt x="80" y="136"/>
                      <a:pt x="80" y="136"/>
                      <a:pt x="80" y="136"/>
                    </a:cubicBezTo>
                    <a:cubicBezTo>
                      <a:pt x="20" y="136"/>
                      <a:pt x="20" y="136"/>
                      <a:pt x="20" y="136"/>
                    </a:cubicBezTo>
                    <a:cubicBezTo>
                      <a:pt x="18" y="136"/>
                      <a:pt x="16" y="134"/>
                      <a:pt x="16" y="132"/>
                    </a:cubicBezTo>
                    <a:cubicBezTo>
                      <a:pt x="16" y="36"/>
                      <a:pt x="16" y="36"/>
                      <a:pt x="16" y="36"/>
                    </a:cubicBezTo>
                    <a:cubicBezTo>
                      <a:pt x="16" y="34"/>
                      <a:pt x="18" y="32"/>
                      <a:pt x="20" y="32"/>
                    </a:cubicBezTo>
                    <a:cubicBezTo>
                      <a:pt x="116" y="32"/>
                      <a:pt x="116" y="32"/>
                      <a:pt x="116" y="32"/>
                    </a:cubicBezTo>
                    <a:cubicBezTo>
                      <a:pt x="118" y="32"/>
                      <a:pt x="120" y="34"/>
                      <a:pt x="120" y="36"/>
                    </a:cubicBezTo>
                    <a:cubicBezTo>
                      <a:pt x="120" y="40"/>
                      <a:pt x="120" y="40"/>
                      <a:pt x="120" y="40"/>
                    </a:cubicBezTo>
                    <a:cubicBezTo>
                      <a:pt x="136" y="40"/>
                      <a:pt x="136" y="40"/>
                      <a:pt x="136" y="40"/>
                    </a:cubicBezTo>
                    <a:cubicBezTo>
                      <a:pt x="136" y="12"/>
                      <a:pt x="136" y="12"/>
                      <a:pt x="136" y="12"/>
                    </a:cubicBezTo>
                    <a:cubicBezTo>
                      <a:pt x="136" y="5"/>
                      <a:pt x="131" y="0"/>
                      <a:pt x="124" y="0"/>
                    </a:cubicBezTo>
                    <a:cubicBezTo>
                      <a:pt x="12" y="0"/>
                      <a:pt x="12" y="0"/>
                      <a:pt x="12" y="0"/>
                    </a:cubicBezTo>
                    <a:cubicBezTo>
                      <a:pt x="6" y="0"/>
                      <a:pt x="0" y="5"/>
                      <a:pt x="0" y="12"/>
                    </a:cubicBezTo>
                    <a:cubicBezTo>
                      <a:pt x="0" y="172"/>
                      <a:pt x="0" y="172"/>
                      <a:pt x="0" y="172"/>
                    </a:cubicBezTo>
                    <a:cubicBezTo>
                      <a:pt x="0" y="178"/>
                      <a:pt x="6" y="184"/>
                      <a:pt x="12" y="184"/>
                    </a:cubicBezTo>
                    <a:cubicBezTo>
                      <a:pt x="81" y="184"/>
                      <a:pt x="81" y="184"/>
                      <a:pt x="81" y="184"/>
                    </a:cubicBezTo>
                    <a:cubicBezTo>
                      <a:pt x="80" y="183"/>
                      <a:pt x="80" y="181"/>
                      <a:pt x="80" y="180"/>
                    </a:cubicBezTo>
                    <a:lnTo>
                      <a:pt x="80" y="156"/>
                    </a:lnTo>
                    <a:close/>
                    <a:moveTo>
                      <a:pt x="65" y="17"/>
                    </a:moveTo>
                    <a:cubicBezTo>
                      <a:pt x="67" y="16"/>
                      <a:pt x="70" y="16"/>
                      <a:pt x="71" y="17"/>
                    </a:cubicBezTo>
                    <a:cubicBezTo>
                      <a:pt x="72" y="18"/>
                      <a:pt x="72" y="19"/>
                      <a:pt x="72" y="20"/>
                    </a:cubicBezTo>
                    <a:cubicBezTo>
                      <a:pt x="72" y="21"/>
                      <a:pt x="72" y="22"/>
                      <a:pt x="71" y="23"/>
                    </a:cubicBezTo>
                    <a:cubicBezTo>
                      <a:pt x="70" y="23"/>
                      <a:pt x="69" y="24"/>
                      <a:pt x="68" y="24"/>
                    </a:cubicBezTo>
                    <a:cubicBezTo>
                      <a:pt x="67" y="24"/>
                      <a:pt x="66" y="23"/>
                      <a:pt x="65" y="23"/>
                    </a:cubicBezTo>
                    <a:cubicBezTo>
                      <a:pt x="65" y="22"/>
                      <a:pt x="64" y="21"/>
                      <a:pt x="64" y="20"/>
                    </a:cubicBezTo>
                    <a:cubicBezTo>
                      <a:pt x="64" y="19"/>
                      <a:pt x="65" y="18"/>
                      <a:pt x="65" y="17"/>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16403" name="Freeform 71"/>
              <p:cNvSpPr>
                <a:spLocks noEditPoints="1" noChangeArrowheads="1"/>
              </p:cNvSpPr>
              <p:nvPr/>
            </p:nvSpPr>
            <p:spPr bwMode="auto">
              <a:xfrm>
                <a:off x="247650" y="134938"/>
                <a:ext cx="249238" cy="404813"/>
              </a:xfrm>
              <a:custGeom>
                <a:avLst/>
                <a:gdLst>
                  <a:gd name="T0" fmla="*/ 2147483646 w 88"/>
                  <a:gd name="T1" fmla="*/ 0 h 144"/>
                  <a:gd name="T2" fmla="*/ 2147483646 w 88"/>
                  <a:gd name="T3" fmla="*/ 0 h 144"/>
                  <a:gd name="T4" fmla="*/ 0 w 88"/>
                  <a:gd name="T5" fmla="*/ 2147483646 h 144"/>
                  <a:gd name="T6" fmla="*/ 0 w 88"/>
                  <a:gd name="T7" fmla="*/ 2147483646 h 144"/>
                  <a:gd name="T8" fmla="*/ 2147483646 w 88"/>
                  <a:gd name="T9" fmla="*/ 2147483646 h 144"/>
                  <a:gd name="T10" fmla="*/ 2147483646 w 88"/>
                  <a:gd name="T11" fmla="*/ 2147483646 h 144"/>
                  <a:gd name="T12" fmla="*/ 2147483646 w 88"/>
                  <a:gd name="T13" fmla="*/ 2147483646 h 144"/>
                  <a:gd name="T14" fmla="*/ 2147483646 w 88"/>
                  <a:gd name="T15" fmla="*/ 2147483646 h 144"/>
                  <a:gd name="T16" fmla="*/ 2147483646 w 88"/>
                  <a:gd name="T17" fmla="*/ 0 h 144"/>
                  <a:gd name="T18" fmla="*/ 2147483646 w 88"/>
                  <a:gd name="T19" fmla="*/ 2147483646 h 144"/>
                  <a:gd name="T20" fmla="*/ 2147483646 w 88"/>
                  <a:gd name="T21" fmla="*/ 2147483646 h 144"/>
                  <a:gd name="T22" fmla="*/ 2147483646 w 88"/>
                  <a:gd name="T23" fmla="*/ 2147483646 h 144"/>
                  <a:gd name="T24" fmla="*/ 2147483646 w 88"/>
                  <a:gd name="T25" fmla="*/ 2147483646 h 144"/>
                  <a:gd name="T26" fmla="*/ 2147483646 w 88"/>
                  <a:gd name="T27" fmla="*/ 2147483646 h 144"/>
                  <a:gd name="T28" fmla="*/ 2147483646 w 88"/>
                  <a:gd name="T29" fmla="*/ 2147483646 h 144"/>
                  <a:gd name="T30" fmla="*/ 2147483646 w 88"/>
                  <a:gd name="T31" fmla="*/ 2147483646 h 144"/>
                  <a:gd name="T32" fmla="*/ 2147483646 w 88"/>
                  <a:gd name="T33" fmla="*/ 2147483646 h 144"/>
                  <a:gd name="T34" fmla="*/ 2147483646 w 88"/>
                  <a:gd name="T35" fmla="*/ 2147483646 h 144"/>
                  <a:gd name="T36" fmla="*/ 2147483646 w 88"/>
                  <a:gd name="T37" fmla="*/ 2147483646 h 144"/>
                  <a:gd name="T38" fmla="*/ 2147483646 w 88"/>
                  <a:gd name="T39" fmla="*/ 2147483646 h 144"/>
                  <a:gd name="T40" fmla="*/ 2147483646 w 88"/>
                  <a:gd name="T41" fmla="*/ 2147483646 h 144"/>
                  <a:gd name="T42" fmla="*/ 2147483646 w 88"/>
                  <a:gd name="T43" fmla="*/ 2147483646 h 144"/>
                  <a:gd name="T44" fmla="*/ 2147483646 w 88"/>
                  <a:gd name="T45" fmla="*/ 2147483646 h 144"/>
                  <a:gd name="T46" fmla="*/ 2147483646 w 88"/>
                  <a:gd name="T47" fmla="*/ 2147483646 h 144"/>
                  <a:gd name="T48" fmla="*/ 2147483646 w 88"/>
                  <a:gd name="T49" fmla="*/ 2147483646 h 144"/>
                  <a:gd name="T50" fmla="*/ 2147483646 w 88"/>
                  <a:gd name="T51" fmla="*/ 2147483646 h 144"/>
                  <a:gd name="T52" fmla="*/ 2147483646 w 88"/>
                  <a:gd name="T53" fmla="*/ 2147483646 h 144"/>
                  <a:gd name="T54" fmla="*/ 2147483646 w 88"/>
                  <a:gd name="T55" fmla="*/ 2147483646 h 144"/>
                  <a:gd name="T56" fmla="*/ 2147483646 w 88"/>
                  <a:gd name="T57" fmla="*/ 2147483646 h 144"/>
                  <a:gd name="T58" fmla="*/ 2147483646 w 88"/>
                  <a:gd name="T59" fmla="*/ 2147483646 h 144"/>
                  <a:gd name="T60" fmla="*/ 2147483646 w 88"/>
                  <a:gd name="T61" fmla="*/ 2147483646 h 144"/>
                  <a:gd name="T62" fmla="*/ 2147483646 w 88"/>
                  <a:gd name="T63" fmla="*/ 2147483646 h 144"/>
                  <a:gd name="T64" fmla="*/ 2147483646 w 88"/>
                  <a:gd name="T65" fmla="*/ 2147483646 h 144"/>
                  <a:gd name="T66" fmla="*/ 2147483646 w 88"/>
                  <a:gd name="T67" fmla="*/ 2147483646 h 144"/>
                  <a:gd name="T68" fmla="*/ 2147483646 w 88"/>
                  <a:gd name="T69" fmla="*/ 2147483646 h 144"/>
                  <a:gd name="T70" fmla="*/ 2147483646 w 88"/>
                  <a:gd name="T71" fmla="*/ 2147483646 h 144"/>
                  <a:gd name="T72" fmla="*/ 2147483646 w 88"/>
                  <a:gd name="T73" fmla="*/ 2147483646 h 144"/>
                  <a:gd name="T74" fmla="*/ 2147483646 w 88"/>
                  <a:gd name="T75" fmla="*/ 2147483646 h 144"/>
                  <a:gd name="T76" fmla="*/ 2147483646 w 88"/>
                  <a:gd name="T77" fmla="*/ 2147483646 h 144"/>
                  <a:gd name="T78" fmla="*/ 2147483646 w 88"/>
                  <a:gd name="T79" fmla="*/ 2147483646 h 144"/>
                  <a:gd name="T80" fmla="*/ 2147483646 w 88"/>
                  <a:gd name="T81" fmla="*/ 2147483646 h 144"/>
                  <a:gd name="T82" fmla="*/ 2147483646 w 88"/>
                  <a:gd name="T83" fmla="*/ 2147483646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8"/>
                  <a:gd name="T127" fmla="*/ 0 h 144"/>
                  <a:gd name="T128" fmla="*/ 88 w 88"/>
                  <a:gd name="T129" fmla="*/ 144 h 14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8" h="144">
                    <a:moveTo>
                      <a:pt x="76" y="0"/>
                    </a:moveTo>
                    <a:cubicBezTo>
                      <a:pt x="12" y="0"/>
                      <a:pt x="12" y="0"/>
                      <a:pt x="12" y="0"/>
                    </a:cubicBezTo>
                    <a:cubicBezTo>
                      <a:pt x="6" y="0"/>
                      <a:pt x="0" y="5"/>
                      <a:pt x="0" y="12"/>
                    </a:cubicBezTo>
                    <a:cubicBezTo>
                      <a:pt x="0" y="132"/>
                      <a:pt x="0" y="132"/>
                      <a:pt x="0" y="132"/>
                    </a:cubicBezTo>
                    <a:cubicBezTo>
                      <a:pt x="0" y="138"/>
                      <a:pt x="6" y="144"/>
                      <a:pt x="12" y="144"/>
                    </a:cubicBezTo>
                    <a:cubicBezTo>
                      <a:pt x="76" y="144"/>
                      <a:pt x="76" y="144"/>
                      <a:pt x="76" y="144"/>
                    </a:cubicBezTo>
                    <a:cubicBezTo>
                      <a:pt x="83" y="144"/>
                      <a:pt x="88" y="138"/>
                      <a:pt x="88" y="132"/>
                    </a:cubicBezTo>
                    <a:cubicBezTo>
                      <a:pt x="88" y="12"/>
                      <a:pt x="88" y="12"/>
                      <a:pt x="88" y="12"/>
                    </a:cubicBezTo>
                    <a:cubicBezTo>
                      <a:pt x="88" y="5"/>
                      <a:pt x="83" y="0"/>
                      <a:pt x="76" y="0"/>
                    </a:cubicBezTo>
                    <a:close/>
                    <a:moveTo>
                      <a:pt x="41" y="17"/>
                    </a:moveTo>
                    <a:cubicBezTo>
                      <a:pt x="43" y="16"/>
                      <a:pt x="45" y="16"/>
                      <a:pt x="47" y="17"/>
                    </a:cubicBezTo>
                    <a:cubicBezTo>
                      <a:pt x="48" y="18"/>
                      <a:pt x="48" y="19"/>
                      <a:pt x="48" y="20"/>
                    </a:cubicBezTo>
                    <a:cubicBezTo>
                      <a:pt x="48" y="21"/>
                      <a:pt x="48" y="22"/>
                      <a:pt x="47" y="23"/>
                    </a:cubicBezTo>
                    <a:cubicBezTo>
                      <a:pt x="46" y="23"/>
                      <a:pt x="45" y="24"/>
                      <a:pt x="44" y="24"/>
                    </a:cubicBezTo>
                    <a:cubicBezTo>
                      <a:pt x="43" y="24"/>
                      <a:pt x="42" y="23"/>
                      <a:pt x="41" y="23"/>
                    </a:cubicBezTo>
                    <a:cubicBezTo>
                      <a:pt x="41" y="22"/>
                      <a:pt x="40" y="21"/>
                      <a:pt x="40" y="20"/>
                    </a:cubicBezTo>
                    <a:cubicBezTo>
                      <a:pt x="40" y="19"/>
                      <a:pt x="41" y="18"/>
                      <a:pt x="41" y="17"/>
                    </a:cubicBezTo>
                    <a:close/>
                    <a:moveTo>
                      <a:pt x="25" y="17"/>
                    </a:moveTo>
                    <a:cubicBezTo>
                      <a:pt x="27" y="16"/>
                      <a:pt x="30" y="16"/>
                      <a:pt x="31" y="17"/>
                    </a:cubicBezTo>
                    <a:cubicBezTo>
                      <a:pt x="32" y="18"/>
                      <a:pt x="32" y="19"/>
                      <a:pt x="32" y="20"/>
                    </a:cubicBezTo>
                    <a:cubicBezTo>
                      <a:pt x="32" y="21"/>
                      <a:pt x="32" y="22"/>
                      <a:pt x="31" y="23"/>
                    </a:cubicBezTo>
                    <a:cubicBezTo>
                      <a:pt x="30" y="23"/>
                      <a:pt x="29" y="24"/>
                      <a:pt x="28" y="24"/>
                    </a:cubicBezTo>
                    <a:cubicBezTo>
                      <a:pt x="27" y="24"/>
                      <a:pt x="26" y="23"/>
                      <a:pt x="25" y="23"/>
                    </a:cubicBezTo>
                    <a:cubicBezTo>
                      <a:pt x="25" y="22"/>
                      <a:pt x="24" y="21"/>
                      <a:pt x="24" y="20"/>
                    </a:cubicBezTo>
                    <a:cubicBezTo>
                      <a:pt x="24" y="19"/>
                      <a:pt x="25" y="18"/>
                      <a:pt x="25" y="17"/>
                    </a:cubicBezTo>
                    <a:close/>
                    <a:moveTo>
                      <a:pt x="47" y="127"/>
                    </a:moveTo>
                    <a:cubicBezTo>
                      <a:pt x="46" y="127"/>
                      <a:pt x="45" y="128"/>
                      <a:pt x="44" y="128"/>
                    </a:cubicBezTo>
                    <a:cubicBezTo>
                      <a:pt x="43" y="128"/>
                      <a:pt x="42" y="127"/>
                      <a:pt x="41" y="127"/>
                    </a:cubicBezTo>
                    <a:cubicBezTo>
                      <a:pt x="41" y="126"/>
                      <a:pt x="40" y="125"/>
                      <a:pt x="40" y="124"/>
                    </a:cubicBezTo>
                    <a:cubicBezTo>
                      <a:pt x="40" y="123"/>
                      <a:pt x="41" y="122"/>
                      <a:pt x="41" y="121"/>
                    </a:cubicBezTo>
                    <a:cubicBezTo>
                      <a:pt x="43" y="120"/>
                      <a:pt x="46" y="120"/>
                      <a:pt x="47" y="121"/>
                    </a:cubicBezTo>
                    <a:cubicBezTo>
                      <a:pt x="48" y="122"/>
                      <a:pt x="48" y="123"/>
                      <a:pt x="48" y="124"/>
                    </a:cubicBezTo>
                    <a:cubicBezTo>
                      <a:pt x="48" y="125"/>
                      <a:pt x="48" y="126"/>
                      <a:pt x="47" y="127"/>
                    </a:cubicBezTo>
                    <a:close/>
                    <a:moveTo>
                      <a:pt x="72" y="108"/>
                    </a:moveTo>
                    <a:cubicBezTo>
                      <a:pt x="72" y="110"/>
                      <a:pt x="70" y="112"/>
                      <a:pt x="68" y="112"/>
                    </a:cubicBezTo>
                    <a:cubicBezTo>
                      <a:pt x="20" y="112"/>
                      <a:pt x="20" y="112"/>
                      <a:pt x="20" y="112"/>
                    </a:cubicBezTo>
                    <a:cubicBezTo>
                      <a:pt x="18" y="112"/>
                      <a:pt x="16" y="110"/>
                      <a:pt x="16" y="108"/>
                    </a:cubicBezTo>
                    <a:cubicBezTo>
                      <a:pt x="16" y="36"/>
                      <a:pt x="16" y="36"/>
                      <a:pt x="16" y="36"/>
                    </a:cubicBezTo>
                    <a:cubicBezTo>
                      <a:pt x="16" y="34"/>
                      <a:pt x="18" y="32"/>
                      <a:pt x="20" y="32"/>
                    </a:cubicBezTo>
                    <a:cubicBezTo>
                      <a:pt x="68" y="32"/>
                      <a:pt x="68" y="32"/>
                      <a:pt x="68" y="32"/>
                    </a:cubicBezTo>
                    <a:cubicBezTo>
                      <a:pt x="70" y="32"/>
                      <a:pt x="72" y="34"/>
                      <a:pt x="72" y="36"/>
                    </a:cubicBezTo>
                    <a:lnTo>
                      <a:pt x="72" y="108"/>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6529"/>
                                        </p:tgtEl>
                                        <p:attrNameLst>
                                          <p:attrName>style.visibility</p:attrName>
                                        </p:attrNameLst>
                                      </p:cBhvr>
                                      <p:to>
                                        <p:strVal val="visible"/>
                                      </p:to>
                                    </p:set>
                                    <p:anim calcmode="lin" valueType="num">
                                      <p:cBhvr>
                                        <p:cTn id="7" dur="500" fill="hold"/>
                                        <p:tgtEl>
                                          <p:spTgt spid="16529"/>
                                        </p:tgtEl>
                                        <p:attrNameLst>
                                          <p:attrName>ppt_x</p:attrName>
                                        </p:attrNameLst>
                                      </p:cBhvr>
                                      <p:tavLst>
                                        <p:tav tm="0">
                                          <p:val>
                                            <p:strVal val="#ppt_x"/>
                                          </p:val>
                                        </p:tav>
                                        <p:tav tm="100000">
                                          <p:val>
                                            <p:strVal val="#ppt_x"/>
                                          </p:val>
                                        </p:tav>
                                      </p:tavLst>
                                    </p:anim>
                                    <p:anim calcmode="lin" valueType="num">
                                      <p:cBhvr>
                                        <p:cTn id="8" dur="500" fill="hold"/>
                                        <p:tgtEl>
                                          <p:spTgt spid="16529"/>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6530"/>
                                        </p:tgtEl>
                                        <p:attrNameLst>
                                          <p:attrName>style.visibility</p:attrName>
                                        </p:attrNameLst>
                                      </p:cBhvr>
                                      <p:to>
                                        <p:strVal val="visible"/>
                                      </p:to>
                                    </p:set>
                                    <p:anim calcmode="lin" valueType="num">
                                      <p:cBhvr>
                                        <p:cTn id="12" dur="500" fill="hold"/>
                                        <p:tgtEl>
                                          <p:spTgt spid="16530"/>
                                        </p:tgtEl>
                                        <p:attrNameLst>
                                          <p:attrName>ppt_x</p:attrName>
                                        </p:attrNameLst>
                                      </p:cBhvr>
                                      <p:tavLst>
                                        <p:tav tm="0">
                                          <p:val>
                                            <p:strVal val="#ppt_x"/>
                                          </p:val>
                                        </p:tav>
                                        <p:tav tm="100000">
                                          <p:val>
                                            <p:strVal val="#ppt_x"/>
                                          </p:val>
                                        </p:tav>
                                      </p:tavLst>
                                    </p:anim>
                                    <p:anim calcmode="lin" valueType="num">
                                      <p:cBhvr>
                                        <p:cTn id="13" dur="500" fill="hold"/>
                                        <p:tgtEl>
                                          <p:spTgt spid="16530"/>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000"/>
                            </p:stCondLst>
                            <p:childTnLst>
                              <p:par>
                                <p:cTn id="15" presetID="47" presetClass="entr" presetSubtype="0" fill="hold" nodeType="afterEffect">
                                  <p:stCondLst>
                                    <p:cond delay="0"/>
                                  </p:stCondLst>
                                  <p:childTnLst>
                                    <p:set>
                                      <p:cBhvr>
                                        <p:cTn id="16" dur="1" fill="hold">
                                          <p:stCondLst>
                                            <p:cond delay="0"/>
                                          </p:stCondLst>
                                        </p:cTn>
                                        <p:tgtEl>
                                          <p:spTgt spid="16533"/>
                                        </p:tgtEl>
                                        <p:attrNameLst>
                                          <p:attrName>style.visibility</p:attrName>
                                        </p:attrNameLst>
                                      </p:cBhvr>
                                      <p:to>
                                        <p:strVal val="visible"/>
                                      </p:to>
                                    </p:set>
                                    <p:animEffect>
                                      <p:cBhvr>
                                        <p:cTn id="17" dur="750"/>
                                        <p:tgtEl>
                                          <p:spTgt spid="16533"/>
                                        </p:tgtEl>
                                      </p:cBhvr>
                                    </p:animEffect>
                                    <p:anim calcmode="lin" valueType="num">
                                      <p:cBhvr>
                                        <p:cTn id="18" dur="750" fill="hold"/>
                                        <p:tgtEl>
                                          <p:spTgt spid="16533"/>
                                        </p:tgtEl>
                                        <p:attrNameLst>
                                          <p:attrName>ppt_x</p:attrName>
                                        </p:attrNameLst>
                                      </p:cBhvr>
                                      <p:tavLst>
                                        <p:tav tm="0">
                                          <p:val>
                                            <p:strVal val="#ppt_x"/>
                                          </p:val>
                                        </p:tav>
                                        <p:tav tm="100000">
                                          <p:val>
                                            <p:strVal val="#ppt_x"/>
                                          </p:val>
                                        </p:tav>
                                      </p:tavLst>
                                    </p:anim>
                                    <p:anim calcmode="lin" valueType="num">
                                      <p:cBhvr>
                                        <p:cTn id="19" dur="750" fill="hold"/>
                                        <p:tgtEl>
                                          <p:spTgt spid="16533"/>
                                        </p:tgtEl>
                                        <p:attrNameLst>
                                          <p:attrName>ppt_y</p:attrName>
                                        </p:attrNameLst>
                                      </p:cBhvr>
                                      <p:tavLst>
                                        <p:tav tm="0">
                                          <p:val>
                                            <p:strVal val="#ppt_y-.1"/>
                                          </p:val>
                                        </p:tav>
                                        <p:tav tm="100000">
                                          <p:val>
                                            <p:strVal val="#ppt_y"/>
                                          </p:val>
                                        </p:tav>
                                      </p:tavLst>
                                    </p:anim>
                                  </p:childTnLst>
                                </p:cTn>
                              </p:par>
                              <p:par>
                                <p:cTn id="20" presetID="47" presetClass="entr" presetSubtype="0" fill="hold" nodeType="withEffect">
                                  <p:stCondLst>
                                    <p:cond delay="0"/>
                                  </p:stCondLst>
                                  <p:childTnLst>
                                    <p:set>
                                      <p:cBhvr>
                                        <p:cTn id="21" dur="1" fill="hold">
                                          <p:stCondLst>
                                            <p:cond delay="0"/>
                                          </p:stCondLst>
                                        </p:cTn>
                                        <p:tgtEl>
                                          <p:spTgt spid="16551"/>
                                        </p:tgtEl>
                                        <p:attrNameLst>
                                          <p:attrName>style.visibility</p:attrName>
                                        </p:attrNameLst>
                                      </p:cBhvr>
                                      <p:to>
                                        <p:strVal val="visible"/>
                                      </p:to>
                                    </p:set>
                                    <p:animEffect>
                                      <p:cBhvr>
                                        <p:cTn id="22" dur="750"/>
                                        <p:tgtEl>
                                          <p:spTgt spid="16551"/>
                                        </p:tgtEl>
                                      </p:cBhvr>
                                    </p:animEffect>
                                    <p:anim calcmode="lin" valueType="num">
                                      <p:cBhvr>
                                        <p:cTn id="23" dur="750" fill="hold"/>
                                        <p:tgtEl>
                                          <p:spTgt spid="16551"/>
                                        </p:tgtEl>
                                        <p:attrNameLst>
                                          <p:attrName>ppt_x</p:attrName>
                                        </p:attrNameLst>
                                      </p:cBhvr>
                                      <p:tavLst>
                                        <p:tav tm="0">
                                          <p:val>
                                            <p:strVal val="#ppt_x"/>
                                          </p:val>
                                        </p:tav>
                                        <p:tav tm="100000">
                                          <p:val>
                                            <p:strVal val="#ppt_x"/>
                                          </p:val>
                                        </p:tav>
                                      </p:tavLst>
                                    </p:anim>
                                    <p:anim calcmode="lin" valueType="num">
                                      <p:cBhvr>
                                        <p:cTn id="24" dur="750" fill="hold"/>
                                        <p:tgtEl>
                                          <p:spTgt spid="16551"/>
                                        </p:tgtEl>
                                        <p:attrNameLst>
                                          <p:attrName>ppt_y</p:attrName>
                                        </p:attrNameLst>
                                      </p:cBhvr>
                                      <p:tavLst>
                                        <p:tav tm="0">
                                          <p:val>
                                            <p:strVal val="#ppt_y-.1"/>
                                          </p:val>
                                        </p:tav>
                                        <p:tav tm="100000">
                                          <p:val>
                                            <p:strVal val="#ppt_y"/>
                                          </p:val>
                                        </p:tav>
                                      </p:tavLst>
                                    </p:anim>
                                  </p:childTnLst>
                                </p:cTn>
                              </p:par>
                              <p:par>
                                <p:cTn id="25" presetID="47" presetClass="entr" presetSubtype="0" fill="hold" nodeType="withEffect">
                                  <p:stCondLst>
                                    <p:cond delay="0"/>
                                  </p:stCondLst>
                                  <p:childTnLst>
                                    <p:set>
                                      <p:cBhvr>
                                        <p:cTn id="26" dur="1" fill="hold">
                                          <p:stCondLst>
                                            <p:cond delay="0"/>
                                          </p:stCondLst>
                                        </p:cTn>
                                        <p:tgtEl>
                                          <p:spTgt spid="16536"/>
                                        </p:tgtEl>
                                        <p:attrNameLst>
                                          <p:attrName>style.visibility</p:attrName>
                                        </p:attrNameLst>
                                      </p:cBhvr>
                                      <p:to>
                                        <p:strVal val="visible"/>
                                      </p:to>
                                    </p:set>
                                    <p:animEffect>
                                      <p:cBhvr>
                                        <p:cTn id="27" dur="750"/>
                                        <p:tgtEl>
                                          <p:spTgt spid="16536"/>
                                        </p:tgtEl>
                                      </p:cBhvr>
                                    </p:animEffect>
                                    <p:anim calcmode="lin" valueType="num">
                                      <p:cBhvr>
                                        <p:cTn id="28" dur="750" fill="hold"/>
                                        <p:tgtEl>
                                          <p:spTgt spid="16536"/>
                                        </p:tgtEl>
                                        <p:attrNameLst>
                                          <p:attrName>ppt_x</p:attrName>
                                        </p:attrNameLst>
                                      </p:cBhvr>
                                      <p:tavLst>
                                        <p:tav tm="0">
                                          <p:val>
                                            <p:strVal val="#ppt_x"/>
                                          </p:val>
                                        </p:tav>
                                        <p:tav tm="100000">
                                          <p:val>
                                            <p:strVal val="#ppt_x"/>
                                          </p:val>
                                        </p:tav>
                                      </p:tavLst>
                                    </p:anim>
                                    <p:anim calcmode="lin" valueType="num">
                                      <p:cBhvr>
                                        <p:cTn id="29" dur="750" fill="hold"/>
                                        <p:tgtEl>
                                          <p:spTgt spid="1653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6539"/>
                                        </p:tgtEl>
                                        <p:attrNameLst>
                                          <p:attrName>style.visibility</p:attrName>
                                        </p:attrNameLst>
                                      </p:cBhvr>
                                      <p:to>
                                        <p:strVal val="visible"/>
                                      </p:to>
                                    </p:set>
                                    <p:animEffect>
                                      <p:cBhvr>
                                        <p:cTn id="32" dur="750"/>
                                        <p:tgtEl>
                                          <p:spTgt spid="16539"/>
                                        </p:tgtEl>
                                      </p:cBhvr>
                                    </p:animEffect>
                                    <p:anim calcmode="lin" valueType="num">
                                      <p:cBhvr>
                                        <p:cTn id="33" dur="750" fill="hold"/>
                                        <p:tgtEl>
                                          <p:spTgt spid="16539"/>
                                        </p:tgtEl>
                                        <p:attrNameLst>
                                          <p:attrName>ppt_x</p:attrName>
                                        </p:attrNameLst>
                                      </p:cBhvr>
                                      <p:tavLst>
                                        <p:tav tm="0">
                                          <p:val>
                                            <p:strVal val="#ppt_x"/>
                                          </p:val>
                                        </p:tav>
                                        <p:tav tm="100000">
                                          <p:val>
                                            <p:strVal val="#ppt_x"/>
                                          </p:val>
                                        </p:tav>
                                      </p:tavLst>
                                    </p:anim>
                                    <p:anim calcmode="lin" valueType="num">
                                      <p:cBhvr>
                                        <p:cTn id="34" dur="750" fill="hold"/>
                                        <p:tgtEl>
                                          <p:spTgt spid="16539"/>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16542"/>
                                        </p:tgtEl>
                                        <p:attrNameLst>
                                          <p:attrName>style.visibility</p:attrName>
                                        </p:attrNameLst>
                                      </p:cBhvr>
                                      <p:to>
                                        <p:strVal val="visible"/>
                                      </p:to>
                                    </p:set>
                                    <p:animEffect>
                                      <p:cBhvr>
                                        <p:cTn id="37" dur="750"/>
                                        <p:tgtEl>
                                          <p:spTgt spid="16542"/>
                                        </p:tgtEl>
                                      </p:cBhvr>
                                    </p:animEffect>
                                    <p:anim calcmode="lin" valueType="num">
                                      <p:cBhvr>
                                        <p:cTn id="38" dur="750" fill="hold"/>
                                        <p:tgtEl>
                                          <p:spTgt spid="16542"/>
                                        </p:tgtEl>
                                        <p:attrNameLst>
                                          <p:attrName>ppt_x</p:attrName>
                                        </p:attrNameLst>
                                      </p:cBhvr>
                                      <p:tavLst>
                                        <p:tav tm="0">
                                          <p:val>
                                            <p:strVal val="#ppt_x"/>
                                          </p:val>
                                        </p:tav>
                                        <p:tav tm="100000">
                                          <p:val>
                                            <p:strVal val="#ppt_x"/>
                                          </p:val>
                                        </p:tav>
                                      </p:tavLst>
                                    </p:anim>
                                    <p:anim calcmode="lin" valueType="num">
                                      <p:cBhvr>
                                        <p:cTn id="39" dur="750" fill="hold"/>
                                        <p:tgtEl>
                                          <p:spTgt spid="16542"/>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0"/>
                                  </p:stCondLst>
                                  <p:childTnLst>
                                    <p:set>
                                      <p:cBhvr>
                                        <p:cTn id="41" dur="1" fill="hold">
                                          <p:stCondLst>
                                            <p:cond delay="0"/>
                                          </p:stCondLst>
                                        </p:cTn>
                                        <p:tgtEl>
                                          <p:spTgt spid="16548"/>
                                        </p:tgtEl>
                                        <p:attrNameLst>
                                          <p:attrName>style.visibility</p:attrName>
                                        </p:attrNameLst>
                                      </p:cBhvr>
                                      <p:to>
                                        <p:strVal val="visible"/>
                                      </p:to>
                                    </p:set>
                                    <p:animEffect>
                                      <p:cBhvr>
                                        <p:cTn id="42" dur="750"/>
                                        <p:tgtEl>
                                          <p:spTgt spid="16548"/>
                                        </p:tgtEl>
                                      </p:cBhvr>
                                    </p:animEffect>
                                    <p:anim calcmode="lin" valueType="num">
                                      <p:cBhvr>
                                        <p:cTn id="43" dur="750" fill="hold"/>
                                        <p:tgtEl>
                                          <p:spTgt spid="16548"/>
                                        </p:tgtEl>
                                        <p:attrNameLst>
                                          <p:attrName>ppt_x</p:attrName>
                                        </p:attrNameLst>
                                      </p:cBhvr>
                                      <p:tavLst>
                                        <p:tav tm="0">
                                          <p:val>
                                            <p:strVal val="#ppt_x"/>
                                          </p:val>
                                        </p:tav>
                                        <p:tav tm="100000">
                                          <p:val>
                                            <p:strVal val="#ppt_x"/>
                                          </p:val>
                                        </p:tav>
                                      </p:tavLst>
                                    </p:anim>
                                    <p:anim calcmode="lin" valueType="num">
                                      <p:cBhvr>
                                        <p:cTn id="44" dur="750" fill="hold"/>
                                        <p:tgtEl>
                                          <p:spTgt spid="16548"/>
                                        </p:tgtEl>
                                        <p:attrNameLst>
                                          <p:attrName>ppt_y</p:attrName>
                                        </p:attrNameLst>
                                      </p:cBhvr>
                                      <p:tavLst>
                                        <p:tav tm="0">
                                          <p:val>
                                            <p:strVal val="#ppt_y+.1"/>
                                          </p:val>
                                        </p:tav>
                                        <p:tav tm="100000">
                                          <p:val>
                                            <p:strVal val="#ppt_y"/>
                                          </p:val>
                                        </p:tav>
                                      </p:tavLst>
                                    </p:anim>
                                  </p:childTnLst>
                                </p:cTn>
                              </p:par>
                            </p:childTnLst>
                          </p:cTn>
                        </p:par>
                        <p:par>
                          <p:cTn id="45" fill="hold" nodeType="afterGroup">
                            <p:stCondLst>
                              <p:cond delay="1750"/>
                            </p:stCondLst>
                            <p:childTnLst>
                              <p:par>
                                <p:cTn id="46" presetID="42" presetClass="entr" presetSubtype="0" fill="hold" grpId="0" nodeType="afterEffect">
                                  <p:stCondLst>
                                    <p:cond delay="0"/>
                                  </p:stCondLst>
                                  <p:childTnLst>
                                    <p:set>
                                      <p:cBhvr>
                                        <p:cTn id="47" dur="1" fill="hold">
                                          <p:stCondLst>
                                            <p:cond delay="0"/>
                                          </p:stCondLst>
                                        </p:cTn>
                                        <p:tgtEl>
                                          <p:spTgt spid="16531"/>
                                        </p:tgtEl>
                                        <p:attrNameLst>
                                          <p:attrName>style.visibility</p:attrName>
                                        </p:attrNameLst>
                                      </p:cBhvr>
                                      <p:to>
                                        <p:strVal val="visible"/>
                                      </p:to>
                                    </p:set>
                                    <p:animEffect>
                                      <p:cBhvr>
                                        <p:cTn id="48" dur="500"/>
                                        <p:tgtEl>
                                          <p:spTgt spid="16531"/>
                                        </p:tgtEl>
                                      </p:cBhvr>
                                    </p:animEffect>
                                    <p:anim calcmode="lin" valueType="num">
                                      <p:cBhvr>
                                        <p:cTn id="49" dur="500" fill="hold"/>
                                        <p:tgtEl>
                                          <p:spTgt spid="16531"/>
                                        </p:tgtEl>
                                        <p:attrNameLst>
                                          <p:attrName>ppt_x</p:attrName>
                                        </p:attrNameLst>
                                      </p:cBhvr>
                                      <p:tavLst>
                                        <p:tav tm="0">
                                          <p:val>
                                            <p:strVal val="#ppt_x"/>
                                          </p:val>
                                        </p:tav>
                                        <p:tav tm="100000">
                                          <p:val>
                                            <p:strVal val="#ppt_x"/>
                                          </p:val>
                                        </p:tav>
                                      </p:tavLst>
                                    </p:anim>
                                    <p:anim calcmode="lin" valueType="num">
                                      <p:cBhvr>
                                        <p:cTn id="50" dur="500" fill="hold"/>
                                        <p:tgtEl>
                                          <p:spTgt spid="16531"/>
                                        </p:tgtEl>
                                        <p:attrNameLst>
                                          <p:attrName>ppt_y</p:attrName>
                                        </p:attrNameLst>
                                      </p:cBhvr>
                                      <p:tavLst>
                                        <p:tav tm="0">
                                          <p:val>
                                            <p:strVal val="#ppt_y+.1"/>
                                          </p:val>
                                        </p:tav>
                                        <p:tav tm="100000">
                                          <p:val>
                                            <p:strVal val="#ppt_y"/>
                                          </p:val>
                                        </p:tav>
                                      </p:tavLst>
                                    </p:anim>
                                  </p:childTnLst>
                                </p:cTn>
                              </p:par>
                            </p:childTnLst>
                          </p:cTn>
                        </p:par>
                        <p:par>
                          <p:cTn id="51" fill="hold" nodeType="afterGroup">
                            <p:stCondLst>
                              <p:cond delay="2250"/>
                            </p:stCondLst>
                            <p:childTnLst>
                              <p:par>
                                <p:cTn id="52" presetID="42" presetClass="entr" presetSubtype="0" fill="hold" grpId="0" nodeType="afterEffect">
                                  <p:stCondLst>
                                    <p:cond delay="0"/>
                                  </p:stCondLst>
                                  <p:childTnLst>
                                    <p:set>
                                      <p:cBhvr>
                                        <p:cTn id="53" dur="1" fill="hold">
                                          <p:stCondLst>
                                            <p:cond delay="0"/>
                                          </p:stCondLst>
                                        </p:cTn>
                                        <p:tgtEl>
                                          <p:spTgt spid="16532"/>
                                        </p:tgtEl>
                                        <p:attrNameLst>
                                          <p:attrName>style.visibility</p:attrName>
                                        </p:attrNameLst>
                                      </p:cBhvr>
                                      <p:to>
                                        <p:strVal val="visible"/>
                                      </p:to>
                                    </p:set>
                                    <p:animEffect>
                                      <p:cBhvr>
                                        <p:cTn id="54" dur="500"/>
                                        <p:tgtEl>
                                          <p:spTgt spid="16532"/>
                                        </p:tgtEl>
                                      </p:cBhvr>
                                    </p:animEffect>
                                    <p:anim calcmode="lin" valueType="num">
                                      <p:cBhvr>
                                        <p:cTn id="55" dur="500" fill="hold"/>
                                        <p:tgtEl>
                                          <p:spTgt spid="16532"/>
                                        </p:tgtEl>
                                        <p:attrNameLst>
                                          <p:attrName>ppt_x</p:attrName>
                                        </p:attrNameLst>
                                      </p:cBhvr>
                                      <p:tavLst>
                                        <p:tav tm="0">
                                          <p:val>
                                            <p:strVal val="#ppt_x"/>
                                          </p:val>
                                        </p:tav>
                                        <p:tav tm="100000">
                                          <p:val>
                                            <p:strVal val="#ppt_x"/>
                                          </p:val>
                                        </p:tav>
                                      </p:tavLst>
                                    </p:anim>
                                    <p:anim calcmode="lin" valueType="num">
                                      <p:cBhvr>
                                        <p:cTn id="56" dur="500" fill="hold"/>
                                        <p:tgtEl>
                                          <p:spTgt spid="165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29" grpId="0" bldLvl="0" animBg="1" autoUpdateAnimBg="0"/>
      <p:bldP spid="16530" grpId="0" bldLvl="0" autoUpdateAnimBg="0"/>
      <p:bldP spid="16531" grpId="0" animBg="1"/>
      <p:bldP spid="16532" grpId="0" bldLvl="0"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7411"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7412"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02</a:t>
            </a:r>
          </a:p>
        </p:txBody>
      </p:sp>
      <p:grpSp>
        <p:nvGrpSpPr>
          <p:cNvPr id="17413" name="组合 11"/>
          <p:cNvGrpSpPr>
            <a:grpSpLocks/>
          </p:cNvGrpSpPr>
          <p:nvPr/>
        </p:nvGrpSpPr>
        <p:grpSpPr bwMode="auto">
          <a:xfrm>
            <a:off x="361950" y="280988"/>
            <a:ext cx="828675" cy="827087"/>
            <a:chOff x="0" y="0"/>
            <a:chExt cx="3127289" cy="3141371"/>
          </a:xfrm>
        </p:grpSpPr>
        <p:grpSp>
          <p:nvGrpSpPr>
            <p:cNvPr id="17442" name="组合 12"/>
            <p:cNvGrpSpPr>
              <a:grpSpLocks/>
            </p:cNvGrpSpPr>
            <p:nvPr/>
          </p:nvGrpSpPr>
          <p:grpSpPr bwMode="auto">
            <a:xfrm rot="4947725">
              <a:off x="-7041" y="7041"/>
              <a:ext cx="3141371" cy="3127289"/>
              <a:chOff x="0" y="0"/>
              <a:chExt cx="4249738" cy="4230688"/>
            </a:xfrm>
          </p:grpSpPr>
          <p:sp>
            <p:nvSpPr>
              <p:cNvPr id="17512"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7513"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4"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5"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6"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7"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8"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9"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0"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1"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2"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3"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4"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5"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6"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7"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8"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9"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30"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31"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32"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33"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34"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35"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36"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37"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38"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39"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40"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41"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42"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43"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44"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45"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46"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47"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48"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49"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50"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51"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52"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56"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57"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58"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59"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0"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1"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2"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3"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4"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5"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6"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7"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8"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9"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0"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1"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2"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3"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74"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5"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6"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7"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8"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9"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7443" name="组合 13"/>
            <p:cNvGrpSpPr>
              <a:grpSpLocks/>
            </p:cNvGrpSpPr>
            <p:nvPr/>
          </p:nvGrpSpPr>
          <p:grpSpPr bwMode="auto">
            <a:xfrm rot="-3775067">
              <a:off x="170520" y="183807"/>
              <a:ext cx="2786247" cy="2773758"/>
              <a:chOff x="0" y="0"/>
              <a:chExt cx="4249738" cy="4230688"/>
            </a:xfrm>
          </p:grpSpPr>
          <p:sp>
            <p:nvSpPr>
              <p:cNvPr id="1744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744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4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4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4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4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5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5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5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5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5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5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5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5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5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5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6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6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6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6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6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65"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6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6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6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6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70"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7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7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7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7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75"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7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7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78"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7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8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0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1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1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17553" name="矩形 21"/>
          <p:cNvSpPr>
            <a:spLocks noChangeArrowheads="1"/>
          </p:cNvSpPr>
          <p:nvPr/>
        </p:nvSpPr>
        <p:spPr bwMode="auto">
          <a:xfrm>
            <a:off x="8308975" y="4879975"/>
            <a:ext cx="80963" cy="1400175"/>
          </a:xfrm>
          <a:prstGeom prst="rect">
            <a:avLst/>
          </a:prstGeom>
          <a:solidFill>
            <a:srgbClr val="BFBFBF"/>
          </a:solidFill>
          <a:ln>
            <a:noFill/>
          </a:ln>
          <a:extLst>
            <a:ext uri="{91240B29-F687-4F45-9708-019B960494DF}">
              <a14:hiddenLine xmlns:a14="http://schemas.microsoft.com/office/drawing/2010/main" w="25400">
                <a:solidFill>
                  <a:srgbClr val="000000"/>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600">
              <a:solidFill>
                <a:srgbClr val="FFFFFF"/>
              </a:solidFill>
            </a:endParaRPr>
          </a:p>
        </p:txBody>
      </p:sp>
      <p:sp>
        <p:nvSpPr>
          <p:cNvPr id="17554" name="TextBox 29"/>
          <p:cNvSpPr>
            <a:spLocks noChangeArrowheads="1"/>
          </p:cNvSpPr>
          <p:nvPr/>
        </p:nvSpPr>
        <p:spPr bwMode="auto">
          <a:xfrm>
            <a:off x="8451850" y="4935538"/>
            <a:ext cx="3219450" cy="1230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rgbClr val="CC0099"/>
              </a:buClr>
              <a:buFont typeface="Arial" panose="020B0604020202020204" pitchFamily="34" charset="0"/>
              <a:buNone/>
            </a:pPr>
            <a:r>
              <a:rPr lang="en-US" altLang="zh-CN" sz="1600">
                <a:solidFill>
                  <a:schemeClr val="bg1"/>
                </a:solidFill>
                <a:cs typeface="Calibri" panose="020F0502020204030204" pitchFamily="34" charset="0"/>
              </a:rPr>
              <a:t>You can click here to enter you text. You can click here to enter you text. You can click here to enter you text.</a:t>
            </a:r>
            <a:endParaRPr lang="zh-CN" altLang="en-US" sz="1900">
              <a:latin typeface="Arial" panose="020B0604020202020204" pitchFamily="34" charset="0"/>
            </a:endParaRPr>
          </a:p>
        </p:txBody>
      </p:sp>
      <p:grpSp>
        <p:nvGrpSpPr>
          <p:cNvPr id="17555" name="组合 20"/>
          <p:cNvGrpSpPr>
            <a:grpSpLocks/>
          </p:cNvGrpSpPr>
          <p:nvPr/>
        </p:nvGrpSpPr>
        <p:grpSpPr bwMode="auto">
          <a:xfrm>
            <a:off x="2016125" y="1438275"/>
            <a:ext cx="7773988" cy="4535488"/>
            <a:chOff x="0" y="0"/>
            <a:chExt cx="5827217" cy="3400355"/>
          </a:xfrm>
        </p:grpSpPr>
        <p:sp>
          <p:nvSpPr>
            <p:cNvPr id="17417" name="直接连接符 49"/>
            <p:cNvSpPr>
              <a:spLocks noChangeShapeType="1"/>
            </p:cNvSpPr>
            <p:nvPr/>
          </p:nvSpPr>
          <p:spPr bwMode="auto">
            <a:xfrm>
              <a:off x="2779490" y="1543801"/>
              <a:ext cx="6744" cy="959553"/>
            </a:xfrm>
            <a:prstGeom prst="line">
              <a:avLst/>
            </a:prstGeom>
            <a:noFill/>
            <a:ln w="28575">
              <a:solidFill>
                <a:srgbClr val="338F7E"/>
              </a:solidFill>
              <a:bevel/>
              <a:headEnd type="oval" w="med" len="med"/>
              <a:tailEnd type="oval" w="med" len="med"/>
            </a:ln>
            <a:extLst>
              <a:ext uri="{909E8E84-426E-40DD-AFC4-6F175D3DCCD1}">
                <a14:hiddenFill xmlns:a14="http://schemas.microsoft.com/office/drawing/2010/main">
                  <a:noFill/>
                </a14:hiddenFill>
              </a:ext>
            </a:extLst>
          </p:spPr>
          <p:txBody>
            <a:bodyPr/>
            <a:lstStyle/>
            <a:p>
              <a:endParaRPr lang="zh-CN" altLang="en-US"/>
            </a:p>
          </p:txBody>
        </p:sp>
        <p:sp>
          <p:nvSpPr>
            <p:cNvPr id="17418" name="直接连接符 48"/>
            <p:cNvSpPr>
              <a:spLocks noChangeShapeType="1"/>
            </p:cNvSpPr>
            <p:nvPr/>
          </p:nvSpPr>
          <p:spPr bwMode="auto">
            <a:xfrm>
              <a:off x="3217332" y="1241694"/>
              <a:ext cx="1" cy="1526499"/>
            </a:xfrm>
            <a:prstGeom prst="line">
              <a:avLst/>
            </a:prstGeom>
            <a:noFill/>
            <a:ln w="28575">
              <a:solidFill>
                <a:srgbClr val="338F7E"/>
              </a:solidFill>
              <a:bevel/>
              <a:headEnd type="oval" w="med" len="med"/>
              <a:tailEnd type="oval" w="med" len="med"/>
            </a:ln>
            <a:extLst>
              <a:ext uri="{909E8E84-426E-40DD-AFC4-6F175D3DCCD1}">
                <a14:hiddenFill xmlns:a14="http://schemas.microsoft.com/office/drawing/2010/main">
                  <a:noFill/>
                </a14:hiddenFill>
              </a:ext>
            </a:extLst>
          </p:spPr>
          <p:txBody>
            <a:bodyPr/>
            <a:lstStyle/>
            <a:p>
              <a:endParaRPr lang="zh-CN" altLang="en-US"/>
            </a:p>
          </p:txBody>
        </p:sp>
        <p:sp>
          <p:nvSpPr>
            <p:cNvPr id="17419" name="直接连接符 46"/>
            <p:cNvSpPr>
              <a:spLocks noChangeShapeType="1"/>
            </p:cNvSpPr>
            <p:nvPr/>
          </p:nvSpPr>
          <p:spPr bwMode="auto">
            <a:xfrm>
              <a:off x="4234396" y="491088"/>
              <a:ext cx="6744" cy="1570419"/>
            </a:xfrm>
            <a:prstGeom prst="line">
              <a:avLst/>
            </a:prstGeom>
            <a:noFill/>
            <a:ln w="28575">
              <a:solidFill>
                <a:srgbClr val="338F7E"/>
              </a:solidFill>
              <a:bevel/>
              <a:headEnd type="oval" w="med" len="med"/>
              <a:tailEnd type="oval" w="med" len="med"/>
            </a:ln>
            <a:extLst>
              <a:ext uri="{909E8E84-426E-40DD-AFC4-6F175D3DCCD1}">
                <a14:hiddenFill xmlns:a14="http://schemas.microsoft.com/office/drawing/2010/main">
                  <a:noFill/>
                </a14:hiddenFill>
              </a:ext>
            </a:extLst>
          </p:spPr>
          <p:txBody>
            <a:bodyPr/>
            <a:lstStyle/>
            <a:p>
              <a:endParaRPr lang="zh-CN" altLang="en-US"/>
            </a:p>
          </p:txBody>
        </p:sp>
        <p:sp>
          <p:nvSpPr>
            <p:cNvPr id="17420" name="直接连接符 47"/>
            <p:cNvSpPr>
              <a:spLocks noChangeShapeType="1"/>
            </p:cNvSpPr>
            <p:nvPr/>
          </p:nvSpPr>
          <p:spPr bwMode="auto">
            <a:xfrm>
              <a:off x="3713724" y="834452"/>
              <a:ext cx="1" cy="1917773"/>
            </a:xfrm>
            <a:prstGeom prst="line">
              <a:avLst/>
            </a:prstGeom>
            <a:noFill/>
            <a:ln w="28575">
              <a:solidFill>
                <a:srgbClr val="338F7E"/>
              </a:solidFill>
              <a:bevel/>
              <a:headEnd type="oval" w="med" len="med"/>
              <a:tailEnd type="oval" w="med" len="med"/>
            </a:ln>
            <a:extLst>
              <a:ext uri="{909E8E84-426E-40DD-AFC4-6F175D3DCCD1}">
                <a14:hiddenFill xmlns:a14="http://schemas.microsoft.com/office/drawing/2010/main">
                  <a:noFill/>
                </a14:hiddenFill>
              </a:ext>
            </a:extLst>
          </p:spPr>
          <p:txBody>
            <a:bodyPr/>
            <a:lstStyle/>
            <a:p>
              <a:endParaRPr lang="zh-CN" altLang="en-US"/>
            </a:p>
          </p:txBody>
        </p:sp>
        <p:sp>
          <p:nvSpPr>
            <p:cNvPr id="17421" name="任意多边形 4"/>
            <p:cNvSpPr>
              <a:spLocks noChangeArrowheads="1"/>
            </p:cNvSpPr>
            <p:nvPr/>
          </p:nvSpPr>
          <p:spPr bwMode="auto">
            <a:xfrm>
              <a:off x="1305950" y="1575742"/>
              <a:ext cx="598908" cy="397927"/>
            </a:xfrm>
            <a:custGeom>
              <a:avLst/>
              <a:gdLst>
                <a:gd name="T0" fmla="*/ 302858 w 842211"/>
                <a:gd name="T1" fmla="*/ 987022 h 252663"/>
                <a:gd name="T2" fmla="*/ 302858 w 842211"/>
                <a:gd name="T3" fmla="*/ 0 h 252663"/>
                <a:gd name="T4" fmla="*/ 0 w 842211"/>
                <a:gd name="T5" fmla="*/ 0 h 252663"/>
                <a:gd name="T6" fmla="*/ 0 60000 65536"/>
                <a:gd name="T7" fmla="*/ 0 60000 65536"/>
                <a:gd name="T8" fmla="*/ 0 60000 65536"/>
                <a:gd name="T9" fmla="*/ 0 w 842211"/>
                <a:gd name="T10" fmla="*/ 0 h 252663"/>
                <a:gd name="T11" fmla="*/ 842211 w 842211"/>
                <a:gd name="T12" fmla="*/ 252663 h 252663"/>
              </a:gdLst>
              <a:ahLst/>
              <a:cxnLst>
                <a:cxn ang="T6">
                  <a:pos x="T0" y="T1"/>
                </a:cxn>
                <a:cxn ang="T7">
                  <a:pos x="T2" y="T3"/>
                </a:cxn>
                <a:cxn ang="T8">
                  <a:pos x="T4" y="T5"/>
                </a:cxn>
              </a:cxnLst>
              <a:rect l="T9" t="T10" r="T11" b="T12"/>
              <a:pathLst>
                <a:path w="842211" h="252663">
                  <a:moveTo>
                    <a:pt x="842211" y="252663"/>
                  </a:moveTo>
                  <a:lnTo>
                    <a:pt x="842211" y="0"/>
                  </a:lnTo>
                  <a:lnTo>
                    <a:pt x="0" y="0"/>
                  </a:lnTo>
                </a:path>
              </a:pathLst>
            </a:custGeom>
            <a:noFill/>
            <a:ln w="3175" cap="flat" cmpd="sng">
              <a:solidFill>
                <a:schemeClr val="bg1"/>
              </a:solidFill>
              <a:bevel/>
              <a:headEnd/>
              <a:tailEnd/>
            </a:ln>
            <a:extLst>
              <a:ext uri="{909E8E84-426E-40DD-AFC4-6F175D3DCCD1}">
                <a14:hiddenFill xmlns:a14="http://schemas.microsoft.com/office/drawing/2010/main">
                  <a:solidFill>
                    <a:srgbClr val="FFFFFF"/>
                  </a:solidFill>
                </a14:hiddenFill>
              </a:ext>
            </a:extLst>
          </p:spPr>
          <p:txBody>
            <a:bodyPr anchor="ctr"/>
            <a:lstStyle/>
            <a:p>
              <a:endParaRPr lang="zh-CN" altLang="en-US"/>
            </a:p>
          </p:txBody>
        </p:sp>
        <p:sp>
          <p:nvSpPr>
            <p:cNvPr id="17422" name="空心弧 5"/>
            <p:cNvSpPr>
              <a:spLocks noChangeArrowheads="1"/>
            </p:cNvSpPr>
            <p:nvPr/>
          </p:nvSpPr>
          <p:spPr bwMode="auto">
            <a:xfrm flipV="1">
              <a:off x="1520425" y="637483"/>
              <a:ext cx="2798953" cy="2762872"/>
            </a:xfrm>
            <a:custGeom>
              <a:avLst/>
              <a:gdLst>
                <a:gd name="T0" fmla="*/ 2147483646 w 21600"/>
                <a:gd name="T1" fmla="*/ 0 h 21600"/>
                <a:gd name="T2" fmla="*/ 1177118862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82" y="10800"/>
                  </a:moveTo>
                  <a:cubicBezTo>
                    <a:pt x="1082" y="5432"/>
                    <a:pt x="5432" y="1082"/>
                    <a:pt x="10800" y="1082"/>
                  </a:cubicBezTo>
                  <a:cubicBezTo>
                    <a:pt x="16167" y="1081"/>
                    <a:pt x="20517" y="5432"/>
                    <a:pt x="20518" y="10799"/>
                  </a:cubicBezTo>
                  <a:lnTo>
                    <a:pt x="21600" y="10800"/>
                  </a:lnTo>
                  <a:cubicBezTo>
                    <a:pt x="21600" y="4835"/>
                    <a:pt x="16764" y="0"/>
                    <a:pt x="10800" y="0"/>
                  </a:cubicBezTo>
                  <a:cubicBezTo>
                    <a:pt x="4835" y="0"/>
                    <a:pt x="0" y="4835"/>
                    <a:pt x="0" y="10800"/>
                  </a:cubicBezTo>
                  <a:lnTo>
                    <a:pt x="1082" y="10800"/>
                  </a:lnTo>
                  <a:close/>
                </a:path>
              </a:pathLst>
            </a:custGeom>
            <a:solidFill>
              <a:srgbClr val="FFFFFF">
                <a:alpha val="5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17423" name="空心弧 6"/>
            <p:cNvSpPr>
              <a:spLocks noChangeArrowheads="1"/>
            </p:cNvSpPr>
            <p:nvPr/>
          </p:nvSpPr>
          <p:spPr bwMode="auto">
            <a:xfrm flipV="1">
              <a:off x="1772668" y="879701"/>
              <a:ext cx="2294467" cy="2263798"/>
            </a:xfrm>
            <a:custGeom>
              <a:avLst/>
              <a:gdLst>
                <a:gd name="T0" fmla="*/ 2147483646 w 21600"/>
                <a:gd name="T1" fmla="*/ 0 h 21600"/>
                <a:gd name="T2" fmla="*/ 879788090 w 21600"/>
                <a:gd name="T3" fmla="*/ 2147483646 h 21600"/>
                <a:gd name="T4" fmla="*/ 2147483646 w 21600"/>
                <a:gd name="T5" fmla="*/ 1689960841 h 21600"/>
                <a:gd name="T6" fmla="*/ 2147483646 w 21600"/>
                <a:gd name="T7" fmla="*/ 2147483646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468" y="10800"/>
                  </a:moveTo>
                  <a:cubicBezTo>
                    <a:pt x="1468" y="5646"/>
                    <a:pt x="5646" y="1468"/>
                    <a:pt x="10800" y="1468"/>
                  </a:cubicBezTo>
                  <a:cubicBezTo>
                    <a:pt x="15953" y="1467"/>
                    <a:pt x="20131" y="5646"/>
                    <a:pt x="20132" y="10799"/>
                  </a:cubicBezTo>
                  <a:lnTo>
                    <a:pt x="21600" y="10800"/>
                  </a:lnTo>
                  <a:cubicBezTo>
                    <a:pt x="21600" y="4835"/>
                    <a:pt x="16764" y="0"/>
                    <a:pt x="10800" y="0"/>
                  </a:cubicBezTo>
                  <a:cubicBezTo>
                    <a:pt x="4835" y="0"/>
                    <a:pt x="0" y="4835"/>
                    <a:pt x="0" y="10800"/>
                  </a:cubicBezTo>
                  <a:lnTo>
                    <a:pt x="1468" y="10800"/>
                  </a:ln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17424" name="空心弧 7"/>
            <p:cNvSpPr>
              <a:spLocks noChangeArrowheads="1"/>
            </p:cNvSpPr>
            <p:nvPr/>
          </p:nvSpPr>
          <p:spPr bwMode="auto">
            <a:xfrm flipV="1">
              <a:off x="2042447" y="1143211"/>
              <a:ext cx="1772446" cy="1748754"/>
            </a:xfrm>
            <a:custGeom>
              <a:avLst/>
              <a:gdLst>
                <a:gd name="T0" fmla="*/ 2147483646 w 21600"/>
                <a:gd name="T1" fmla="*/ 0 h 21600"/>
                <a:gd name="T2" fmla="*/ 526011425 w 21600"/>
                <a:gd name="T3" fmla="*/ 2147483646 h 21600"/>
                <a:gd name="T4" fmla="*/ 2147483646 w 21600"/>
                <a:gd name="T5" fmla="*/ 1010924651 h 21600"/>
                <a:gd name="T6" fmla="*/ 2147483646 w 21600"/>
                <a:gd name="T7" fmla="*/ 2147483646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905" y="10800"/>
                  </a:moveTo>
                  <a:cubicBezTo>
                    <a:pt x="1905" y="5887"/>
                    <a:pt x="5887" y="1905"/>
                    <a:pt x="10800" y="1905"/>
                  </a:cubicBezTo>
                  <a:cubicBezTo>
                    <a:pt x="15712" y="1904"/>
                    <a:pt x="19694" y="5887"/>
                    <a:pt x="19695" y="10799"/>
                  </a:cubicBezTo>
                  <a:lnTo>
                    <a:pt x="21600" y="10800"/>
                  </a:lnTo>
                  <a:cubicBezTo>
                    <a:pt x="21600" y="4835"/>
                    <a:pt x="16764" y="0"/>
                    <a:pt x="10800" y="0"/>
                  </a:cubicBezTo>
                  <a:cubicBezTo>
                    <a:pt x="4835" y="0"/>
                    <a:pt x="0" y="4835"/>
                    <a:pt x="0" y="10800"/>
                  </a:cubicBezTo>
                  <a:lnTo>
                    <a:pt x="1905" y="10800"/>
                  </a:lnTo>
                  <a:close/>
                </a:path>
              </a:pathLst>
            </a:custGeom>
            <a:solidFill>
              <a:srgbClr val="FFFFFF">
                <a:alpha val="29803"/>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17425" name="空心弧 8"/>
            <p:cNvSpPr>
              <a:spLocks noChangeArrowheads="1"/>
            </p:cNvSpPr>
            <p:nvPr/>
          </p:nvSpPr>
          <p:spPr bwMode="auto">
            <a:xfrm flipV="1">
              <a:off x="2331110" y="1438663"/>
              <a:ext cx="1161397" cy="1145873"/>
            </a:xfrm>
            <a:custGeom>
              <a:avLst/>
              <a:gdLst>
                <a:gd name="T0" fmla="*/ 1678823237 w 21600"/>
                <a:gd name="T1" fmla="*/ 0 h 21600"/>
                <a:gd name="T2" fmla="*/ 221199135 w 21600"/>
                <a:gd name="T3" fmla="*/ 1612398322 h 21600"/>
                <a:gd name="T4" fmla="*/ 1678823237 w 21600"/>
                <a:gd name="T5" fmla="*/ 424895385 h 21600"/>
                <a:gd name="T6" fmla="*/ 2147483646 w 21600"/>
                <a:gd name="T7" fmla="*/ 1612398322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2846" y="10800"/>
                  </a:moveTo>
                  <a:cubicBezTo>
                    <a:pt x="2846" y="6407"/>
                    <a:pt x="6407" y="2846"/>
                    <a:pt x="10800" y="2846"/>
                  </a:cubicBezTo>
                  <a:cubicBezTo>
                    <a:pt x="15192" y="2845"/>
                    <a:pt x="18753" y="6407"/>
                    <a:pt x="18754" y="10799"/>
                  </a:cubicBezTo>
                  <a:lnTo>
                    <a:pt x="21600" y="10800"/>
                  </a:lnTo>
                  <a:cubicBezTo>
                    <a:pt x="21600" y="4835"/>
                    <a:pt x="16764" y="0"/>
                    <a:pt x="10800" y="0"/>
                  </a:cubicBezTo>
                  <a:cubicBezTo>
                    <a:pt x="4835" y="0"/>
                    <a:pt x="0" y="4835"/>
                    <a:pt x="0" y="10800"/>
                  </a:cubicBezTo>
                  <a:lnTo>
                    <a:pt x="2846" y="10800"/>
                  </a:lnTo>
                  <a:close/>
                </a:path>
              </a:pathLst>
            </a:custGeom>
            <a:solidFill>
              <a:srgbClr val="FFFFFF">
                <a:alpha val="9804"/>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17426" name="椭圆 9"/>
            <p:cNvSpPr>
              <a:spLocks noChangeArrowheads="1"/>
            </p:cNvSpPr>
            <p:nvPr/>
          </p:nvSpPr>
          <p:spPr bwMode="auto">
            <a:xfrm>
              <a:off x="3980805" y="0"/>
              <a:ext cx="550349" cy="542992"/>
            </a:xfrm>
            <a:prstGeom prst="ellipse">
              <a:avLst/>
            </a:prstGeom>
            <a:solidFill>
              <a:srgbClr val="FFFFFF">
                <a:alpha val="5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2100" b="1">
                <a:solidFill>
                  <a:schemeClr val="bg1"/>
                </a:solidFill>
                <a:cs typeface="Calibri" panose="020F0502020204030204" pitchFamily="34" charset="0"/>
              </a:endParaRPr>
            </a:p>
          </p:txBody>
        </p:sp>
        <p:sp>
          <p:nvSpPr>
            <p:cNvPr id="17427" name="椭圆 10"/>
            <p:cNvSpPr>
              <a:spLocks noChangeArrowheads="1"/>
            </p:cNvSpPr>
            <p:nvPr/>
          </p:nvSpPr>
          <p:spPr bwMode="auto">
            <a:xfrm>
              <a:off x="3508693" y="517706"/>
              <a:ext cx="397924" cy="392605"/>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2100" b="1">
                <a:solidFill>
                  <a:schemeClr val="bg1"/>
                </a:solidFill>
                <a:cs typeface="Calibri" panose="020F0502020204030204" pitchFamily="34" charset="0"/>
              </a:endParaRPr>
            </a:p>
          </p:txBody>
        </p:sp>
        <p:sp>
          <p:nvSpPr>
            <p:cNvPr id="17428" name="椭圆 11"/>
            <p:cNvSpPr>
              <a:spLocks noChangeArrowheads="1"/>
            </p:cNvSpPr>
            <p:nvPr/>
          </p:nvSpPr>
          <p:spPr bwMode="auto">
            <a:xfrm>
              <a:off x="3012300" y="879701"/>
              <a:ext cx="397924" cy="392605"/>
            </a:xfrm>
            <a:prstGeom prst="ellipse">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2100" b="1">
                <a:solidFill>
                  <a:schemeClr val="bg1"/>
                </a:solidFill>
                <a:cs typeface="Calibri" panose="020F0502020204030204" pitchFamily="34" charset="0"/>
              </a:endParaRPr>
            </a:p>
          </p:txBody>
        </p:sp>
        <p:sp>
          <p:nvSpPr>
            <p:cNvPr id="17429" name="椭圆 12"/>
            <p:cNvSpPr>
              <a:spLocks noChangeArrowheads="1"/>
            </p:cNvSpPr>
            <p:nvPr/>
          </p:nvSpPr>
          <p:spPr bwMode="auto">
            <a:xfrm>
              <a:off x="2560421" y="1272304"/>
              <a:ext cx="424581" cy="418908"/>
            </a:xfrm>
            <a:prstGeom prst="ellipse">
              <a:avLst/>
            </a:prstGeom>
            <a:solidFill>
              <a:srgbClr val="FFFFFF">
                <a:alpha val="9804"/>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700" b="1">
                <a:solidFill>
                  <a:schemeClr val="bg1"/>
                </a:solidFill>
                <a:cs typeface="Calibri" panose="020F0502020204030204" pitchFamily="34" charset="0"/>
              </a:endParaRPr>
            </a:p>
          </p:txBody>
        </p:sp>
        <p:sp>
          <p:nvSpPr>
            <p:cNvPr id="17430" name="任意多边形 13"/>
            <p:cNvSpPr>
              <a:spLocks noChangeArrowheads="1"/>
            </p:cNvSpPr>
            <p:nvPr/>
          </p:nvSpPr>
          <p:spPr bwMode="auto">
            <a:xfrm>
              <a:off x="939052" y="1797995"/>
              <a:ext cx="666351" cy="175675"/>
            </a:xfrm>
            <a:custGeom>
              <a:avLst/>
              <a:gdLst>
                <a:gd name="T0" fmla="*/ 417126 w 842211"/>
                <a:gd name="T1" fmla="*/ 84927 h 252663"/>
                <a:gd name="T2" fmla="*/ 417126 w 842211"/>
                <a:gd name="T3" fmla="*/ 0 h 252663"/>
                <a:gd name="T4" fmla="*/ 0 w 842211"/>
                <a:gd name="T5" fmla="*/ 0 h 252663"/>
                <a:gd name="T6" fmla="*/ 0 60000 65536"/>
                <a:gd name="T7" fmla="*/ 0 60000 65536"/>
                <a:gd name="T8" fmla="*/ 0 60000 65536"/>
                <a:gd name="T9" fmla="*/ 0 w 842211"/>
                <a:gd name="T10" fmla="*/ 0 h 252663"/>
                <a:gd name="T11" fmla="*/ 842211 w 842211"/>
                <a:gd name="T12" fmla="*/ 252663 h 252663"/>
              </a:gdLst>
              <a:ahLst/>
              <a:cxnLst>
                <a:cxn ang="T6">
                  <a:pos x="T0" y="T1"/>
                </a:cxn>
                <a:cxn ang="T7">
                  <a:pos x="T2" y="T3"/>
                </a:cxn>
                <a:cxn ang="T8">
                  <a:pos x="T4" y="T5"/>
                </a:cxn>
              </a:cxnLst>
              <a:rect l="T9" t="T10" r="T11" b="T12"/>
              <a:pathLst>
                <a:path w="842211" h="252663">
                  <a:moveTo>
                    <a:pt x="842211" y="252663"/>
                  </a:moveTo>
                  <a:lnTo>
                    <a:pt x="842211" y="0"/>
                  </a:lnTo>
                  <a:lnTo>
                    <a:pt x="0" y="0"/>
                  </a:lnTo>
                </a:path>
              </a:pathLst>
            </a:custGeom>
            <a:noFill/>
            <a:ln w="3175" cap="flat" cmpd="sng">
              <a:solidFill>
                <a:schemeClr val="bg1"/>
              </a:solidFill>
              <a:bevel/>
              <a:headEnd/>
              <a:tailEnd/>
            </a:ln>
            <a:extLst>
              <a:ext uri="{909E8E84-426E-40DD-AFC4-6F175D3DCCD1}">
                <a14:hiddenFill xmlns:a14="http://schemas.microsoft.com/office/drawing/2010/main">
                  <a:solidFill>
                    <a:srgbClr val="FFFFFF"/>
                  </a:solidFill>
                </a14:hiddenFill>
              </a:ext>
            </a:extLst>
          </p:spPr>
          <p:txBody>
            <a:bodyPr anchor="ctr"/>
            <a:lstStyle/>
            <a:p>
              <a:endParaRPr lang="zh-CN" altLang="en-US"/>
            </a:p>
          </p:txBody>
        </p:sp>
        <p:sp>
          <p:nvSpPr>
            <p:cNvPr id="17431" name="任意多边形 14"/>
            <p:cNvSpPr>
              <a:spLocks noChangeArrowheads="1"/>
            </p:cNvSpPr>
            <p:nvPr/>
          </p:nvSpPr>
          <p:spPr bwMode="auto">
            <a:xfrm>
              <a:off x="1617546" y="1330864"/>
              <a:ext cx="519323" cy="642806"/>
            </a:xfrm>
            <a:custGeom>
              <a:avLst/>
              <a:gdLst>
                <a:gd name="T0" fmla="*/ 197456 w 842211"/>
                <a:gd name="T1" fmla="*/ 4160604 h 252663"/>
                <a:gd name="T2" fmla="*/ 197456 w 842211"/>
                <a:gd name="T3" fmla="*/ 0 h 252663"/>
                <a:gd name="T4" fmla="*/ 0 w 842211"/>
                <a:gd name="T5" fmla="*/ 0 h 252663"/>
                <a:gd name="T6" fmla="*/ 0 60000 65536"/>
                <a:gd name="T7" fmla="*/ 0 60000 65536"/>
                <a:gd name="T8" fmla="*/ 0 60000 65536"/>
                <a:gd name="T9" fmla="*/ 0 w 842211"/>
                <a:gd name="T10" fmla="*/ 0 h 252663"/>
                <a:gd name="T11" fmla="*/ 842211 w 842211"/>
                <a:gd name="T12" fmla="*/ 252663 h 252663"/>
              </a:gdLst>
              <a:ahLst/>
              <a:cxnLst>
                <a:cxn ang="T6">
                  <a:pos x="T0" y="T1"/>
                </a:cxn>
                <a:cxn ang="T7">
                  <a:pos x="T2" y="T3"/>
                </a:cxn>
                <a:cxn ang="T8">
                  <a:pos x="T4" y="T5"/>
                </a:cxn>
              </a:cxnLst>
              <a:rect l="T9" t="T10" r="T11" b="T12"/>
              <a:pathLst>
                <a:path w="842211" h="252663">
                  <a:moveTo>
                    <a:pt x="842211" y="252663"/>
                  </a:moveTo>
                  <a:lnTo>
                    <a:pt x="842211" y="0"/>
                  </a:lnTo>
                  <a:lnTo>
                    <a:pt x="0" y="0"/>
                  </a:lnTo>
                </a:path>
              </a:pathLst>
            </a:custGeom>
            <a:noFill/>
            <a:ln w="3175" cap="flat" cmpd="sng">
              <a:solidFill>
                <a:schemeClr val="bg1"/>
              </a:solidFill>
              <a:bevel/>
              <a:headEnd/>
              <a:tailEnd/>
            </a:ln>
            <a:extLst>
              <a:ext uri="{909E8E84-426E-40DD-AFC4-6F175D3DCCD1}">
                <a14:hiddenFill xmlns:a14="http://schemas.microsoft.com/office/drawing/2010/main">
                  <a:solidFill>
                    <a:srgbClr val="FFFFFF"/>
                  </a:solidFill>
                </a14:hiddenFill>
              </a:ext>
            </a:extLst>
          </p:spPr>
          <p:txBody>
            <a:bodyPr anchor="ctr"/>
            <a:lstStyle/>
            <a:p>
              <a:endParaRPr lang="zh-CN" altLang="en-US"/>
            </a:p>
          </p:txBody>
        </p:sp>
        <p:sp>
          <p:nvSpPr>
            <p:cNvPr id="17432" name="任意多边形 15"/>
            <p:cNvSpPr>
              <a:spLocks noChangeArrowheads="1"/>
            </p:cNvSpPr>
            <p:nvPr/>
          </p:nvSpPr>
          <p:spPr bwMode="auto">
            <a:xfrm>
              <a:off x="1868440" y="1100624"/>
              <a:ext cx="536859" cy="873045"/>
            </a:xfrm>
            <a:custGeom>
              <a:avLst/>
              <a:gdLst>
                <a:gd name="T0" fmla="*/ 218142 w 842211"/>
                <a:gd name="T1" fmla="*/ 10423811 h 252663"/>
                <a:gd name="T2" fmla="*/ 218142 w 842211"/>
                <a:gd name="T3" fmla="*/ 0 h 252663"/>
                <a:gd name="T4" fmla="*/ 0 w 842211"/>
                <a:gd name="T5" fmla="*/ 0 h 252663"/>
                <a:gd name="T6" fmla="*/ 0 60000 65536"/>
                <a:gd name="T7" fmla="*/ 0 60000 65536"/>
                <a:gd name="T8" fmla="*/ 0 60000 65536"/>
                <a:gd name="T9" fmla="*/ 0 w 842211"/>
                <a:gd name="T10" fmla="*/ 0 h 252663"/>
                <a:gd name="T11" fmla="*/ 842211 w 842211"/>
                <a:gd name="T12" fmla="*/ 252663 h 252663"/>
              </a:gdLst>
              <a:ahLst/>
              <a:cxnLst>
                <a:cxn ang="T6">
                  <a:pos x="T0" y="T1"/>
                </a:cxn>
                <a:cxn ang="T7">
                  <a:pos x="T2" y="T3"/>
                </a:cxn>
                <a:cxn ang="T8">
                  <a:pos x="T4" y="T5"/>
                </a:cxn>
              </a:cxnLst>
              <a:rect l="T9" t="T10" r="T11" b="T12"/>
              <a:pathLst>
                <a:path w="842211" h="252663">
                  <a:moveTo>
                    <a:pt x="842211" y="252663"/>
                  </a:moveTo>
                  <a:lnTo>
                    <a:pt x="842211" y="0"/>
                  </a:lnTo>
                  <a:lnTo>
                    <a:pt x="0" y="0"/>
                  </a:lnTo>
                </a:path>
              </a:pathLst>
            </a:custGeom>
            <a:noFill/>
            <a:ln w="3175" cap="flat" cmpd="sng">
              <a:solidFill>
                <a:schemeClr val="bg1"/>
              </a:solidFill>
              <a:bevel/>
              <a:headEnd/>
              <a:tailEnd/>
            </a:ln>
            <a:extLst>
              <a:ext uri="{909E8E84-426E-40DD-AFC4-6F175D3DCCD1}">
                <a14:hiddenFill xmlns:a14="http://schemas.microsoft.com/office/drawing/2010/main">
                  <a:solidFill>
                    <a:srgbClr val="FFFFFF"/>
                  </a:solidFill>
                </a14:hiddenFill>
              </a:ext>
            </a:extLst>
          </p:spPr>
          <p:txBody>
            <a:bodyPr anchor="ctr"/>
            <a:lstStyle/>
            <a:p>
              <a:endParaRPr lang="zh-CN" altLang="en-US"/>
            </a:p>
          </p:txBody>
        </p:sp>
        <p:sp>
          <p:nvSpPr>
            <p:cNvPr id="17433" name="TextBox 41"/>
            <p:cNvSpPr>
              <a:spLocks noChangeArrowheads="1"/>
            </p:cNvSpPr>
            <p:nvPr/>
          </p:nvSpPr>
          <p:spPr bwMode="auto">
            <a:xfrm flipH="1">
              <a:off x="36004" y="1673248"/>
              <a:ext cx="950969" cy="253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600" b="1">
                  <a:solidFill>
                    <a:schemeClr val="bg1"/>
                  </a:solidFill>
                  <a:latin typeface="Arial Narrow" panose="020B0606020202030204" pitchFamily="34" charset="0"/>
                  <a:ea typeface="方正姚体" panose="02010601030101010101" pitchFamily="2" charset="-122"/>
                </a:rPr>
                <a:t>TEXT  HERE</a:t>
              </a:r>
              <a:endParaRPr lang="zh-CN" altLang="en-US" sz="1600" b="1">
                <a:solidFill>
                  <a:schemeClr val="bg1"/>
                </a:solidFill>
                <a:latin typeface="Arial Narrow" panose="020B0606020202030204" pitchFamily="34" charset="0"/>
                <a:ea typeface="方正姚体" panose="02010601030101010101" pitchFamily="2" charset="-122"/>
              </a:endParaRPr>
            </a:p>
          </p:txBody>
        </p:sp>
        <p:sp>
          <p:nvSpPr>
            <p:cNvPr id="17434" name="TextBox 42"/>
            <p:cNvSpPr>
              <a:spLocks noChangeArrowheads="1"/>
            </p:cNvSpPr>
            <p:nvPr/>
          </p:nvSpPr>
          <p:spPr bwMode="auto">
            <a:xfrm flipH="1">
              <a:off x="396044" y="1441098"/>
              <a:ext cx="950970" cy="253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600" b="1">
                  <a:solidFill>
                    <a:schemeClr val="bg1"/>
                  </a:solidFill>
                  <a:latin typeface="Arial Narrow" panose="020B0606020202030204" pitchFamily="34" charset="0"/>
                  <a:ea typeface="方正姚体" panose="02010601030101010101" pitchFamily="2" charset="-122"/>
                </a:rPr>
                <a:t>TEXT  HERE</a:t>
              </a:r>
              <a:endParaRPr lang="zh-CN" altLang="en-US" sz="1600" b="1">
                <a:solidFill>
                  <a:schemeClr val="bg1"/>
                </a:solidFill>
                <a:latin typeface="Arial Narrow" panose="020B0606020202030204" pitchFamily="34" charset="0"/>
                <a:ea typeface="方正姚体" panose="02010601030101010101" pitchFamily="2" charset="-122"/>
              </a:endParaRPr>
            </a:p>
          </p:txBody>
        </p:sp>
        <p:sp>
          <p:nvSpPr>
            <p:cNvPr id="17435" name="TextBox 43"/>
            <p:cNvSpPr>
              <a:spLocks noChangeArrowheads="1"/>
            </p:cNvSpPr>
            <p:nvPr/>
          </p:nvSpPr>
          <p:spPr bwMode="auto">
            <a:xfrm flipH="1">
              <a:off x="717524" y="1205196"/>
              <a:ext cx="950970" cy="253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600" b="1">
                  <a:solidFill>
                    <a:schemeClr val="bg1"/>
                  </a:solidFill>
                  <a:latin typeface="Arial Narrow" panose="020B0606020202030204" pitchFamily="34" charset="0"/>
                  <a:ea typeface="方正姚体" panose="02010601030101010101" pitchFamily="2" charset="-122"/>
                </a:rPr>
                <a:t>TEXT  HERE</a:t>
              </a:r>
              <a:endParaRPr lang="zh-CN" altLang="en-US" sz="1600" b="1">
                <a:solidFill>
                  <a:schemeClr val="bg1"/>
                </a:solidFill>
                <a:latin typeface="Arial Narrow" panose="020B0606020202030204" pitchFamily="34" charset="0"/>
                <a:ea typeface="方正姚体" panose="02010601030101010101" pitchFamily="2" charset="-122"/>
              </a:endParaRPr>
            </a:p>
          </p:txBody>
        </p:sp>
        <p:sp>
          <p:nvSpPr>
            <p:cNvPr id="17436" name="TextBox 44"/>
            <p:cNvSpPr>
              <a:spLocks noChangeArrowheads="1"/>
            </p:cNvSpPr>
            <p:nvPr/>
          </p:nvSpPr>
          <p:spPr bwMode="auto">
            <a:xfrm flipH="1">
              <a:off x="986973" y="964695"/>
              <a:ext cx="950970" cy="253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600" b="1">
                  <a:solidFill>
                    <a:schemeClr val="bg1"/>
                  </a:solidFill>
                  <a:latin typeface="Arial Narrow" panose="020B0606020202030204" pitchFamily="34" charset="0"/>
                  <a:ea typeface="方正姚体" panose="02010601030101010101" pitchFamily="2" charset="-122"/>
                </a:rPr>
                <a:t>TEXT  HERE</a:t>
              </a:r>
              <a:endParaRPr lang="zh-CN" altLang="en-US" sz="1600" b="1">
                <a:solidFill>
                  <a:schemeClr val="bg1"/>
                </a:solidFill>
                <a:latin typeface="Arial Narrow" panose="020B0606020202030204" pitchFamily="34" charset="0"/>
                <a:ea typeface="方正姚体" panose="02010601030101010101" pitchFamily="2" charset="-122"/>
              </a:endParaRPr>
            </a:p>
          </p:txBody>
        </p:sp>
        <p:sp>
          <p:nvSpPr>
            <p:cNvPr id="17437" name="矩形 22"/>
            <p:cNvSpPr>
              <a:spLocks noChangeArrowheads="1"/>
            </p:cNvSpPr>
            <p:nvPr/>
          </p:nvSpPr>
          <p:spPr bwMode="auto">
            <a:xfrm>
              <a:off x="0" y="1973669"/>
              <a:ext cx="5827217" cy="45249"/>
            </a:xfrm>
            <a:prstGeom prst="rect">
              <a:avLst/>
            </a:prstGeom>
            <a:noFill/>
            <a:ln w="3175">
              <a:solidFill>
                <a:schemeClr val="bg1"/>
              </a:solidFill>
              <a:bevel/>
              <a:headEnd/>
              <a:tailEnd/>
            </a:ln>
            <a:extLst>
              <a:ext uri="{909E8E84-426E-40DD-AFC4-6F175D3DCCD1}">
                <a14:hiddenFill xmlns:a14="http://schemas.microsoft.com/office/drawing/2010/main">
                  <a:solidFill>
                    <a:srgbClr val="FFFFFF"/>
                  </a:solidFill>
                </a14:hiddenFill>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600">
                <a:solidFill>
                  <a:srgbClr val="FFFFFF"/>
                </a:solidFill>
              </a:endParaRPr>
            </a:p>
          </p:txBody>
        </p:sp>
        <p:sp>
          <p:nvSpPr>
            <p:cNvPr id="17438" name="矩形 30"/>
            <p:cNvSpPr>
              <a:spLocks noChangeArrowheads="1"/>
            </p:cNvSpPr>
            <p:nvPr/>
          </p:nvSpPr>
          <p:spPr bwMode="auto">
            <a:xfrm>
              <a:off x="2548850" y="1335921"/>
              <a:ext cx="489302" cy="3116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100" b="1">
                  <a:solidFill>
                    <a:schemeClr val="bg1"/>
                  </a:solidFill>
                  <a:cs typeface="Calibri" panose="020F0502020204030204" pitchFamily="34" charset="0"/>
                </a:rPr>
                <a:t>30%</a:t>
              </a:r>
              <a:endParaRPr lang="zh-CN" altLang="en-US" sz="1900">
                <a:latin typeface="Arial" panose="020B0604020202020204" pitchFamily="34" charset="0"/>
              </a:endParaRPr>
            </a:p>
          </p:txBody>
        </p:sp>
        <p:sp>
          <p:nvSpPr>
            <p:cNvPr id="17439" name="矩形 31"/>
            <p:cNvSpPr>
              <a:spLocks noChangeArrowheads="1"/>
            </p:cNvSpPr>
            <p:nvPr/>
          </p:nvSpPr>
          <p:spPr bwMode="auto">
            <a:xfrm>
              <a:off x="2980773" y="880518"/>
              <a:ext cx="489302" cy="311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chemeClr val="bg1"/>
                  </a:solidFill>
                  <a:cs typeface="Calibri" panose="020F0502020204030204" pitchFamily="34" charset="0"/>
                </a:rPr>
                <a:t>50%</a:t>
              </a:r>
              <a:endParaRPr lang="zh-CN" altLang="en-US" sz="1900">
                <a:latin typeface="Arial" panose="020B0604020202020204" pitchFamily="34" charset="0"/>
              </a:endParaRPr>
            </a:p>
          </p:txBody>
        </p:sp>
        <p:sp>
          <p:nvSpPr>
            <p:cNvPr id="17440" name="矩形 32"/>
            <p:cNvSpPr>
              <a:spLocks noChangeArrowheads="1"/>
            </p:cNvSpPr>
            <p:nvPr/>
          </p:nvSpPr>
          <p:spPr bwMode="auto">
            <a:xfrm>
              <a:off x="3469072" y="547190"/>
              <a:ext cx="489302" cy="311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chemeClr val="bg1"/>
                  </a:solidFill>
                  <a:cs typeface="Calibri" panose="020F0502020204030204" pitchFamily="34" charset="0"/>
                </a:rPr>
                <a:t>70%</a:t>
              </a:r>
              <a:endParaRPr lang="zh-CN" altLang="en-US" sz="1900">
                <a:latin typeface="Arial" panose="020B0604020202020204" pitchFamily="34" charset="0"/>
              </a:endParaRPr>
            </a:p>
          </p:txBody>
        </p:sp>
        <p:sp>
          <p:nvSpPr>
            <p:cNvPr id="17441" name="矩形 33"/>
            <p:cNvSpPr>
              <a:spLocks noChangeArrowheads="1"/>
            </p:cNvSpPr>
            <p:nvPr/>
          </p:nvSpPr>
          <p:spPr bwMode="auto">
            <a:xfrm>
              <a:off x="3955810" y="86830"/>
              <a:ext cx="591440" cy="311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chemeClr val="bg1"/>
                  </a:solidFill>
                  <a:cs typeface="Calibri" panose="020F0502020204030204" pitchFamily="34" charset="0"/>
                </a:rPr>
                <a:t>100%</a:t>
              </a:r>
              <a:endParaRPr lang="zh-CN" altLang="en-US" sz="1900">
                <a:latin typeface="Arial" panose="020B0604020202020204" pitchFamily="34" charset="0"/>
              </a:endParaRPr>
            </a:p>
          </p:txBody>
        </p:sp>
      </p:gr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afterEffect">
                                  <p:stCondLst>
                                    <p:cond delay="0"/>
                                  </p:stCondLst>
                                  <p:childTnLst>
                                    <p:set>
                                      <p:cBhvr>
                                        <p:cTn id="6" dur="1" fill="hold">
                                          <p:stCondLst>
                                            <p:cond delay="0"/>
                                          </p:stCondLst>
                                        </p:cTn>
                                        <p:tgtEl>
                                          <p:spTgt spid="17555"/>
                                        </p:tgtEl>
                                        <p:attrNameLst>
                                          <p:attrName>style.visibility</p:attrName>
                                        </p:attrNameLst>
                                      </p:cBhvr>
                                      <p:to>
                                        <p:strVal val="visible"/>
                                      </p:to>
                                    </p:set>
                                    <p:animEffect>
                                      <p:cBhvr>
                                        <p:cTn id="7" dur="1000"/>
                                        <p:tgtEl>
                                          <p:spTgt spid="17555"/>
                                        </p:tgtEl>
                                      </p:cBhvr>
                                    </p:animEffect>
                                    <p:anim calcmode="lin" valueType="num">
                                      <p:cBhvr>
                                        <p:cTn id="8" dur="1000" fill="hold"/>
                                        <p:tgtEl>
                                          <p:spTgt spid="17555"/>
                                        </p:tgtEl>
                                        <p:attrNameLst>
                                          <p:attrName>ppt_x</p:attrName>
                                        </p:attrNameLst>
                                      </p:cBhvr>
                                      <p:tavLst>
                                        <p:tav tm="0">
                                          <p:val>
                                            <p:strVal val="#ppt_x"/>
                                          </p:val>
                                        </p:tav>
                                        <p:tav tm="100000">
                                          <p:val>
                                            <p:strVal val="#ppt_x"/>
                                          </p:val>
                                        </p:tav>
                                      </p:tavLst>
                                    </p:anim>
                                    <p:anim calcmode="lin" valueType="num">
                                      <p:cBhvr>
                                        <p:cTn id="9" dur="1000" fill="hold"/>
                                        <p:tgtEl>
                                          <p:spTgt spid="17555"/>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7553"/>
                                        </p:tgtEl>
                                        <p:attrNameLst>
                                          <p:attrName>style.visibility</p:attrName>
                                        </p:attrNameLst>
                                      </p:cBhvr>
                                      <p:to>
                                        <p:strVal val="visible"/>
                                      </p:to>
                                    </p:set>
                                    <p:anim calcmode="lin" valueType="num">
                                      <p:cBhvr>
                                        <p:cTn id="13" dur="500" fill="hold"/>
                                        <p:tgtEl>
                                          <p:spTgt spid="17553"/>
                                        </p:tgtEl>
                                        <p:attrNameLst>
                                          <p:attrName>ppt_w</p:attrName>
                                        </p:attrNameLst>
                                      </p:cBhvr>
                                      <p:tavLst>
                                        <p:tav tm="0">
                                          <p:val>
                                            <p:fltVal val="0"/>
                                          </p:val>
                                        </p:tav>
                                        <p:tav tm="100000">
                                          <p:val>
                                            <p:strVal val="#ppt_w"/>
                                          </p:val>
                                        </p:tav>
                                      </p:tavLst>
                                    </p:anim>
                                    <p:anim calcmode="lin" valueType="num">
                                      <p:cBhvr>
                                        <p:cTn id="14" dur="500" fill="hold"/>
                                        <p:tgtEl>
                                          <p:spTgt spid="17553"/>
                                        </p:tgtEl>
                                        <p:attrNameLst>
                                          <p:attrName>ppt_h</p:attrName>
                                        </p:attrNameLst>
                                      </p:cBhvr>
                                      <p:tavLst>
                                        <p:tav tm="0">
                                          <p:val>
                                            <p:fltVal val="0"/>
                                          </p:val>
                                        </p:tav>
                                        <p:tav tm="100000">
                                          <p:val>
                                            <p:strVal val="#ppt_h"/>
                                          </p:val>
                                        </p:tav>
                                      </p:tavLst>
                                    </p:anim>
                                    <p:animEffect>
                                      <p:cBhvr>
                                        <p:cTn id="15" dur="500"/>
                                        <p:tgtEl>
                                          <p:spTgt spid="17553"/>
                                        </p:tgtEl>
                                      </p:cBhvr>
                                    </p:animEffect>
                                  </p:childTnLst>
                                </p:cTn>
                              </p:par>
                            </p:childTnLst>
                          </p:cTn>
                        </p:par>
                        <p:par>
                          <p:cTn id="16" fill="hold" nodeType="afterGroup">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7554"/>
                                        </p:tgtEl>
                                        <p:attrNameLst>
                                          <p:attrName>style.visibility</p:attrName>
                                        </p:attrNameLst>
                                      </p:cBhvr>
                                      <p:to>
                                        <p:strVal val="visible"/>
                                      </p:to>
                                    </p:set>
                                    <p:anim calcmode="lin" valueType="num">
                                      <p:cBhvr>
                                        <p:cTn id="19" dur="500" fill="hold"/>
                                        <p:tgtEl>
                                          <p:spTgt spid="17554"/>
                                        </p:tgtEl>
                                        <p:attrNameLst>
                                          <p:attrName>ppt_w</p:attrName>
                                        </p:attrNameLst>
                                      </p:cBhvr>
                                      <p:tavLst>
                                        <p:tav tm="0">
                                          <p:val>
                                            <p:fltVal val="0"/>
                                          </p:val>
                                        </p:tav>
                                        <p:tav tm="100000">
                                          <p:val>
                                            <p:strVal val="#ppt_w"/>
                                          </p:val>
                                        </p:tav>
                                      </p:tavLst>
                                    </p:anim>
                                    <p:anim calcmode="lin" valueType="num">
                                      <p:cBhvr>
                                        <p:cTn id="20" dur="500" fill="hold"/>
                                        <p:tgtEl>
                                          <p:spTgt spid="17554"/>
                                        </p:tgtEl>
                                        <p:attrNameLst>
                                          <p:attrName>ppt_h</p:attrName>
                                        </p:attrNameLst>
                                      </p:cBhvr>
                                      <p:tavLst>
                                        <p:tav tm="0">
                                          <p:val>
                                            <p:fltVal val="0"/>
                                          </p:val>
                                        </p:tav>
                                        <p:tav tm="100000">
                                          <p:val>
                                            <p:strVal val="#ppt_h"/>
                                          </p:val>
                                        </p:tav>
                                      </p:tavLst>
                                    </p:anim>
                                    <p:animEffect>
                                      <p:cBhvr>
                                        <p:cTn id="21" dur="500"/>
                                        <p:tgtEl>
                                          <p:spTgt spid="175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53" grpId="0" bldLvl="0" animBg="1" autoUpdateAnimBg="0"/>
      <p:bldP spid="17554" grpId="0" bldLvl="0" autoUpdateAnimBg="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8435"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8436"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02</a:t>
            </a:r>
          </a:p>
        </p:txBody>
      </p:sp>
      <p:grpSp>
        <p:nvGrpSpPr>
          <p:cNvPr id="18437" name="组合 11"/>
          <p:cNvGrpSpPr>
            <a:grpSpLocks/>
          </p:cNvGrpSpPr>
          <p:nvPr/>
        </p:nvGrpSpPr>
        <p:grpSpPr bwMode="auto">
          <a:xfrm>
            <a:off x="361950" y="280988"/>
            <a:ext cx="828675" cy="827087"/>
            <a:chOff x="0" y="0"/>
            <a:chExt cx="3127289" cy="3141371"/>
          </a:xfrm>
        </p:grpSpPr>
        <p:grpSp>
          <p:nvGrpSpPr>
            <p:cNvPr id="18442" name="组合 12"/>
            <p:cNvGrpSpPr>
              <a:grpSpLocks/>
            </p:cNvGrpSpPr>
            <p:nvPr/>
          </p:nvGrpSpPr>
          <p:grpSpPr bwMode="auto">
            <a:xfrm rot="4947725">
              <a:off x="-7041" y="7041"/>
              <a:ext cx="3141371" cy="3127289"/>
              <a:chOff x="0" y="0"/>
              <a:chExt cx="4249738" cy="4230688"/>
            </a:xfrm>
          </p:grpSpPr>
          <p:sp>
            <p:nvSpPr>
              <p:cNvPr id="18512"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8513"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14"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15"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16"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17"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18"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19"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20"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21"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22"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23"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24"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25"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26"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27"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28"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29"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30"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31"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32"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33"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34"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35"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36"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37"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38"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39"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40"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41"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42"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43"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44"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45"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46"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47"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48"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49"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0"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51"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2"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3"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4"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5"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6"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7"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8"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9"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0"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1"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2"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3"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4"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5"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6"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7"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8"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9"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70"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71"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72"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73"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74"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75"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76"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8443" name="组合 13"/>
            <p:cNvGrpSpPr>
              <a:grpSpLocks/>
            </p:cNvGrpSpPr>
            <p:nvPr/>
          </p:nvGrpSpPr>
          <p:grpSpPr bwMode="auto">
            <a:xfrm rot="-3775067">
              <a:off x="170520" y="183807"/>
              <a:ext cx="2786247" cy="2773758"/>
              <a:chOff x="0" y="0"/>
              <a:chExt cx="4249738" cy="4230688"/>
            </a:xfrm>
          </p:grpSpPr>
          <p:sp>
            <p:nvSpPr>
              <p:cNvPr id="1844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844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4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4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4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4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5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5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5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5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5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5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5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5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5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5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6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6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6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6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6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65"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6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6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6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6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70"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7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7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7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7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75"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7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7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78"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7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8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0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1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1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18577" name="矩形 12"/>
          <p:cNvSpPr>
            <a:spLocks noChangeArrowheads="1"/>
          </p:cNvSpPr>
          <p:nvPr/>
        </p:nvSpPr>
        <p:spPr bwMode="auto">
          <a:xfrm>
            <a:off x="8067675" y="1468438"/>
            <a:ext cx="4003675" cy="4938712"/>
          </a:xfrm>
          <a:custGeom>
            <a:avLst/>
            <a:gdLst>
              <a:gd name="T0" fmla="*/ 0 w 3001159"/>
              <a:gd name="T1" fmla="*/ 0 h 4459950"/>
              <a:gd name="T2" fmla="*/ 5341074 w 3001159"/>
              <a:gd name="T3" fmla="*/ 0 h 4459950"/>
              <a:gd name="T4" fmla="*/ 5341074 w 3001159"/>
              <a:gd name="T5" fmla="*/ 5468868 h 4459950"/>
              <a:gd name="T6" fmla="*/ 0 w 3001159"/>
              <a:gd name="T7" fmla="*/ 5468868 h 4459950"/>
              <a:gd name="T8" fmla="*/ 0 w 3001159"/>
              <a:gd name="T9" fmla="*/ 1016178 h 4459950"/>
              <a:gd name="T10" fmla="*/ 470289 w 3001159"/>
              <a:gd name="T11" fmla="*/ 828239 h 4459950"/>
              <a:gd name="T12" fmla="*/ 0 w 3001159"/>
              <a:gd name="T13" fmla="*/ 640299 h 4459950"/>
              <a:gd name="T14" fmla="*/ 0 w 3001159"/>
              <a:gd name="T15" fmla="*/ 0 h 4459950"/>
              <a:gd name="T16" fmla="*/ 0 60000 65536"/>
              <a:gd name="T17" fmla="*/ 0 60000 65536"/>
              <a:gd name="T18" fmla="*/ 0 60000 65536"/>
              <a:gd name="T19" fmla="*/ 0 60000 65536"/>
              <a:gd name="T20" fmla="*/ 0 60000 65536"/>
              <a:gd name="T21" fmla="*/ 0 60000 65536"/>
              <a:gd name="T22" fmla="*/ 0 60000 65536"/>
              <a:gd name="T23" fmla="*/ 0 60000 65536"/>
              <a:gd name="T24" fmla="*/ 0 w 3001159"/>
              <a:gd name="T25" fmla="*/ 0 h 4459950"/>
              <a:gd name="T26" fmla="*/ 3001159 w 3001159"/>
              <a:gd name="T27" fmla="*/ 4459950 h 44599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01159" h="4459950">
                <a:moveTo>
                  <a:pt x="0" y="0"/>
                </a:moveTo>
                <a:lnTo>
                  <a:pt x="3001159" y="0"/>
                </a:lnTo>
                <a:lnTo>
                  <a:pt x="3001159" y="4459950"/>
                </a:lnTo>
                <a:lnTo>
                  <a:pt x="0" y="4459950"/>
                </a:lnTo>
                <a:lnTo>
                  <a:pt x="0" y="828710"/>
                </a:lnTo>
                <a:lnTo>
                  <a:pt x="264256" y="675442"/>
                </a:lnTo>
                <a:lnTo>
                  <a:pt x="0" y="522174"/>
                </a:lnTo>
                <a:lnTo>
                  <a:pt x="0" y="0"/>
                </a:lnTo>
                <a:close/>
              </a:path>
            </a:pathLst>
          </a:custGeom>
          <a:solidFill>
            <a:srgbClr val="FFFFFF">
              <a:alpha val="20000"/>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lIns="121954" tIns="60977" rIns="121954" bIns="60977" anchor="ctr"/>
          <a:lstStyle/>
          <a:p>
            <a:endParaRPr lang="zh-CN" altLang="en-US"/>
          </a:p>
        </p:txBody>
      </p:sp>
      <p:pic>
        <p:nvPicPr>
          <p:cNvPr id="18578" name="图表 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96900" y="1784350"/>
            <a:ext cx="7327900" cy="4538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79" name="TextBox 6"/>
          <p:cNvSpPr>
            <a:spLocks noChangeArrowheads="1"/>
          </p:cNvSpPr>
          <p:nvPr/>
        </p:nvSpPr>
        <p:spPr bwMode="auto">
          <a:xfrm>
            <a:off x="8062913" y="2470150"/>
            <a:ext cx="3986212" cy="363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rgbClr val="F2F2F2"/>
                </a:solidFill>
                <a:cs typeface="Calibri" panose="020F0502020204030204" pitchFamily="34" charset="0"/>
              </a:rPr>
              <a:t>Click here to enter your text. Click here to enter your text. </a:t>
            </a:r>
            <a:endParaRPr lang="zh-CN" altLang="en-US" sz="1900">
              <a:solidFill>
                <a:srgbClr val="F2F2F2"/>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rgbClr val="F2F2F2"/>
                </a:solidFill>
                <a:cs typeface="Calibri" panose="020F0502020204030204" pitchFamily="34" charset="0"/>
              </a:rPr>
              <a:t>Click here to enter your text. Click here to enter your text. </a:t>
            </a:r>
          </a:p>
          <a:p>
            <a:pPr eaLnBrk="1" hangingPunct="1">
              <a:lnSpc>
                <a:spcPct val="150000"/>
              </a:lnSpc>
              <a:spcBef>
                <a:spcPct val="0"/>
              </a:spcBef>
              <a:buFont typeface="Wingdings" panose="05000000000000000000" pitchFamily="2" charset="2"/>
              <a:buChar char="n"/>
            </a:pPr>
            <a:r>
              <a:rPr lang="en-US" altLang="zh-CN" sz="1900">
                <a:solidFill>
                  <a:srgbClr val="F2F2F2"/>
                </a:solidFill>
                <a:cs typeface="Calibri" panose="020F0502020204030204" pitchFamily="34" charset="0"/>
              </a:rPr>
              <a:t>Click here to enter your text. Click here to enter your text. </a:t>
            </a:r>
          </a:p>
          <a:p>
            <a:pPr eaLnBrk="1" hangingPunct="1">
              <a:lnSpc>
                <a:spcPct val="150000"/>
              </a:lnSpc>
              <a:spcBef>
                <a:spcPct val="0"/>
              </a:spcBef>
              <a:buFont typeface="Wingdings" panose="05000000000000000000" pitchFamily="2" charset="2"/>
              <a:buChar char="n"/>
            </a:pPr>
            <a:r>
              <a:rPr lang="en-US" altLang="zh-CN" sz="1900">
                <a:solidFill>
                  <a:srgbClr val="F2F2F2"/>
                </a:solidFill>
                <a:cs typeface="Calibri" panose="020F0502020204030204" pitchFamily="34" charset="0"/>
              </a:rPr>
              <a:t>Click here to enter your text. Click here to enter your text. </a:t>
            </a:r>
            <a:endParaRPr lang="zh-CN" altLang="en-US" sz="1900">
              <a:solidFill>
                <a:srgbClr val="F2F2F2"/>
              </a:solidFill>
              <a:sym typeface="宋体" panose="02010600030101010101" pitchFamily="2" charset="-122"/>
            </a:endParaRPr>
          </a:p>
        </p:txBody>
      </p:sp>
      <p:sp>
        <p:nvSpPr>
          <p:cNvPr id="18580" name="矩形 7"/>
          <p:cNvSpPr>
            <a:spLocks noChangeArrowheads="1"/>
          </p:cNvSpPr>
          <p:nvPr/>
        </p:nvSpPr>
        <p:spPr bwMode="auto">
          <a:xfrm>
            <a:off x="9196388" y="1468438"/>
            <a:ext cx="1728787" cy="495300"/>
          </a:xfrm>
          <a:prstGeom prst="rect">
            <a:avLst/>
          </a:prstGeom>
          <a:solidFill>
            <a:srgbClr val="FFFFFF">
              <a:alpha val="50195"/>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FFFFF"/>
                </a:solidFill>
                <a:cs typeface="Calibri" panose="020F0502020204030204" pitchFamily="34" charset="0"/>
              </a:rPr>
              <a:t>Your Text</a:t>
            </a:r>
            <a:endParaRPr lang="zh-CN" altLang="en-US" sz="1900" b="1">
              <a:solidFill>
                <a:srgbClr val="FFFFFF"/>
              </a:solidFill>
              <a:latin typeface="宋体" panose="02010600030101010101" pitchFamily="2" charset="-122"/>
              <a:sym typeface="宋体" panose="02010600030101010101" pitchFamily="2" charset="-122"/>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8578"/>
                                        </p:tgtEl>
                                        <p:attrNameLst>
                                          <p:attrName>style.visibility</p:attrName>
                                        </p:attrNameLst>
                                      </p:cBhvr>
                                      <p:to>
                                        <p:strVal val="visible"/>
                                      </p:to>
                                    </p:set>
                                    <p:animEffect>
                                      <p:cBhvr>
                                        <p:cTn id="7" dur="500"/>
                                        <p:tgtEl>
                                          <p:spTgt spid="18578"/>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577"/>
                                        </p:tgtEl>
                                        <p:attrNameLst>
                                          <p:attrName>style.visibility</p:attrName>
                                        </p:attrNameLst>
                                      </p:cBhvr>
                                      <p:to>
                                        <p:strVal val="visible"/>
                                      </p:to>
                                    </p:set>
                                    <p:animEffect>
                                      <p:cBhvr>
                                        <p:cTn id="11" dur="500"/>
                                        <p:tgtEl>
                                          <p:spTgt spid="18577"/>
                                        </p:tgtEl>
                                      </p:cBhvr>
                                    </p:animEffect>
                                  </p:childTnLst>
                                </p:cTn>
                              </p:par>
                            </p:childTnLst>
                          </p:cTn>
                        </p:par>
                        <p:par>
                          <p:cTn id="12" fill="hold" nodeType="afterGroup">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580"/>
                                        </p:tgtEl>
                                        <p:attrNameLst>
                                          <p:attrName>style.visibility</p:attrName>
                                        </p:attrNameLst>
                                      </p:cBhvr>
                                      <p:to>
                                        <p:strVal val="visible"/>
                                      </p:to>
                                    </p:set>
                                    <p:animEffect>
                                      <p:cBhvr>
                                        <p:cTn id="15" dur="1000"/>
                                        <p:tgtEl>
                                          <p:spTgt spid="18580"/>
                                        </p:tgtEl>
                                      </p:cBhvr>
                                    </p:animEffect>
                                    <p:anim calcmode="lin" valueType="num">
                                      <p:cBhvr>
                                        <p:cTn id="16" dur="1000" fill="hold"/>
                                        <p:tgtEl>
                                          <p:spTgt spid="18580"/>
                                        </p:tgtEl>
                                        <p:attrNameLst>
                                          <p:attrName>ppt_x</p:attrName>
                                        </p:attrNameLst>
                                      </p:cBhvr>
                                      <p:tavLst>
                                        <p:tav tm="0">
                                          <p:val>
                                            <p:strVal val="#ppt_x"/>
                                          </p:val>
                                        </p:tav>
                                        <p:tav tm="100000">
                                          <p:val>
                                            <p:strVal val="#ppt_x"/>
                                          </p:val>
                                        </p:tav>
                                      </p:tavLst>
                                    </p:anim>
                                    <p:anim calcmode="lin" valueType="num">
                                      <p:cBhvr>
                                        <p:cTn id="17" dur="1000" fill="hold"/>
                                        <p:tgtEl>
                                          <p:spTgt spid="18580"/>
                                        </p:tgtEl>
                                        <p:attrNameLst>
                                          <p:attrName>ppt_y</p:attrName>
                                        </p:attrNameLst>
                                      </p:cBhvr>
                                      <p:tavLst>
                                        <p:tav tm="0">
                                          <p:val>
                                            <p:strVal val="#ppt_y+.1"/>
                                          </p:val>
                                        </p:tav>
                                        <p:tav tm="100000">
                                          <p:val>
                                            <p:strVal val="#ppt_y"/>
                                          </p:val>
                                        </p:tav>
                                      </p:tavLst>
                                    </p:anim>
                                  </p:childTnLst>
                                </p:cTn>
                              </p:par>
                            </p:childTnLst>
                          </p:cTn>
                        </p:par>
                        <p:par>
                          <p:cTn id="18" fill="hold" nodeType="afterGroup">
                            <p:stCondLst>
                              <p:cond delay="2000"/>
                            </p:stCondLst>
                            <p:childTnLst>
                              <p:par>
                                <p:cTn id="19" presetID="47" presetClass="entr" presetSubtype="0" fill="hold" grpId="0" nodeType="afterEffect">
                                  <p:stCondLst>
                                    <p:cond delay="0"/>
                                  </p:stCondLst>
                                  <p:childTnLst>
                                    <p:set>
                                      <p:cBhvr>
                                        <p:cTn id="20" dur="1" fill="hold">
                                          <p:stCondLst>
                                            <p:cond delay="0"/>
                                          </p:stCondLst>
                                        </p:cTn>
                                        <p:tgtEl>
                                          <p:spTgt spid="18579"/>
                                        </p:tgtEl>
                                        <p:attrNameLst>
                                          <p:attrName>style.visibility</p:attrName>
                                        </p:attrNameLst>
                                      </p:cBhvr>
                                      <p:to>
                                        <p:strVal val="visible"/>
                                      </p:to>
                                    </p:set>
                                    <p:animEffect>
                                      <p:cBhvr>
                                        <p:cTn id="21" dur="1000"/>
                                        <p:tgtEl>
                                          <p:spTgt spid="18579"/>
                                        </p:tgtEl>
                                      </p:cBhvr>
                                    </p:animEffect>
                                    <p:anim calcmode="lin" valueType="num">
                                      <p:cBhvr>
                                        <p:cTn id="22" dur="1000" fill="hold"/>
                                        <p:tgtEl>
                                          <p:spTgt spid="18579"/>
                                        </p:tgtEl>
                                        <p:attrNameLst>
                                          <p:attrName>ppt_x</p:attrName>
                                        </p:attrNameLst>
                                      </p:cBhvr>
                                      <p:tavLst>
                                        <p:tav tm="0">
                                          <p:val>
                                            <p:strVal val="#ppt_x"/>
                                          </p:val>
                                        </p:tav>
                                        <p:tav tm="100000">
                                          <p:val>
                                            <p:strVal val="#ppt_x"/>
                                          </p:val>
                                        </p:tav>
                                      </p:tavLst>
                                    </p:anim>
                                    <p:anim calcmode="lin" valueType="num">
                                      <p:cBhvr>
                                        <p:cTn id="23" dur="1000" fill="hold"/>
                                        <p:tgtEl>
                                          <p:spTgt spid="185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77" grpId="0" animBg="1"/>
      <p:bldP spid="18579" grpId="0" bldLvl="0" autoUpdateAnimBg="0"/>
      <p:bldP spid="18580" grpId="0" bldLvl="0" animBg="1" autoUpdateAnimBg="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9459"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9460"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02</a:t>
            </a:r>
          </a:p>
        </p:txBody>
      </p:sp>
      <p:grpSp>
        <p:nvGrpSpPr>
          <p:cNvPr id="19461" name="组合 11"/>
          <p:cNvGrpSpPr>
            <a:grpSpLocks/>
          </p:cNvGrpSpPr>
          <p:nvPr/>
        </p:nvGrpSpPr>
        <p:grpSpPr bwMode="auto">
          <a:xfrm>
            <a:off x="361950" y="280988"/>
            <a:ext cx="828675" cy="827087"/>
            <a:chOff x="0" y="0"/>
            <a:chExt cx="3127289" cy="3141371"/>
          </a:xfrm>
        </p:grpSpPr>
        <p:grpSp>
          <p:nvGrpSpPr>
            <p:cNvPr id="19478" name="组合 12"/>
            <p:cNvGrpSpPr>
              <a:grpSpLocks/>
            </p:cNvGrpSpPr>
            <p:nvPr/>
          </p:nvGrpSpPr>
          <p:grpSpPr bwMode="auto">
            <a:xfrm rot="4947725">
              <a:off x="-7041" y="7041"/>
              <a:ext cx="3141371" cy="3127289"/>
              <a:chOff x="0" y="0"/>
              <a:chExt cx="4249738" cy="4230688"/>
            </a:xfrm>
          </p:grpSpPr>
          <p:sp>
            <p:nvSpPr>
              <p:cNvPr id="19548"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9549"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50"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51"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52"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53"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54"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55"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56"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57"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58"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59"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60"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61"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62"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63"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64"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65"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66"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67"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68"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69"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70"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71"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72"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73"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74"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75"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76"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77"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78"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79"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80"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81"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82"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83"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84"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85"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86"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87"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88"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89"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0"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1"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2"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3"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4"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5"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6"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7"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8"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9"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0"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2"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3"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5"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6"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7"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8"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9"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610"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11"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12"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9479" name="组合 13"/>
            <p:cNvGrpSpPr>
              <a:grpSpLocks/>
            </p:cNvGrpSpPr>
            <p:nvPr/>
          </p:nvGrpSpPr>
          <p:grpSpPr bwMode="auto">
            <a:xfrm rot="-3775067">
              <a:off x="170520" y="183807"/>
              <a:ext cx="2786247" cy="2773758"/>
              <a:chOff x="0" y="0"/>
              <a:chExt cx="4249738" cy="4230688"/>
            </a:xfrm>
          </p:grpSpPr>
          <p:sp>
            <p:nvSpPr>
              <p:cNvPr id="19480"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9481"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82"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83"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84"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85"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86"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87"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88"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89"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90"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91"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92"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93"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94"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95"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96"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97"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98"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99"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00"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01"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02"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03"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04"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05"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06"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07"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08"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09"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10"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11"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12"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13"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14"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15"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16"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17"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18"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19"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0"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1"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2"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3"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4"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5"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6"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7"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8"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9"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0"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1"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2"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3"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4"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5"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6"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7"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8"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9"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40"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41"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42"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43"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44"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45"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46"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47"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19601" name="组合 12"/>
          <p:cNvGrpSpPr>
            <a:grpSpLocks/>
          </p:cNvGrpSpPr>
          <p:nvPr/>
        </p:nvGrpSpPr>
        <p:grpSpPr bwMode="auto">
          <a:xfrm>
            <a:off x="1247775" y="1652588"/>
            <a:ext cx="9867900" cy="2495550"/>
            <a:chOff x="0" y="0"/>
            <a:chExt cx="9867809" cy="2494836"/>
          </a:xfrm>
        </p:grpSpPr>
        <p:sp>
          <p:nvSpPr>
            <p:cNvPr id="19467" name="任意多边形 1"/>
            <p:cNvSpPr>
              <a:spLocks noChangeArrowheads="1"/>
            </p:cNvSpPr>
            <p:nvPr/>
          </p:nvSpPr>
          <p:spPr bwMode="auto">
            <a:xfrm>
              <a:off x="5332758" y="406809"/>
              <a:ext cx="1674038" cy="1681219"/>
            </a:xfrm>
            <a:custGeom>
              <a:avLst/>
              <a:gdLst>
                <a:gd name="T0" fmla="*/ 1222195 w 1385360"/>
                <a:gd name="T1" fmla="*/ 0 h 1385360"/>
                <a:gd name="T2" fmla="*/ 2444391 w 1385360"/>
                <a:gd name="T3" fmla="*/ 1237989 h 1385360"/>
                <a:gd name="T4" fmla="*/ 1222195 w 1385360"/>
                <a:gd name="T5" fmla="*/ 2475983 h 1385360"/>
                <a:gd name="T6" fmla="*/ 0 w 1385360"/>
                <a:gd name="T7" fmla="*/ 1237990 h 1385360"/>
                <a:gd name="T8" fmla="*/ 0 60000 65536"/>
                <a:gd name="T9" fmla="*/ 0 60000 65536"/>
                <a:gd name="T10" fmla="*/ 0 60000 65536"/>
                <a:gd name="T11" fmla="*/ 0 60000 65536"/>
                <a:gd name="T12" fmla="*/ 0 w 1385360"/>
                <a:gd name="T13" fmla="*/ 0 h 1385360"/>
                <a:gd name="T14" fmla="*/ 1385360 w 1385360"/>
                <a:gd name="T15" fmla="*/ 1385360 h 1385360"/>
              </a:gdLst>
              <a:ahLst/>
              <a:cxnLst>
                <a:cxn ang="T8">
                  <a:pos x="T0" y="T1"/>
                </a:cxn>
                <a:cxn ang="T9">
                  <a:pos x="T2" y="T3"/>
                </a:cxn>
                <a:cxn ang="T10">
                  <a:pos x="T4" y="T5"/>
                </a:cxn>
                <a:cxn ang="T11">
                  <a:pos x="T6" y="T7"/>
                </a:cxn>
              </a:cxnLst>
              <a:rect l="T12" t="T13" r="T14" b="T15"/>
              <a:pathLst>
                <a:path w="1385360" h="1385360">
                  <a:moveTo>
                    <a:pt x="692680" y="0"/>
                  </a:moveTo>
                  <a:lnTo>
                    <a:pt x="1385360" y="692679"/>
                  </a:lnTo>
                  <a:lnTo>
                    <a:pt x="692680" y="1385360"/>
                  </a:lnTo>
                  <a:lnTo>
                    <a:pt x="0" y="692680"/>
                  </a:lnTo>
                  <a:lnTo>
                    <a:pt x="692680" y="0"/>
                  </a:lnTo>
                  <a:close/>
                </a:path>
              </a:pathLst>
            </a:cu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800" b="1">
                  <a:solidFill>
                    <a:schemeClr val="bg1"/>
                  </a:solidFill>
                </a:rPr>
                <a:t>TEXT HERE</a:t>
              </a:r>
              <a:endParaRPr lang="zh-CN" altLang="en-US" sz="1800" b="1">
                <a:solidFill>
                  <a:schemeClr val="bg1"/>
                </a:solidFill>
              </a:endParaRPr>
            </a:p>
          </p:txBody>
        </p:sp>
        <p:sp>
          <p:nvSpPr>
            <p:cNvPr id="19468" name="任意多边形 2"/>
            <p:cNvSpPr>
              <a:spLocks noChangeArrowheads="1"/>
            </p:cNvSpPr>
            <p:nvPr/>
          </p:nvSpPr>
          <p:spPr bwMode="auto">
            <a:xfrm>
              <a:off x="2849507" y="406809"/>
              <a:ext cx="1674037" cy="1681219"/>
            </a:xfrm>
            <a:custGeom>
              <a:avLst/>
              <a:gdLst>
                <a:gd name="T0" fmla="*/ 1222193 w 1385360"/>
                <a:gd name="T1" fmla="*/ 0 h 1385360"/>
                <a:gd name="T2" fmla="*/ 2444387 w 1385360"/>
                <a:gd name="T3" fmla="*/ 1237989 h 1385360"/>
                <a:gd name="T4" fmla="*/ 1222193 w 1385360"/>
                <a:gd name="T5" fmla="*/ 2475983 h 1385360"/>
                <a:gd name="T6" fmla="*/ 0 w 1385360"/>
                <a:gd name="T7" fmla="*/ 1237990 h 1385360"/>
                <a:gd name="T8" fmla="*/ 0 60000 65536"/>
                <a:gd name="T9" fmla="*/ 0 60000 65536"/>
                <a:gd name="T10" fmla="*/ 0 60000 65536"/>
                <a:gd name="T11" fmla="*/ 0 60000 65536"/>
                <a:gd name="T12" fmla="*/ 0 w 1385360"/>
                <a:gd name="T13" fmla="*/ 0 h 1385360"/>
                <a:gd name="T14" fmla="*/ 1385360 w 1385360"/>
                <a:gd name="T15" fmla="*/ 1385360 h 1385360"/>
              </a:gdLst>
              <a:ahLst/>
              <a:cxnLst>
                <a:cxn ang="T8">
                  <a:pos x="T0" y="T1"/>
                </a:cxn>
                <a:cxn ang="T9">
                  <a:pos x="T2" y="T3"/>
                </a:cxn>
                <a:cxn ang="T10">
                  <a:pos x="T4" y="T5"/>
                </a:cxn>
                <a:cxn ang="T11">
                  <a:pos x="T6" y="T7"/>
                </a:cxn>
              </a:cxnLst>
              <a:rect l="T12" t="T13" r="T14" b="T15"/>
              <a:pathLst>
                <a:path w="1385360" h="1385360">
                  <a:moveTo>
                    <a:pt x="692680" y="0"/>
                  </a:moveTo>
                  <a:lnTo>
                    <a:pt x="1385360" y="692679"/>
                  </a:lnTo>
                  <a:lnTo>
                    <a:pt x="692680" y="1385360"/>
                  </a:lnTo>
                  <a:lnTo>
                    <a:pt x="0" y="692680"/>
                  </a:lnTo>
                  <a:lnTo>
                    <a:pt x="692680" y="0"/>
                  </a:lnTo>
                  <a:close/>
                </a:path>
              </a:pathLst>
            </a:cu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800" b="1">
                  <a:solidFill>
                    <a:schemeClr val="bg1"/>
                  </a:solidFill>
                </a:rPr>
                <a:t>TEXT HERE</a:t>
              </a:r>
              <a:endParaRPr lang="zh-CN" altLang="en-US" sz="1800" b="1">
                <a:solidFill>
                  <a:schemeClr val="bg1"/>
                </a:solidFill>
              </a:endParaRPr>
            </a:p>
          </p:txBody>
        </p:sp>
        <p:sp>
          <p:nvSpPr>
            <p:cNvPr id="19469" name="任意多边形 3"/>
            <p:cNvSpPr>
              <a:spLocks noChangeArrowheads="1"/>
            </p:cNvSpPr>
            <p:nvPr/>
          </p:nvSpPr>
          <p:spPr bwMode="auto">
            <a:xfrm>
              <a:off x="381595" y="391385"/>
              <a:ext cx="1672120" cy="1681219"/>
            </a:xfrm>
            <a:custGeom>
              <a:avLst/>
              <a:gdLst>
                <a:gd name="T0" fmla="*/ 1218000 w 1385360"/>
                <a:gd name="T1" fmla="*/ 0 h 1385360"/>
                <a:gd name="T2" fmla="*/ 2435998 w 1385360"/>
                <a:gd name="T3" fmla="*/ 1237989 h 1385360"/>
                <a:gd name="T4" fmla="*/ 1218000 w 1385360"/>
                <a:gd name="T5" fmla="*/ 2475983 h 1385360"/>
                <a:gd name="T6" fmla="*/ 0 w 1385360"/>
                <a:gd name="T7" fmla="*/ 1237990 h 1385360"/>
                <a:gd name="T8" fmla="*/ 0 60000 65536"/>
                <a:gd name="T9" fmla="*/ 0 60000 65536"/>
                <a:gd name="T10" fmla="*/ 0 60000 65536"/>
                <a:gd name="T11" fmla="*/ 0 60000 65536"/>
                <a:gd name="T12" fmla="*/ 0 w 1385360"/>
                <a:gd name="T13" fmla="*/ 0 h 1385360"/>
                <a:gd name="T14" fmla="*/ 1385360 w 1385360"/>
                <a:gd name="T15" fmla="*/ 1385360 h 1385360"/>
              </a:gdLst>
              <a:ahLst/>
              <a:cxnLst>
                <a:cxn ang="T8">
                  <a:pos x="T0" y="T1"/>
                </a:cxn>
                <a:cxn ang="T9">
                  <a:pos x="T2" y="T3"/>
                </a:cxn>
                <a:cxn ang="T10">
                  <a:pos x="T4" y="T5"/>
                </a:cxn>
                <a:cxn ang="T11">
                  <a:pos x="T6" y="T7"/>
                </a:cxn>
              </a:cxnLst>
              <a:rect l="T12" t="T13" r="T14" b="T15"/>
              <a:pathLst>
                <a:path w="1385360" h="1385360">
                  <a:moveTo>
                    <a:pt x="692680" y="0"/>
                  </a:moveTo>
                  <a:lnTo>
                    <a:pt x="1385360" y="692679"/>
                  </a:lnTo>
                  <a:lnTo>
                    <a:pt x="692680" y="1385360"/>
                  </a:lnTo>
                  <a:lnTo>
                    <a:pt x="0" y="692680"/>
                  </a:lnTo>
                  <a:lnTo>
                    <a:pt x="692680" y="0"/>
                  </a:lnTo>
                  <a:close/>
                </a:path>
              </a:pathLst>
            </a:cu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800" b="1">
                  <a:solidFill>
                    <a:schemeClr val="bg1"/>
                  </a:solidFill>
                </a:rPr>
                <a:t>TEXT HERE</a:t>
              </a:r>
              <a:endParaRPr lang="zh-CN" altLang="en-US" sz="1800" b="1">
                <a:solidFill>
                  <a:schemeClr val="bg1"/>
                </a:solidFill>
              </a:endParaRPr>
            </a:p>
          </p:txBody>
        </p:sp>
        <p:sp>
          <p:nvSpPr>
            <p:cNvPr id="19470" name="Freeform 4"/>
            <p:cNvSpPr>
              <a:spLocks noChangeArrowheads="1"/>
            </p:cNvSpPr>
            <p:nvPr/>
          </p:nvSpPr>
          <p:spPr bwMode="auto">
            <a:xfrm>
              <a:off x="0" y="5783"/>
              <a:ext cx="4721055" cy="2477485"/>
            </a:xfrm>
            <a:custGeom>
              <a:avLst/>
              <a:gdLst>
                <a:gd name="T0" fmla="*/ 2147483646 w 1558"/>
                <a:gd name="T1" fmla="*/ 2147483646 h 814"/>
                <a:gd name="T2" fmla="*/ 2147483646 w 1558"/>
                <a:gd name="T3" fmla="*/ 0 h 814"/>
                <a:gd name="T4" fmla="*/ 2147483646 w 1558"/>
                <a:gd name="T5" fmla="*/ 2147483646 h 814"/>
                <a:gd name="T6" fmla="*/ 0 w 1558"/>
                <a:gd name="T7" fmla="*/ 2147483646 h 814"/>
                <a:gd name="T8" fmla="*/ 2147483646 w 1558"/>
                <a:gd name="T9" fmla="*/ 2147483646 h 814"/>
                <a:gd name="T10" fmla="*/ 2147483646 w 1558"/>
                <a:gd name="T11" fmla="*/ 2147483646 h 814"/>
                <a:gd name="T12" fmla="*/ 0 60000 65536"/>
                <a:gd name="T13" fmla="*/ 0 60000 65536"/>
                <a:gd name="T14" fmla="*/ 0 60000 65536"/>
                <a:gd name="T15" fmla="*/ 0 60000 65536"/>
                <a:gd name="T16" fmla="*/ 0 60000 65536"/>
                <a:gd name="T17" fmla="*/ 0 60000 65536"/>
                <a:gd name="T18" fmla="*/ 0 w 1558"/>
                <a:gd name="T19" fmla="*/ 0 h 814"/>
                <a:gd name="T20" fmla="*/ 1558 w 1558"/>
                <a:gd name="T21" fmla="*/ 814 h 814"/>
              </a:gdLst>
              <a:ahLst/>
              <a:cxnLst>
                <a:cxn ang="T12">
                  <a:pos x="T0" y="T1"/>
                </a:cxn>
                <a:cxn ang="T13">
                  <a:pos x="T2" y="T3"/>
                </a:cxn>
                <a:cxn ang="T14">
                  <a:pos x="T4" y="T5"/>
                </a:cxn>
                <a:cxn ang="T15">
                  <a:pos x="T6" y="T7"/>
                </a:cxn>
                <a:cxn ang="T16">
                  <a:pos x="T8" y="T9"/>
                </a:cxn>
                <a:cxn ang="T17">
                  <a:pos x="T10" y="T11"/>
                </a:cxn>
              </a:cxnLst>
              <a:rect l="T18" t="T19" r="T20" b="T21"/>
              <a:pathLst>
                <a:path w="1558" h="814">
                  <a:moveTo>
                    <a:pt x="1558" y="337"/>
                  </a:moveTo>
                  <a:lnTo>
                    <a:pt x="1221" y="0"/>
                  </a:lnTo>
                  <a:lnTo>
                    <a:pt x="407" y="814"/>
                  </a:lnTo>
                  <a:lnTo>
                    <a:pt x="0" y="407"/>
                  </a:lnTo>
                  <a:lnTo>
                    <a:pt x="402" y="5"/>
                  </a:lnTo>
                  <a:lnTo>
                    <a:pt x="734" y="337"/>
                  </a:lnTo>
                </a:path>
              </a:pathLst>
            </a:custGeom>
            <a:noFill/>
            <a:ln w="25400" cap="flat" cmpd="sng">
              <a:solidFill>
                <a:schemeClr val="bg1"/>
              </a:solidFill>
              <a:bevel/>
              <a:headEnd/>
              <a:tailEnd/>
            </a:ln>
            <a:extLst>
              <a:ext uri="{909E8E84-426E-40DD-AFC4-6F175D3DCCD1}">
                <a14:hiddenFill xmlns:a14="http://schemas.microsoft.com/office/drawing/2010/main">
                  <a:solidFill>
                    <a:srgbClr val="FFFFFF"/>
                  </a:solidFill>
                </a14:hiddenFill>
              </a:ext>
            </a:extLst>
          </p:spPr>
          <p:txBody>
            <a:bodyPr wrap="none" lIns="0" tIns="0" rIns="0" bIns="0" anchor="ctr"/>
            <a:lstStyle/>
            <a:p>
              <a:endParaRPr lang="zh-CN" altLang="en-US"/>
            </a:p>
          </p:txBody>
        </p:sp>
        <p:sp>
          <p:nvSpPr>
            <p:cNvPr id="19471" name="任意多边形 5"/>
            <p:cNvSpPr>
              <a:spLocks noChangeArrowheads="1"/>
            </p:cNvSpPr>
            <p:nvPr/>
          </p:nvSpPr>
          <p:spPr bwMode="auto">
            <a:xfrm>
              <a:off x="1056578" y="524418"/>
              <a:ext cx="314481" cy="316193"/>
            </a:xfrm>
            <a:custGeom>
              <a:avLst/>
              <a:gdLst>
                <a:gd name="T0" fmla="*/ 228423 w 260920"/>
                <a:gd name="T1" fmla="*/ 0 h 260921"/>
                <a:gd name="T2" fmla="*/ 456845 w 260920"/>
                <a:gd name="T3" fmla="*/ 232172 h 260921"/>
                <a:gd name="T4" fmla="*/ 228423 w 260920"/>
                <a:gd name="T5" fmla="*/ 464343 h 260921"/>
                <a:gd name="T6" fmla="*/ 0 w 260920"/>
                <a:gd name="T7" fmla="*/ 232170 h 260921"/>
                <a:gd name="T8" fmla="*/ 0 60000 65536"/>
                <a:gd name="T9" fmla="*/ 0 60000 65536"/>
                <a:gd name="T10" fmla="*/ 0 60000 65536"/>
                <a:gd name="T11" fmla="*/ 0 60000 65536"/>
                <a:gd name="T12" fmla="*/ 0 w 260920"/>
                <a:gd name="T13" fmla="*/ 0 h 260921"/>
                <a:gd name="T14" fmla="*/ 260920 w 260920"/>
                <a:gd name="T15" fmla="*/ 260921 h 260921"/>
              </a:gdLst>
              <a:ahLst/>
              <a:cxnLst>
                <a:cxn ang="T8">
                  <a:pos x="T0" y="T1"/>
                </a:cxn>
                <a:cxn ang="T9">
                  <a:pos x="T2" y="T3"/>
                </a:cxn>
                <a:cxn ang="T10">
                  <a:pos x="T4" y="T5"/>
                </a:cxn>
                <a:cxn ang="T11">
                  <a:pos x="T6" y="T7"/>
                </a:cxn>
              </a:cxnLst>
              <a:rect l="T12" t="T13" r="T14" b="T15"/>
              <a:pathLst>
                <a:path w="260920" h="260921">
                  <a:moveTo>
                    <a:pt x="130460" y="0"/>
                  </a:moveTo>
                  <a:lnTo>
                    <a:pt x="260920" y="130461"/>
                  </a:lnTo>
                  <a:lnTo>
                    <a:pt x="130460" y="260921"/>
                  </a:lnTo>
                  <a:lnTo>
                    <a:pt x="0" y="130460"/>
                  </a:lnTo>
                  <a:lnTo>
                    <a:pt x="130460" y="0"/>
                  </a:lnTo>
                  <a:close/>
                </a:path>
              </a:pathLst>
            </a:cu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latin typeface="Arial" panose="020B0604020202020204" pitchFamily="34" charset="0"/>
                  <a:sym typeface="Arial" panose="020B0604020202020204" pitchFamily="34" charset="0"/>
                </a:rPr>
                <a:t>1</a:t>
              </a:r>
              <a:endParaRPr lang="zh-CN" altLang="en-US" sz="1900">
                <a:solidFill>
                  <a:srgbClr val="F2F2F2"/>
                </a:solidFill>
                <a:latin typeface="Arial" panose="020B0604020202020204" pitchFamily="34" charset="0"/>
                <a:sym typeface="Arial" panose="020B0604020202020204" pitchFamily="34" charset="0"/>
              </a:endParaRPr>
            </a:p>
          </p:txBody>
        </p:sp>
        <p:sp>
          <p:nvSpPr>
            <p:cNvPr id="19472" name="任意多边形 6"/>
            <p:cNvSpPr>
              <a:spLocks noChangeArrowheads="1"/>
            </p:cNvSpPr>
            <p:nvPr/>
          </p:nvSpPr>
          <p:spPr bwMode="auto">
            <a:xfrm>
              <a:off x="3528327" y="539842"/>
              <a:ext cx="316398" cy="316193"/>
            </a:xfrm>
            <a:custGeom>
              <a:avLst/>
              <a:gdLst>
                <a:gd name="T0" fmla="*/ 232625 w 260920"/>
                <a:gd name="T1" fmla="*/ 0 h 260921"/>
                <a:gd name="T2" fmla="*/ 465250 w 260920"/>
                <a:gd name="T3" fmla="*/ 232172 h 260921"/>
                <a:gd name="T4" fmla="*/ 232625 w 260920"/>
                <a:gd name="T5" fmla="*/ 464343 h 260921"/>
                <a:gd name="T6" fmla="*/ 0 w 260920"/>
                <a:gd name="T7" fmla="*/ 232170 h 260921"/>
                <a:gd name="T8" fmla="*/ 0 60000 65536"/>
                <a:gd name="T9" fmla="*/ 0 60000 65536"/>
                <a:gd name="T10" fmla="*/ 0 60000 65536"/>
                <a:gd name="T11" fmla="*/ 0 60000 65536"/>
                <a:gd name="T12" fmla="*/ 0 w 260920"/>
                <a:gd name="T13" fmla="*/ 0 h 260921"/>
                <a:gd name="T14" fmla="*/ 260920 w 260920"/>
                <a:gd name="T15" fmla="*/ 260921 h 260921"/>
              </a:gdLst>
              <a:ahLst/>
              <a:cxnLst>
                <a:cxn ang="T8">
                  <a:pos x="T0" y="T1"/>
                </a:cxn>
                <a:cxn ang="T9">
                  <a:pos x="T2" y="T3"/>
                </a:cxn>
                <a:cxn ang="T10">
                  <a:pos x="T4" y="T5"/>
                </a:cxn>
                <a:cxn ang="T11">
                  <a:pos x="T6" y="T7"/>
                </a:cxn>
              </a:cxnLst>
              <a:rect l="T12" t="T13" r="T14" b="T15"/>
              <a:pathLst>
                <a:path w="260920" h="260921">
                  <a:moveTo>
                    <a:pt x="130460" y="0"/>
                  </a:moveTo>
                  <a:lnTo>
                    <a:pt x="260920" y="130461"/>
                  </a:lnTo>
                  <a:lnTo>
                    <a:pt x="130460" y="260921"/>
                  </a:lnTo>
                  <a:lnTo>
                    <a:pt x="0" y="130460"/>
                  </a:lnTo>
                  <a:lnTo>
                    <a:pt x="130460" y="0"/>
                  </a:lnTo>
                  <a:close/>
                </a:path>
              </a:pathLst>
            </a:cu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latin typeface="Arial" panose="020B0604020202020204" pitchFamily="34" charset="0"/>
                  <a:sym typeface="Arial" panose="020B0604020202020204" pitchFamily="34" charset="0"/>
                </a:rPr>
                <a:t>2</a:t>
              </a:r>
              <a:endParaRPr lang="zh-CN" altLang="en-US" sz="1900">
                <a:solidFill>
                  <a:srgbClr val="F2F2F2"/>
                </a:solidFill>
                <a:latin typeface="Arial" panose="020B0604020202020204" pitchFamily="34" charset="0"/>
                <a:sym typeface="Arial" panose="020B0604020202020204" pitchFamily="34" charset="0"/>
              </a:endParaRPr>
            </a:p>
          </p:txBody>
        </p:sp>
        <p:sp>
          <p:nvSpPr>
            <p:cNvPr id="19473" name="任意多边形 7"/>
            <p:cNvSpPr>
              <a:spLocks noChangeArrowheads="1"/>
            </p:cNvSpPr>
            <p:nvPr/>
          </p:nvSpPr>
          <p:spPr bwMode="auto">
            <a:xfrm>
              <a:off x="6005824" y="539842"/>
              <a:ext cx="314481" cy="316193"/>
            </a:xfrm>
            <a:custGeom>
              <a:avLst/>
              <a:gdLst>
                <a:gd name="T0" fmla="*/ 228423 w 260920"/>
                <a:gd name="T1" fmla="*/ 0 h 260921"/>
                <a:gd name="T2" fmla="*/ 456845 w 260920"/>
                <a:gd name="T3" fmla="*/ 232172 h 260921"/>
                <a:gd name="T4" fmla="*/ 228423 w 260920"/>
                <a:gd name="T5" fmla="*/ 464343 h 260921"/>
                <a:gd name="T6" fmla="*/ 0 w 260920"/>
                <a:gd name="T7" fmla="*/ 232170 h 260921"/>
                <a:gd name="T8" fmla="*/ 0 60000 65536"/>
                <a:gd name="T9" fmla="*/ 0 60000 65536"/>
                <a:gd name="T10" fmla="*/ 0 60000 65536"/>
                <a:gd name="T11" fmla="*/ 0 60000 65536"/>
                <a:gd name="T12" fmla="*/ 0 w 260920"/>
                <a:gd name="T13" fmla="*/ 0 h 260921"/>
                <a:gd name="T14" fmla="*/ 260920 w 260920"/>
                <a:gd name="T15" fmla="*/ 260921 h 260921"/>
              </a:gdLst>
              <a:ahLst/>
              <a:cxnLst>
                <a:cxn ang="T8">
                  <a:pos x="T0" y="T1"/>
                </a:cxn>
                <a:cxn ang="T9">
                  <a:pos x="T2" y="T3"/>
                </a:cxn>
                <a:cxn ang="T10">
                  <a:pos x="T4" y="T5"/>
                </a:cxn>
                <a:cxn ang="T11">
                  <a:pos x="T6" y="T7"/>
                </a:cxn>
              </a:cxnLst>
              <a:rect l="T12" t="T13" r="T14" b="T15"/>
              <a:pathLst>
                <a:path w="260920" h="260921">
                  <a:moveTo>
                    <a:pt x="130460" y="0"/>
                  </a:moveTo>
                  <a:lnTo>
                    <a:pt x="260920" y="130461"/>
                  </a:lnTo>
                  <a:lnTo>
                    <a:pt x="130460" y="260921"/>
                  </a:lnTo>
                  <a:lnTo>
                    <a:pt x="0" y="130460"/>
                  </a:lnTo>
                  <a:lnTo>
                    <a:pt x="130460" y="0"/>
                  </a:lnTo>
                  <a:close/>
                </a:path>
              </a:pathLst>
            </a:cu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latin typeface="Arial" panose="020B0604020202020204" pitchFamily="34" charset="0"/>
                  <a:sym typeface="Arial" panose="020B0604020202020204" pitchFamily="34" charset="0"/>
                </a:rPr>
                <a:t>3</a:t>
              </a:r>
              <a:endParaRPr lang="zh-CN" altLang="en-US" sz="1900">
                <a:solidFill>
                  <a:srgbClr val="F2F2F2"/>
                </a:solidFill>
                <a:latin typeface="Arial" panose="020B0604020202020204" pitchFamily="34" charset="0"/>
                <a:sym typeface="Arial" panose="020B0604020202020204" pitchFamily="34" charset="0"/>
              </a:endParaRPr>
            </a:p>
          </p:txBody>
        </p:sp>
        <p:sp>
          <p:nvSpPr>
            <p:cNvPr id="19474" name="任意多边形 8"/>
            <p:cNvSpPr>
              <a:spLocks noChangeArrowheads="1"/>
            </p:cNvSpPr>
            <p:nvPr/>
          </p:nvSpPr>
          <p:spPr bwMode="auto">
            <a:xfrm>
              <a:off x="2661584" y="0"/>
              <a:ext cx="4531215" cy="2494836"/>
            </a:xfrm>
            <a:custGeom>
              <a:avLst/>
              <a:gdLst>
                <a:gd name="T0" fmla="*/ 0 w 3751060"/>
                <a:gd name="T1" fmla="*/ 2144208 h 2054225"/>
                <a:gd name="T2" fmla="*/ 1494297 w 3751060"/>
                <a:gd name="T3" fmla="*/ 3679849 h 2054225"/>
                <a:gd name="T4" fmla="*/ 5104115 w 3751060"/>
                <a:gd name="T5" fmla="*/ 0 h 2054225"/>
                <a:gd name="T6" fmla="*/ 6612048 w 3751060"/>
                <a:gd name="T7" fmla="*/ 1549280 h 2054225"/>
                <a:gd name="T8" fmla="*/ 0 60000 65536"/>
                <a:gd name="T9" fmla="*/ 0 60000 65536"/>
                <a:gd name="T10" fmla="*/ 0 60000 65536"/>
                <a:gd name="T11" fmla="*/ 0 60000 65536"/>
                <a:gd name="T12" fmla="*/ 0 w 3751060"/>
                <a:gd name="T13" fmla="*/ 0 h 2054225"/>
                <a:gd name="T14" fmla="*/ 3751060 w 3751060"/>
                <a:gd name="T15" fmla="*/ 2054225 h 2054225"/>
              </a:gdLst>
              <a:ahLst/>
              <a:cxnLst>
                <a:cxn ang="T8">
                  <a:pos x="T0" y="T1"/>
                </a:cxn>
                <a:cxn ang="T9">
                  <a:pos x="T2" y="T3"/>
                </a:cxn>
                <a:cxn ang="T10">
                  <a:pos x="T4" y="T5"/>
                </a:cxn>
                <a:cxn ang="T11">
                  <a:pos x="T6" y="T7"/>
                </a:cxn>
              </a:cxnLst>
              <a:rect l="T12" t="T13" r="T14" b="T15"/>
              <a:pathLst>
                <a:path w="3751060" h="2054225">
                  <a:moveTo>
                    <a:pt x="0" y="1196975"/>
                  </a:moveTo>
                  <a:cubicBezTo>
                    <a:pt x="339725" y="1536700"/>
                    <a:pt x="508000" y="1714500"/>
                    <a:pt x="847725" y="2054225"/>
                  </a:cubicBezTo>
                  <a:lnTo>
                    <a:pt x="2895600" y="0"/>
                  </a:lnTo>
                  <a:lnTo>
                    <a:pt x="3751060" y="864864"/>
                  </a:lnTo>
                </a:path>
              </a:pathLst>
            </a:custGeom>
            <a:noFill/>
            <a:ln w="25400" cap="flat" cmpd="sng">
              <a:solidFill>
                <a:schemeClr val="bg1"/>
              </a:solidFill>
              <a:bevel/>
              <a:headEnd/>
              <a:tailEnd/>
            </a:ln>
            <a:extLst>
              <a:ext uri="{909E8E84-426E-40DD-AFC4-6F175D3DCCD1}">
                <a14:hiddenFill xmlns:a14="http://schemas.microsoft.com/office/drawing/2010/main">
                  <a:solidFill>
                    <a:srgbClr val="FFFFFF"/>
                  </a:solidFill>
                </a14:hiddenFill>
              </a:ext>
            </a:extLst>
          </p:spPr>
          <p:txBody>
            <a:bodyPr lIns="121954" tIns="60977" rIns="121954" bIns="60977" anchor="ctr"/>
            <a:lstStyle/>
            <a:p>
              <a:endParaRPr lang="zh-CN" altLang="en-US"/>
            </a:p>
          </p:txBody>
        </p:sp>
        <p:sp>
          <p:nvSpPr>
            <p:cNvPr id="19475" name="Freeform 5"/>
            <p:cNvSpPr>
              <a:spLocks noChangeArrowheads="1"/>
            </p:cNvSpPr>
            <p:nvPr/>
          </p:nvSpPr>
          <p:spPr bwMode="auto">
            <a:xfrm flipH="1" flipV="1">
              <a:off x="5146754" y="11568"/>
              <a:ext cx="4721055" cy="2479412"/>
            </a:xfrm>
            <a:custGeom>
              <a:avLst/>
              <a:gdLst>
                <a:gd name="T0" fmla="*/ 2147483646 w 1558"/>
                <a:gd name="T1" fmla="*/ 2147483646 h 814"/>
                <a:gd name="T2" fmla="*/ 2147483646 w 1558"/>
                <a:gd name="T3" fmla="*/ 0 h 814"/>
                <a:gd name="T4" fmla="*/ 2147483646 w 1558"/>
                <a:gd name="T5" fmla="*/ 2147483646 h 814"/>
                <a:gd name="T6" fmla="*/ 0 w 1558"/>
                <a:gd name="T7" fmla="*/ 2147483646 h 814"/>
                <a:gd name="T8" fmla="*/ 2147483646 w 1558"/>
                <a:gd name="T9" fmla="*/ 2147483646 h 814"/>
                <a:gd name="T10" fmla="*/ 2147483646 w 1558"/>
                <a:gd name="T11" fmla="*/ 2147483646 h 814"/>
                <a:gd name="T12" fmla="*/ 0 60000 65536"/>
                <a:gd name="T13" fmla="*/ 0 60000 65536"/>
                <a:gd name="T14" fmla="*/ 0 60000 65536"/>
                <a:gd name="T15" fmla="*/ 0 60000 65536"/>
                <a:gd name="T16" fmla="*/ 0 60000 65536"/>
                <a:gd name="T17" fmla="*/ 0 60000 65536"/>
                <a:gd name="T18" fmla="*/ 0 w 1558"/>
                <a:gd name="T19" fmla="*/ 0 h 814"/>
                <a:gd name="T20" fmla="*/ 1558 w 1558"/>
                <a:gd name="T21" fmla="*/ 814 h 814"/>
              </a:gdLst>
              <a:ahLst/>
              <a:cxnLst>
                <a:cxn ang="T12">
                  <a:pos x="T0" y="T1"/>
                </a:cxn>
                <a:cxn ang="T13">
                  <a:pos x="T2" y="T3"/>
                </a:cxn>
                <a:cxn ang="T14">
                  <a:pos x="T4" y="T5"/>
                </a:cxn>
                <a:cxn ang="T15">
                  <a:pos x="T6" y="T7"/>
                </a:cxn>
                <a:cxn ang="T16">
                  <a:pos x="T8" y="T9"/>
                </a:cxn>
                <a:cxn ang="T17">
                  <a:pos x="T10" y="T11"/>
                </a:cxn>
              </a:cxnLst>
              <a:rect l="T18" t="T19" r="T20" b="T21"/>
              <a:pathLst>
                <a:path w="1558" h="814">
                  <a:moveTo>
                    <a:pt x="1558" y="337"/>
                  </a:moveTo>
                  <a:lnTo>
                    <a:pt x="1221" y="0"/>
                  </a:lnTo>
                  <a:lnTo>
                    <a:pt x="407" y="814"/>
                  </a:lnTo>
                  <a:lnTo>
                    <a:pt x="0" y="407"/>
                  </a:lnTo>
                  <a:lnTo>
                    <a:pt x="402" y="5"/>
                  </a:lnTo>
                  <a:lnTo>
                    <a:pt x="734" y="337"/>
                  </a:lnTo>
                </a:path>
              </a:pathLst>
            </a:custGeom>
            <a:noFill/>
            <a:ln w="25400" cap="flat" cmpd="sng">
              <a:solidFill>
                <a:schemeClr val="bg1"/>
              </a:solidFill>
              <a:bevel/>
              <a:headEnd/>
              <a:tailEnd/>
            </a:ln>
            <a:extLst>
              <a:ext uri="{909E8E84-426E-40DD-AFC4-6F175D3DCCD1}">
                <a14:hiddenFill xmlns:a14="http://schemas.microsoft.com/office/drawing/2010/main">
                  <a:solidFill>
                    <a:srgbClr val="FFFFFF"/>
                  </a:solidFill>
                </a14:hiddenFill>
              </a:ext>
            </a:extLst>
          </p:spPr>
          <p:txBody>
            <a:bodyPr wrap="none" lIns="0" tIns="0" rIns="0" bIns="0" anchor="ctr"/>
            <a:lstStyle/>
            <a:p>
              <a:endParaRPr lang="zh-CN" altLang="en-US"/>
            </a:p>
          </p:txBody>
        </p:sp>
        <p:sp>
          <p:nvSpPr>
            <p:cNvPr id="19476" name="任意多边形 10"/>
            <p:cNvSpPr>
              <a:spLocks noChangeArrowheads="1"/>
            </p:cNvSpPr>
            <p:nvPr/>
          </p:nvSpPr>
          <p:spPr bwMode="auto">
            <a:xfrm>
              <a:off x="7831351" y="406809"/>
              <a:ext cx="1674037" cy="1681219"/>
            </a:xfrm>
            <a:custGeom>
              <a:avLst/>
              <a:gdLst>
                <a:gd name="T0" fmla="*/ 1222193 w 1385360"/>
                <a:gd name="T1" fmla="*/ 0 h 1385360"/>
                <a:gd name="T2" fmla="*/ 2444387 w 1385360"/>
                <a:gd name="T3" fmla="*/ 1237989 h 1385360"/>
                <a:gd name="T4" fmla="*/ 1222193 w 1385360"/>
                <a:gd name="T5" fmla="*/ 2475983 h 1385360"/>
                <a:gd name="T6" fmla="*/ 0 w 1385360"/>
                <a:gd name="T7" fmla="*/ 1237990 h 1385360"/>
                <a:gd name="T8" fmla="*/ 0 60000 65536"/>
                <a:gd name="T9" fmla="*/ 0 60000 65536"/>
                <a:gd name="T10" fmla="*/ 0 60000 65536"/>
                <a:gd name="T11" fmla="*/ 0 60000 65536"/>
                <a:gd name="T12" fmla="*/ 0 w 1385360"/>
                <a:gd name="T13" fmla="*/ 0 h 1385360"/>
                <a:gd name="T14" fmla="*/ 1385360 w 1385360"/>
                <a:gd name="T15" fmla="*/ 1385360 h 1385360"/>
              </a:gdLst>
              <a:ahLst/>
              <a:cxnLst>
                <a:cxn ang="T8">
                  <a:pos x="T0" y="T1"/>
                </a:cxn>
                <a:cxn ang="T9">
                  <a:pos x="T2" y="T3"/>
                </a:cxn>
                <a:cxn ang="T10">
                  <a:pos x="T4" y="T5"/>
                </a:cxn>
                <a:cxn ang="T11">
                  <a:pos x="T6" y="T7"/>
                </a:cxn>
              </a:cxnLst>
              <a:rect l="T12" t="T13" r="T14" b="T15"/>
              <a:pathLst>
                <a:path w="1385360" h="1385360">
                  <a:moveTo>
                    <a:pt x="692680" y="0"/>
                  </a:moveTo>
                  <a:lnTo>
                    <a:pt x="1385360" y="692679"/>
                  </a:lnTo>
                  <a:lnTo>
                    <a:pt x="692680" y="1385360"/>
                  </a:lnTo>
                  <a:lnTo>
                    <a:pt x="0" y="692680"/>
                  </a:lnTo>
                  <a:lnTo>
                    <a:pt x="692680" y="0"/>
                  </a:lnTo>
                  <a:close/>
                </a:path>
              </a:pathLst>
            </a:cu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800" b="1">
                  <a:solidFill>
                    <a:schemeClr val="bg1"/>
                  </a:solidFill>
                </a:rPr>
                <a:t>TEXT HERE</a:t>
              </a:r>
              <a:endParaRPr lang="zh-CN" altLang="en-US" sz="1800" b="1">
                <a:solidFill>
                  <a:schemeClr val="bg1"/>
                </a:solidFill>
              </a:endParaRPr>
            </a:p>
          </p:txBody>
        </p:sp>
        <p:sp>
          <p:nvSpPr>
            <p:cNvPr id="19477" name="任意多边形 11"/>
            <p:cNvSpPr>
              <a:spLocks noChangeArrowheads="1"/>
            </p:cNvSpPr>
            <p:nvPr/>
          </p:nvSpPr>
          <p:spPr bwMode="auto">
            <a:xfrm>
              <a:off x="8502500" y="539842"/>
              <a:ext cx="316398" cy="316193"/>
            </a:xfrm>
            <a:custGeom>
              <a:avLst/>
              <a:gdLst>
                <a:gd name="T0" fmla="*/ 232625 w 260920"/>
                <a:gd name="T1" fmla="*/ 0 h 260921"/>
                <a:gd name="T2" fmla="*/ 465250 w 260920"/>
                <a:gd name="T3" fmla="*/ 232172 h 260921"/>
                <a:gd name="T4" fmla="*/ 232625 w 260920"/>
                <a:gd name="T5" fmla="*/ 464343 h 260921"/>
                <a:gd name="T6" fmla="*/ 0 w 260920"/>
                <a:gd name="T7" fmla="*/ 232170 h 260921"/>
                <a:gd name="T8" fmla="*/ 0 60000 65536"/>
                <a:gd name="T9" fmla="*/ 0 60000 65536"/>
                <a:gd name="T10" fmla="*/ 0 60000 65536"/>
                <a:gd name="T11" fmla="*/ 0 60000 65536"/>
                <a:gd name="T12" fmla="*/ 0 w 260920"/>
                <a:gd name="T13" fmla="*/ 0 h 260921"/>
                <a:gd name="T14" fmla="*/ 260920 w 260920"/>
                <a:gd name="T15" fmla="*/ 260921 h 260921"/>
              </a:gdLst>
              <a:ahLst/>
              <a:cxnLst>
                <a:cxn ang="T8">
                  <a:pos x="T0" y="T1"/>
                </a:cxn>
                <a:cxn ang="T9">
                  <a:pos x="T2" y="T3"/>
                </a:cxn>
                <a:cxn ang="T10">
                  <a:pos x="T4" y="T5"/>
                </a:cxn>
                <a:cxn ang="T11">
                  <a:pos x="T6" y="T7"/>
                </a:cxn>
              </a:cxnLst>
              <a:rect l="T12" t="T13" r="T14" b="T15"/>
              <a:pathLst>
                <a:path w="260920" h="260921">
                  <a:moveTo>
                    <a:pt x="130460" y="0"/>
                  </a:moveTo>
                  <a:lnTo>
                    <a:pt x="260920" y="130461"/>
                  </a:lnTo>
                  <a:lnTo>
                    <a:pt x="130460" y="260921"/>
                  </a:lnTo>
                  <a:lnTo>
                    <a:pt x="0" y="130460"/>
                  </a:lnTo>
                  <a:lnTo>
                    <a:pt x="130460" y="0"/>
                  </a:lnTo>
                  <a:close/>
                </a:path>
              </a:pathLst>
            </a:cu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latin typeface="Arial" panose="020B0604020202020204" pitchFamily="34" charset="0"/>
                  <a:sym typeface="Arial" panose="020B0604020202020204" pitchFamily="34" charset="0"/>
                </a:rPr>
                <a:t>4</a:t>
              </a:r>
              <a:endParaRPr lang="zh-CN" altLang="en-US" sz="1900">
                <a:solidFill>
                  <a:srgbClr val="F2F2F2"/>
                </a:solidFill>
                <a:latin typeface="Arial" panose="020B0604020202020204" pitchFamily="34" charset="0"/>
                <a:sym typeface="Arial" panose="020B0604020202020204" pitchFamily="34" charset="0"/>
              </a:endParaRPr>
            </a:p>
          </p:txBody>
        </p:sp>
      </p:grpSp>
      <p:sp>
        <p:nvSpPr>
          <p:cNvPr id="19613" name="TextBox 13"/>
          <p:cNvSpPr>
            <a:spLocks noChangeArrowheads="1"/>
          </p:cNvSpPr>
          <p:nvPr/>
        </p:nvSpPr>
        <p:spPr bwMode="auto">
          <a:xfrm>
            <a:off x="1498600" y="4148138"/>
            <a:ext cx="1927225" cy="1601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rgbClr val="CC0099"/>
              </a:buClr>
              <a:buFont typeface="Arial" panose="020B0604020202020204" pitchFamily="34" charset="0"/>
              <a:buNone/>
            </a:pPr>
            <a:r>
              <a:rPr lang="en-US" altLang="zh-CN" sz="1600">
                <a:solidFill>
                  <a:schemeClr val="bg1"/>
                </a:solidFill>
                <a:cs typeface="Calibri" panose="020F0502020204030204" pitchFamily="34" charset="0"/>
              </a:rPr>
              <a:t>You can click here to enter you text. You can click here to enter you text. </a:t>
            </a:r>
            <a:endParaRPr lang="zh-CN" altLang="en-US" sz="1900">
              <a:latin typeface="Arial" panose="020B0604020202020204" pitchFamily="34" charset="0"/>
            </a:endParaRPr>
          </a:p>
        </p:txBody>
      </p:sp>
      <p:sp>
        <p:nvSpPr>
          <p:cNvPr id="19614" name="TextBox 14"/>
          <p:cNvSpPr>
            <a:spLocks noChangeArrowheads="1"/>
          </p:cNvSpPr>
          <p:nvPr/>
        </p:nvSpPr>
        <p:spPr bwMode="auto">
          <a:xfrm>
            <a:off x="4002088" y="4148138"/>
            <a:ext cx="1928812" cy="1601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rgbClr val="CC0099"/>
              </a:buClr>
              <a:buFont typeface="Arial" panose="020B0604020202020204" pitchFamily="34" charset="0"/>
              <a:buNone/>
            </a:pPr>
            <a:r>
              <a:rPr lang="en-US" altLang="zh-CN" sz="1600">
                <a:solidFill>
                  <a:schemeClr val="bg1"/>
                </a:solidFill>
                <a:cs typeface="Calibri" panose="020F0502020204030204" pitchFamily="34" charset="0"/>
              </a:rPr>
              <a:t>You can click here to enter you text. You can click here to enter you text. </a:t>
            </a:r>
            <a:endParaRPr lang="zh-CN" altLang="en-US" sz="1900">
              <a:latin typeface="Arial" panose="020B0604020202020204" pitchFamily="34" charset="0"/>
            </a:endParaRPr>
          </a:p>
        </p:txBody>
      </p:sp>
      <p:sp>
        <p:nvSpPr>
          <p:cNvPr id="19615" name="TextBox 15"/>
          <p:cNvSpPr>
            <a:spLocks noChangeArrowheads="1"/>
          </p:cNvSpPr>
          <p:nvPr/>
        </p:nvSpPr>
        <p:spPr bwMode="auto">
          <a:xfrm>
            <a:off x="6446838" y="4148138"/>
            <a:ext cx="1928812" cy="1601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rgbClr val="CC0099"/>
              </a:buClr>
              <a:buFont typeface="Arial" panose="020B0604020202020204" pitchFamily="34" charset="0"/>
              <a:buNone/>
            </a:pPr>
            <a:r>
              <a:rPr lang="en-US" altLang="zh-CN" sz="1600">
                <a:solidFill>
                  <a:schemeClr val="bg1"/>
                </a:solidFill>
                <a:cs typeface="Calibri" panose="020F0502020204030204" pitchFamily="34" charset="0"/>
              </a:rPr>
              <a:t>You can click here to enter you text. You can click here to enter you text. </a:t>
            </a:r>
            <a:endParaRPr lang="zh-CN" altLang="en-US" sz="1900">
              <a:latin typeface="Arial" panose="020B0604020202020204" pitchFamily="34" charset="0"/>
            </a:endParaRPr>
          </a:p>
        </p:txBody>
      </p:sp>
      <p:sp>
        <p:nvSpPr>
          <p:cNvPr id="19616" name="TextBox 16"/>
          <p:cNvSpPr>
            <a:spLocks noChangeArrowheads="1"/>
          </p:cNvSpPr>
          <p:nvPr/>
        </p:nvSpPr>
        <p:spPr bwMode="auto">
          <a:xfrm>
            <a:off x="8943975" y="4148138"/>
            <a:ext cx="1928813" cy="1601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rgbClr val="CC0099"/>
              </a:buClr>
              <a:buFont typeface="Arial" panose="020B0604020202020204" pitchFamily="34" charset="0"/>
              <a:buNone/>
            </a:pPr>
            <a:r>
              <a:rPr lang="en-US" altLang="zh-CN" sz="1600">
                <a:solidFill>
                  <a:schemeClr val="bg1"/>
                </a:solidFill>
                <a:cs typeface="Calibri" panose="020F0502020204030204" pitchFamily="34" charset="0"/>
              </a:rPr>
              <a:t>You can click here to enter you text. You can click here to enter you text. </a:t>
            </a:r>
            <a:endParaRPr lang="zh-CN" altLang="en-US" sz="1900">
              <a:latin typeface="Arial" panose="020B0604020202020204" pitchFamily="34" charset="0"/>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19601"/>
                                        </p:tgtEl>
                                        <p:attrNameLst>
                                          <p:attrName>style.visibility</p:attrName>
                                        </p:attrNameLst>
                                      </p:cBhvr>
                                      <p:to>
                                        <p:strVal val="visible"/>
                                      </p:to>
                                    </p:set>
                                    <p:animEffect>
                                      <p:cBhvr>
                                        <p:cTn id="7" dur="750"/>
                                        <p:tgtEl>
                                          <p:spTgt spid="1960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9613"/>
                                        </p:tgtEl>
                                        <p:attrNameLst>
                                          <p:attrName>style.visibility</p:attrName>
                                        </p:attrNameLst>
                                      </p:cBhvr>
                                      <p:to>
                                        <p:strVal val="visible"/>
                                      </p:to>
                                    </p:set>
                                    <p:animEffect>
                                      <p:cBhvr>
                                        <p:cTn id="10" dur="500"/>
                                        <p:tgtEl>
                                          <p:spTgt spid="1961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9614"/>
                                        </p:tgtEl>
                                        <p:attrNameLst>
                                          <p:attrName>style.visibility</p:attrName>
                                        </p:attrNameLst>
                                      </p:cBhvr>
                                      <p:to>
                                        <p:strVal val="visible"/>
                                      </p:to>
                                    </p:set>
                                    <p:animEffect>
                                      <p:cBhvr>
                                        <p:cTn id="13" dur="500"/>
                                        <p:tgtEl>
                                          <p:spTgt spid="1961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9615"/>
                                        </p:tgtEl>
                                        <p:attrNameLst>
                                          <p:attrName>style.visibility</p:attrName>
                                        </p:attrNameLst>
                                      </p:cBhvr>
                                      <p:to>
                                        <p:strVal val="visible"/>
                                      </p:to>
                                    </p:set>
                                    <p:animEffect>
                                      <p:cBhvr>
                                        <p:cTn id="16" dur="500"/>
                                        <p:tgtEl>
                                          <p:spTgt spid="1961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9616"/>
                                        </p:tgtEl>
                                        <p:attrNameLst>
                                          <p:attrName>style.visibility</p:attrName>
                                        </p:attrNameLst>
                                      </p:cBhvr>
                                      <p:to>
                                        <p:strVal val="visible"/>
                                      </p:to>
                                    </p:set>
                                    <p:animEffect>
                                      <p:cBhvr>
                                        <p:cTn id="19" dur="500"/>
                                        <p:tgtEl>
                                          <p:spTgt spid="196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13" grpId="0" bldLvl="0" autoUpdateAnimBg="0"/>
      <p:bldP spid="19614" grpId="0" bldLvl="0" autoUpdateAnimBg="0"/>
      <p:bldP spid="19615" grpId="0" bldLvl="0" autoUpdateAnimBg="0"/>
      <p:bldP spid="19616" grpId="0" bldLvl="0" autoUpdateAnimBg="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文本框 9"/>
          <p:cNvSpPr>
            <a:spLocks noChangeArrowheads="1"/>
          </p:cNvSpPr>
          <p:nvPr/>
        </p:nvSpPr>
        <p:spPr bwMode="auto">
          <a:xfrm>
            <a:off x="5422900" y="2984500"/>
            <a:ext cx="1352550"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72" tIns="45736" rIns="91472" bIns="45736">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8000">
                <a:solidFill>
                  <a:schemeClr val="bg1"/>
                </a:solidFill>
                <a:latin typeface="华文彩云" pitchFamily="2" charset="-122"/>
                <a:ea typeface="华文彩云" pitchFamily="2" charset="-122"/>
                <a:sym typeface="华文彩云" pitchFamily="2" charset="-122"/>
              </a:rPr>
              <a:t>03</a:t>
            </a:r>
            <a:endParaRPr lang="zh-CN" altLang="en-US" sz="8000">
              <a:solidFill>
                <a:schemeClr val="bg1"/>
              </a:solidFill>
              <a:latin typeface="华文彩云" pitchFamily="2" charset="-122"/>
              <a:ea typeface="华文彩云" pitchFamily="2" charset="-122"/>
              <a:sym typeface="华文彩云" pitchFamily="2" charset="-122"/>
            </a:endParaRPr>
          </a:p>
        </p:txBody>
      </p:sp>
      <p:grpSp>
        <p:nvGrpSpPr>
          <p:cNvPr id="20484" name="组合 11"/>
          <p:cNvGrpSpPr>
            <a:grpSpLocks/>
          </p:cNvGrpSpPr>
          <p:nvPr/>
        </p:nvGrpSpPr>
        <p:grpSpPr bwMode="auto">
          <a:xfrm>
            <a:off x="4395788" y="1971675"/>
            <a:ext cx="3265487" cy="3265488"/>
            <a:chOff x="0" y="0"/>
            <a:chExt cx="3127289" cy="3141371"/>
          </a:xfrm>
        </p:grpSpPr>
        <p:grpSp>
          <p:nvGrpSpPr>
            <p:cNvPr id="2" name="组合 16"/>
            <p:cNvGrpSpPr>
              <a:grpSpLocks/>
            </p:cNvGrpSpPr>
            <p:nvPr/>
          </p:nvGrpSpPr>
          <p:grpSpPr bwMode="auto">
            <a:xfrm rot="4947725">
              <a:off x="-7041" y="7041"/>
              <a:ext cx="3141371" cy="3127289"/>
              <a:chOff x="0" y="0"/>
              <a:chExt cx="4249738" cy="4230688"/>
            </a:xfrm>
          </p:grpSpPr>
          <p:sp>
            <p:nvSpPr>
              <p:cNvPr id="2055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055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5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5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5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5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6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6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6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6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6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6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6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6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6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6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7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7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7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7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7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75"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7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7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7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7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80"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8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8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8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8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85"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8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8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88"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8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9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61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2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2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0485" name="组合 17"/>
            <p:cNvGrpSpPr>
              <a:grpSpLocks/>
            </p:cNvGrpSpPr>
            <p:nvPr/>
          </p:nvGrpSpPr>
          <p:grpSpPr bwMode="auto">
            <a:xfrm rot="-3775067">
              <a:off x="170520" y="183807"/>
              <a:ext cx="2786247" cy="2773758"/>
              <a:chOff x="0" y="0"/>
              <a:chExt cx="4249738" cy="4230688"/>
            </a:xfrm>
          </p:grpSpPr>
          <p:sp>
            <p:nvSpPr>
              <p:cNvPr id="20486"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0487"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88"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89"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90"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91"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92"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93"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94"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95"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96"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97"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98"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99"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00"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01"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02"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03"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04"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05"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06"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07"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08"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09"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0"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1"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2"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3"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4"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5"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6"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7"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8"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9"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20"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21"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22"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23"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24"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25"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26"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27"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28"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29"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0"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1"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3"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4"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5"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6"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7"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8"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9"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0"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1"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7"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48"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50"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51"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52"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53"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Tree>
  </p:cSld>
  <p:clrMapOvr>
    <a:masterClrMapping/>
  </p:clrMapOvr>
  <p:transition spd="slow" advTm="0">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20484"/>
                                        </p:tgtEl>
                                        <p:attrNameLst>
                                          <p:attrName>style.visibility</p:attrName>
                                        </p:attrNameLst>
                                      </p:cBhvr>
                                      <p:to>
                                        <p:strVal val="visible"/>
                                      </p:to>
                                    </p:set>
                                    <p:anim calcmode="lin" valueType="num">
                                      <p:cBhvr>
                                        <p:cTn id="7" dur="1000" fill="hold"/>
                                        <p:tgtEl>
                                          <p:spTgt spid="20484"/>
                                        </p:tgtEl>
                                        <p:attrNameLst>
                                          <p:attrName>ppt_w</p:attrName>
                                        </p:attrNameLst>
                                      </p:cBhvr>
                                      <p:tavLst>
                                        <p:tav tm="0">
                                          <p:val>
                                            <p:fltVal val="0"/>
                                          </p:val>
                                        </p:tav>
                                        <p:tav tm="100000">
                                          <p:val>
                                            <p:strVal val="#ppt_w"/>
                                          </p:val>
                                        </p:tav>
                                      </p:tavLst>
                                    </p:anim>
                                    <p:anim calcmode="lin" valueType="num">
                                      <p:cBhvr>
                                        <p:cTn id="8" dur="1000" fill="hold"/>
                                        <p:tgtEl>
                                          <p:spTgt spid="20484"/>
                                        </p:tgtEl>
                                        <p:attrNameLst>
                                          <p:attrName>ppt_h</p:attrName>
                                        </p:attrNameLst>
                                      </p:cBhvr>
                                      <p:tavLst>
                                        <p:tav tm="0">
                                          <p:val>
                                            <p:fltVal val="0"/>
                                          </p:val>
                                        </p:tav>
                                        <p:tav tm="100000">
                                          <p:val>
                                            <p:strVal val="#ppt_h"/>
                                          </p:val>
                                        </p:tav>
                                      </p:tavLst>
                                    </p:anim>
                                    <p:animEffect>
                                      <p:cBhvr>
                                        <p:cTn id="9" dur="1000"/>
                                        <p:tgtEl>
                                          <p:spTgt spid="20484"/>
                                        </p:tgtEl>
                                      </p:cBhvr>
                                    </p:animEffect>
                                  </p:childTnLst>
                                </p:cTn>
                              </p:par>
                              <p:par>
                                <p:cTn id="10" presetID="2" presetClass="entr" presetSubtype="1" fill="hold" grpId="0" nodeType="withEffect">
                                  <p:stCondLst>
                                    <p:cond delay="1200"/>
                                  </p:stCondLst>
                                  <p:childTnLst>
                                    <p:set>
                                      <p:cBhvr>
                                        <p:cTn id="11" dur="1" fill="hold">
                                          <p:stCondLst>
                                            <p:cond delay="0"/>
                                          </p:stCondLst>
                                        </p:cTn>
                                        <p:tgtEl>
                                          <p:spTgt spid="20483"/>
                                        </p:tgtEl>
                                        <p:attrNameLst>
                                          <p:attrName>style.visibility</p:attrName>
                                        </p:attrNameLst>
                                      </p:cBhvr>
                                      <p:to>
                                        <p:strVal val="visible"/>
                                      </p:to>
                                    </p:set>
                                    <p:anim calcmode="lin" valueType="num">
                                      <p:cBhvr>
                                        <p:cTn id="12" dur="1000" fill="hold"/>
                                        <p:tgtEl>
                                          <p:spTgt spid="20483"/>
                                        </p:tgtEl>
                                        <p:attrNameLst>
                                          <p:attrName>ppt_x</p:attrName>
                                        </p:attrNameLst>
                                      </p:cBhvr>
                                      <p:tavLst>
                                        <p:tav tm="0">
                                          <p:val>
                                            <p:strVal val="#ppt_x"/>
                                          </p:val>
                                        </p:tav>
                                        <p:tav tm="100000">
                                          <p:val>
                                            <p:strVal val="#ppt_x"/>
                                          </p:val>
                                        </p:tav>
                                      </p:tavLst>
                                    </p:anim>
                                    <p:anim calcmode="lin" valueType="num">
                                      <p:cBhvr>
                                        <p:cTn id="13" dur="1000" fill="hold"/>
                                        <p:tgtEl>
                                          <p:spTgt spid="2048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3" grpId="0" bldLvl="0"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灯片编号占位符 4"/>
          <p:cNvSpPr>
            <a:spLocks noGrp="1"/>
          </p:cNvSpPr>
          <p:nvPr>
            <p:ph type="sldNum" sz="quarter" idx="12"/>
          </p:nvPr>
        </p:nvSpPr>
        <p:spPr>
          <a:noFill/>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nSpc>
                <a:spcPct val="100000"/>
              </a:lnSpc>
              <a:spcBef>
                <a:spcPct val="0"/>
              </a:spcBef>
              <a:buFont typeface="Arial" panose="020B0604020202020204" pitchFamily="34" charset="0"/>
              <a:buNone/>
            </a:pPr>
            <a:fld id="{1FC13D38-653D-48D0-8DC6-7F3E4FD4B41B}" type="slidenum">
              <a:rPr lang="zh-CN" altLang="en-US" sz="1200">
                <a:solidFill>
                  <a:srgbClr val="898989"/>
                </a:solidFill>
                <a:latin typeface="Arial" panose="020B0604020202020204" pitchFamily="34" charset="0"/>
              </a:rPr>
              <a:pPr>
                <a:lnSpc>
                  <a:spcPct val="100000"/>
                </a:lnSpc>
                <a:spcBef>
                  <a:spcPct val="0"/>
                </a:spcBef>
                <a:buFont typeface="Arial" panose="020B0604020202020204" pitchFamily="34" charset="0"/>
                <a:buNone/>
              </a:pPr>
              <a:t>19</a:t>
            </a:fld>
            <a:endParaRPr lang="zh-CN" altLang="en-US" sz="1800">
              <a:latin typeface="Arial" panose="020B0604020202020204" pitchFamily="34" charset="0"/>
            </a:endParaRPr>
          </a:p>
        </p:txBody>
      </p:sp>
      <p:sp>
        <p:nvSpPr>
          <p:cNvPr id="21507"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21508"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21509"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03</a:t>
            </a:r>
          </a:p>
        </p:txBody>
      </p:sp>
      <p:grpSp>
        <p:nvGrpSpPr>
          <p:cNvPr id="21510" name="组合 11"/>
          <p:cNvGrpSpPr>
            <a:grpSpLocks/>
          </p:cNvGrpSpPr>
          <p:nvPr/>
        </p:nvGrpSpPr>
        <p:grpSpPr bwMode="auto">
          <a:xfrm>
            <a:off x="361950" y="280988"/>
            <a:ext cx="828675" cy="827087"/>
            <a:chOff x="0" y="0"/>
            <a:chExt cx="3127289" cy="3141371"/>
          </a:xfrm>
        </p:grpSpPr>
        <p:grpSp>
          <p:nvGrpSpPr>
            <p:cNvPr id="21542" name="组合 12"/>
            <p:cNvGrpSpPr>
              <a:grpSpLocks/>
            </p:cNvGrpSpPr>
            <p:nvPr/>
          </p:nvGrpSpPr>
          <p:grpSpPr bwMode="auto">
            <a:xfrm rot="4947725">
              <a:off x="-7041" y="7041"/>
              <a:ext cx="3141371" cy="3127289"/>
              <a:chOff x="0" y="0"/>
              <a:chExt cx="4249738" cy="4230688"/>
            </a:xfrm>
          </p:grpSpPr>
          <p:sp>
            <p:nvSpPr>
              <p:cNvPr id="21612"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1613"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14"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15"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16"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17"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18"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19"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20"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21"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22"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23"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24"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25"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26"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27"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28"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29"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30"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31"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32"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33"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34"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35"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36"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37"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38"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39"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40"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41"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42"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43"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44"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45"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46"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47"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48"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56"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57"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58"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60"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61"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62"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64"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65"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66"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68"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69"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70"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72"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73"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74"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1543" name="组合 13"/>
            <p:cNvGrpSpPr>
              <a:grpSpLocks/>
            </p:cNvGrpSpPr>
            <p:nvPr/>
          </p:nvGrpSpPr>
          <p:grpSpPr bwMode="auto">
            <a:xfrm rot="-3775067">
              <a:off x="170520" y="183807"/>
              <a:ext cx="2786247" cy="2773758"/>
              <a:chOff x="0" y="0"/>
              <a:chExt cx="4249738" cy="4230688"/>
            </a:xfrm>
          </p:grpSpPr>
          <p:sp>
            <p:nvSpPr>
              <p:cNvPr id="2154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154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4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4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4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4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5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5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5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5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5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5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5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5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5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5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6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6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6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6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6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65"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6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6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6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6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70"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7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7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7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7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75"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7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7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78"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7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8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0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1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1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21649" name="直接连接符 9"/>
          <p:cNvSpPr>
            <a:spLocks noChangeShapeType="1"/>
          </p:cNvSpPr>
          <p:nvPr/>
        </p:nvSpPr>
        <p:spPr bwMode="auto">
          <a:xfrm>
            <a:off x="0" y="4113213"/>
            <a:ext cx="12198350" cy="0"/>
          </a:xfrm>
          <a:prstGeom prst="line">
            <a:avLst/>
          </a:prstGeom>
          <a:noFill/>
          <a:ln w="76200">
            <a:solidFill>
              <a:srgbClr val="A5A5A5"/>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50" name="椭圆 10"/>
          <p:cNvSpPr>
            <a:spLocks noChangeArrowheads="1"/>
          </p:cNvSpPr>
          <p:nvPr/>
        </p:nvSpPr>
        <p:spPr bwMode="auto">
          <a:xfrm>
            <a:off x="3675063" y="3930650"/>
            <a:ext cx="320675" cy="320675"/>
          </a:xfrm>
          <a:prstGeom prst="ellipse">
            <a:avLst/>
          </a:prstGeom>
          <a:solidFill>
            <a:srgbClr val="FFFFFF">
              <a:alpha val="50195"/>
            </a:srgbClr>
          </a:solidFill>
          <a:ln>
            <a:noFill/>
          </a:ln>
          <a:extLst>
            <a:ext uri="{91240B29-F687-4F45-9708-019B960494DF}">
              <a14:hiddenLine xmlns:a14="http://schemas.microsoft.com/office/drawing/2010/main" w="5715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2000">
              <a:solidFill>
                <a:srgbClr val="F2F2F2"/>
              </a:solidFill>
              <a:latin typeface="方正姚体" panose="02010601030101010101" pitchFamily="2" charset="-122"/>
              <a:sym typeface="Nexa Light" pitchFamily="2" charset="-122"/>
            </a:endParaRPr>
          </a:p>
        </p:txBody>
      </p:sp>
      <p:sp>
        <p:nvSpPr>
          <p:cNvPr id="21651" name="椭圆 11"/>
          <p:cNvSpPr>
            <a:spLocks noChangeArrowheads="1"/>
          </p:cNvSpPr>
          <p:nvPr/>
        </p:nvSpPr>
        <p:spPr bwMode="auto">
          <a:xfrm>
            <a:off x="1684338" y="3930650"/>
            <a:ext cx="320675" cy="320675"/>
          </a:xfrm>
          <a:prstGeom prst="ellipse">
            <a:avLst/>
          </a:prstGeom>
          <a:solidFill>
            <a:srgbClr val="FFFFFF">
              <a:alpha val="50195"/>
            </a:srgbClr>
          </a:solidFill>
          <a:ln>
            <a:noFill/>
          </a:ln>
          <a:extLst>
            <a:ext uri="{91240B29-F687-4F45-9708-019B960494DF}">
              <a14:hiddenLine xmlns:a14="http://schemas.microsoft.com/office/drawing/2010/main" w="5715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2000">
              <a:solidFill>
                <a:srgbClr val="F2F2F2"/>
              </a:solidFill>
              <a:latin typeface="方正姚体" panose="02010601030101010101" pitchFamily="2" charset="-122"/>
              <a:sym typeface="Nexa Light" pitchFamily="2" charset="-122"/>
            </a:endParaRPr>
          </a:p>
        </p:txBody>
      </p:sp>
      <p:sp>
        <p:nvSpPr>
          <p:cNvPr id="21652" name="椭圆 12"/>
          <p:cNvSpPr>
            <a:spLocks noChangeArrowheads="1"/>
          </p:cNvSpPr>
          <p:nvPr/>
        </p:nvSpPr>
        <p:spPr bwMode="auto">
          <a:xfrm>
            <a:off x="5794375" y="3930650"/>
            <a:ext cx="320675" cy="320675"/>
          </a:xfrm>
          <a:prstGeom prst="ellipse">
            <a:avLst/>
          </a:prstGeom>
          <a:solidFill>
            <a:srgbClr val="FFFFFF">
              <a:alpha val="50195"/>
            </a:srgbClr>
          </a:solidFill>
          <a:ln>
            <a:noFill/>
          </a:ln>
          <a:extLst>
            <a:ext uri="{91240B29-F687-4F45-9708-019B960494DF}">
              <a14:hiddenLine xmlns:a14="http://schemas.microsoft.com/office/drawing/2010/main" w="5715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2000">
              <a:solidFill>
                <a:srgbClr val="F2F2F2"/>
              </a:solidFill>
              <a:latin typeface="方正姚体" panose="02010601030101010101" pitchFamily="2" charset="-122"/>
              <a:sym typeface="Nexa Light" pitchFamily="2" charset="-122"/>
            </a:endParaRPr>
          </a:p>
        </p:txBody>
      </p:sp>
      <p:sp>
        <p:nvSpPr>
          <p:cNvPr id="21653" name="椭圆 13"/>
          <p:cNvSpPr>
            <a:spLocks noChangeArrowheads="1"/>
          </p:cNvSpPr>
          <p:nvPr/>
        </p:nvSpPr>
        <p:spPr bwMode="auto">
          <a:xfrm>
            <a:off x="7650163" y="3930650"/>
            <a:ext cx="320675" cy="320675"/>
          </a:xfrm>
          <a:prstGeom prst="ellipse">
            <a:avLst/>
          </a:prstGeom>
          <a:solidFill>
            <a:srgbClr val="FFFFFF">
              <a:alpha val="50195"/>
            </a:srgbClr>
          </a:solidFill>
          <a:ln>
            <a:noFill/>
          </a:ln>
          <a:extLst>
            <a:ext uri="{91240B29-F687-4F45-9708-019B960494DF}">
              <a14:hiddenLine xmlns:a14="http://schemas.microsoft.com/office/drawing/2010/main" w="5715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2000">
              <a:solidFill>
                <a:srgbClr val="F2F2F2"/>
              </a:solidFill>
              <a:latin typeface="方正姚体" panose="02010601030101010101" pitchFamily="2" charset="-122"/>
              <a:sym typeface="Nexa Light" pitchFamily="2" charset="-122"/>
            </a:endParaRPr>
          </a:p>
        </p:txBody>
      </p:sp>
      <p:sp>
        <p:nvSpPr>
          <p:cNvPr id="21654" name="椭圆 14"/>
          <p:cNvSpPr>
            <a:spLocks noChangeArrowheads="1"/>
          </p:cNvSpPr>
          <p:nvPr/>
        </p:nvSpPr>
        <p:spPr bwMode="auto">
          <a:xfrm>
            <a:off x="9712325" y="3930650"/>
            <a:ext cx="320675" cy="320675"/>
          </a:xfrm>
          <a:prstGeom prst="ellipse">
            <a:avLst/>
          </a:prstGeom>
          <a:solidFill>
            <a:srgbClr val="FFFFFF">
              <a:alpha val="50195"/>
            </a:srgbClr>
          </a:solidFill>
          <a:ln>
            <a:noFill/>
          </a:ln>
          <a:extLst>
            <a:ext uri="{91240B29-F687-4F45-9708-019B960494DF}">
              <a14:hiddenLine xmlns:a14="http://schemas.microsoft.com/office/drawing/2010/main" w="5715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2000">
              <a:solidFill>
                <a:srgbClr val="F2F2F2"/>
              </a:solidFill>
              <a:latin typeface="方正姚体" panose="02010601030101010101" pitchFamily="2" charset="-122"/>
              <a:sym typeface="Nexa Light" pitchFamily="2" charset="-122"/>
            </a:endParaRPr>
          </a:p>
        </p:txBody>
      </p:sp>
      <p:grpSp>
        <p:nvGrpSpPr>
          <p:cNvPr id="21655" name="组合 34"/>
          <p:cNvGrpSpPr>
            <a:grpSpLocks/>
          </p:cNvGrpSpPr>
          <p:nvPr/>
        </p:nvGrpSpPr>
        <p:grpSpPr bwMode="auto">
          <a:xfrm>
            <a:off x="847725" y="2659063"/>
            <a:ext cx="2403475" cy="1257300"/>
            <a:chOff x="0" y="0"/>
            <a:chExt cx="2401802" cy="1256950"/>
          </a:xfrm>
        </p:grpSpPr>
        <p:sp>
          <p:nvSpPr>
            <p:cNvPr id="21539" name="矩形 8"/>
            <p:cNvSpPr>
              <a:spLocks noChangeArrowheads="1"/>
            </p:cNvSpPr>
            <p:nvPr/>
          </p:nvSpPr>
          <p:spPr bwMode="auto">
            <a:xfrm>
              <a:off x="0" y="0"/>
              <a:ext cx="1992573" cy="682388"/>
            </a:xfrm>
            <a:prstGeom prst="rect">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800">
                <a:solidFill>
                  <a:srgbClr val="F2F2F2"/>
                </a:solidFill>
                <a:latin typeface="方正姚体" panose="02010601030101010101" pitchFamily="2" charset="-122"/>
                <a:sym typeface="Nexa Light" pitchFamily="2" charset="-122"/>
              </a:endParaRPr>
            </a:p>
          </p:txBody>
        </p:sp>
        <p:sp>
          <p:nvSpPr>
            <p:cNvPr id="21540" name="直接连接符 19"/>
            <p:cNvSpPr>
              <a:spLocks noChangeShapeType="1"/>
            </p:cNvSpPr>
            <p:nvPr/>
          </p:nvSpPr>
          <p:spPr bwMode="auto">
            <a:xfrm flipH="1">
              <a:off x="996286" y="655608"/>
              <a:ext cx="1" cy="601342"/>
            </a:xfrm>
            <a:prstGeom prst="line">
              <a:avLst/>
            </a:prstGeom>
            <a:noFill/>
            <a:ln w="38100">
              <a:solidFill>
                <a:srgbClr val="A5A5A5"/>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41" name="矩形 24"/>
            <p:cNvSpPr>
              <a:spLocks noChangeArrowheads="1"/>
            </p:cNvSpPr>
            <p:nvPr/>
          </p:nvSpPr>
          <p:spPr bwMode="auto">
            <a:xfrm>
              <a:off x="208879" y="104080"/>
              <a:ext cx="2192923" cy="4000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000" b="1">
                  <a:solidFill>
                    <a:srgbClr val="F2F2F2"/>
                  </a:solidFill>
                  <a:latin typeface="方正姚体" panose="02010601030101010101" pitchFamily="2" charset="-122"/>
                  <a:sym typeface="Nexa Light" pitchFamily="2" charset="-122"/>
                </a:rPr>
                <a:t>YOUR TITLE</a:t>
              </a:r>
              <a:endParaRPr lang="zh-CN" altLang="en-US" sz="2000" b="1">
                <a:solidFill>
                  <a:srgbClr val="F2F2F2"/>
                </a:solidFill>
                <a:latin typeface="方正姚体" panose="02010601030101010101" pitchFamily="2" charset="-122"/>
                <a:sym typeface="Nexa Light" pitchFamily="2" charset="-122"/>
              </a:endParaRPr>
            </a:p>
          </p:txBody>
        </p:sp>
      </p:grpSp>
      <p:grpSp>
        <p:nvGrpSpPr>
          <p:cNvPr id="21659" name="组合 35"/>
          <p:cNvGrpSpPr>
            <a:grpSpLocks/>
          </p:cNvGrpSpPr>
          <p:nvPr/>
        </p:nvGrpSpPr>
        <p:grpSpPr bwMode="auto">
          <a:xfrm>
            <a:off x="4957763" y="2659063"/>
            <a:ext cx="1993900" cy="1257300"/>
            <a:chOff x="0" y="0"/>
            <a:chExt cx="1992573" cy="1256950"/>
          </a:xfrm>
        </p:grpSpPr>
        <p:sp>
          <p:nvSpPr>
            <p:cNvPr id="21536" name="矩形 16"/>
            <p:cNvSpPr>
              <a:spLocks noChangeArrowheads="1"/>
            </p:cNvSpPr>
            <p:nvPr/>
          </p:nvSpPr>
          <p:spPr bwMode="auto">
            <a:xfrm>
              <a:off x="0" y="0"/>
              <a:ext cx="1992573" cy="682388"/>
            </a:xfrm>
            <a:prstGeom prst="rect">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800">
                <a:solidFill>
                  <a:srgbClr val="F2F2F2"/>
                </a:solidFill>
                <a:latin typeface="方正姚体" panose="02010601030101010101" pitchFamily="2" charset="-122"/>
                <a:sym typeface="Nexa Light" pitchFamily="2" charset="-122"/>
              </a:endParaRPr>
            </a:p>
          </p:txBody>
        </p:sp>
        <p:sp>
          <p:nvSpPr>
            <p:cNvPr id="21537" name="直接连接符 20"/>
            <p:cNvSpPr>
              <a:spLocks noChangeShapeType="1"/>
            </p:cNvSpPr>
            <p:nvPr/>
          </p:nvSpPr>
          <p:spPr bwMode="auto">
            <a:xfrm flipH="1">
              <a:off x="996286" y="655608"/>
              <a:ext cx="1" cy="601342"/>
            </a:xfrm>
            <a:prstGeom prst="line">
              <a:avLst/>
            </a:prstGeom>
            <a:noFill/>
            <a:ln w="38100">
              <a:solidFill>
                <a:srgbClr val="A5A5A5"/>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38" name="矩形 25"/>
            <p:cNvSpPr>
              <a:spLocks noChangeArrowheads="1"/>
            </p:cNvSpPr>
            <p:nvPr/>
          </p:nvSpPr>
          <p:spPr bwMode="auto">
            <a:xfrm>
              <a:off x="136842" y="104080"/>
              <a:ext cx="1718887" cy="4000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000" b="1">
                  <a:solidFill>
                    <a:srgbClr val="F2F2F2"/>
                  </a:solidFill>
                  <a:latin typeface="方正姚体" panose="02010601030101010101" pitchFamily="2" charset="-122"/>
                  <a:sym typeface="Nexa Light" pitchFamily="2" charset="-122"/>
                </a:rPr>
                <a:t>YOUR TITLE</a:t>
              </a:r>
              <a:endParaRPr lang="zh-CN" altLang="en-US" sz="2000" b="1">
                <a:solidFill>
                  <a:srgbClr val="F2F2F2"/>
                </a:solidFill>
                <a:latin typeface="方正姚体" panose="02010601030101010101" pitchFamily="2" charset="-122"/>
                <a:sym typeface="Nexa Light" pitchFamily="2" charset="-122"/>
              </a:endParaRPr>
            </a:p>
          </p:txBody>
        </p:sp>
      </p:grpSp>
      <p:grpSp>
        <p:nvGrpSpPr>
          <p:cNvPr id="21663" name="组合 36"/>
          <p:cNvGrpSpPr>
            <a:grpSpLocks/>
          </p:cNvGrpSpPr>
          <p:nvPr/>
        </p:nvGrpSpPr>
        <p:grpSpPr bwMode="auto">
          <a:xfrm>
            <a:off x="8875713" y="2659063"/>
            <a:ext cx="1993900" cy="1257300"/>
            <a:chOff x="0" y="0"/>
            <a:chExt cx="1992573" cy="1256950"/>
          </a:xfrm>
        </p:grpSpPr>
        <p:sp>
          <p:nvSpPr>
            <p:cNvPr id="21533" name="矩形 18"/>
            <p:cNvSpPr>
              <a:spLocks noChangeArrowheads="1"/>
            </p:cNvSpPr>
            <p:nvPr/>
          </p:nvSpPr>
          <p:spPr bwMode="auto">
            <a:xfrm>
              <a:off x="0" y="0"/>
              <a:ext cx="1992573" cy="682388"/>
            </a:xfrm>
            <a:prstGeom prst="rect">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800">
                <a:solidFill>
                  <a:srgbClr val="F2F2F2"/>
                </a:solidFill>
                <a:latin typeface="方正姚体" panose="02010601030101010101" pitchFamily="2" charset="-122"/>
                <a:sym typeface="Nexa Light" pitchFamily="2" charset="-122"/>
              </a:endParaRPr>
            </a:p>
          </p:txBody>
        </p:sp>
        <p:sp>
          <p:nvSpPr>
            <p:cNvPr id="21534" name="直接连接符 21"/>
            <p:cNvSpPr>
              <a:spLocks noChangeShapeType="1"/>
            </p:cNvSpPr>
            <p:nvPr/>
          </p:nvSpPr>
          <p:spPr bwMode="auto">
            <a:xfrm flipH="1">
              <a:off x="996286" y="655608"/>
              <a:ext cx="1" cy="601342"/>
            </a:xfrm>
            <a:prstGeom prst="line">
              <a:avLst/>
            </a:prstGeom>
            <a:noFill/>
            <a:ln w="38100">
              <a:solidFill>
                <a:srgbClr val="A5A5A5"/>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35" name="矩形 26"/>
            <p:cNvSpPr>
              <a:spLocks noChangeArrowheads="1"/>
            </p:cNvSpPr>
            <p:nvPr/>
          </p:nvSpPr>
          <p:spPr bwMode="auto">
            <a:xfrm>
              <a:off x="136842" y="104080"/>
              <a:ext cx="1718887" cy="4000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000" b="1">
                  <a:solidFill>
                    <a:srgbClr val="F2F2F2"/>
                  </a:solidFill>
                  <a:latin typeface="方正姚体" panose="02010601030101010101" pitchFamily="2" charset="-122"/>
                  <a:sym typeface="Nexa Light" pitchFamily="2" charset="-122"/>
                </a:rPr>
                <a:t>YOUR TITLE</a:t>
              </a:r>
              <a:endParaRPr lang="zh-CN" altLang="en-US" sz="2000" b="1">
                <a:solidFill>
                  <a:srgbClr val="F2F2F2"/>
                </a:solidFill>
                <a:latin typeface="方正姚体" panose="02010601030101010101" pitchFamily="2" charset="-122"/>
                <a:sym typeface="Nexa Light" pitchFamily="2" charset="-122"/>
              </a:endParaRPr>
            </a:p>
          </p:txBody>
        </p:sp>
      </p:grpSp>
      <p:grpSp>
        <p:nvGrpSpPr>
          <p:cNvPr id="21667" name="组合 38"/>
          <p:cNvGrpSpPr>
            <a:grpSpLocks/>
          </p:cNvGrpSpPr>
          <p:nvPr/>
        </p:nvGrpSpPr>
        <p:grpSpPr bwMode="auto">
          <a:xfrm>
            <a:off x="6813550" y="4254500"/>
            <a:ext cx="1993900" cy="1296988"/>
            <a:chOff x="0" y="0"/>
            <a:chExt cx="1992573" cy="1296430"/>
          </a:xfrm>
        </p:grpSpPr>
        <p:sp>
          <p:nvSpPr>
            <p:cNvPr id="21530" name="矩形 17"/>
            <p:cNvSpPr>
              <a:spLocks noChangeArrowheads="1"/>
            </p:cNvSpPr>
            <p:nvPr/>
          </p:nvSpPr>
          <p:spPr bwMode="auto">
            <a:xfrm>
              <a:off x="0" y="614042"/>
              <a:ext cx="1992573" cy="682388"/>
            </a:xfrm>
            <a:prstGeom prst="rect">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800">
                <a:solidFill>
                  <a:srgbClr val="F2F2F2"/>
                </a:solidFill>
                <a:latin typeface="方正姚体" panose="02010601030101010101" pitchFamily="2" charset="-122"/>
                <a:sym typeface="Nexa Light" pitchFamily="2" charset="-122"/>
              </a:endParaRPr>
            </a:p>
          </p:txBody>
        </p:sp>
        <p:sp>
          <p:nvSpPr>
            <p:cNvPr id="21531" name="直接连接符 23"/>
            <p:cNvSpPr>
              <a:spLocks noChangeShapeType="1"/>
            </p:cNvSpPr>
            <p:nvPr/>
          </p:nvSpPr>
          <p:spPr bwMode="auto">
            <a:xfrm flipH="1">
              <a:off x="996285" y="0"/>
              <a:ext cx="1" cy="601342"/>
            </a:xfrm>
            <a:prstGeom prst="line">
              <a:avLst/>
            </a:prstGeom>
            <a:noFill/>
            <a:ln w="38100">
              <a:solidFill>
                <a:srgbClr val="A5A5A5"/>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32" name="矩形 27"/>
            <p:cNvSpPr>
              <a:spLocks noChangeArrowheads="1"/>
            </p:cNvSpPr>
            <p:nvPr/>
          </p:nvSpPr>
          <p:spPr bwMode="auto">
            <a:xfrm>
              <a:off x="136841" y="717985"/>
              <a:ext cx="1718887" cy="4000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000" b="1">
                  <a:solidFill>
                    <a:srgbClr val="F2F2F2"/>
                  </a:solidFill>
                  <a:latin typeface="方正姚体" panose="02010601030101010101" pitchFamily="2" charset="-122"/>
                  <a:sym typeface="Nexa Light" pitchFamily="2" charset="-122"/>
                </a:rPr>
                <a:t>YOUR TITLE</a:t>
              </a:r>
              <a:endParaRPr lang="zh-CN" altLang="en-US" sz="2000" b="1">
                <a:solidFill>
                  <a:srgbClr val="F2F2F2"/>
                </a:solidFill>
                <a:latin typeface="方正姚体" panose="02010601030101010101" pitchFamily="2" charset="-122"/>
                <a:sym typeface="Nexa Light" pitchFamily="2" charset="-122"/>
              </a:endParaRPr>
            </a:p>
          </p:txBody>
        </p:sp>
      </p:grpSp>
      <p:grpSp>
        <p:nvGrpSpPr>
          <p:cNvPr id="21671" name="组合 37"/>
          <p:cNvGrpSpPr>
            <a:grpSpLocks/>
          </p:cNvGrpSpPr>
          <p:nvPr/>
        </p:nvGrpSpPr>
        <p:grpSpPr bwMode="auto">
          <a:xfrm>
            <a:off x="2838450" y="4254500"/>
            <a:ext cx="1993900" cy="1296988"/>
            <a:chOff x="0" y="0"/>
            <a:chExt cx="1992573" cy="1296430"/>
          </a:xfrm>
        </p:grpSpPr>
        <p:sp>
          <p:nvSpPr>
            <p:cNvPr id="21527" name="矩形 15"/>
            <p:cNvSpPr>
              <a:spLocks noChangeArrowheads="1"/>
            </p:cNvSpPr>
            <p:nvPr/>
          </p:nvSpPr>
          <p:spPr bwMode="auto">
            <a:xfrm>
              <a:off x="0" y="614042"/>
              <a:ext cx="1992573" cy="682388"/>
            </a:xfrm>
            <a:prstGeom prst="rect">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800">
                <a:solidFill>
                  <a:srgbClr val="F2F2F2"/>
                </a:solidFill>
                <a:latin typeface="方正姚体" panose="02010601030101010101" pitchFamily="2" charset="-122"/>
                <a:sym typeface="Nexa Light" pitchFamily="2" charset="-122"/>
              </a:endParaRPr>
            </a:p>
          </p:txBody>
        </p:sp>
        <p:sp>
          <p:nvSpPr>
            <p:cNvPr id="21528" name="直接连接符 22"/>
            <p:cNvSpPr>
              <a:spLocks noChangeShapeType="1"/>
            </p:cNvSpPr>
            <p:nvPr/>
          </p:nvSpPr>
          <p:spPr bwMode="auto">
            <a:xfrm flipH="1">
              <a:off x="1012802" y="0"/>
              <a:ext cx="1" cy="601342"/>
            </a:xfrm>
            <a:prstGeom prst="line">
              <a:avLst/>
            </a:prstGeom>
            <a:noFill/>
            <a:ln w="38100">
              <a:solidFill>
                <a:srgbClr val="A5A5A5"/>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29" name="矩形 28"/>
            <p:cNvSpPr>
              <a:spLocks noChangeArrowheads="1"/>
            </p:cNvSpPr>
            <p:nvPr/>
          </p:nvSpPr>
          <p:spPr bwMode="auto">
            <a:xfrm>
              <a:off x="205265" y="728700"/>
              <a:ext cx="1718887" cy="4000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000" b="1">
                  <a:solidFill>
                    <a:srgbClr val="F2F2F2"/>
                  </a:solidFill>
                  <a:latin typeface="方正姚体" panose="02010601030101010101" pitchFamily="2" charset="-122"/>
                  <a:sym typeface="Nexa Light" pitchFamily="2" charset="-122"/>
                </a:rPr>
                <a:t>YOUR TITLE</a:t>
              </a:r>
              <a:endParaRPr lang="zh-CN" altLang="en-US" sz="2000" b="1">
                <a:solidFill>
                  <a:srgbClr val="F2F2F2"/>
                </a:solidFill>
                <a:latin typeface="方正姚体" panose="02010601030101010101" pitchFamily="2" charset="-122"/>
                <a:sym typeface="Nexa Light" pitchFamily="2" charset="-122"/>
              </a:endParaRPr>
            </a:p>
          </p:txBody>
        </p:sp>
      </p:grpSp>
      <p:sp>
        <p:nvSpPr>
          <p:cNvPr id="21675" name="矩形 29"/>
          <p:cNvSpPr>
            <a:spLocks noChangeArrowheads="1"/>
          </p:cNvSpPr>
          <p:nvPr/>
        </p:nvSpPr>
        <p:spPr bwMode="auto">
          <a:xfrm>
            <a:off x="1385888" y="4313238"/>
            <a:ext cx="9159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400">
                <a:solidFill>
                  <a:srgbClr val="F2F2F2"/>
                </a:solidFill>
                <a:latin typeface="方正姚体" panose="02010601030101010101" pitchFamily="2" charset="-122"/>
                <a:sym typeface="Nexa Light" pitchFamily="2" charset="-122"/>
              </a:rPr>
              <a:t>2011</a:t>
            </a:r>
            <a:endParaRPr lang="zh-CN" altLang="en-US" sz="2400">
              <a:solidFill>
                <a:srgbClr val="F2F2F2"/>
              </a:solidFill>
              <a:latin typeface="方正姚体" panose="02010601030101010101" pitchFamily="2" charset="-122"/>
              <a:sym typeface="Nexa Light" pitchFamily="2" charset="-122"/>
            </a:endParaRPr>
          </a:p>
        </p:txBody>
      </p:sp>
      <p:sp>
        <p:nvSpPr>
          <p:cNvPr id="21676" name="矩形 30"/>
          <p:cNvSpPr>
            <a:spLocks noChangeArrowheads="1"/>
          </p:cNvSpPr>
          <p:nvPr/>
        </p:nvSpPr>
        <p:spPr bwMode="auto">
          <a:xfrm>
            <a:off x="3378200" y="3316288"/>
            <a:ext cx="9159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400">
                <a:solidFill>
                  <a:srgbClr val="F2F2F2"/>
                </a:solidFill>
                <a:latin typeface="方正姚体" panose="02010601030101010101" pitchFamily="2" charset="-122"/>
                <a:sym typeface="Nexa Light" pitchFamily="2" charset="-122"/>
              </a:rPr>
              <a:t>2012</a:t>
            </a:r>
            <a:endParaRPr lang="zh-CN" altLang="en-US" sz="2400">
              <a:solidFill>
                <a:srgbClr val="F2F2F2"/>
              </a:solidFill>
              <a:latin typeface="方正姚体" panose="02010601030101010101" pitchFamily="2" charset="-122"/>
              <a:sym typeface="Nexa Light" pitchFamily="2" charset="-122"/>
            </a:endParaRPr>
          </a:p>
        </p:txBody>
      </p:sp>
      <p:sp>
        <p:nvSpPr>
          <p:cNvPr id="21677" name="矩形 31"/>
          <p:cNvSpPr>
            <a:spLocks noChangeArrowheads="1"/>
          </p:cNvSpPr>
          <p:nvPr/>
        </p:nvSpPr>
        <p:spPr bwMode="auto">
          <a:xfrm>
            <a:off x="5497513" y="4313238"/>
            <a:ext cx="9159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400">
                <a:solidFill>
                  <a:srgbClr val="F2F2F2"/>
                </a:solidFill>
                <a:latin typeface="方正姚体" panose="02010601030101010101" pitchFamily="2" charset="-122"/>
                <a:sym typeface="Nexa Light" pitchFamily="2" charset="-122"/>
              </a:rPr>
              <a:t>2013</a:t>
            </a:r>
            <a:endParaRPr lang="zh-CN" altLang="en-US" sz="2400">
              <a:solidFill>
                <a:srgbClr val="F2F2F2"/>
              </a:solidFill>
              <a:latin typeface="方正姚体" panose="02010601030101010101" pitchFamily="2" charset="-122"/>
              <a:sym typeface="Nexa Light" pitchFamily="2" charset="-122"/>
            </a:endParaRPr>
          </a:p>
        </p:txBody>
      </p:sp>
      <p:sp>
        <p:nvSpPr>
          <p:cNvPr id="21678" name="矩形 32"/>
          <p:cNvSpPr>
            <a:spLocks noChangeArrowheads="1"/>
          </p:cNvSpPr>
          <p:nvPr/>
        </p:nvSpPr>
        <p:spPr bwMode="auto">
          <a:xfrm>
            <a:off x="7353300" y="3316288"/>
            <a:ext cx="9159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400">
                <a:solidFill>
                  <a:srgbClr val="F2F2F2"/>
                </a:solidFill>
                <a:latin typeface="方正姚体" panose="02010601030101010101" pitchFamily="2" charset="-122"/>
                <a:sym typeface="Nexa Light" pitchFamily="2" charset="-122"/>
              </a:rPr>
              <a:t>2014</a:t>
            </a:r>
            <a:endParaRPr lang="zh-CN" altLang="en-US" sz="2400">
              <a:solidFill>
                <a:srgbClr val="F2F2F2"/>
              </a:solidFill>
              <a:latin typeface="方正姚体" panose="02010601030101010101" pitchFamily="2" charset="-122"/>
              <a:sym typeface="Nexa Light" pitchFamily="2" charset="-122"/>
            </a:endParaRPr>
          </a:p>
        </p:txBody>
      </p:sp>
      <p:sp>
        <p:nvSpPr>
          <p:cNvPr id="21679" name="矩形 33"/>
          <p:cNvSpPr>
            <a:spLocks noChangeArrowheads="1"/>
          </p:cNvSpPr>
          <p:nvPr/>
        </p:nvSpPr>
        <p:spPr bwMode="auto">
          <a:xfrm>
            <a:off x="9415463" y="4313238"/>
            <a:ext cx="9159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400">
                <a:solidFill>
                  <a:srgbClr val="F2F2F2"/>
                </a:solidFill>
                <a:latin typeface="方正姚体" panose="02010601030101010101" pitchFamily="2" charset="-122"/>
                <a:sym typeface="Nexa Light" pitchFamily="2" charset="-122"/>
              </a:rPr>
              <a:t>2015</a:t>
            </a:r>
            <a:endParaRPr lang="zh-CN" altLang="en-US" sz="2400">
              <a:solidFill>
                <a:srgbClr val="F2F2F2"/>
              </a:solidFill>
              <a:latin typeface="方正姚体" panose="02010601030101010101" pitchFamily="2" charset="-122"/>
              <a:sym typeface="Nexa Light" pitchFamily="2" charset="-122"/>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21651"/>
                                        </p:tgtEl>
                                        <p:attrNameLst>
                                          <p:attrName>style.visibility</p:attrName>
                                        </p:attrNameLst>
                                      </p:cBhvr>
                                      <p:to>
                                        <p:strVal val="visible"/>
                                      </p:to>
                                    </p:set>
                                    <p:anim calcmode="lin" valueType="num">
                                      <p:cBhvr>
                                        <p:cTn id="7" dur="500" fill="hold"/>
                                        <p:tgtEl>
                                          <p:spTgt spid="21651"/>
                                        </p:tgtEl>
                                        <p:attrNameLst>
                                          <p:attrName>ppt_w</p:attrName>
                                        </p:attrNameLst>
                                      </p:cBhvr>
                                      <p:tavLst>
                                        <p:tav tm="0">
                                          <p:val>
                                            <p:fltVal val="0"/>
                                          </p:val>
                                        </p:tav>
                                        <p:tav tm="100000">
                                          <p:val>
                                            <p:strVal val="#ppt_w"/>
                                          </p:val>
                                        </p:tav>
                                      </p:tavLst>
                                    </p:anim>
                                    <p:anim calcmode="lin" valueType="num">
                                      <p:cBhvr>
                                        <p:cTn id="8" dur="500" fill="hold"/>
                                        <p:tgtEl>
                                          <p:spTgt spid="21651"/>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250"/>
                                  </p:stCondLst>
                                  <p:childTnLst>
                                    <p:set>
                                      <p:cBhvr>
                                        <p:cTn id="10" dur="1" fill="hold">
                                          <p:stCondLst>
                                            <p:cond delay="0"/>
                                          </p:stCondLst>
                                        </p:cTn>
                                        <p:tgtEl>
                                          <p:spTgt spid="21650"/>
                                        </p:tgtEl>
                                        <p:attrNameLst>
                                          <p:attrName>style.visibility</p:attrName>
                                        </p:attrNameLst>
                                      </p:cBhvr>
                                      <p:to>
                                        <p:strVal val="visible"/>
                                      </p:to>
                                    </p:set>
                                    <p:anim calcmode="lin" valueType="num">
                                      <p:cBhvr>
                                        <p:cTn id="11" dur="500" fill="hold"/>
                                        <p:tgtEl>
                                          <p:spTgt spid="21650"/>
                                        </p:tgtEl>
                                        <p:attrNameLst>
                                          <p:attrName>ppt_w</p:attrName>
                                        </p:attrNameLst>
                                      </p:cBhvr>
                                      <p:tavLst>
                                        <p:tav tm="0">
                                          <p:val>
                                            <p:fltVal val="0"/>
                                          </p:val>
                                        </p:tav>
                                        <p:tav tm="100000">
                                          <p:val>
                                            <p:strVal val="#ppt_w"/>
                                          </p:val>
                                        </p:tav>
                                      </p:tavLst>
                                    </p:anim>
                                    <p:anim calcmode="lin" valueType="num">
                                      <p:cBhvr>
                                        <p:cTn id="12" dur="500" fill="hold"/>
                                        <p:tgtEl>
                                          <p:spTgt spid="2165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500"/>
                                  </p:stCondLst>
                                  <p:childTnLst>
                                    <p:set>
                                      <p:cBhvr>
                                        <p:cTn id="14" dur="1" fill="hold">
                                          <p:stCondLst>
                                            <p:cond delay="0"/>
                                          </p:stCondLst>
                                        </p:cTn>
                                        <p:tgtEl>
                                          <p:spTgt spid="21652"/>
                                        </p:tgtEl>
                                        <p:attrNameLst>
                                          <p:attrName>style.visibility</p:attrName>
                                        </p:attrNameLst>
                                      </p:cBhvr>
                                      <p:to>
                                        <p:strVal val="visible"/>
                                      </p:to>
                                    </p:set>
                                    <p:anim calcmode="lin" valueType="num">
                                      <p:cBhvr>
                                        <p:cTn id="15" dur="500" fill="hold"/>
                                        <p:tgtEl>
                                          <p:spTgt spid="21652"/>
                                        </p:tgtEl>
                                        <p:attrNameLst>
                                          <p:attrName>ppt_w</p:attrName>
                                        </p:attrNameLst>
                                      </p:cBhvr>
                                      <p:tavLst>
                                        <p:tav tm="0">
                                          <p:val>
                                            <p:fltVal val="0"/>
                                          </p:val>
                                        </p:tav>
                                        <p:tav tm="100000">
                                          <p:val>
                                            <p:strVal val="#ppt_w"/>
                                          </p:val>
                                        </p:tav>
                                      </p:tavLst>
                                    </p:anim>
                                    <p:anim calcmode="lin" valueType="num">
                                      <p:cBhvr>
                                        <p:cTn id="16" dur="500" fill="hold"/>
                                        <p:tgtEl>
                                          <p:spTgt spid="21652"/>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750"/>
                                  </p:stCondLst>
                                  <p:childTnLst>
                                    <p:set>
                                      <p:cBhvr>
                                        <p:cTn id="18" dur="1" fill="hold">
                                          <p:stCondLst>
                                            <p:cond delay="0"/>
                                          </p:stCondLst>
                                        </p:cTn>
                                        <p:tgtEl>
                                          <p:spTgt spid="21653"/>
                                        </p:tgtEl>
                                        <p:attrNameLst>
                                          <p:attrName>style.visibility</p:attrName>
                                        </p:attrNameLst>
                                      </p:cBhvr>
                                      <p:to>
                                        <p:strVal val="visible"/>
                                      </p:to>
                                    </p:set>
                                    <p:anim calcmode="lin" valueType="num">
                                      <p:cBhvr>
                                        <p:cTn id="19" dur="500" fill="hold"/>
                                        <p:tgtEl>
                                          <p:spTgt spid="21653"/>
                                        </p:tgtEl>
                                        <p:attrNameLst>
                                          <p:attrName>ppt_w</p:attrName>
                                        </p:attrNameLst>
                                      </p:cBhvr>
                                      <p:tavLst>
                                        <p:tav tm="0">
                                          <p:val>
                                            <p:fltVal val="0"/>
                                          </p:val>
                                        </p:tav>
                                        <p:tav tm="100000">
                                          <p:val>
                                            <p:strVal val="#ppt_w"/>
                                          </p:val>
                                        </p:tav>
                                      </p:tavLst>
                                    </p:anim>
                                    <p:anim calcmode="lin" valueType="num">
                                      <p:cBhvr>
                                        <p:cTn id="20" dur="500" fill="hold"/>
                                        <p:tgtEl>
                                          <p:spTgt spid="21653"/>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1000"/>
                                  </p:stCondLst>
                                  <p:childTnLst>
                                    <p:set>
                                      <p:cBhvr>
                                        <p:cTn id="22" dur="1" fill="hold">
                                          <p:stCondLst>
                                            <p:cond delay="0"/>
                                          </p:stCondLst>
                                        </p:cTn>
                                        <p:tgtEl>
                                          <p:spTgt spid="21654"/>
                                        </p:tgtEl>
                                        <p:attrNameLst>
                                          <p:attrName>style.visibility</p:attrName>
                                        </p:attrNameLst>
                                      </p:cBhvr>
                                      <p:to>
                                        <p:strVal val="visible"/>
                                      </p:to>
                                    </p:set>
                                    <p:anim calcmode="lin" valueType="num">
                                      <p:cBhvr>
                                        <p:cTn id="23" dur="500" fill="hold"/>
                                        <p:tgtEl>
                                          <p:spTgt spid="21654"/>
                                        </p:tgtEl>
                                        <p:attrNameLst>
                                          <p:attrName>ppt_w</p:attrName>
                                        </p:attrNameLst>
                                      </p:cBhvr>
                                      <p:tavLst>
                                        <p:tav tm="0">
                                          <p:val>
                                            <p:fltVal val="0"/>
                                          </p:val>
                                        </p:tav>
                                        <p:tav tm="100000">
                                          <p:val>
                                            <p:strVal val="#ppt_w"/>
                                          </p:val>
                                        </p:tav>
                                      </p:tavLst>
                                    </p:anim>
                                    <p:anim calcmode="lin" valueType="num">
                                      <p:cBhvr>
                                        <p:cTn id="24" dur="500" fill="hold"/>
                                        <p:tgtEl>
                                          <p:spTgt spid="21654"/>
                                        </p:tgtEl>
                                        <p:attrNameLst>
                                          <p:attrName>ppt_h</p:attrName>
                                        </p:attrNameLst>
                                      </p:cBhvr>
                                      <p:tavLst>
                                        <p:tav tm="0">
                                          <p:val>
                                            <p:fltVal val="0"/>
                                          </p:val>
                                        </p:tav>
                                        <p:tav tm="100000">
                                          <p:val>
                                            <p:strVal val="#ppt_h"/>
                                          </p:val>
                                        </p:tav>
                                      </p:tavLst>
                                    </p:anim>
                                  </p:childTnLst>
                                </p:cTn>
                              </p:par>
                              <p:par>
                                <p:cTn id="25" presetID="22" presetClass="entr" presetSubtype="8" fill="hold" grpId="0" nodeType="withEffect">
                                  <p:stCondLst>
                                    <p:cond delay="1000"/>
                                  </p:stCondLst>
                                  <p:childTnLst>
                                    <p:set>
                                      <p:cBhvr>
                                        <p:cTn id="26" dur="1" fill="hold">
                                          <p:stCondLst>
                                            <p:cond delay="0"/>
                                          </p:stCondLst>
                                        </p:cTn>
                                        <p:tgtEl>
                                          <p:spTgt spid="21649"/>
                                        </p:tgtEl>
                                        <p:attrNameLst>
                                          <p:attrName>style.visibility</p:attrName>
                                        </p:attrNameLst>
                                      </p:cBhvr>
                                      <p:to>
                                        <p:strVal val="visible"/>
                                      </p:to>
                                    </p:set>
                                    <p:animEffect>
                                      <p:cBhvr>
                                        <p:cTn id="27" dur="1250"/>
                                        <p:tgtEl>
                                          <p:spTgt spid="21649"/>
                                        </p:tgtEl>
                                      </p:cBhvr>
                                    </p:animEffect>
                                  </p:childTnLst>
                                </p:cTn>
                              </p:par>
                              <p:par>
                                <p:cTn id="28" presetID="47" presetClass="entr" presetSubtype="0" fill="hold" nodeType="withEffect">
                                  <p:stCondLst>
                                    <p:cond delay="1500"/>
                                  </p:stCondLst>
                                  <p:childTnLst>
                                    <p:set>
                                      <p:cBhvr>
                                        <p:cTn id="29" dur="1" fill="hold">
                                          <p:stCondLst>
                                            <p:cond delay="0"/>
                                          </p:stCondLst>
                                        </p:cTn>
                                        <p:tgtEl>
                                          <p:spTgt spid="21655"/>
                                        </p:tgtEl>
                                        <p:attrNameLst>
                                          <p:attrName>style.visibility</p:attrName>
                                        </p:attrNameLst>
                                      </p:cBhvr>
                                      <p:to>
                                        <p:strVal val="visible"/>
                                      </p:to>
                                    </p:set>
                                    <p:animEffect>
                                      <p:cBhvr>
                                        <p:cTn id="30" dur="1000"/>
                                        <p:tgtEl>
                                          <p:spTgt spid="21655"/>
                                        </p:tgtEl>
                                      </p:cBhvr>
                                    </p:animEffect>
                                    <p:anim calcmode="lin" valueType="num">
                                      <p:cBhvr>
                                        <p:cTn id="31" dur="1000" fill="hold"/>
                                        <p:tgtEl>
                                          <p:spTgt spid="21655"/>
                                        </p:tgtEl>
                                        <p:attrNameLst>
                                          <p:attrName>ppt_x</p:attrName>
                                        </p:attrNameLst>
                                      </p:cBhvr>
                                      <p:tavLst>
                                        <p:tav tm="0">
                                          <p:val>
                                            <p:strVal val="#ppt_x"/>
                                          </p:val>
                                        </p:tav>
                                        <p:tav tm="100000">
                                          <p:val>
                                            <p:strVal val="#ppt_x"/>
                                          </p:val>
                                        </p:tav>
                                      </p:tavLst>
                                    </p:anim>
                                    <p:anim calcmode="lin" valueType="num">
                                      <p:cBhvr>
                                        <p:cTn id="32" dur="1000" fill="hold"/>
                                        <p:tgtEl>
                                          <p:spTgt spid="21655"/>
                                        </p:tgtEl>
                                        <p:attrNameLst>
                                          <p:attrName>ppt_y</p:attrName>
                                        </p:attrNameLst>
                                      </p:cBhvr>
                                      <p:tavLst>
                                        <p:tav tm="0">
                                          <p:val>
                                            <p:strVal val="#ppt_y-.1"/>
                                          </p:val>
                                        </p:tav>
                                        <p:tav tm="100000">
                                          <p:val>
                                            <p:strVal val="#ppt_y"/>
                                          </p:val>
                                        </p:tav>
                                      </p:tavLst>
                                    </p:anim>
                                  </p:childTnLst>
                                </p:cTn>
                              </p:par>
                              <p:par>
                                <p:cTn id="33" presetID="47" presetClass="entr" presetSubtype="0" fill="hold" nodeType="withEffect">
                                  <p:stCondLst>
                                    <p:cond delay="1500"/>
                                  </p:stCondLst>
                                  <p:childTnLst>
                                    <p:set>
                                      <p:cBhvr>
                                        <p:cTn id="34" dur="1" fill="hold">
                                          <p:stCondLst>
                                            <p:cond delay="0"/>
                                          </p:stCondLst>
                                        </p:cTn>
                                        <p:tgtEl>
                                          <p:spTgt spid="21659"/>
                                        </p:tgtEl>
                                        <p:attrNameLst>
                                          <p:attrName>style.visibility</p:attrName>
                                        </p:attrNameLst>
                                      </p:cBhvr>
                                      <p:to>
                                        <p:strVal val="visible"/>
                                      </p:to>
                                    </p:set>
                                    <p:animEffect>
                                      <p:cBhvr>
                                        <p:cTn id="35" dur="1000"/>
                                        <p:tgtEl>
                                          <p:spTgt spid="21659"/>
                                        </p:tgtEl>
                                      </p:cBhvr>
                                    </p:animEffect>
                                    <p:anim calcmode="lin" valueType="num">
                                      <p:cBhvr>
                                        <p:cTn id="36" dur="1000" fill="hold"/>
                                        <p:tgtEl>
                                          <p:spTgt spid="21659"/>
                                        </p:tgtEl>
                                        <p:attrNameLst>
                                          <p:attrName>ppt_x</p:attrName>
                                        </p:attrNameLst>
                                      </p:cBhvr>
                                      <p:tavLst>
                                        <p:tav tm="0">
                                          <p:val>
                                            <p:strVal val="#ppt_x"/>
                                          </p:val>
                                        </p:tav>
                                        <p:tav tm="100000">
                                          <p:val>
                                            <p:strVal val="#ppt_x"/>
                                          </p:val>
                                        </p:tav>
                                      </p:tavLst>
                                    </p:anim>
                                    <p:anim calcmode="lin" valueType="num">
                                      <p:cBhvr>
                                        <p:cTn id="37" dur="1000" fill="hold"/>
                                        <p:tgtEl>
                                          <p:spTgt spid="21659"/>
                                        </p:tgtEl>
                                        <p:attrNameLst>
                                          <p:attrName>ppt_y</p:attrName>
                                        </p:attrNameLst>
                                      </p:cBhvr>
                                      <p:tavLst>
                                        <p:tav tm="0">
                                          <p:val>
                                            <p:strVal val="#ppt_y-.1"/>
                                          </p:val>
                                        </p:tav>
                                        <p:tav tm="100000">
                                          <p:val>
                                            <p:strVal val="#ppt_y"/>
                                          </p:val>
                                        </p:tav>
                                      </p:tavLst>
                                    </p:anim>
                                  </p:childTnLst>
                                </p:cTn>
                              </p:par>
                              <p:par>
                                <p:cTn id="38" presetID="47" presetClass="entr" presetSubtype="0" fill="hold" nodeType="withEffect">
                                  <p:stCondLst>
                                    <p:cond delay="1500"/>
                                  </p:stCondLst>
                                  <p:childTnLst>
                                    <p:set>
                                      <p:cBhvr>
                                        <p:cTn id="39" dur="1" fill="hold">
                                          <p:stCondLst>
                                            <p:cond delay="0"/>
                                          </p:stCondLst>
                                        </p:cTn>
                                        <p:tgtEl>
                                          <p:spTgt spid="21663"/>
                                        </p:tgtEl>
                                        <p:attrNameLst>
                                          <p:attrName>style.visibility</p:attrName>
                                        </p:attrNameLst>
                                      </p:cBhvr>
                                      <p:to>
                                        <p:strVal val="visible"/>
                                      </p:to>
                                    </p:set>
                                    <p:animEffect>
                                      <p:cBhvr>
                                        <p:cTn id="40" dur="1000"/>
                                        <p:tgtEl>
                                          <p:spTgt spid="21663"/>
                                        </p:tgtEl>
                                      </p:cBhvr>
                                    </p:animEffect>
                                    <p:anim calcmode="lin" valueType="num">
                                      <p:cBhvr>
                                        <p:cTn id="41" dur="1000" fill="hold"/>
                                        <p:tgtEl>
                                          <p:spTgt spid="21663"/>
                                        </p:tgtEl>
                                        <p:attrNameLst>
                                          <p:attrName>ppt_x</p:attrName>
                                        </p:attrNameLst>
                                      </p:cBhvr>
                                      <p:tavLst>
                                        <p:tav tm="0">
                                          <p:val>
                                            <p:strVal val="#ppt_x"/>
                                          </p:val>
                                        </p:tav>
                                        <p:tav tm="100000">
                                          <p:val>
                                            <p:strVal val="#ppt_x"/>
                                          </p:val>
                                        </p:tav>
                                      </p:tavLst>
                                    </p:anim>
                                    <p:anim calcmode="lin" valueType="num">
                                      <p:cBhvr>
                                        <p:cTn id="42" dur="1000" fill="hold"/>
                                        <p:tgtEl>
                                          <p:spTgt spid="21663"/>
                                        </p:tgtEl>
                                        <p:attrNameLst>
                                          <p:attrName>ppt_y</p:attrName>
                                        </p:attrNameLst>
                                      </p:cBhvr>
                                      <p:tavLst>
                                        <p:tav tm="0">
                                          <p:val>
                                            <p:strVal val="#ppt_y-.1"/>
                                          </p:val>
                                        </p:tav>
                                        <p:tav tm="100000">
                                          <p:val>
                                            <p:strVal val="#ppt_y"/>
                                          </p:val>
                                        </p:tav>
                                      </p:tavLst>
                                    </p:anim>
                                  </p:childTnLst>
                                </p:cTn>
                              </p:par>
                              <p:par>
                                <p:cTn id="43" presetID="42" presetClass="entr" presetSubtype="0" fill="hold" nodeType="withEffect">
                                  <p:stCondLst>
                                    <p:cond delay="2300"/>
                                  </p:stCondLst>
                                  <p:childTnLst>
                                    <p:set>
                                      <p:cBhvr>
                                        <p:cTn id="44" dur="1" fill="hold">
                                          <p:stCondLst>
                                            <p:cond delay="0"/>
                                          </p:stCondLst>
                                        </p:cTn>
                                        <p:tgtEl>
                                          <p:spTgt spid="21671"/>
                                        </p:tgtEl>
                                        <p:attrNameLst>
                                          <p:attrName>style.visibility</p:attrName>
                                        </p:attrNameLst>
                                      </p:cBhvr>
                                      <p:to>
                                        <p:strVal val="visible"/>
                                      </p:to>
                                    </p:set>
                                    <p:animEffect>
                                      <p:cBhvr>
                                        <p:cTn id="45" dur="1000"/>
                                        <p:tgtEl>
                                          <p:spTgt spid="21671"/>
                                        </p:tgtEl>
                                      </p:cBhvr>
                                    </p:animEffect>
                                    <p:anim calcmode="lin" valueType="num">
                                      <p:cBhvr>
                                        <p:cTn id="46" dur="1000" fill="hold"/>
                                        <p:tgtEl>
                                          <p:spTgt spid="21671"/>
                                        </p:tgtEl>
                                        <p:attrNameLst>
                                          <p:attrName>ppt_x</p:attrName>
                                        </p:attrNameLst>
                                      </p:cBhvr>
                                      <p:tavLst>
                                        <p:tav tm="0">
                                          <p:val>
                                            <p:strVal val="#ppt_x"/>
                                          </p:val>
                                        </p:tav>
                                        <p:tav tm="100000">
                                          <p:val>
                                            <p:strVal val="#ppt_x"/>
                                          </p:val>
                                        </p:tav>
                                      </p:tavLst>
                                    </p:anim>
                                    <p:anim calcmode="lin" valueType="num">
                                      <p:cBhvr>
                                        <p:cTn id="47" dur="1000" fill="hold"/>
                                        <p:tgtEl>
                                          <p:spTgt spid="21671"/>
                                        </p:tgtEl>
                                        <p:attrNameLst>
                                          <p:attrName>ppt_y</p:attrName>
                                        </p:attrNameLst>
                                      </p:cBhvr>
                                      <p:tavLst>
                                        <p:tav tm="0">
                                          <p:val>
                                            <p:strVal val="#ppt_y+.1"/>
                                          </p:val>
                                        </p:tav>
                                        <p:tav tm="100000">
                                          <p:val>
                                            <p:strVal val="#ppt_y"/>
                                          </p:val>
                                        </p:tav>
                                      </p:tavLst>
                                    </p:anim>
                                  </p:childTnLst>
                                </p:cTn>
                              </p:par>
                              <p:par>
                                <p:cTn id="48" presetID="42" presetClass="entr" presetSubtype="0" fill="hold" nodeType="withEffect">
                                  <p:stCondLst>
                                    <p:cond delay="2250"/>
                                  </p:stCondLst>
                                  <p:childTnLst>
                                    <p:set>
                                      <p:cBhvr>
                                        <p:cTn id="49" dur="1" fill="hold">
                                          <p:stCondLst>
                                            <p:cond delay="0"/>
                                          </p:stCondLst>
                                        </p:cTn>
                                        <p:tgtEl>
                                          <p:spTgt spid="21667"/>
                                        </p:tgtEl>
                                        <p:attrNameLst>
                                          <p:attrName>style.visibility</p:attrName>
                                        </p:attrNameLst>
                                      </p:cBhvr>
                                      <p:to>
                                        <p:strVal val="visible"/>
                                      </p:to>
                                    </p:set>
                                    <p:animEffect>
                                      <p:cBhvr>
                                        <p:cTn id="50" dur="1000"/>
                                        <p:tgtEl>
                                          <p:spTgt spid="21667"/>
                                        </p:tgtEl>
                                      </p:cBhvr>
                                    </p:animEffect>
                                    <p:anim calcmode="lin" valueType="num">
                                      <p:cBhvr>
                                        <p:cTn id="51" dur="1000" fill="hold"/>
                                        <p:tgtEl>
                                          <p:spTgt spid="21667"/>
                                        </p:tgtEl>
                                        <p:attrNameLst>
                                          <p:attrName>ppt_x</p:attrName>
                                        </p:attrNameLst>
                                      </p:cBhvr>
                                      <p:tavLst>
                                        <p:tav tm="0">
                                          <p:val>
                                            <p:strVal val="#ppt_x"/>
                                          </p:val>
                                        </p:tav>
                                        <p:tav tm="100000">
                                          <p:val>
                                            <p:strVal val="#ppt_x"/>
                                          </p:val>
                                        </p:tav>
                                      </p:tavLst>
                                    </p:anim>
                                    <p:anim calcmode="lin" valueType="num">
                                      <p:cBhvr>
                                        <p:cTn id="52" dur="1000" fill="hold"/>
                                        <p:tgtEl>
                                          <p:spTgt spid="21667"/>
                                        </p:tgtEl>
                                        <p:attrNameLst>
                                          <p:attrName>ppt_y</p:attrName>
                                        </p:attrNameLst>
                                      </p:cBhvr>
                                      <p:tavLst>
                                        <p:tav tm="0">
                                          <p:val>
                                            <p:strVal val="#ppt_y+.1"/>
                                          </p:val>
                                        </p:tav>
                                        <p:tav tm="100000">
                                          <p:val>
                                            <p:strVal val="#ppt_y"/>
                                          </p:val>
                                        </p:tav>
                                      </p:tavLst>
                                    </p:anim>
                                  </p:childTnLst>
                                </p:cTn>
                              </p:par>
                              <p:par>
                                <p:cTn id="53" presetID="16" presetClass="entr" presetSubtype="21" fill="hold" grpId="0" nodeType="withEffect">
                                  <p:stCondLst>
                                    <p:cond delay="3000"/>
                                  </p:stCondLst>
                                  <p:childTnLst>
                                    <p:set>
                                      <p:cBhvr>
                                        <p:cTn id="54" dur="1" fill="hold">
                                          <p:stCondLst>
                                            <p:cond delay="0"/>
                                          </p:stCondLst>
                                        </p:cTn>
                                        <p:tgtEl>
                                          <p:spTgt spid="21675"/>
                                        </p:tgtEl>
                                        <p:attrNameLst>
                                          <p:attrName>style.visibility</p:attrName>
                                        </p:attrNameLst>
                                      </p:cBhvr>
                                      <p:to>
                                        <p:strVal val="visible"/>
                                      </p:to>
                                    </p:set>
                                    <p:animEffect>
                                      <p:cBhvr>
                                        <p:cTn id="55" dur="500"/>
                                        <p:tgtEl>
                                          <p:spTgt spid="21675"/>
                                        </p:tgtEl>
                                      </p:cBhvr>
                                    </p:animEffect>
                                  </p:childTnLst>
                                </p:cTn>
                              </p:par>
                              <p:par>
                                <p:cTn id="56" presetID="16" presetClass="entr" presetSubtype="21" fill="hold" grpId="0" nodeType="withEffect">
                                  <p:stCondLst>
                                    <p:cond delay="3000"/>
                                  </p:stCondLst>
                                  <p:childTnLst>
                                    <p:set>
                                      <p:cBhvr>
                                        <p:cTn id="57" dur="1" fill="hold">
                                          <p:stCondLst>
                                            <p:cond delay="0"/>
                                          </p:stCondLst>
                                        </p:cTn>
                                        <p:tgtEl>
                                          <p:spTgt spid="21676"/>
                                        </p:tgtEl>
                                        <p:attrNameLst>
                                          <p:attrName>style.visibility</p:attrName>
                                        </p:attrNameLst>
                                      </p:cBhvr>
                                      <p:to>
                                        <p:strVal val="visible"/>
                                      </p:to>
                                    </p:set>
                                    <p:animEffect>
                                      <p:cBhvr>
                                        <p:cTn id="58" dur="500"/>
                                        <p:tgtEl>
                                          <p:spTgt spid="21676"/>
                                        </p:tgtEl>
                                      </p:cBhvr>
                                    </p:animEffect>
                                  </p:childTnLst>
                                </p:cTn>
                              </p:par>
                              <p:par>
                                <p:cTn id="59" presetID="16" presetClass="entr" presetSubtype="21" fill="hold" grpId="0" nodeType="withEffect">
                                  <p:stCondLst>
                                    <p:cond delay="3000"/>
                                  </p:stCondLst>
                                  <p:childTnLst>
                                    <p:set>
                                      <p:cBhvr>
                                        <p:cTn id="60" dur="1" fill="hold">
                                          <p:stCondLst>
                                            <p:cond delay="0"/>
                                          </p:stCondLst>
                                        </p:cTn>
                                        <p:tgtEl>
                                          <p:spTgt spid="21677"/>
                                        </p:tgtEl>
                                        <p:attrNameLst>
                                          <p:attrName>style.visibility</p:attrName>
                                        </p:attrNameLst>
                                      </p:cBhvr>
                                      <p:to>
                                        <p:strVal val="visible"/>
                                      </p:to>
                                    </p:set>
                                    <p:animEffect>
                                      <p:cBhvr>
                                        <p:cTn id="61" dur="500"/>
                                        <p:tgtEl>
                                          <p:spTgt spid="21677"/>
                                        </p:tgtEl>
                                      </p:cBhvr>
                                    </p:animEffect>
                                  </p:childTnLst>
                                </p:cTn>
                              </p:par>
                              <p:par>
                                <p:cTn id="62" presetID="16" presetClass="entr" presetSubtype="21" fill="hold" grpId="0" nodeType="withEffect">
                                  <p:stCondLst>
                                    <p:cond delay="3000"/>
                                  </p:stCondLst>
                                  <p:childTnLst>
                                    <p:set>
                                      <p:cBhvr>
                                        <p:cTn id="63" dur="1" fill="hold">
                                          <p:stCondLst>
                                            <p:cond delay="0"/>
                                          </p:stCondLst>
                                        </p:cTn>
                                        <p:tgtEl>
                                          <p:spTgt spid="21678"/>
                                        </p:tgtEl>
                                        <p:attrNameLst>
                                          <p:attrName>style.visibility</p:attrName>
                                        </p:attrNameLst>
                                      </p:cBhvr>
                                      <p:to>
                                        <p:strVal val="visible"/>
                                      </p:to>
                                    </p:set>
                                    <p:animEffect>
                                      <p:cBhvr>
                                        <p:cTn id="64" dur="500"/>
                                        <p:tgtEl>
                                          <p:spTgt spid="21678"/>
                                        </p:tgtEl>
                                      </p:cBhvr>
                                    </p:animEffect>
                                  </p:childTnLst>
                                </p:cTn>
                              </p:par>
                              <p:par>
                                <p:cTn id="65" presetID="16" presetClass="entr" presetSubtype="21" fill="hold" grpId="0" nodeType="withEffect">
                                  <p:stCondLst>
                                    <p:cond delay="3000"/>
                                  </p:stCondLst>
                                  <p:childTnLst>
                                    <p:set>
                                      <p:cBhvr>
                                        <p:cTn id="66" dur="1" fill="hold">
                                          <p:stCondLst>
                                            <p:cond delay="0"/>
                                          </p:stCondLst>
                                        </p:cTn>
                                        <p:tgtEl>
                                          <p:spTgt spid="21679"/>
                                        </p:tgtEl>
                                        <p:attrNameLst>
                                          <p:attrName>style.visibility</p:attrName>
                                        </p:attrNameLst>
                                      </p:cBhvr>
                                      <p:to>
                                        <p:strVal val="visible"/>
                                      </p:to>
                                    </p:set>
                                    <p:animEffect>
                                      <p:cBhvr>
                                        <p:cTn id="67" dur="500"/>
                                        <p:tgtEl>
                                          <p:spTgt spid="216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49" grpId="0" animBg="1"/>
      <p:bldP spid="21650" grpId="0" bldLvl="0" animBg="1" autoUpdateAnimBg="0"/>
      <p:bldP spid="21651" grpId="0" bldLvl="0" animBg="1" autoUpdateAnimBg="0"/>
      <p:bldP spid="21652" grpId="0" bldLvl="0" animBg="1" autoUpdateAnimBg="0"/>
      <p:bldP spid="21653" grpId="0" bldLvl="0" animBg="1" autoUpdateAnimBg="0"/>
      <p:bldP spid="21654" grpId="0" bldLvl="0" animBg="1" autoUpdateAnimBg="0"/>
      <p:bldP spid="21675" grpId="0" bldLvl="0" autoUpdateAnimBg="0"/>
      <p:bldP spid="21676" grpId="0" bldLvl="0" autoUpdateAnimBg="0"/>
      <p:bldP spid="21677" grpId="0" bldLvl="0" autoUpdateAnimBg="0"/>
      <p:bldP spid="21678" grpId="0" bldLvl="0" autoUpdateAnimBg="0"/>
      <p:bldP spid="21679" grpId="0" bldLvl="0"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文本框 25"/>
          <p:cNvSpPr>
            <a:spLocks noChangeArrowheads="1"/>
          </p:cNvSpPr>
          <p:nvPr/>
        </p:nvSpPr>
        <p:spPr bwMode="auto">
          <a:xfrm>
            <a:off x="2344738" y="2744788"/>
            <a:ext cx="979487" cy="93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72" tIns="45736" rIns="91472" bIns="45736">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5500" dirty="0">
                <a:solidFill>
                  <a:schemeClr val="bg1"/>
                </a:solidFill>
                <a:latin typeface="华文彩云" pitchFamily="2" charset="-122"/>
                <a:ea typeface="华文彩云" pitchFamily="2" charset="-122"/>
                <a:sym typeface="华文彩云" pitchFamily="2" charset="-122"/>
              </a:rPr>
              <a:t>01</a:t>
            </a:r>
            <a:endParaRPr lang="zh-CN" altLang="en-US" sz="5500" dirty="0">
              <a:solidFill>
                <a:schemeClr val="bg1"/>
              </a:solidFill>
              <a:latin typeface="华文彩云" pitchFamily="2" charset="-122"/>
              <a:ea typeface="华文彩云" pitchFamily="2" charset="-122"/>
              <a:sym typeface="华文彩云" pitchFamily="2" charset="-122"/>
            </a:endParaRPr>
          </a:p>
        </p:txBody>
      </p:sp>
      <p:sp>
        <p:nvSpPr>
          <p:cNvPr id="4100" name="矩形 26"/>
          <p:cNvSpPr>
            <a:spLocks noChangeArrowheads="1"/>
          </p:cNvSpPr>
          <p:nvPr/>
        </p:nvSpPr>
        <p:spPr bwMode="auto">
          <a:xfrm>
            <a:off x="2346325" y="3435350"/>
            <a:ext cx="13779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72" tIns="45736" rIns="91472" bIns="45736">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en-US" sz="2000">
                <a:solidFill>
                  <a:schemeClr val="bg1"/>
                </a:solidFill>
                <a:sym typeface="宋体" panose="02010600030101010101" pitchFamily="2" charset="-122"/>
              </a:rPr>
              <a:t>TEXT HERE </a:t>
            </a:r>
            <a:endParaRPr lang="zh-CN" altLang="en-US" sz="1900">
              <a:latin typeface="Arial" panose="020B0604020202020204" pitchFamily="34" charset="0"/>
            </a:endParaRPr>
          </a:p>
        </p:txBody>
      </p:sp>
      <p:sp>
        <p:nvSpPr>
          <p:cNvPr id="4101" name="文本框 27"/>
          <p:cNvSpPr>
            <a:spLocks noChangeArrowheads="1"/>
          </p:cNvSpPr>
          <p:nvPr/>
        </p:nvSpPr>
        <p:spPr bwMode="auto">
          <a:xfrm>
            <a:off x="5084763" y="2517775"/>
            <a:ext cx="106045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72" tIns="45736" rIns="91472" bIns="45736">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6000">
                <a:solidFill>
                  <a:schemeClr val="bg1"/>
                </a:solidFill>
                <a:latin typeface="华文彩云" pitchFamily="2" charset="-122"/>
                <a:ea typeface="华文彩云" pitchFamily="2" charset="-122"/>
                <a:sym typeface="华文彩云" pitchFamily="2" charset="-122"/>
              </a:rPr>
              <a:t>02</a:t>
            </a:r>
            <a:endParaRPr lang="zh-CN" altLang="en-US" sz="6000">
              <a:solidFill>
                <a:schemeClr val="bg1"/>
              </a:solidFill>
              <a:latin typeface="华文彩云" pitchFamily="2" charset="-122"/>
              <a:ea typeface="华文彩云" pitchFamily="2" charset="-122"/>
              <a:sym typeface="华文彩云" pitchFamily="2" charset="-122"/>
            </a:endParaRPr>
          </a:p>
        </p:txBody>
      </p:sp>
      <p:sp>
        <p:nvSpPr>
          <p:cNvPr id="4102" name="文本框 28"/>
          <p:cNvSpPr>
            <a:spLocks noChangeArrowheads="1"/>
          </p:cNvSpPr>
          <p:nvPr/>
        </p:nvSpPr>
        <p:spPr bwMode="auto">
          <a:xfrm>
            <a:off x="8620125" y="2744788"/>
            <a:ext cx="979488" cy="93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72" tIns="45736" rIns="91472" bIns="45736">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5500">
                <a:solidFill>
                  <a:schemeClr val="bg1"/>
                </a:solidFill>
                <a:latin typeface="华文彩云" pitchFamily="2" charset="-122"/>
                <a:ea typeface="华文彩云" pitchFamily="2" charset="-122"/>
                <a:sym typeface="华文彩云" pitchFamily="2" charset="-122"/>
              </a:rPr>
              <a:t>03</a:t>
            </a:r>
            <a:endParaRPr lang="zh-CN" altLang="en-US" sz="5500">
              <a:solidFill>
                <a:schemeClr val="bg1"/>
              </a:solidFill>
              <a:latin typeface="华文彩云" pitchFamily="2" charset="-122"/>
              <a:ea typeface="华文彩云" pitchFamily="2" charset="-122"/>
              <a:sym typeface="华文彩云" pitchFamily="2" charset="-122"/>
            </a:endParaRPr>
          </a:p>
        </p:txBody>
      </p:sp>
      <p:sp>
        <p:nvSpPr>
          <p:cNvPr id="4103" name="矩形 29"/>
          <p:cNvSpPr>
            <a:spLocks noChangeArrowheads="1"/>
          </p:cNvSpPr>
          <p:nvPr/>
        </p:nvSpPr>
        <p:spPr bwMode="auto">
          <a:xfrm>
            <a:off x="6051550" y="3006725"/>
            <a:ext cx="13763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72" tIns="45736" rIns="91472" bIns="45736">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en-US" sz="2000">
                <a:solidFill>
                  <a:schemeClr val="bg1"/>
                </a:solidFill>
                <a:sym typeface="宋体" panose="02010600030101010101" pitchFamily="2" charset="-122"/>
              </a:rPr>
              <a:t>TEXT HERE </a:t>
            </a:r>
            <a:endParaRPr lang="zh-CN" altLang="en-US" sz="1900">
              <a:latin typeface="Arial" panose="020B0604020202020204" pitchFamily="34" charset="0"/>
            </a:endParaRPr>
          </a:p>
        </p:txBody>
      </p:sp>
      <p:sp>
        <p:nvSpPr>
          <p:cNvPr id="4104" name="矩形 30"/>
          <p:cNvSpPr>
            <a:spLocks noChangeArrowheads="1"/>
          </p:cNvSpPr>
          <p:nvPr/>
        </p:nvSpPr>
        <p:spPr bwMode="auto">
          <a:xfrm>
            <a:off x="8588375" y="3435350"/>
            <a:ext cx="13779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72" tIns="45736" rIns="91472" bIns="45736">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en-US" sz="2000">
                <a:solidFill>
                  <a:schemeClr val="bg1"/>
                </a:solidFill>
                <a:sym typeface="宋体" panose="02010600030101010101" pitchFamily="2" charset="-122"/>
              </a:rPr>
              <a:t>TEXT HERE </a:t>
            </a:r>
            <a:endParaRPr lang="zh-CN" altLang="en-US" sz="1900">
              <a:latin typeface="Arial" panose="020B0604020202020204" pitchFamily="34" charset="0"/>
            </a:endParaRPr>
          </a:p>
        </p:txBody>
      </p:sp>
      <p:sp>
        <p:nvSpPr>
          <p:cNvPr id="4105" name="矩形 31"/>
          <p:cNvSpPr>
            <a:spLocks noChangeArrowheads="1"/>
          </p:cNvSpPr>
          <p:nvPr/>
        </p:nvSpPr>
        <p:spPr bwMode="auto">
          <a:xfrm>
            <a:off x="5114925" y="3406775"/>
            <a:ext cx="2354263" cy="96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72" tIns="45736" rIns="91472" bIns="45736">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add you to the center of the narrative thought</a:t>
            </a:r>
            <a:endParaRPr lang="zh-CN" altLang="en-US" sz="1900">
              <a:solidFill>
                <a:schemeClr val="bg1"/>
              </a:solidFill>
              <a:sym typeface="宋体" panose="02010600030101010101" pitchFamily="2" charset="-122"/>
            </a:endParaRPr>
          </a:p>
        </p:txBody>
      </p:sp>
      <p:grpSp>
        <p:nvGrpSpPr>
          <p:cNvPr id="4107" name="组合 23"/>
          <p:cNvGrpSpPr>
            <a:grpSpLocks/>
          </p:cNvGrpSpPr>
          <p:nvPr/>
        </p:nvGrpSpPr>
        <p:grpSpPr bwMode="auto">
          <a:xfrm>
            <a:off x="1865313" y="2317750"/>
            <a:ext cx="2112962" cy="2112963"/>
            <a:chOff x="0" y="0"/>
            <a:chExt cx="3127289" cy="3141371"/>
          </a:xfrm>
        </p:grpSpPr>
        <p:grpSp>
          <p:nvGrpSpPr>
            <p:cNvPr id="4384" name="组合 32"/>
            <p:cNvGrpSpPr>
              <a:grpSpLocks/>
            </p:cNvGrpSpPr>
            <p:nvPr/>
          </p:nvGrpSpPr>
          <p:grpSpPr bwMode="auto">
            <a:xfrm rot="4947725">
              <a:off x="-7041" y="7041"/>
              <a:ext cx="3141371" cy="3127289"/>
              <a:chOff x="0" y="0"/>
              <a:chExt cx="4249738" cy="4230688"/>
            </a:xfrm>
          </p:grpSpPr>
          <p:sp>
            <p:nvSpPr>
              <p:cNvPr id="445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45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5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5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5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5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6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6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6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6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6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6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6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6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6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6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7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7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7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7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7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75"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7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7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7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7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80"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8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8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8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8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85"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8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8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88"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8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9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51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2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2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 name="组合 33"/>
            <p:cNvGrpSpPr>
              <a:grpSpLocks/>
            </p:cNvGrpSpPr>
            <p:nvPr/>
          </p:nvGrpSpPr>
          <p:grpSpPr bwMode="auto">
            <a:xfrm rot="-3775067">
              <a:off x="170520" y="183807"/>
              <a:ext cx="2786247" cy="2773758"/>
              <a:chOff x="0" y="0"/>
              <a:chExt cx="4249738" cy="4230688"/>
            </a:xfrm>
          </p:grpSpPr>
          <p:sp>
            <p:nvSpPr>
              <p:cNvPr id="4386"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387"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88"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89"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90"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91"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92"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93"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94"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95"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96"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97"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98"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99"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00"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01"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02"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03"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04"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05"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06"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07"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08"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09"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10"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11"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12"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13"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14"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15"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16"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17"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18"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19"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20"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21"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22"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23"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24"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25"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26"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27"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28"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29"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0"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1"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3"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4"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5"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6"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7"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8"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9"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0"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1"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7"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48"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50"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51"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52"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53"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4246" name="组合 170"/>
          <p:cNvGrpSpPr>
            <a:grpSpLocks/>
          </p:cNvGrpSpPr>
          <p:nvPr/>
        </p:nvGrpSpPr>
        <p:grpSpPr bwMode="auto">
          <a:xfrm>
            <a:off x="4521200" y="1760538"/>
            <a:ext cx="3313113" cy="3313112"/>
            <a:chOff x="0" y="0"/>
            <a:chExt cx="3127289" cy="3141371"/>
          </a:xfrm>
        </p:grpSpPr>
        <p:grpSp>
          <p:nvGrpSpPr>
            <p:cNvPr id="3" name="组合 171"/>
            <p:cNvGrpSpPr>
              <a:grpSpLocks/>
            </p:cNvGrpSpPr>
            <p:nvPr/>
          </p:nvGrpSpPr>
          <p:grpSpPr bwMode="auto">
            <a:xfrm rot="4947725">
              <a:off x="-7041" y="7041"/>
              <a:ext cx="3141371" cy="3127289"/>
              <a:chOff x="0" y="0"/>
              <a:chExt cx="4249738" cy="4230688"/>
            </a:xfrm>
          </p:grpSpPr>
          <p:sp>
            <p:nvSpPr>
              <p:cNvPr id="4316"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317"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18"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19"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20"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21"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22"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23"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24"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25"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26"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27"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28"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29"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30"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31"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32"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33"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34"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35"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36"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37"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38"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39"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40"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41"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42"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43"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44"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45"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46"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47"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48"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49"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50"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51"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52"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53"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54"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55"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56"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57"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58"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59"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0"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1"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3"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4"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5"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6"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7"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8"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9"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0"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1"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7"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78"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80"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81"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82"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83"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4247" name="组合 172"/>
            <p:cNvGrpSpPr>
              <a:grpSpLocks/>
            </p:cNvGrpSpPr>
            <p:nvPr/>
          </p:nvGrpSpPr>
          <p:grpSpPr bwMode="auto">
            <a:xfrm rot="-3775067">
              <a:off x="170520" y="183807"/>
              <a:ext cx="2786247" cy="2773758"/>
              <a:chOff x="0" y="0"/>
              <a:chExt cx="4249738" cy="4230688"/>
            </a:xfrm>
          </p:grpSpPr>
          <p:sp>
            <p:nvSpPr>
              <p:cNvPr id="4248"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249"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50"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51"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52"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53"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54"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55"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56"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57"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58"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59"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60"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61"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62"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63"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64"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65"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66"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67"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68"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69"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70"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71"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72"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73"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74"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75"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76"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77"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78"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79"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80"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81"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82"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83"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84"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85"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86"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87"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88"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89"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0"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1"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2"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3"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4"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5"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6"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7"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8"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9"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0"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1"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2"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3"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5"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6"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7"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8"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9"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10"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11"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12"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13"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14"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15"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4385" name="组合 309"/>
          <p:cNvGrpSpPr>
            <a:grpSpLocks/>
          </p:cNvGrpSpPr>
          <p:nvPr/>
        </p:nvGrpSpPr>
        <p:grpSpPr bwMode="auto">
          <a:xfrm>
            <a:off x="8128000" y="2338388"/>
            <a:ext cx="2112963" cy="2112962"/>
            <a:chOff x="0" y="0"/>
            <a:chExt cx="3127289" cy="3141371"/>
          </a:xfrm>
        </p:grpSpPr>
        <p:grpSp>
          <p:nvGrpSpPr>
            <p:cNvPr id="4108" name="组合 310"/>
            <p:cNvGrpSpPr>
              <a:grpSpLocks/>
            </p:cNvGrpSpPr>
            <p:nvPr/>
          </p:nvGrpSpPr>
          <p:grpSpPr bwMode="auto">
            <a:xfrm rot="4947725">
              <a:off x="-7041" y="7041"/>
              <a:ext cx="3141371" cy="3127289"/>
              <a:chOff x="0" y="0"/>
              <a:chExt cx="4249738" cy="4230688"/>
            </a:xfrm>
          </p:grpSpPr>
          <p:sp>
            <p:nvSpPr>
              <p:cNvPr id="4178"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179"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0"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1"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2"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3"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4"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5"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6"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7"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8"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9"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90"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91"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92"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93"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94"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95"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96"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97"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98"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99"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00"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01"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02"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03"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04"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05"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06"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07"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08"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09"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10"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11"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12"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13"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14"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15"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16"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17"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18"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19"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0"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1"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2"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3"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4"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5"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6"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7"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8"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9"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0"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1"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2"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3"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5"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6"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7"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8"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9"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40"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41"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42"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43"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44"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45"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4109" name="组合 311"/>
            <p:cNvGrpSpPr>
              <a:grpSpLocks/>
            </p:cNvGrpSpPr>
            <p:nvPr/>
          </p:nvGrpSpPr>
          <p:grpSpPr bwMode="auto">
            <a:xfrm rot="-3775067">
              <a:off x="170520" y="183807"/>
              <a:ext cx="2786247" cy="2773758"/>
              <a:chOff x="0" y="0"/>
              <a:chExt cx="4249738" cy="4230688"/>
            </a:xfrm>
          </p:grpSpPr>
          <p:sp>
            <p:nvSpPr>
              <p:cNvPr id="4110"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111"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12"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13"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14"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15"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16"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17"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18"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19"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20"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21"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22"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23"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24"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25"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26"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27"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28"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29"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30"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31"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32"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33"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34"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35"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36"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37"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38"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39"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40"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41"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42"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43"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44"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45"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46"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47"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48"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49"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0"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1"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2"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3"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4"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5"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6"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7"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8"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9"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0"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1"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2"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3"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4"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5"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6"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7"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8"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9"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70"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71"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72"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73"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74"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75"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76"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77"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Tree>
  </p:cSld>
  <p:clrMapOvr>
    <a:masterClrMapping/>
  </p:clrMapOvr>
  <p:transition spd="slow" advTm="0">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4246"/>
                                        </p:tgtEl>
                                        <p:attrNameLst>
                                          <p:attrName>style.visibility</p:attrName>
                                        </p:attrNameLst>
                                      </p:cBhvr>
                                      <p:to>
                                        <p:strVal val="visible"/>
                                      </p:to>
                                    </p:set>
                                    <p:animEffect>
                                      <p:cBhvr>
                                        <p:cTn id="7" dur="500"/>
                                        <p:tgtEl>
                                          <p:spTgt spid="4246"/>
                                        </p:tgtEl>
                                      </p:cBhvr>
                                    </p:animEffect>
                                  </p:childTnLst>
                                </p:cTn>
                              </p:par>
                              <p:par>
                                <p:cTn id="8" presetID="10" presetClass="entr" presetSubtype="0" fill="hold" nodeType="withEffect">
                                  <p:stCondLst>
                                    <p:cond delay="0"/>
                                  </p:stCondLst>
                                  <p:childTnLst>
                                    <p:set>
                                      <p:cBhvr>
                                        <p:cTn id="9" dur="1" fill="hold">
                                          <p:stCondLst>
                                            <p:cond delay="0"/>
                                          </p:stCondLst>
                                        </p:cTn>
                                        <p:tgtEl>
                                          <p:spTgt spid="4385"/>
                                        </p:tgtEl>
                                        <p:attrNameLst>
                                          <p:attrName>style.visibility</p:attrName>
                                        </p:attrNameLst>
                                      </p:cBhvr>
                                      <p:to>
                                        <p:strVal val="visible"/>
                                      </p:to>
                                    </p:set>
                                    <p:animEffect>
                                      <p:cBhvr>
                                        <p:cTn id="10" dur="500"/>
                                        <p:tgtEl>
                                          <p:spTgt spid="4385"/>
                                        </p:tgtEl>
                                      </p:cBhvr>
                                    </p:animEffect>
                                  </p:childTnLst>
                                </p:cTn>
                              </p:par>
                              <p:par>
                                <p:cTn id="11" presetID="10" presetClass="entr" presetSubtype="0" fill="hold" nodeType="withEffect">
                                  <p:stCondLst>
                                    <p:cond delay="0"/>
                                  </p:stCondLst>
                                  <p:childTnLst>
                                    <p:set>
                                      <p:cBhvr>
                                        <p:cTn id="12" dur="1" fill="hold">
                                          <p:stCondLst>
                                            <p:cond delay="0"/>
                                          </p:stCondLst>
                                        </p:cTn>
                                        <p:tgtEl>
                                          <p:spTgt spid="4107"/>
                                        </p:tgtEl>
                                        <p:attrNameLst>
                                          <p:attrName>style.visibility</p:attrName>
                                        </p:attrNameLst>
                                      </p:cBhvr>
                                      <p:to>
                                        <p:strVal val="visible"/>
                                      </p:to>
                                    </p:set>
                                    <p:animEffect>
                                      <p:cBhvr>
                                        <p:cTn id="13" dur="500"/>
                                        <p:tgtEl>
                                          <p:spTgt spid="4107"/>
                                        </p:tgtEl>
                                      </p:cBhvr>
                                    </p:animEffect>
                                  </p:childTnLst>
                                </p:cTn>
                              </p:par>
                              <p:par>
                                <p:cTn id="14" presetID="8" presetClass="emph" presetSubtype="0" fill="hold" nodeType="withEffect">
                                  <p:stCondLst>
                                    <p:cond delay="0"/>
                                  </p:stCondLst>
                                  <p:childTnLst>
                                    <p:animRot by="21600000">
                                      <p:cBhvr>
                                        <p:cTn id="15" dur="3500" fill="hold"/>
                                        <p:tgtEl>
                                          <p:spTgt spid="4246"/>
                                        </p:tgtEl>
                                        <p:attrNameLst>
                                          <p:attrName>r</p:attrName>
                                        </p:attrNameLst>
                                      </p:cBhvr>
                                    </p:animRot>
                                  </p:childTnLst>
                                </p:cTn>
                              </p:par>
                              <p:par>
                                <p:cTn id="16" presetID="8" presetClass="emph" presetSubtype="0" fill="hold" nodeType="withEffect">
                                  <p:stCondLst>
                                    <p:cond delay="0"/>
                                  </p:stCondLst>
                                  <p:childTnLst>
                                    <p:animRot by="21600000">
                                      <p:cBhvr>
                                        <p:cTn id="17" dur="3000" fill="hold"/>
                                        <p:tgtEl>
                                          <p:spTgt spid="4385"/>
                                        </p:tgtEl>
                                        <p:attrNameLst>
                                          <p:attrName>r</p:attrName>
                                        </p:attrNameLst>
                                      </p:cBhvr>
                                    </p:animRot>
                                  </p:childTnLst>
                                </p:cTn>
                              </p:par>
                              <p:par>
                                <p:cTn id="18" presetID="8" presetClass="emph" presetSubtype="0" fill="hold" nodeType="withEffect">
                                  <p:stCondLst>
                                    <p:cond delay="0"/>
                                  </p:stCondLst>
                                  <p:childTnLst>
                                    <p:animRot by="21600000">
                                      <p:cBhvr>
                                        <p:cTn id="19" dur="2500" fill="hold"/>
                                        <p:tgtEl>
                                          <p:spTgt spid="4107"/>
                                        </p:tgtEl>
                                        <p:attrNameLst>
                                          <p:attrName>r</p:attrName>
                                        </p:attrNameLst>
                                      </p:cBhvr>
                                    </p:animRot>
                                  </p:childTnLst>
                                </p:cTn>
                              </p:par>
                              <p:par>
                                <p:cTn id="20" presetID="10" presetClass="entr" presetSubtype="0" fill="hold" grpId="0" nodeType="withEffect">
                                  <p:stCondLst>
                                    <p:cond delay="2700"/>
                                  </p:stCondLst>
                                  <p:childTnLst>
                                    <p:set>
                                      <p:cBhvr>
                                        <p:cTn id="21" dur="1" fill="hold">
                                          <p:stCondLst>
                                            <p:cond delay="0"/>
                                          </p:stCondLst>
                                        </p:cTn>
                                        <p:tgtEl>
                                          <p:spTgt spid="4099"/>
                                        </p:tgtEl>
                                        <p:attrNameLst>
                                          <p:attrName>style.visibility</p:attrName>
                                        </p:attrNameLst>
                                      </p:cBhvr>
                                      <p:to>
                                        <p:strVal val="visible"/>
                                      </p:to>
                                    </p:set>
                                    <p:anim calcmode="lin" valueType="num">
                                      <p:cBhvr>
                                        <p:cTn id="22" dur="500" fill="hold"/>
                                        <p:tgtEl>
                                          <p:spTgt spid="4099"/>
                                        </p:tgtEl>
                                        <p:attrNameLst>
                                          <p:attrName>ppt_w</p:attrName>
                                        </p:attrNameLst>
                                      </p:cBhvr>
                                      <p:tavLst>
                                        <p:tav tm="0">
                                          <p:val>
                                            <p:fltVal val="0"/>
                                          </p:val>
                                        </p:tav>
                                        <p:tav tm="100000">
                                          <p:val>
                                            <p:strVal val="#ppt_w"/>
                                          </p:val>
                                        </p:tav>
                                      </p:tavLst>
                                    </p:anim>
                                    <p:anim calcmode="lin" valueType="num">
                                      <p:cBhvr>
                                        <p:cTn id="23" dur="500" fill="hold"/>
                                        <p:tgtEl>
                                          <p:spTgt spid="4099"/>
                                        </p:tgtEl>
                                        <p:attrNameLst>
                                          <p:attrName>ppt_h</p:attrName>
                                        </p:attrNameLst>
                                      </p:cBhvr>
                                      <p:tavLst>
                                        <p:tav tm="0">
                                          <p:val>
                                            <p:fltVal val="0"/>
                                          </p:val>
                                        </p:tav>
                                        <p:tav tm="100000">
                                          <p:val>
                                            <p:strVal val="#ppt_h"/>
                                          </p:val>
                                        </p:tav>
                                      </p:tavLst>
                                    </p:anim>
                                    <p:animEffect>
                                      <p:cBhvr>
                                        <p:cTn id="24" dur="500"/>
                                        <p:tgtEl>
                                          <p:spTgt spid="4099"/>
                                        </p:tgtEl>
                                      </p:cBhvr>
                                    </p:animEffect>
                                  </p:childTnLst>
                                </p:cTn>
                              </p:par>
                              <p:par>
                                <p:cTn id="25" presetID="22" presetClass="entr" presetSubtype="8" fill="hold" grpId="0" nodeType="withEffect">
                                  <p:stCondLst>
                                    <p:cond delay="2700"/>
                                  </p:stCondLst>
                                  <p:childTnLst>
                                    <p:set>
                                      <p:cBhvr>
                                        <p:cTn id="26" dur="1" fill="hold">
                                          <p:stCondLst>
                                            <p:cond delay="0"/>
                                          </p:stCondLst>
                                        </p:cTn>
                                        <p:tgtEl>
                                          <p:spTgt spid="4100"/>
                                        </p:tgtEl>
                                        <p:attrNameLst>
                                          <p:attrName>style.visibility</p:attrName>
                                        </p:attrNameLst>
                                      </p:cBhvr>
                                      <p:to>
                                        <p:strVal val="visible"/>
                                      </p:to>
                                    </p:set>
                                    <p:animEffect>
                                      <p:cBhvr>
                                        <p:cTn id="27" dur="500"/>
                                        <p:tgtEl>
                                          <p:spTgt spid="4100"/>
                                        </p:tgtEl>
                                      </p:cBhvr>
                                    </p:animEffect>
                                  </p:childTnLst>
                                </p:cTn>
                              </p:par>
                              <p:par>
                                <p:cTn id="28" presetID="10" presetClass="entr" presetSubtype="0" fill="hold" grpId="0" nodeType="withEffect">
                                  <p:stCondLst>
                                    <p:cond delay="3100"/>
                                  </p:stCondLst>
                                  <p:childTnLst>
                                    <p:set>
                                      <p:cBhvr>
                                        <p:cTn id="29" dur="1" fill="hold">
                                          <p:stCondLst>
                                            <p:cond delay="0"/>
                                          </p:stCondLst>
                                        </p:cTn>
                                        <p:tgtEl>
                                          <p:spTgt spid="4101"/>
                                        </p:tgtEl>
                                        <p:attrNameLst>
                                          <p:attrName>style.visibility</p:attrName>
                                        </p:attrNameLst>
                                      </p:cBhvr>
                                      <p:to>
                                        <p:strVal val="visible"/>
                                      </p:to>
                                    </p:set>
                                    <p:anim calcmode="lin" valueType="num">
                                      <p:cBhvr>
                                        <p:cTn id="30" dur="500" fill="hold"/>
                                        <p:tgtEl>
                                          <p:spTgt spid="4101"/>
                                        </p:tgtEl>
                                        <p:attrNameLst>
                                          <p:attrName>ppt_w</p:attrName>
                                        </p:attrNameLst>
                                      </p:cBhvr>
                                      <p:tavLst>
                                        <p:tav tm="0">
                                          <p:val>
                                            <p:fltVal val="0"/>
                                          </p:val>
                                        </p:tav>
                                        <p:tav tm="100000">
                                          <p:val>
                                            <p:strVal val="#ppt_w"/>
                                          </p:val>
                                        </p:tav>
                                      </p:tavLst>
                                    </p:anim>
                                    <p:anim calcmode="lin" valueType="num">
                                      <p:cBhvr>
                                        <p:cTn id="31" dur="500" fill="hold"/>
                                        <p:tgtEl>
                                          <p:spTgt spid="4101"/>
                                        </p:tgtEl>
                                        <p:attrNameLst>
                                          <p:attrName>ppt_h</p:attrName>
                                        </p:attrNameLst>
                                      </p:cBhvr>
                                      <p:tavLst>
                                        <p:tav tm="0">
                                          <p:val>
                                            <p:fltVal val="0"/>
                                          </p:val>
                                        </p:tav>
                                        <p:tav tm="100000">
                                          <p:val>
                                            <p:strVal val="#ppt_h"/>
                                          </p:val>
                                        </p:tav>
                                      </p:tavLst>
                                    </p:anim>
                                    <p:animEffect>
                                      <p:cBhvr>
                                        <p:cTn id="32" dur="500"/>
                                        <p:tgtEl>
                                          <p:spTgt spid="4101"/>
                                        </p:tgtEl>
                                      </p:cBhvr>
                                    </p:animEffect>
                                  </p:childTnLst>
                                </p:cTn>
                              </p:par>
                              <p:par>
                                <p:cTn id="33" presetID="22" presetClass="entr" presetSubtype="8" fill="hold" grpId="0" nodeType="withEffect">
                                  <p:stCondLst>
                                    <p:cond delay="3100"/>
                                  </p:stCondLst>
                                  <p:childTnLst>
                                    <p:set>
                                      <p:cBhvr>
                                        <p:cTn id="34" dur="1" fill="hold">
                                          <p:stCondLst>
                                            <p:cond delay="0"/>
                                          </p:stCondLst>
                                        </p:cTn>
                                        <p:tgtEl>
                                          <p:spTgt spid="4103"/>
                                        </p:tgtEl>
                                        <p:attrNameLst>
                                          <p:attrName>style.visibility</p:attrName>
                                        </p:attrNameLst>
                                      </p:cBhvr>
                                      <p:to>
                                        <p:strVal val="visible"/>
                                      </p:to>
                                    </p:set>
                                    <p:animEffect>
                                      <p:cBhvr>
                                        <p:cTn id="35" dur="500"/>
                                        <p:tgtEl>
                                          <p:spTgt spid="4103"/>
                                        </p:tgtEl>
                                      </p:cBhvr>
                                    </p:animEffect>
                                  </p:childTnLst>
                                </p:cTn>
                              </p:par>
                              <p:par>
                                <p:cTn id="36" presetID="22" presetClass="entr" presetSubtype="8" fill="hold" grpId="0" nodeType="withEffect">
                                  <p:stCondLst>
                                    <p:cond delay="3100"/>
                                  </p:stCondLst>
                                  <p:childTnLst>
                                    <p:set>
                                      <p:cBhvr>
                                        <p:cTn id="37" dur="1" fill="hold">
                                          <p:stCondLst>
                                            <p:cond delay="0"/>
                                          </p:stCondLst>
                                        </p:cTn>
                                        <p:tgtEl>
                                          <p:spTgt spid="4105"/>
                                        </p:tgtEl>
                                        <p:attrNameLst>
                                          <p:attrName>style.visibility</p:attrName>
                                        </p:attrNameLst>
                                      </p:cBhvr>
                                      <p:to>
                                        <p:strVal val="visible"/>
                                      </p:to>
                                    </p:set>
                                    <p:animEffect>
                                      <p:cBhvr>
                                        <p:cTn id="38" dur="500"/>
                                        <p:tgtEl>
                                          <p:spTgt spid="4105"/>
                                        </p:tgtEl>
                                      </p:cBhvr>
                                    </p:animEffect>
                                  </p:childTnLst>
                                </p:cTn>
                              </p:par>
                              <p:par>
                                <p:cTn id="39" presetID="10" presetClass="entr" presetSubtype="0" fill="hold" grpId="0" nodeType="withEffect">
                                  <p:stCondLst>
                                    <p:cond delay="3600"/>
                                  </p:stCondLst>
                                  <p:childTnLst>
                                    <p:set>
                                      <p:cBhvr>
                                        <p:cTn id="40" dur="1" fill="hold">
                                          <p:stCondLst>
                                            <p:cond delay="0"/>
                                          </p:stCondLst>
                                        </p:cTn>
                                        <p:tgtEl>
                                          <p:spTgt spid="4102"/>
                                        </p:tgtEl>
                                        <p:attrNameLst>
                                          <p:attrName>style.visibility</p:attrName>
                                        </p:attrNameLst>
                                      </p:cBhvr>
                                      <p:to>
                                        <p:strVal val="visible"/>
                                      </p:to>
                                    </p:set>
                                    <p:anim calcmode="lin" valueType="num">
                                      <p:cBhvr>
                                        <p:cTn id="41" dur="500" fill="hold"/>
                                        <p:tgtEl>
                                          <p:spTgt spid="4102"/>
                                        </p:tgtEl>
                                        <p:attrNameLst>
                                          <p:attrName>ppt_w</p:attrName>
                                        </p:attrNameLst>
                                      </p:cBhvr>
                                      <p:tavLst>
                                        <p:tav tm="0">
                                          <p:val>
                                            <p:fltVal val="0"/>
                                          </p:val>
                                        </p:tav>
                                        <p:tav tm="100000">
                                          <p:val>
                                            <p:strVal val="#ppt_w"/>
                                          </p:val>
                                        </p:tav>
                                      </p:tavLst>
                                    </p:anim>
                                    <p:anim calcmode="lin" valueType="num">
                                      <p:cBhvr>
                                        <p:cTn id="42" dur="500" fill="hold"/>
                                        <p:tgtEl>
                                          <p:spTgt spid="4102"/>
                                        </p:tgtEl>
                                        <p:attrNameLst>
                                          <p:attrName>ppt_h</p:attrName>
                                        </p:attrNameLst>
                                      </p:cBhvr>
                                      <p:tavLst>
                                        <p:tav tm="0">
                                          <p:val>
                                            <p:fltVal val="0"/>
                                          </p:val>
                                        </p:tav>
                                        <p:tav tm="100000">
                                          <p:val>
                                            <p:strVal val="#ppt_h"/>
                                          </p:val>
                                        </p:tav>
                                      </p:tavLst>
                                    </p:anim>
                                    <p:animEffect>
                                      <p:cBhvr>
                                        <p:cTn id="43" dur="500"/>
                                        <p:tgtEl>
                                          <p:spTgt spid="4102"/>
                                        </p:tgtEl>
                                      </p:cBhvr>
                                    </p:animEffect>
                                  </p:childTnLst>
                                </p:cTn>
                              </p:par>
                              <p:par>
                                <p:cTn id="44" presetID="22" presetClass="entr" presetSubtype="8" fill="hold" grpId="0" nodeType="withEffect">
                                  <p:stCondLst>
                                    <p:cond delay="3600"/>
                                  </p:stCondLst>
                                  <p:childTnLst>
                                    <p:set>
                                      <p:cBhvr>
                                        <p:cTn id="45" dur="1" fill="hold">
                                          <p:stCondLst>
                                            <p:cond delay="0"/>
                                          </p:stCondLst>
                                        </p:cTn>
                                        <p:tgtEl>
                                          <p:spTgt spid="4104"/>
                                        </p:tgtEl>
                                        <p:attrNameLst>
                                          <p:attrName>style.visibility</p:attrName>
                                        </p:attrNameLst>
                                      </p:cBhvr>
                                      <p:to>
                                        <p:strVal val="visible"/>
                                      </p:to>
                                    </p:set>
                                    <p:animEffect>
                                      <p:cBhvr>
                                        <p:cTn id="46" dur="500"/>
                                        <p:tgtEl>
                                          <p:spTgt spid="4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9" grpId="0" bldLvl="0" autoUpdateAnimBg="0"/>
      <p:bldP spid="4100" grpId="0" bldLvl="0" autoUpdateAnimBg="0"/>
      <p:bldP spid="4101" grpId="0" bldLvl="0" autoUpdateAnimBg="0"/>
      <p:bldP spid="4102" grpId="0" bldLvl="0" autoUpdateAnimBg="0"/>
      <p:bldP spid="4103" grpId="0" bldLvl="0" autoUpdateAnimBg="0"/>
      <p:bldP spid="4104" grpId="0" bldLvl="0" autoUpdateAnimBg="0"/>
      <p:bldP spid="4105" grpId="0" bldLvl="0" autoUpdateAnimBg="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22531"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22532"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03</a:t>
            </a:r>
          </a:p>
        </p:txBody>
      </p:sp>
      <p:grpSp>
        <p:nvGrpSpPr>
          <p:cNvPr id="22533" name="组合 11"/>
          <p:cNvGrpSpPr>
            <a:grpSpLocks/>
          </p:cNvGrpSpPr>
          <p:nvPr/>
        </p:nvGrpSpPr>
        <p:grpSpPr bwMode="auto">
          <a:xfrm>
            <a:off x="361950" y="280988"/>
            <a:ext cx="828675" cy="827087"/>
            <a:chOff x="0" y="0"/>
            <a:chExt cx="3127289" cy="3141371"/>
          </a:xfrm>
        </p:grpSpPr>
        <p:grpSp>
          <p:nvGrpSpPr>
            <p:cNvPr id="22557" name="组合 12"/>
            <p:cNvGrpSpPr>
              <a:grpSpLocks/>
            </p:cNvGrpSpPr>
            <p:nvPr/>
          </p:nvGrpSpPr>
          <p:grpSpPr bwMode="auto">
            <a:xfrm rot="4947725">
              <a:off x="-7041" y="7041"/>
              <a:ext cx="3141371" cy="3127289"/>
              <a:chOff x="0" y="0"/>
              <a:chExt cx="4249738" cy="4230688"/>
            </a:xfrm>
          </p:grpSpPr>
          <p:sp>
            <p:nvSpPr>
              <p:cNvPr id="22627"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2628"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29"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30"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31"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32"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33"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34"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35"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36"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37"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38"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39"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40"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41"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42"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43"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44"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45"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46"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47"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48"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49"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50"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51"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52"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53"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54"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55"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56"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57"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58"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59"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60"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61"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62"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63"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64"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65"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66"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67"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68"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69"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0"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1"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2"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4"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5"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6"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7"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8"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9"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80"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81"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82"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83"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84"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85"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86"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2558" name="组合 13"/>
            <p:cNvGrpSpPr>
              <a:grpSpLocks/>
            </p:cNvGrpSpPr>
            <p:nvPr/>
          </p:nvGrpSpPr>
          <p:grpSpPr bwMode="auto">
            <a:xfrm rot="-3775067">
              <a:off x="170520" y="183807"/>
              <a:ext cx="2786247" cy="2773758"/>
              <a:chOff x="0" y="0"/>
              <a:chExt cx="4249738" cy="4230688"/>
            </a:xfrm>
          </p:grpSpPr>
          <p:sp>
            <p:nvSpPr>
              <p:cNvPr id="22559"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2560"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61"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62"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63"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64"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65"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66"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67"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68"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69"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70"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71"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72"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73"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74"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75"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76"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77"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78"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79"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80"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81"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82"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83"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84"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85"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86"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87"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88"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89"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90"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91"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92"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93"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94"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595"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596"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597"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98"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599"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0"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1"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2"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3"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4"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5"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6"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7"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8"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9"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0"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1"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2"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3"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4"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5"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6"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7"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8"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9"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20"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21"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22"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23"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24"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25"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26"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22673" name="组合 16"/>
          <p:cNvGrpSpPr>
            <a:grpSpLocks/>
          </p:cNvGrpSpPr>
          <p:nvPr/>
        </p:nvGrpSpPr>
        <p:grpSpPr bwMode="auto">
          <a:xfrm>
            <a:off x="2414588" y="2179638"/>
            <a:ext cx="3281362" cy="3157537"/>
            <a:chOff x="0" y="0"/>
            <a:chExt cx="2459534" cy="2367745"/>
          </a:xfrm>
        </p:grpSpPr>
        <p:sp>
          <p:nvSpPr>
            <p:cNvPr id="22544" name="任意多边形 4"/>
            <p:cNvSpPr>
              <a:spLocks noChangeArrowheads="1"/>
            </p:cNvSpPr>
            <p:nvPr/>
          </p:nvSpPr>
          <p:spPr bwMode="auto">
            <a:xfrm>
              <a:off x="506962" y="0"/>
              <a:ext cx="1407204" cy="627415"/>
            </a:xfrm>
            <a:custGeom>
              <a:avLst/>
              <a:gdLst>
                <a:gd name="T0" fmla="*/ 0 w 845820"/>
                <a:gd name="T1" fmla="*/ 0 h 388620"/>
                <a:gd name="T2" fmla="*/ 3895070 w 845820"/>
                <a:gd name="T3" fmla="*/ 0 h 388620"/>
                <a:gd name="T4" fmla="*/ 0 w 845820"/>
                <a:gd name="T5" fmla="*/ 1635364 h 388620"/>
                <a:gd name="T6" fmla="*/ 0 60000 65536"/>
                <a:gd name="T7" fmla="*/ 0 60000 65536"/>
                <a:gd name="T8" fmla="*/ 0 60000 65536"/>
                <a:gd name="T9" fmla="*/ 0 w 845820"/>
                <a:gd name="T10" fmla="*/ 0 h 388620"/>
                <a:gd name="T11" fmla="*/ 845820 w 845820"/>
                <a:gd name="T12" fmla="*/ 388620 h 388620"/>
              </a:gdLst>
              <a:ahLst/>
              <a:cxnLst>
                <a:cxn ang="T6">
                  <a:pos x="T0" y="T1"/>
                </a:cxn>
                <a:cxn ang="T7">
                  <a:pos x="T2" y="T3"/>
                </a:cxn>
                <a:cxn ang="T8">
                  <a:pos x="T4" y="T5"/>
                </a:cxn>
              </a:cxnLst>
              <a:rect l="T9" t="T10" r="T11" b="T12"/>
              <a:pathLst>
                <a:path w="845820" h="388620">
                  <a:moveTo>
                    <a:pt x="0" y="0"/>
                  </a:moveTo>
                  <a:lnTo>
                    <a:pt x="845820" y="0"/>
                  </a:lnTo>
                  <a:lnTo>
                    <a:pt x="0" y="388620"/>
                  </a:lnTo>
                  <a:lnTo>
                    <a:pt x="0" y="0"/>
                  </a:ln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22545" name="任意多边形 5"/>
            <p:cNvSpPr>
              <a:spLocks noChangeArrowheads="1"/>
            </p:cNvSpPr>
            <p:nvPr/>
          </p:nvSpPr>
          <p:spPr bwMode="auto">
            <a:xfrm rot="3600000">
              <a:off x="1313711" y="423542"/>
              <a:ext cx="1368362" cy="646760"/>
            </a:xfrm>
            <a:custGeom>
              <a:avLst/>
              <a:gdLst>
                <a:gd name="T0" fmla="*/ 0 w 845820"/>
                <a:gd name="T1" fmla="*/ 0 h 388620"/>
                <a:gd name="T2" fmla="*/ 3581353 w 845820"/>
                <a:gd name="T3" fmla="*/ 0 h 388620"/>
                <a:gd name="T4" fmla="*/ 0 w 845820"/>
                <a:gd name="T5" fmla="*/ 1791345 h 388620"/>
                <a:gd name="T6" fmla="*/ 0 60000 65536"/>
                <a:gd name="T7" fmla="*/ 0 60000 65536"/>
                <a:gd name="T8" fmla="*/ 0 60000 65536"/>
                <a:gd name="T9" fmla="*/ 0 w 845820"/>
                <a:gd name="T10" fmla="*/ 0 h 388620"/>
                <a:gd name="T11" fmla="*/ 845820 w 845820"/>
                <a:gd name="T12" fmla="*/ 388620 h 388620"/>
              </a:gdLst>
              <a:ahLst/>
              <a:cxnLst>
                <a:cxn ang="T6">
                  <a:pos x="T0" y="T1"/>
                </a:cxn>
                <a:cxn ang="T7">
                  <a:pos x="T2" y="T3"/>
                </a:cxn>
                <a:cxn ang="T8">
                  <a:pos x="T4" y="T5"/>
                </a:cxn>
              </a:cxnLst>
              <a:rect l="T9" t="T10" r="T11" b="T12"/>
              <a:pathLst>
                <a:path w="845820" h="388620">
                  <a:moveTo>
                    <a:pt x="0" y="0"/>
                  </a:moveTo>
                  <a:lnTo>
                    <a:pt x="845820" y="0"/>
                  </a:lnTo>
                  <a:lnTo>
                    <a:pt x="0" y="388620"/>
                  </a:lnTo>
                  <a:lnTo>
                    <a:pt x="0" y="0"/>
                  </a:ln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22546" name="任意多边形 6"/>
            <p:cNvSpPr>
              <a:spLocks noChangeArrowheads="1"/>
            </p:cNvSpPr>
            <p:nvPr/>
          </p:nvSpPr>
          <p:spPr bwMode="auto">
            <a:xfrm rot="-3600000">
              <a:off x="-250190" y="423542"/>
              <a:ext cx="1368362" cy="646760"/>
            </a:xfrm>
            <a:custGeom>
              <a:avLst/>
              <a:gdLst>
                <a:gd name="T0" fmla="*/ 0 w 845820"/>
                <a:gd name="T1" fmla="*/ 0 h 388620"/>
                <a:gd name="T2" fmla="*/ 3581353 w 845820"/>
                <a:gd name="T3" fmla="*/ 0 h 388620"/>
                <a:gd name="T4" fmla="*/ 0 w 845820"/>
                <a:gd name="T5" fmla="*/ 1791345 h 388620"/>
                <a:gd name="T6" fmla="*/ 0 60000 65536"/>
                <a:gd name="T7" fmla="*/ 0 60000 65536"/>
                <a:gd name="T8" fmla="*/ 0 60000 65536"/>
                <a:gd name="T9" fmla="*/ 0 w 845820"/>
                <a:gd name="T10" fmla="*/ 0 h 388620"/>
                <a:gd name="T11" fmla="*/ 845820 w 845820"/>
                <a:gd name="T12" fmla="*/ 388620 h 388620"/>
              </a:gdLst>
              <a:ahLst/>
              <a:cxnLst>
                <a:cxn ang="T6">
                  <a:pos x="T0" y="T1"/>
                </a:cxn>
                <a:cxn ang="T7">
                  <a:pos x="T2" y="T3"/>
                </a:cxn>
                <a:cxn ang="T8">
                  <a:pos x="T4" y="T5"/>
                </a:cxn>
              </a:cxnLst>
              <a:rect l="T9" t="T10" r="T11" b="T12"/>
              <a:pathLst>
                <a:path w="845820" h="388620">
                  <a:moveTo>
                    <a:pt x="0" y="0"/>
                  </a:moveTo>
                  <a:lnTo>
                    <a:pt x="845820" y="0"/>
                  </a:lnTo>
                  <a:lnTo>
                    <a:pt x="0" y="388620"/>
                  </a:lnTo>
                  <a:lnTo>
                    <a:pt x="0" y="0"/>
                  </a:ln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22547" name="任意多边形 7"/>
            <p:cNvSpPr>
              <a:spLocks noChangeArrowheads="1"/>
            </p:cNvSpPr>
            <p:nvPr/>
          </p:nvSpPr>
          <p:spPr bwMode="auto">
            <a:xfrm rot="-3671378">
              <a:off x="1320046" y="1304932"/>
              <a:ext cx="1381806" cy="645225"/>
            </a:xfrm>
            <a:custGeom>
              <a:avLst/>
              <a:gdLst>
                <a:gd name="T0" fmla="*/ 1224972 w 1467599"/>
                <a:gd name="T1" fmla="*/ 0 h 667930"/>
                <a:gd name="T2" fmla="*/ 1213396 w 1467599"/>
                <a:gd name="T3" fmla="*/ 602104 h 667930"/>
                <a:gd name="T4" fmla="*/ 0 w 1467599"/>
                <a:gd name="T5" fmla="*/ 574891 h 667930"/>
                <a:gd name="T6" fmla="*/ 0 60000 65536"/>
                <a:gd name="T7" fmla="*/ 0 60000 65536"/>
                <a:gd name="T8" fmla="*/ 0 60000 65536"/>
                <a:gd name="T9" fmla="*/ 0 w 1467599"/>
                <a:gd name="T10" fmla="*/ 0 h 667930"/>
                <a:gd name="T11" fmla="*/ 1467599 w 1467599"/>
                <a:gd name="T12" fmla="*/ 667930 h 667930"/>
              </a:gdLst>
              <a:ahLst/>
              <a:cxnLst>
                <a:cxn ang="T6">
                  <a:pos x="T0" y="T1"/>
                </a:cxn>
                <a:cxn ang="T7">
                  <a:pos x="T2" y="T3"/>
                </a:cxn>
                <a:cxn ang="T8">
                  <a:pos x="T4" y="T5"/>
                </a:cxn>
              </a:cxnLst>
              <a:rect l="T9" t="T10" r="T11" b="T12"/>
              <a:pathLst>
                <a:path w="1467599" h="667930">
                  <a:moveTo>
                    <a:pt x="1467599" y="0"/>
                  </a:moveTo>
                  <a:lnTo>
                    <a:pt x="1453729" y="667930"/>
                  </a:lnTo>
                  <a:lnTo>
                    <a:pt x="0" y="637742"/>
                  </a:lnTo>
                  <a:lnTo>
                    <a:pt x="1467599" y="0"/>
                  </a:ln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22548" name="任意多边形 8"/>
            <p:cNvSpPr>
              <a:spLocks noChangeArrowheads="1"/>
            </p:cNvSpPr>
            <p:nvPr/>
          </p:nvSpPr>
          <p:spPr bwMode="auto">
            <a:xfrm>
              <a:off x="516180" y="1738836"/>
              <a:ext cx="1407204" cy="628909"/>
            </a:xfrm>
            <a:custGeom>
              <a:avLst/>
              <a:gdLst>
                <a:gd name="T0" fmla="*/ 1318004 w 1454043"/>
                <a:gd name="T1" fmla="*/ 0 h 668074"/>
                <a:gd name="T2" fmla="*/ 1318004 w 1454043"/>
                <a:gd name="T3" fmla="*/ 557332 h 668074"/>
                <a:gd name="T4" fmla="*/ 0 w 1454043"/>
                <a:gd name="T5" fmla="*/ 557332 h 668074"/>
                <a:gd name="T6" fmla="*/ 0 60000 65536"/>
                <a:gd name="T7" fmla="*/ 0 60000 65536"/>
                <a:gd name="T8" fmla="*/ 0 60000 65536"/>
                <a:gd name="T9" fmla="*/ 0 w 1454043"/>
                <a:gd name="T10" fmla="*/ 0 h 668074"/>
                <a:gd name="T11" fmla="*/ 1454043 w 1454043"/>
                <a:gd name="T12" fmla="*/ 668074 h 668074"/>
              </a:gdLst>
              <a:ahLst/>
              <a:cxnLst>
                <a:cxn ang="T6">
                  <a:pos x="T0" y="T1"/>
                </a:cxn>
                <a:cxn ang="T7">
                  <a:pos x="T2" y="T3"/>
                </a:cxn>
                <a:cxn ang="T8">
                  <a:pos x="T4" y="T5"/>
                </a:cxn>
              </a:cxnLst>
              <a:rect l="T9" t="T10" r="T11" b="T12"/>
              <a:pathLst>
                <a:path w="1454043" h="668074">
                  <a:moveTo>
                    <a:pt x="1454043" y="0"/>
                  </a:moveTo>
                  <a:lnTo>
                    <a:pt x="1454043" y="668074"/>
                  </a:lnTo>
                  <a:lnTo>
                    <a:pt x="0" y="668074"/>
                  </a:lnTo>
                  <a:lnTo>
                    <a:pt x="1454043" y="0"/>
                  </a:ln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22549" name="任意多边形 9"/>
            <p:cNvSpPr>
              <a:spLocks noChangeArrowheads="1"/>
            </p:cNvSpPr>
            <p:nvPr/>
          </p:nvSpPr>
          <p:spPr bwMode="auto">
            <a:xfrm rot="3464586">
              <a:off x="-276737" y="1304184"/>
              <a:ext cx="1392263" cy="645225"/>
            </a:xfrm>
            <a:custGeom>
              <a:avLst/>
              <a:gdLst>
                <a:gd name="T0" fmla="*/ 0 w 1479224"/>
                <a:gd name="T1" fmla="*/ 551075 h 667556"/>
                <a:gd name="T2" fmla="*/ 1233377 w 1479224"/>
                <a:gd name="T3" fmla="*/ 0 h 667556"/>
                <a:gd name="T4" fmla="*/ 1211441 w 1479224"/>
                <a:gd name="T5" fmla="*/ 602779 h 667556"/>
                <a:gd name="T6" fmla="*/ 0 60000 65536"/>
                <a:gd name="T7" fmla="*/ 0 60000 65536"/>
                <a:gd name="T8" fmla="*/ 0 60000 65536"/>
                <a:gd name="T9" fmla="*/ 0 w 1479224"/>
                <a:gd name="T10" fmla="*/ 0 h 667556"/>
                <a:gd name="T11" fmla="*/ 1479224 w 1479224"/>
                <a:gd name="T12" fmla="*/ 667556 h 667556"/>
              </a:gdLst>
              <a:ahLst/>
              <a:cxnLst>
                <a:cxn ang="T6">
                  <a:pos x="T0" y="T1"/>
                </a:cxn>
                <a:cxn ang="T7">
                  <a:pos x="T2" y="T3"/>
                </a:cxn>
                <a:cxn ang="T8">
                  <a:pos x="T4" y="T5"/>
                </a:cxn>
              </a:cxnLst>
              <a:rect l="T9" t="T10" r="T11" b="T12"/>
              <a:pathLst>
                <a:path w="1479224" h="667556">
                  <a:moveTo>
                    <a:pt x="0" y="610296"/>
                  </a:moveTo>
                  <a:lnTo>
                    <a:pt x="1479224" y="0"/>
                  </a:lnTo>
                  <a:lnTo>
                    <a:pt x="1452915" y="667556"/>
                  </a:lnTo>
                  <a:lnTo>
                    <a:pt x="0" y="610296"/>
                  </a:ln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22550" name="文本框 53"/>
            <p:cNvSpPr>
              <a:spLocks noChangeArrowheads="1"/>
            </p:cNvSpPr>
            <p:nvPr/>
          </p:nvSpPr>
          <p:spPr bwMode="auto">
            <a:xfrm>
              <a:off x="543832" y="135942"/>
              <a:ext cx="274988" cy="227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0" tIns="0" rIns="0" bIns="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Arial" panose="020B0604020202020204" pitchFamily="34" charset="0"/>
                  <a:sym typeface="Arial" panose="020B0604020202020204" pitchFamily="34" charset="0"/>
                </a:rPr>
                <a:t>01</a:t>
              </a:r>
              <a:endParaRPr lang="zh-CN" altLang="en-US" sz="2400">
                <a:solidFill>
                  <a:schemeClr val="bg1"/>
                </a:solidFill>
                <a:latin typeface="Arial" panose="020B0604020202020204" pitchFamily="34" charset="0"/>
                <a:sym typeface="Arial" panose="020B0604020202020204" pitchFamily="34" charset="0"/>
              </a:endParaRPr>
            </a:p>
          </p:txBody>
        </p:sp>
        <p:sp>
          <p:nvSpPr>
            <p:cNvPr id="22551" name="文本框 54"/>
            <p:cNvSpPr>
              <a:spLocks noChangeArrowheads="1"/>
            </p:cNvSpPr>
            <p:nvPr/>
          </p:nvSpPr>
          <p:spPr bwMode="auto">
            <a:xfrm rot="-1902825">
              <a:off x="1633033" y="156855"/>
              <a:ext cx="274989" cy="227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0" tIns="0" rIns="0" bIns="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Arial" panose="020B0604020202020204" pitchFamily="34" charset="0"/>
                  <a:sym typeface="Arial" panose="020B0604020202020204" pitchFamily="34" charset="0"/>
                </a:rPr>
                <a:t>02</a:t>
              </a:r>
              <a:endParaRPr lang="zh-CN" altLang="en-US" sz="2400">
                <a:solidFill>
                  <a:schemeClr val="bg1"/>
                </a:solidFill>
                <a:latin typeface="Arial" panose="020B0604020202020204" pitchFamily="34" charset="0"/>
                <a:sym typeface="Arial" panose="020B0604020202020204" pitchFamily="34" charset="0"/>
              </a:endParaRPr>
            </a:p>
          </p:txBody>
        </p:sp>
        <p:sp>
          <p:nvSpPr>
            <p:cNvPr id="22552" name="文本框 55"/>
            <p:cNvSpPr>
              <a:spLocks noChangeArrowheads="1"/>
            </p:cNvSpPr>
            <p:nvPr/>
          </p:nvSpPr>
          <p:spPr bwMode="auto">
            <a:xfrm rot="1834046">
              <a:off x="2184546" y="1080051"/>
              <a:ext cx="274988" cy="227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0" tIns="0" rIns="0" bIns="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Arial" panose="020B0604020202020204" pitchFamily="34" charset="0"/>
                  <a:sym typeface="Arial" panose="020B0604020202020204" pitchFamily="34" charset="0"/>
                </a:rPr>
                <a:t>03</a:t>
              </a:r>
              <a:endParaRPr lang="zh-CN" altLang="en-US" sz="2400">
                <a:solidFill>
                  <a:schemeClr val="bg1"/>
                </a:solidFill>
                <a:latin typeface="Arial" panose="020B0604020202020204" pitchFamily="34" charset="0"/>
                <a:sym typeface="Arial" panose="020B0604020202020204" pitchFamily="34" charset="0"/>
              </a:endParaRPr>
            </a:p>
          </p:txBody>
        </p:sp>
        <p:sp>
          <p:nvSpPr>
            <p:cNvPr id="22553" name="文本框 56"/>
            <p:cNvSpPr>
              <a:spLocks noChangeArrowheads="1"/>
            </p:cNvSpPr>
            <p:nvPr/>
          </p:nvSpPr>
          <p:spPr bwMode="auto">
            <a:xfrm>
              <a:off x="1625351" y="1997271"/>
              <a:ext cx="274988" cy="227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0" tIns="0" rIns="0" bIns="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Arial" panose="020B0604020202020204" pitchFamily="34" charset="0"/>
                  <a:sym typeface="Arial" panose="020B0604020202020204" pitchFamily="34" charset="0"/>
                </a:rPr>
                <a:t>04</a:t>
              </a:r>
              <a:endParaRPr lang="zh-CN" altLang="en-US" sz="2400">
                <a:solidFill>
                  <a:schemeClr val="bg1"/>
                </a:solidFill>
                <a:latin typeface="Arial" panose="020B0604020202020204" pitchFamily="34" charset="0"/>
                <a:sym typeface="Arial" panose="020B0604020202020204" pitchFamily="34" charset="0"/>
              </a:endParaRPr>
            </a:p>
          </p:txBody>
        </p:sp>
        <p:sp>
          <p:nvSpPr>
            <p:cNvPr id="22554" name="文本框 57"/>
            <p:cNvSpPr>
              <a:spLocks noChangeArrowheads="1"/>
            </p:cNvSpPr>
            <p:nvPr/>
          </p:nvSpPr>
          <p:spPr bwMode="auto">
            <a:xfrm rot="-1875198">
              <a:off x="562267" y="1997271"/>
              <a:ext cx="274988" cy="227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0" tIns="0" rIns="0" bIns="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Arial" panose="020B0604020202020204" pitchFamily="34" charset="0"/>
                  <a:sym typeface="Arial" panose="020B0604020202020204" pitchFamily="34" charset="0"/>
                </a:rPr>
                <a:t>05</a:t>
              </a:r>
              <a:endParaRPr lang="zh-CN" altLang="en-US" sz="2400">
                <a:solidFill>
                  <a:schemeClr val="bg1"/>
                </a:solidFill>
                <a:latin typeface="Arial" panose="020B0604020202020204" pitchFamily="34" charset="0"/>
                <a:sym typeface="Arial" panose="020B0604020202020204" pitchFamily="34" charset="0"/>
              </a:endParaRPr>
            </a:p>
          </p:txBody>
        </p:sp>
        <p:sp>
          <p:nvSpPr>
            <p:cNvPr id="22555" name="文本框 58"/>
            <p:cNvSpPr>
              <a:spLocks noChangeArrowheads="1"/>
            </p:cNvSpPr>
            <p:nvPr/>
          </p:nvSpPr>
          <p:spPr bwMode="auto">
            <a:xfrm rot="1643363">
              <a:off x="0" y="1097977"/>
              <a:ext cx="274988" cy="227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0" tIns="0" rIns="0" bIns="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Arial" panose="020B0604020202020204" pitchFamily="34" charset="0"/>
                  <a:sym typeface="Arial" panose="020B0604020202020204" pitchFamily="34" charset="0"/>
                </a:rPr>
                <a:t>06</a:t>
              </a:r>
              <a:endParaRPr lang="zh-CN" altLang="en-US" sz="2400">
                <a:solidFill>
                  <a:schemeClr val="bg1"/>
                </a:solidFill>
                <a:latin typeface="Arial" panose="020B0604020202020204" pitchFamily="34" charset="0"/>
                <a:sym typeface="Arial" panose="020B0604020202020204" pitchFamily="34" charset="0"/>
              </a:endParaRPr>
            </a:p>
          </p:txBody>
        </p:sp>
        <p:sp>
          <p:nvSpPr>
            <p:cNvPr id="22556" name="矩形 21"/>
            <p:cNvSpPr>
              <a:spLocks noChangeArrowheads="1"/>
            </p:cNvSpPr>
            <p:nvPr/>
          </p:nvSpPr>
          <p:spPr bwMode="auto">
            <a:xfrm>
              <a:off x="569826" y="962750"/>
              <a:ext cx="1307898" cy="4385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3200" b="1">
                  <a:solidFill>
                    <a:schemeClr val="bg1"/>
                  </a:solidFill>
                  <a:cs typeface="Calibri" panose="020F0502020204030204" pitchFamily="34" charset="0"/>
                </a:rPr>
                <a:t>Your Text</a:t>
              </a:r>
              <a:endParaRPr lang="zh-CN" altLang="en-US" sz="3200" b="1">
                <a:solidFill>
                  <a:schemeClr val="bg1"/>
                </a:solidFill>
                <a:sym typeface="宋体" panose="02010600030101010101" pitchFamily="2" charset="-122"/>
              </a:endParaRPr>
            </a:p>
          </p:txBody>
        </p:sp>
      </p:grpSp>
      <p:sp>
        <p:nvSpPr>
          <p:cNvPr id="22687" name="TextBox 22"/>
          <p:cNvSpPr>
            <a:spLocks noChangeArrowheads="1"/>
          </p:cNvSpPr>
          <p:nvPr/>
        </p:nvSpPr>
        <p:spPr bwMode="auto">
          <a:xfrm>
            <a:off x="1152525" y="2609850"/>
            <a:ext cx="196373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2100">
                <a:solidFill>
                  <a:schemeClr val="bg1"/>
                </a:solidFill>
                <a:cs typeface="Calibri" panose="020F0502020204030204" pitchFamily="34" charset="0"/>
              </a:rPr>
              <a:t>TEXT HERE</a:t>
            </a:r>
            <a:r>
              <a:rPr lang="en-US" altLang="zh-CN" sz="1600">
                <a:solidFill>
                  <a:schemeClr val="bg1"/>
                </a:solidFill>
                <a:cs typeface="Calibri" panose="020F0502020204030204" pitchFamily="34" charset="0"/>
              </a:rPr>
              <a:t> </a:t>
            </a:r>
            <a:endParaRPr lang="zh-CN" altLang="en-US" sz="1600">
              <a:solidFill>
                <a:schemeClr val="bg1"/>
              </a:solidFill>
              <a:sym typeface="宋体" panose="02010600030101010101" pitchFamily="2" charset="-122"/>
            </a:endParaRPr>
          </a:p>
        </p:txBody>
      </p:sp>
      <p:sp>
        <p:nvSpPr>
          <p:cNvPr id="22688" name="TextBox 23"/>
          <p:cNvSpPr>
            <a:spLocks noChangeArrowheads="1"/>
          </p:cNvSpPr>
          <p:nvPr/>
        </p:nvSpPr>
        <p:spPr bwMode="auto">
          <a:xfrm>
            <a:off x="1328738" y="4429125"/>
            <a:ext cx="196532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2100">
                <a:solidFill>
                  <a:schemeClr val="bg1"/>
                </a:solidFill>
                <a:cs typeface="Calibri" panose="020F0502020204030204" pitchFamily="34" charset="0"/>
              </a:rPr>
              <a:t>TEXT HERE</a:t>
            </a:r>
            <a:r>
              <a:rPr lang="en-US" altLang="zh-CN" sz="1600">
                <a:solidFill>
                  <a:schemeClr val="bg1"/>
                </a:solidFill>
                <a:cs typeface="Calibri" panose="020F0502020204030204" pitchFamily="34" charset="0"/>
              </a:rPr>
              <a:t> </a:t>
            </a:r>
            <a:endParaRPr lang="zh-CN" altLang="en-US" sz="1600">
              <a:solidFill>
                <a:schemeClr val="bg1"/>
              </a:solidFill>
              <a:sym typeface="宋体" panose="02010600030101010101" pitchFamily="2" charset="-122"/>
            </a:endParaRPr>
          </a:p>
        </p:txBody>
      </p:sp>
      <p:sp>
        <p:nvSpPr>
          <p:cNvPr id="22689" name="TextBox 24"/>
          <p:cNvSpPr>
            <a:spLocks noChangeArrowheads="1"/>
          </p:cNvSpPr>
          <p:nvPr/>
        </p:nvSpPr>
        <p:spPr bwMode="auto">
          <a:xfrm>
            <a:off x="5365750" y="4364038"/>
            <a:ext cx="1965325" cy="60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2100">
                <a:solidFill>
                  <a:schemeClr val="bg1"/>
                </a:solidFill>
                <a:cs typeface="Calibri" panose="020F0502020204030204" pitchFamily="34" charset="0"/>
              </a:rPr>
              <a:t>TEXT HERE</a:t>
            </a:r>
            <a:r>
              <a:rPr lang="en-US" altLang="zh-CN" sz="1600">
                <a:solidFill>
                  <a:schemeClr val="bg1"/>
                </a:solidFill>
                <a:cs typeface="Calibri" panose="020F0502020204030204" pitchFamily="34" charset="0"/>
              </a:rPr>
              <a:t> </a:t>
            </a:r>
            <a:endParaRPr lang="zh-CN" altLang="en-US" sz="1600">
              <a:solidFill>
                <a:schemeClr val="bg1"/>
              </a:solidFill>
              <a:sym typeface="宋体" panose="02010600030101010101" pitchFamily="2" charset="-122"/>
            </a:endParaRPr>
          </a:p>
        </p:txBody>
      </p:sp>
      <p:sp>
        <p:nvSpPr>
          <p:cNvPr id="22690" name="TextBox 25"/>
          <p:cNvSpPr>
            <a:spLocks noChangeArrowheads="1"/>
          </p:cNvSpPr>
          <p:nvPr/>
        </p:nvSpPr>
        <p:spPr bwMode="auto">
          <a:xfrm>
            <a:off x="3116263" y="5272088"/>
            <a:ext cx="1965325" cy="60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2100">
                <a:solidFill>
                  <a:schemeClr val="bg1"/>
                </a:solidFill>
                <a:cs typeface="Calibri" panose="020F0502020204030204" pitchFamily="34" charset="0"/>
              </a:rPr>
              <a:t>TEXT HERE</a:t>
            </a:r>
            <a:r>
              <a:rPr lang="en-US" altLang="zh-CN" sz="1600">
                <a:solidFill>
                  <a:schemeClr val="bg1"/>
                </a:solidFill>
                <a:cs typeface="Calibri" panose="020F0502020204030204" pitchFamily="34" charset="0"/>
              </a:rPr>
              <a:t> </a:t>
            </a:r>
            <a:endParaRPr lang="zh-CN" altLang="en-US" sz="1600">
              <a:solidFill>
                <a:schemeClr val="bg1"/>
              </a:solidFill>
              <a:sym typeface="宋体" panose="02010600030101010101" pitchFamily="2" charset="-122"/>
            </a:endParaRPr>
          </a:p>
        </p:txBody>
      </p:sp>
      <p:sp>
        <p:nvSpPr>
          <p:cNvPr id="22691" name="TextBox 26"/>
          <p:cNvSpPr>
            <a:spLocks noChangeArrowheads="1"/>
          </p:cNvSpPr>
          <p:nvPr/>
        </p:nvSpPr>
        <p:spPr bwMode="auto">
          <a:xfrm>
            <a:off x="3090863" y="1593850"/>
            <a:ext cx="1963737" cy="608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2100">
                <a:solidFill>
                  <a:schemeClr val="bg1"/>
                </a:solidFill>
                <a:cs typeface="Calibri" panose="020F0502020204030204" pitchFamily="34" charset="0"/>
              </a:rPr>
              <a:t>TEXT HERE</a:t>
            </a:r>
            <a:r>
              <a:rPr lang="en-US" altLang="zh-CN" sz="1600">
                <a:solidFill>
                  <a:schemeClr val="bg1"/>
                </a:solidFill>
                <a:cs typeface="Calibri" panose="020F0502020204030204" pitchFamily="34" charset="0"/>
              </a:rPr>
              <a:t> </a:t>
            </a:r>
            <a:endParaRPr lang="zh-CN" altLang="en-US" sz="1600">
              <a:solidFill>
                <a:schemeClr val="bg1"/>
              </a:solidFill>
              <a:sym typeface="宋体" panose="02010600030101010101" pitchFamily="2" charset="-122"/>
            </a:endParaRPr>
          </a:p>
        </p:txBody>
      </p:sp>
      <p:sp>
        <p:nvSpPr>
          <p:cNvPr id="22692" name="TextBox 27"/>
          <p:cNvSpPr>
            <a:spLocks noChangeArrowheads="1"/>
          </p:cNvSpPr>
          <p:nvPr/>
        </p:nvSpPr>
        <p:spPr bwMode="auto">
          <a:xfrm>
            <a:off x="5400675" y="2589213"/>
            <a:ext cx="1965325" cy="60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2100">
                <a:solidFill>
                  <a:schemeClr val="bg1"/>
                </a:solidFill>
                <a:cs typeface="Calibri" panose="020F0502020204030204" pitchFamily="34" charset="0"/>
              </a:rPr>
              <a:t>TEXT HERE</a:t>
            </a:r>
            <a:r>
              <a:rPr lang="en-US" altLang="zh-CN" sz="1600">
                <a:solidFill>
                  <a:schemeClr val="bg1"/>
                </a:solidFill>
                <a:cs typeface="Calibri" panose="020F0502020204030204" pitchFamily="34" charset="0"/>
              </a:rPr>
              <a:t> </a:t>
            </a:r>
            <a:endParaRPr lang="zh-CN" altLang="en-US" sz="1600">
              <a:solidFill>
                <a:schemeClr val="bg1"/>
              </a:solidFill>
              <a:sym typeface="宋体" panose="02010600030101010101" pitchFamily="2" charset="-122"/>
            </a:endParaRPr>
          </a:p>
        </p:txBody>
      </p:sp>
      <p:sp>
        <p:nvSpPr>
          <p:cNvPr id="22693" name="TextBox 28"/>
          <p:cNvSpPr>
            <a:spLocks noChangeArrowheads="1"/>
          </p:cNvSpPr>
          <p:nvPr/>
        </p:nvSpPr>
        <p:spPr bwMode="auto">
          <a:xfrm>
            <a:off x="7156450" y="2540000"/>
            <a:ext cx="4737100" cy="275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Click here to enter your text. Click here to enter your text. Click here to enter your text. Click here to enter your text. Click here to enter your text. Click here to enter your text. </a:t>
            </a:r>
            <a:endParaRPr lang="zh-CN" altLang="en-US" sz="1900">
              <a:solidFill>
                <a:schemeClr val="bg1"/>
              </a:solidFill>
              <a:sym typeface="宋体" panose="02010600030101010101" pitchFamily="2" charset="-122"/>
            </a:endParaRPr>
          </a:p>
        </p:txBody>
      </p:sp>
      <p:sp>
        <p:nvSpPr>
          <p:cNvPr id="22694" name="直接连接符 29"/>
          <p:cNvSpPr>
            <a:spLocks noChangeShapeType="1"/>
          </p:cNvSpPr>
          <p:nvPr/>
        </p:nvSpPr>
        <p:spPr bwMode="auto">
          <a:xfrm flipH="1">
            <a:off x="7210425" y="5446713"/>
            <a:ext cx="4545013" cy="0"/>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95" name="直接连接符 31"/>
          <p:cNvSpPr>
            <a:spLocks noChangeShapeType="1"/>
          </p:cNvSpPr>
          <p:nvPr/>
        </p:nvSpPr>
        <p:spPr bwMode="auto">
          <a:xfrm flipH="1">
            <a:off x="7156450" y="2314575"/>
            <a:ext cx="4503738" cy="0"/>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txBody>
          <a:bodyPr/>
          <a:lstStyle/>
          <a:p>
            <a:endParaRPr lang="zh-CN" altLang="en-US"/>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2673"/>
                                        </p:tgtEl>
                                        <p:attrNameLst>
                                          <p:attrName>style.visibility</p:attrName>
                                        </p:attrNameLst>
                                      </p:cBhvr>
                                      <p:to>
                                        <p:strVal val="visible"/>
                                      </p:to>
                                    </p:set>
                                    <p:anim calcmode="lin" valueType="num">
                                      <p:cBhvr>
                                        <p:cTn id="7" dur="500" fill="hold"/>
                                        <p:tgtEl>
                                          <p:spTgt spid="22673"/>
                                        </p:tgtEl>
                                        <p:attrNameLst>
                                          <p:attrName>ppt_w</p:attrName>
                                        </p:attrNameLst>
                                      </p:cBhvr>
                                      <p:tavLst>
                                        <p:tav tm="0">
                                          <p:val>
                                            <p:fltVal val="0"/>
                                          </p:val>
                                        </p:tav>
                                        <p:tav tm="100000">
                                          <p:val>
                                            <p:strVal val="#ppt_w"/>
                                          </p:val>
                                        </p:tav>
                                      </p:tavLst>
                                    </p:anim>
                                    <p:anim calcmode="lin" valueType="num">
                                      <p:cBhvr>
                                        <p:cTn id="8" dur="500" fill="hold"/>
                                        <p:tgtEl>
                                          <p:spTgt spid="22673"/>
                                        </p:tgtEl>
                                        <p:attrNameLst>
                                          <p:attrName>ppt_h</p:attrName>
                                        </p:attrNameLst>
                                      </p:cBhvr>
                                      <p:tavLst>
                                        <p:tav tm="0">
                                          <p:val>
                                            <p:fltVal val="0"/>
                                          </p:val>
                                        </p:tav>
                                        <p:tav tm="100000">
                                          <p:val>
                                            <p:strVal val="#ppt_h"/>
                                          </p:val>
                                        </p:tav>
                                      </p:tavLst>
                                    </p:anim>
                                    <p:animEffect>
                                      <p:cBhvr>
                                        <p:cTn id="9" dur="500"/>
                                        <p:tgtEl>
                                          <p:spTgt spid="22673"/>
                                        </p:tgtEl>
                                      </p:cBhvr>
                                    </p:animEffect>
                                  </p:childTnLst>
                                </p:cTn>
                              </p:par>
                            </p:childTnLst>
                          </p:cTn>
                        </p:par>
                        <p:par>
                          <p:cTn id="10" fill="hold" nodeType="afterGroup">
                            <p:stCondLst>
                              <p:cond delay="500"/>
                            </p:stCondLst>
                            <p:childTnLst>
                              <p:par>
                                <p:cTn id="11" presetID="14" presetClass="entr" presetSubtype="10" fill="hold" grpId="0" nodeType="afterEffect">
                                  <p:stCondLst>
                                    <p:cond delay="0"/>
                                  </p:stCondLst>
                                  <p:childTnLst>
                                    <p:set>
                                      <p:cBhvr>
                                        <p:cTn id="12" dur="1" fill="hold">
                                          <p:stCondLst>
                                            <p:cond delay="0"/>
                                          </p:stCondLst>
                                        </p:cTn>
                                        <p:tgtEl>
                                          <p:spTgt spid="22691"/>
                                        </p:tgtEl>
                                        <p:attrNameLst>
                                          <p:attrName>style.visibility</p:attrName>
                                        </p:attrNameLst>
                                      </p:cBhvr>
                                      <p:to>
                                        <p:strVal val="visible"/>
                                      </p:to>
                                    </p:set>
                                    <p:animEffect>
                                      <p:cBhvr>
                                        <p:cTn id="13" dur="250"/>
                                        <p:tgtEl>
                                          <p:spTgt spid="22691"/>
                                        </p:tgtEl>
                                      </p:cBhvr>
                                    </p:animEffect>
                                  </p:childTnLst>
                                </p:cTn>
                              </p:par>
                            </p:childTnLst>
                          </p:cTn>
                        </p:par>
                        <p:par>
                          <p:cTn id="14" fill="hold" nodeType="afterGroup">
                            <p:stCondLst>
                              <p:cond delay="750"/>
                            </p:stCondLst>
                            <p:childTnLst>
                              <p:par>
                                <p:cTn id="15" presetID="14" presetClass="entr" presetSubtype="10" fill="hold" grpId="0" nodeType="afterEffect">
                                  <p:stCondLst>
                                    <p:cond delay="0"/>
                                  </p:stCondLst>
                                  <p:childTnLst>
                                    <p:set>
                                      <p:cBhvr>
                                        <p:cTn id="16" dur="1" fill="hold">
                                          <p:stCondLst>
                                            <p:cond delay="0"/>
                                          </p:stCondLst>
                                        </p:cTn>
                                        <p:tgtEl>
                                          <p:spTgt spid="22692"/>
                                        </p:tgtEl>
                                        <p:attrNameLst>
                                          <p:attrName>style.visibility</p:attrName>
                                        </p:attrNameLst>
                                      </p:cBhvr>
                                      <p:to>
                                        <p:strVal val="visible"/>
                                      </p:to>
                                    </p:set>
                                    <p:animEffect>
                                      <p:cBhvr>
                                        <p:cTn id="17" dur="250"/>
                                        <p:tgtEl>
                                          <p:spTgt spid="22692"/>
                                        </p:tgtEl>
                                      </p:cBhvr>
                                    </p:animEffect>
                                  </p:childTnLst>
                                </p:cTn>
                              </p:par>
                            </p:childTnLst>
                          </p:cTn>
                        </p:par>
                        <p:par>
                          <p:cTn id="18" fill="hold" nodeType="afterGroup">
                            <p:stCondLst>
                              <p:cond delay="1000"/>
                            </p:stCondLst>
                            <p:childTnLst>
                              <p:par>
                                <p:cTn id="19" presetID="14" presetClass="entr" presetSubtype="10" fill="hold" grpId="0" nodeType="afterEffect">
                                  <p:stCondLst>
                                    <p:cond delay="0"/>
                                  </p:stCondLst>
                                  <p:childTnLst>
                                    <p:set>
                                      <p:cBhvr>
                                        <p:cTn id="20" dur="1" fill="hold">
                                          <p:stCondLst>
                                            <p:cond delay="0"/>
                                          </p:stCondLst>
                                        </p:cTn>
                                        <p:tgtEl>
                                          <p:spTgt spid="22689"/>
                                        </p:tgtEl>
                                        <p:attrNameLst>
                                          <p:attrName>style.visibility</p:attrName>
                                        </p:attrNameLst>
                                      </p:cBhvr>
                                      <p:to>
                                        <p:strVal val="visible"/>
                                      </p:to>
                                    </p:set>
                                    <p:animEffect>
                                      <p:cBhvr>
                                        <p:cTn id="21" dur="250"/>
                                        <p:tgtEl>
                                          <p:spTgt spid="22689"/>
                                        </p:tgtEl>
                                      </p:cBhvr>
                                    </p:animEffect>
                                  </p:childTnLst>
                                </p:cTn>
                              </p:par>
                            </p:childTnLst>
                          </p:cTn>
                        </p:par>
                        <p:par>
                          <p:cTn id="22" fill="hold" nodeType="afterGroup">
                            <p:stCondLst>
                              <p:cond delay="1250"/>
                            </p:stCondLst>
                            <p:childTnLst>
                              <p:par>
                                <p:cTn id="23" presetID="14" presetClass="entr" presetSubtype="10" fill="hold" grpId="0" nodeType="afterEffect">
                                  <p:stCondLst>
                                    <p:cond delay="0"/>
                                  </p:stCondLst>
                                  <p:childTnLst>
                                    <p:set>
                                      <p:cBhvr>
                                        <p:cTn id="24" dur="1" fill="hold">
                                          <p:stCondLst>
                                            <p:cond delay="0"/>
                                          </p:stCondLst>
                                        </p:cTn>
                                        <p:tgtEl>
                                          <p:spTgt spid="22690"/>
                                        </p:tgtEl>
                                        <p:attrNameLst>
                                          <p:attrName>style.visibility</p:attrName>
                                        </p:attrNameLst>
                                      </p:cBhvr>
                                      <p:to>
                                        <p:strVal val="visible"/>
                                      </p:to>
                                    </p:set>
                                    <p:animEffect>
                                      <p:cBhvr>
                                        <p:cTn id="25" dur="250"/>
                                        <p:tgtEl>
                                          <p:spTgt spid="22690"/>
                                        </p:tgtEl>
                                      </p:cBhvr>
                                    </p:animEffect>
                                  </p:childTnLst>
                                </p:cTn>
                              </p:par>
                            </p:childTnLst>
                          </p:cTn>
                        </p:par>
                        <p:par>
                          <p:cTn id="26" fill="hold" nodeType="afterGroup">
                            <p:stCondLst>
                              <p:cond delay="1500"/>
                            </p:stCondLst>
                            <p:childTnLst>
                              <p:par>
                                <p:cTn id="27" presetID="14" presetClass="entr" presetSubtype="10" fill="hold" grpId="0" nodeType="afterEffect">
                                  <p:stCondLst>
                                    <p:cond delay="0"/>
                                  </p:stCondLst>
                                  <p:childTnLst>
                                    <p:set>
                                      <p:cBhvr>
                                        <p:cTn id="28" dur="1" fill="hold">
                                          <p:stCondLst>
                                            <p:cond delay="0"/>
                                          </p:stCondLst>
                                        </p:cTn>
                                        <p:tgtEl>
                                          <p:spTgt spid="22688"/>
                                        </p:tgtEl>
                                        <p:attrNameLst>
                                          <p:attrName>style.visibility</p:attrName>
                                        </p:attrNameLst>
                                      </p:cBhvr>
                                      <p:to>
                                        <p:strVal val="visible"/>
                                      </p:to>
                                    </p:set>
                                    <p:animEffect>
                                      <p:cBhvr>
                                        <p:cTn id="29" dur="250"/>
                                        <p:tgtEl>
                                          <p:spTgt spid="22688"/>
                                        </p:tgtEl>
                                      </p:cBhvr>
                                    </p:animEffect>
                                  </p:childTnLst>
                                </p:cTn>
                              </p:par>
                            </p:childTnLst>
                          </p:cTn>
                        </p:par>
                        <p:par>
                          <p:cTn id="30" fill="hold" nodeType="afterGroup">
                            <p:stCondLst>
                              <p:cond delay="1750"/>
                            </p:stCondLst>
                            <p:childTnLst>
                              <p:par>
                                <p:cTn id="31" presetID="14" presetClass="entr" presetSubtype="10" fill="hold" grpId="0" nodeType="afterEffect">
                                  <p:stCondLst>
                                    <p:cond delay="0"/>
                                  </p:stCondLst>
                                  <p:childTnLst>
                                    <p:set>
                                      <p:cBhvr>
                                        <p:cTn id="32" dur="1" fill="hold">
                                          <p:stCondLst>
                                            <p:cond delay="0"/>
                                          </p:stCondLst>
                                        </p:cTn>
                                        <p:tgtEl>
                                          <p:spTgt spid="22687"/>
                                        </p:tgtEl>
                                        <p:attrNameLst>
                                          <p:attrName>style.visibility</p:attrName>
                                        </p:attrNameLst>
                                      </p:cBhvr>
                                      <p:to>
                                        <p:strVal val="visible"/>
                                      </p:to>
                                    </p:set>
                                    <p:animEffect>
                                      <p:cBhvr>
                                        <p:cTn id="33" dur="250"/>
                                        <p:tgtEl>
                                          <p:spTgt spid="22687"/>
                                        </p:tgtEl>
                                      </p:cBhvr>
                                    </p:animEffect>
                                  </p:childTnLst>
                                </p:cTn>
                              </p:par>
                            </p:childTnLst>
                          </p:cTn>
                        </p:par>
                        <p:par>
                          <p:cTn id="34" fill="hold" nodeType="afterGroup">
                            <p:stCondLst>
                              <p:cond delay="2000"/>
                            </p:stCondLst>
                            <p:childTnLst>
                              <p:par>
                                <p:cTn id="35" presetID="14" presetClass="entr" presetSubtype="10" fill="hold" grpId="0" nodeType="afterEffect">
                                  <p:stCondLst>
                                    <p:cond delay="0"/>
                                  </p:stCondLst>
                                  <p:childTnLst>
                                    <p:set>
                                      <p:cBhvr>
                                        <p:cTn id="36" dur="1" fill="hold">
                                          <p:stCondLst>
                                            <p:cond delay="0"/>
                                          </p:stCondLst>
                                        </p:cTn>
                                        <p:tgtEl>
                                          <p:spTgt spid="22693"/>
                                        </p:tgtEl>
                                        <p:attrNameLst>
                                          <p:attrName>style.visibility</p:attrName>
                                        </p:attrNameLst>
                                      </p:cBhvr>
                                      <p:to>
                                        <p:strVal val="visible"/>
                                      </p:to>
                                    </p:set>
                                    <p:animEffect>
                                      <p:cBhvr>
                                        <p:cTn id="37" dur="250"/>
                                        <p:tgtEl>
                                          <p:spTgt spid="22693"/>
                                        </p:tgtEl>
                                      </p:cBhvr>
                                    </p:animEffect>
                                  </p:childTnLst>
                                </p:cTn>
                              </p:par>
                            </p:childTnLst>
                          </p:cTn>
                        </p:par>
                        <p:par>
                          <p:cTn id="38" fill="hold" nodeType="afterGroup">
                            <p:stCondLst>
                              <p:cond delay="2250"/>
                            </p:stCondLst>
                            <p:childTnLst>
                              <p:par>
                                <p:cTn id="39" presetID="22" presetClass="entr" presetSubtype="8" fill="hold" grpId="0" nodeType="afterEffect">
                                  <p:stCondLst>
                                    <p:cond delay="0"/>
                                  </p:stCondLst>
                                  <p:childTnLst>
                                    <p:set>
                                      <p:cBhvr>
                                        <p:cTn id="40" dur="1" fill="hold">
                                          <p:stCondLst>
                                            <p:cond delay="0"/>
                                          </p:stCondLst>
                                        </p:cTn>
                                        <p:tgtEl>
                                          <p:spTgt spid="22694"/>
                                        </p:tgtEl>
                                        <p:attrNameLst>
                                          <p:attrName>style.visibility</p:attrName>
                                        </p:attrNameLst>
                                      </p:cBhvr>
                                      <p:to>
                                        <p:strVal val="visible"/>
                                      </p:to>
                                    </p:set>
                                    <p:animEffect>
                                      <p:cBhvr>
                                        <p:cTn id="41" dur="500"/>
                                        <p:tgtEl>
                                          <p:spTgt spid="22694"/>
                                        </p:tgtEl>
                                      </p:cBhvr>
                                    </p:animEffect>
                                  </p:childTnLst>
                                </p:cTn>
                              </p:par>
                              <p:par>
                                <p:cTn id="42" presetID="22" presetClass="exit" presetSubtype="8" fill="hold" grpId="1" nodeType="withEffect">
                                  <p:stCondLst>
                                    <p:cond delay="0"/>
                                  </p:stCondLst>
                                  <p:childTnLst>
                                    <p:animEffect>
                                      <p:cBhvr>
                                        <p:cTn id="43" dur="500"/>
                                        <p:tgtEl>
                                          <p:spTgt spid="22694"/>
                                        </p:tgtEl>
                                      </p:cBhvr>
                                    </p:animEffect>
                                    <p:set>
                                      <p:cBhvr>
                                        <p:cTn id="44" dur="1" fill="hold">
                                          <p:stCondLst>
                                            <p:cond delay="499"/>
                                          </p:stCondLst>
                                        </p:cTn>
                                        <p:tgtEl>
                                          <p:spTgt spid="22694"/>
                                        </p:tgtEl>
                                        <p:attrNameLst>
                                          <p:attrName>style.visibility</p:attrName>
                                        </p:attrNameLst>
                                      </p:cBhvr>
                                      <p:to>
                                        <p:strVal val="hidden"/>
                                      </p:to>
                                    </p:set>
                                  </p:childTnLst>
                                </p:cTn>
                              </p:par>
                              <p:par>
                                <p:cTn id="45" presetID="22" presetClass="entr" presetSubtype="2" fill="hold" grpId="0" nodeType="withEffect">
                                  <p:stCondLst>
                                    <p:cond delay="0"/>
                                  </p:stCondLst>
                                  <p:childTnLst>
                                    <p:set>
                                      <p:cBhvr>
                                        <p:cTn id="46" dur="1" fill="hold">
                                          <p:stCondLst>
                                            <p:cond delay="0"/>
                                          </p:stCondLst>
                                        </p:cTn>
                                        <p:tgtEl>
                                          <p:spTgt spid="22695"/>
                                        </p:tgtEl>
                                        <p:attrNameLst>
                                          <p:attrName>style.visibility</p:attrName>
                                        </p:attrNameLst>
                                      </p:cBhvr>
                                      <p:to>
                                        <p:strVal val="visible"/>
                                      </p:to>
                                    </p:set>
                                    <p:animEffect>
                                      <p:cBhvr>
                                        <p:cTn id="47" dur="500"/>
                                        <p:tgtEl>
                                          <p:spTgt spid="22695"/>
                                        </p:tgtEl>
                                      </p:cBhvr>
                                    </p:animEffect>
                                  </p:childTnLst>
                                </p:cTn>
                              </p:par>
                            </p:childTnLst>
                          </p:cTn>
                        </p:par>
                        <p:par>
                          <p:cTn id="48" fill="hold" nodeType="afterGroup">
                            <p:stCondLst>
                              <p:cond delay="2750"/>
                            </p:stCondLst>
                            <p:childTnLst>
                              <p:par>
                                <p:cTn id="49" presetID="22" presetClass="exit" presetSubtype="2" fill="hold" grpId="1" nodeType="afterEffect">
                                  <p:stCondLst>
                                    <p:cond delay="0"/>
                                  </p:stCondLst>
                                  <p:childTnLst>
                                    <p:animEffect>
                                      <p:cBhvr>
                                        <p:cTn id="50" dur="500"/>
                                        <p:tgtEl>
                                          <p:spTgt spid="22695"/>
                                        </p:tgtEl>
                                      </p:cBhvr>
                                    </p:animEffect>
                                    <p:set>
                                      <p:cBhvr>
                                        <p:cTn id="51" dur="1" fill="hold">
                                          <p:stCondLst>
                                            <p:cond delay="499"/>
                                          </p:stCondLst>
                                        </p:cTn>
                                        <p:tgtEl>
                                          <p:spTgt spid="2269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87" grpId="0" bldLvl="0" autoUpdateAnimBg="0"/>
      <p:bldP spid="22688" grpId="0" bldLvl="0" autoUpdateAnimBg="0"/>
      <p:bldP spid="22689" grpId="0" bldLvl="0" autoUpdateAnimBg="0"/>
      <p:bldP spid="22690" grpId="0" bldLvl="0" autoUpdateAnimBg="0"/>
      <p:bldP spid="22691" grpId="0" bldLvl="0" autoUpdateAnimBg="0"/>
      <p:bldP spid="22692" grpId="0" bldLvl="0" autoUpdateAnimBg="0"/>
      <p:bldP spid="22693" grpId="0" bldLvl="0" autoUpdateAnimBg="0"/>
      <p:bldP spid="22694" grpId="0" animBg="1"/>
      <p:bldP spid="22694" grpId="1" animBg="1"/>
      <p:bldP spid="22695" grpId="0" animBg="1"/>
      <p:bldP spid="22695" grpId="1"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23555"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23556"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03</a:t>
            </a:r>
          </a:p>
        </p:txBody>
      </p:sp>
      <p:grpSp>
        <p:nvGrpSpPr>
          <p:cNvPr id="23557" name="组合 11"/>
          <p:cNvGrpSpPr>
            <a:grpSpLocks/>
          </p:cNvGrpSpPr>
          <p:nvPr/>
        </p:nvGrpSpPr>
        <p:grpSpPr bwMode="auto">
          <a:xfrm>
            <a:off x="361950" y="280988"/>
            <a:ext cx="828675" cy="827087"/>
            <a:chOff x="0" y="0"/>
            <a:chExt cx="3127289" cy="3141371"/>
          </a:xfrm>
        </p:grpSpPr>
        <p:grpSp>
          <p:nvGrpSpPr>
            <p:cNvPr id="23624" name="组合 12"/>
            <p:cNvGrpSpPr>
              <a:grpSpLocks/>
            </p:cNvGrpSpPr>
            <p:nvPr/>
          </p:nvGrpSpPr>
          <p:grpSpPr bwMode="auto">
            <a:xfrm rot="4947725">
              <a:off x="-7041" y="7041"/>
              <a:ext cx="3141371" cy="3127289"/>
              <a:chOff x="0" y="0"/>
              <a:chExt cx="4249738" cy="4230688"/>
            </a:xfrm>
          </p:grpSpPr>
          <p:sp>
            <p:nvSpPr>
              <p:cNvPr id="2369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369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9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9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9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0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0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0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0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0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0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0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0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1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1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1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1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1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1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1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1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2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2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2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2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2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2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2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3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3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3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3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3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3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3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4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4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4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4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4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4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4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5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5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5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5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5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5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5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5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6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6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3625" name="组合 13"/>
            <p:cNvGrpSpPr>
              <a:grpSpLocks/>
            </p:cNvGrpSpPr>
            <p:nvPr/>
          </p:nvGrpSpPr>
          <p:grpSpPr bwMode="auto">
            <a:xfrm rot="-3775067">
              <a:off x="170520" y="183807"/>
              <a:ext cx="2786247" cy="2773758"/>
              <a:chOff x="0" y="0"/>
              <a:chExt cx="4249738" cy="4230688"/>
            </a:xfrm>
          </p:grpSpPr>
          <p:sp>
            <p:nvSpPr>
              <p:cNvPr id="23626"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3627"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28"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29"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30"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31"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32"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33"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34"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35"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36"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37"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38"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39"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40"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41"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42"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43"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44"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45"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46"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47"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48"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49"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50"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51"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52"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53"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54"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55"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56"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57"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58"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59"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60"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61"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62"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63"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64"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65"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66"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67"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68"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69"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0"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1"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3"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4"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5"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6"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7"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8"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9"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0"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1"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7"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88"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90"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91"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92"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93"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23697" name="组合 17"/>
          <p:cNvGrpSpPr>
            <a:grpSpLocks/>
          </p:cNvGrpSpPr>
          <p:nvPr/>
        </p:nvGrpSpPr>
        <p:grpSpPr bwMode="auto">
          <a:xfrm>
            <a:off x="1731963" y="3994150"/>
            <a:ext cx="8753475" cy="1144588"/>
            <a:chOff x="0" y="0"/>
            <a:chExt cx="8749104" cy="1143591"/>
          </a:xfrm>
        </p:grpSpPr>
        <p:sp>
          <p:nvSpPr>
            <p:cNvPr id="23618" name="直接连接符 6"/>
            <p:cNvSpPr>
              <a:spLocks noChangeShapeType="1"/>
            </p:cNvSpPr>
            <p:nvPr/>
          </p:nvSpPr>
          <p:spPr bwMode="auto">
            <a:xfrm>
              <a:off x="0" y="227137"/>
              <a:ext cx="1514089" cy="865369"/>
            </a:xfrm>
            <a:prstGeom prst="line">
              <a:avLst/>
            </a:prstGeom>
            <a:noFill/>
            <a:ln w="12700">
              <a:solidFill>
                <a:srgbClr val="BFBFBF"/>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19" name="直接连接符 7"/>
            <p:cNvSpPr>
              <a:spLocks noChangeShapeType="1"/>
            </p:cNvSpPr>
            <p:nvPr/>
          </p:nvSpPr>
          <p:spPr bwMode="auto">
            <a:xfrm flipV="1">
              <a:off x="1514089" y="165625"/>
              <a:ext cx="1209233" cy="926881"/>
            </a:xfrm>
            <a:prstGeom prst="line">
              <a:avLst/>
            </a:prstGeom>
            <a:noFill/>
            <a:ln w="12700">
              <a:solidFill>
                <a:srgbClr val="BFBFBF"/>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20" name="直接连接符 42"/>
            <p:cNvSpPr>
              <a:spLocks noChangeShapeType="1"/>
            </p:cNvSpPr>
            <p:nvPr/>
          </p:nvSpPr>
          <p:spPr bwMode="auto">
            <a:xfrm flipV="1">
              <a:off x="4469977" y="0"/>
              <a:ext cx="1514089" cy="916360"/>
            </a:xfrm>
            <a:prstGeom prst="line">
              <a:avLst/>
            </a:prstGeom>
            <a:noFill/>
            <a:ln w="12700">
              <a:solidFill>
                <a:srgbClr val="BFBFBF"/>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21" name="直接连接符 45"/>
            <p:cNvSpPr>
              <a:spLocks noChangeShapeType="1"/>
            </p:cNvSpPr>
            <p:nvPr/>
          </p:nvSpPr>
          <p:spPr bwMode="auto">
            <a:xfrm>
              <a:off x="2723322" y="165625"/>
              <a:ext cx="1746655" cy="750735"/>
            </a:xfrm>
            <a:prstGeom prst="line">
              <a:avLst/>
            </a:prstGeom>
            <a:noFill/>
            <a:ln w="12700">
              <a:solidFill>
                <a:srgbClr val="BFBFBF"/>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22" name="直接连接符 47"/>
            <p:cNvSpPr>
              <a:spLocks noChangeShapeType="1"/>
            </p:cNvSpPr>
            <p:nvPr/>
          </p:nvSpPr>
          <p:spPr bwMode="auto">
            <a:xfrm>
              <a:off x="5974449" y="486"/>
              <a:ext cx="1279709" cy="1141234"/>
            </a:xfrm>
            <a:prstGeom prst="line">
              <a:avLst/>
            </a:prstGeom>
            <a:noFill/>
            <a:ln w="12700">
              <a:solidFill>
                <a:srgbClr val="BFBFBF"/>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23" name="直接连接符 49"/>
            <p:cNvSpPr>
              <a:spLocks noChangeShapeType="1"/>
            </p:cNvSpPr>
            <p:nvPr/>
          </p:nvSpPr>
          <p:spPr bwMode="auto">
            <a:xfrm flipV="1">
              <a:off x="7245438" y="310185"/>
              <a:ext cx="1503666" cy="833406"/>
            </a:xfrm>
            <a:prstGeom prst="line">
              <a:avLst/>
            </a:prstGeom>
            <a:noFill/>
            <a:ln w="12700">
              <a:solidFill>
                <a:srgbClr val="BFBFBF"/>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23704" name="文本框 22"/>
          <p:cNvSpPr>
            <a:spLocks noChangeArrowheads="1"/>
          </p:cNvSpPr>
          <p:nvPr/>
        </p:nvSpPr>
        <p:spPr bwMode="auto">
          <a:xfrm>
            <a:off x="1071563" y="5551488"/>
            <a:ext cx="10071100" cy="534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20000"/>
              </a:lnSpc>
              <a:spcBef>
                <a:spcPct val="0"/>
              </a:spcBef>
              <a:buFont typeface="Arial" panose="020B0604020202020204" pitchFamily="34" charset="0"/>
              <a:buNone/>
            </a:pPr>
            <a:r>
              <a:rPr lang="en-US" altLang="zh-CN" sz="1200">
                <a:solidFill>
                  <a:srgbClr val="F2F2F2"/>
                </a:solidFill>
                <a:latin typeface="TeXGyreAdventor" pitchFamily="2" charset="-122"/>
                <a:sym typeface="TeXGyreAdventor" pitchFamily="2" charset="-122"/>
              </a:rPr>
              <a:t>Click here to modify the text ,  you may post text here . Click here to modify the text , you may post text here . Click here to modify the text , you may post text . Click here to modify the text , you may post text . Click here to modify the text , you may post text . </a:t>
            </a:r>
            <a:endParaRPr lang="zh-CN" altLang="en-US" sz="1200" baseline="-3000">
              <a:solidFill>
                <a:srgbClr val="F2F2F2"/>
              </a:solidFill>
              <a:latin typeface="TeXGyreAdventor" pitchFamily="2" charset="-122"/>
              <a:sym typeface="TeXGyreAdventor" pitchFamily="2" charset="-122"/>
            </a:endParaRPr>
          </a:p>
        </p:txBody>
      </p:sp>
      <p:grpSp>
        <p:nvGrpSpPr>
          <p:cNvPr id="23705" name="组合 5"/>
          <p:cNvGrpSpPr>
            <a:grpSpLocks/>
          </p:cNvGrpSpPr>
          <p:nvPr/>
        </p:nvGrpSpPr>
        <p:grpSpPr bwMode="auto">
          <a:xfrm>
            <a:off x="655638" y="1662113"/>
            <a:ext cx="2346325" cy="2344737"/>
            <a:chOff x="0" y="0"/>
            <a:chExt cx="2344737" cy="2344737"/>
          </a:xfrm>
        </p:grpSpPr>
        <p:sp>
          <p:nvSpPr>
            <p:cNvPr id="23614" name="椭圆 12"/>
            <p:cNvSpPr>
              <a:spLocks noChangeArrowheads="1"/>
            </p:cNvSpPr>
            <p:nvPr/>
          </p:nvSpPr>
          <p:spPr bwMode="auto">
            <a:xfrm>
              <a:off x="0" y="0"/>
              <a:ext cx="2344737" cy="2344737"/>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grpSp>
          <p:nvGrpSpPr>
            <p:cNvPr id="23615" name="组合 24"/>
            <p:cNvGrpSpPr>
              <a:grpSpLocks/>
            </p:cNvGrpSpPr>
            <p:nvPr/>
          </p:nvGrpSpPr>
          <p:grpSpPr bwMode="auto">
            <a:xfrm>
              <a:off x="182569" y="614997"/>
              <a:ext cx="1979599" cy="1114742"/>
              <a:chOff x="0" y="0"/>
              <a:chExt cx="1183066" cy="1114742"/>
            </a:xfrm>
          </p:grpSpPr>
          <p:sp>
            <p:nvSpPr>
              <p:cNvPr id="23616" name="文本框 25"/>
              <p:cNvSpPr>
                <a:spLocks noChangeArrowheads="1"/>
              </p:cNvSpPr>
              <p:nvPr/>
            </p:nvSpPr>
            <p:spPr bwMode="auto">
              <a:xfrm>
                <a:off x="159274" y="0"/>
                <a:ext cx="86451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600">
                    <a:solidFill>
                      <a:srgbClr val="F2F2F2"/>
                    </a:solidFill>
                    <a:latin typeface="TeXGyreAdventor" pitchFamily="2" charset="-122"/>
                    <a:sym typeface="TeXGyreAdventor" pitchFamily="2" charset="-122"/>
                  </a:rPr>
                  <a:t>TEXT HERE</a:t>
                </a:r>
                <a:endParaRPr lang="zh-CN" altLang="en-US" sz="1600" baseline="-3000">
                  <a:solidFill>
                    <a:srgbClr val="F2F2F2"/>
                  </a:solidFill>
                  <a:latin typeface="TeXGyreAdventor" pitchFamily="2" charset="-122"/>
                  <a:sym typeface="TeXGyreAdventor" pitchFamily="2" charset="-122"/>
                </a:endParaRPr>
              </a:p>
            </p:txBody>
          </p:sp>
          <p:sp>
            <p:nvSpPr>
              <p:cNvPr id="23617" name="文本框 26"/>
              <p:cNvSpPr>
                <a:spLocks noChangeArrowheads="1"/>
              </p:cNvSpPr>
              <p:nvPr/>
            </p:nvSpPr>
            <p:spPr bwMode="auto">
              <a:xfrm>
                <a:off x="0" y="357612"/>
                <a:ext cx="1183066"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200">
                    <a:solidFill>
                      <a:srgbClr val="F2F2F2"/>
                    </a:solidFill>
                    <a:latin typeface="TeXGyreAdventor" pitchFamily="2" charset="-122"/>
                  </a:rPr>
                  <a:t>Click here to modify the text , you may post text here . click here to</a:t>
                </a:r>
                <a:endParaRPr lang="zh-CN" altLang="en-US" sz="1200">
                  <a:solidFill>
                    <a:srgbClr val="F2F2F2"/>
                  </a:solidFill>
                  <a:latin typeface="TeXGyreAdventor" pitchFamily="2" charset="-122"/>
                </a:endParaRPr>
              </a:p>
            </p:txBody>
          </p:sp>
        </p:grpSp>
      </p:grpSp>
      <p:grpSp>
        <p:nvGrpSpPr>
          <p:cNvPr id="23710" name="组合 8"/>
          <p:cNvGrpSpPr>
            <a:grpSpLocks/>
          </p:cNvGrpSpPr>
          <p:nvPr/>
        </p:nvGrpSpPr>
        <p:grpSpPr bwMode="auto">
          <a:xfrm>
            <a:off x="3502025" y="1376363"/>
            <a:ext cx="1958975" cy="1957387"/>
            <a:chOff x="0" y="0"/>
            <a:chExt cx="1957918" cy="1957918"/>
          </a:xfrm>
        </p:grpSpPr>
        <p:sp>
          <p:nvSpPr>
            <p:cNvPr id="23610" name="椭圆 36"/>
            <p:cNvSpPr>
              <a:spLocks noChangeArrowheads="1"/>
            </p:cNvSpPr>
            <p:nvPr/>
          </p:nvSpPr>
          <p:spPr bwMode="auto">
            <a:xfrm>
              <a:off x="0" y="0"/>
              <a:ext cx="1957918" cy="1957918"/>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grpSp>
          <p:nvGrpSpPr>
            <p:cNvPr id="23611" name="组合 33"/>
            <p:cNvGrpSpPr>
              <a:grpSpLocks/>
            </p:cNvGrpSpPr>
            <p:nvPr/>
          </p:nvGrpSpPr>
          <p:grpSpPr bwMode="auto">
            <a:xfrm>
              <a:off x="122418" y="421588"/>
              <a:ext cx="1713083" cy="1114742"/>
              <a:chOff x="0" y="0"/>
              <a:chExt cx="1023788" cy="1114742"/>
            </a:xfrm>
          </p:grpSpPr>
          <p:sp>
            <p:nvSpPr>
              <p:cNvPr id="23612" name="文本框 34"/>
              <p:cNvSpPr>
                <a:spLocks noChangeArrowheads="1"/>
              </p:cNvSpPr>
              <p:nvPr/>
            </p:nvSpPr>
            <p:spPr bwMode="auto">
              <a:xfrm>
                <a:off x="79637" y="0"/>
                <a:ext cx="86451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600">
                    <a:solidFill>
                      <a:srgbClr val="F2F2F2"/>
                    </a:solidFill>
                    <a:latin typeface="TeXGyreAdventor" pitchFamily="2" charset="-122"/>
                    <a:sym typeface="TeXGyreAdventor" pitchFamily="2" charset="-122"/>
                  </a:rPr>
                  <a:t>TEXT HERE</a:t>
                </a:r>
                <a:endParaRPr lang="zh-CN" altLang="en-US" sz="1600" baseline="-3000">
                  <a:solidFill>
                    <a:srgbClr val="F2F2F2"/>
                  </a:solidFill>
                  <a:latin typeface="TeXGyreAdventor" pitchFamily="2" charset="-122"/>
                  <a:sym typeface="TeXGyreAdventor" pitchFamily="2" charset="-122"/>
                </a:endParaRPr>
              </a:p>
            </p:txBody>
          </p:sp>
          <p:sp>
            <p:nvSpPr>
              <p:cNvPr id="23613" name="文本框 35"/>
              <p:cNvSpPr>
                <a:spLocks noChangeArrowheads="1"/>
              </p:cNvSpPr>
              <p:nvPr/>
            </p:nvSpPr>
            <p:spPr bwMode="auto">
              <a:xfrm>
                <a:off x="0" y="357612"/>
                <a:ext cx="1023788"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200">
                    <a:solidFill>
                      <a:srgbClr val="F2F2F2"/>
                    </a:solidFill>
                    <a:latin typeface="TeXGyreAdventor" pitchFamily="2" charset="-122"/>
                  </a:rPr>
                  <a:t>Click here to modify the text , you may post text here . </a:t>
                </a:r>
                <a:endParaRPr lang="zh-CN" altLang="en-US" sz="1200">
                  <a:solidFill>
                    <a:srgbClr val="F2F2F2"/>
                  </a:solidFill>
                  <a:latin typeface="TeXGyreAdventor" pitchFamily="2" charset="-122"/>
                </a:endParaRPr>
              </a:p>
            </p:txBody>
          </p:sp>
        </p:grpSp>
      </p:grpSp>
      <p:grpSp>
        <p:nvGrpSpPr>
          <p:cNvPr id="23715" name="组合 9"/>
          <p:cNvGrpSpPr>
            <a:grpSpLocks/>
          </p:cNvGrpSpPr>
          <p:nvPr/>
        </p:nvGrpSpPr>
        <p:grpSpPr bwMode="auto">
          <a:xfrm>
            <a:off x="6813550" y="1293813"/>
            <a:ext cx="1958975" cy="1958975"/>
            <a:chOff x="0" y="0"/>
            <a:chExt cx="1957918" cy="1957918"/>
          </a:xfrm>
        </p:grpSpPr>
        <p:sp>
          <p:nvSpPr>
            <p:cNvPr id="23606" name="椭圆 37"/>
            <p:cNvSpPr>
              <a:spLocks noChangeArrowheads="1"/>
            </p:cNvSpPr>
            <p:nvPr/>
          </p:nvSpPr>
          <p:spPr bwMode="auto">
            <a:xfrm>
              <a:off x="0" y="0"/>
              <a:ext cx="1957918" cy="1957918"/>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grpSp>
          <p:nvGrpSpPr>
            <p:cNvPr id="23607" name="组合 51"/>
            <p:cNvGrpSpPr>
              <a:grpSpLocks/>
            </p:cNvGrpSpPr>
            <p:nvPr/>
          </p:nvGrpSpPr>
          <p:grpSpPr bwMode="auto">
            <a:xfrm>
              <a:off x="122418" y="421588"/>
              <a:ext cx="1713083" cy="1114742"/>
              <a:chOff x="0" y="0"/>
              <a:chExt cx="1023788" cy="1114742"/>
            </a:xfrm>
          </p:grpSpPr>
          <p:sp>
            <p:nvSpPr>
              <p:cNvPr id="23608" name="文本框 52"/>
              <p:cNvSpPr>
                <a:spLocks noChangeArrowheads="1"/>
              </p:cNvSpPr>
              <p:nvPr/>
            </p:nvSpPr>
            <p:spPr bwMode="auto">
              <a:xfrm>
                <a:off x="79637" y="0"/>
                <a:ext cx="86451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600">
                    <a:solidFill>
                      <a:srgbClr val="F2F2F2"/>
                    </a:solidFill>
                    <a:latin typeface="TeXGyreAdventor" pitchFamily="2" charset="-122"/>
                    <a:sym typeface="TeXGyreAdventor" pitchFamily="2" charset="-122"/>
                  </a:rPr>
                  <a:t>TEXT HERE</a:t>
                </a:r>
                <a:endParaRPr lang="zh-CN" altLang="en-US" sz="1600" baseline="-3000">
                  <a:solidFill>
                    <a:srgbClr val="F2F2F2"/>
                  </a:solidFill>
                  <a:latin typeface="TeXGyreAdventor" pitchFamily="2" charset="-122"/>
                  <a:sym typeface="TeXGyreAdventor" pitchFamily="2" charset="-122"/>
                </a:endParaRPr>
              </a:p>
            </p:txBody>
          </p:sp>
          <p:sp>
            <p:nvSpPr>
              <p:cNvPr id="23609" name="文本框 53"/>
              <p:cNvSpPr>
                <a:spLocks noChangeArrowheads="1"/>
              </p:cNvSpPr>
              <p:nvPr/>
            </p:nvSpPr>
            <p:spPr bwMode="auto">
              <a:xfrm>
                <a:off x="0" y="357612"/>
                <a:ext cx="1023788"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200">
                    <a:solidFill>
                      <a:srgbClr val="F2F2F2"/>
                    </a:solidFill>
                    <a:latin typeface="TeXGyreAdventor" pitchFamily="2" charset="-122"/>
                  </a:rPr>
                  <a:t>Click here to modify the text , you may post text here . </a:t>
                </a:r>
                <a:endParaRPr lang="zh-CN" altLang="en-US" sz="1200">
                  <a:solidFill>
                    <a:srgbClr val="F2F2F2"/>
                  </a:solidFill>
                  <a:latin typeface="TeXGyreAdventor" pitchFamily="2" charset="-122"/>
                </a:endParaRPr>
              </a:p>
            </p:txBody>
          </p:sp>
        </p:grpSp>
      </p:grpSp>
      <p:grpSp>
        <p:nvGrpSpPr>
          <p:cNvPr id="23720" name="组合 10"/>
          <p:cNvGrpSpPr>
            <a:grpSpLocks/>
          </p:cNvGrpSpPr>
          <p:nvPr/>
        </p:nvGrpSpPr>
        <p:grpSpPr bwMode="auto">
          <a:xfrm>
            <a:off x="9682163" y="1608138"/>
            <a:ext cx="1958975" cy="1958975"/>
            <a:chOff x="0" y="0"/>
            <a:chExt cx="1957918" cy="1957918"/>
          </a:xfrm>
        </p:grpSpPr>
        <p:sp>
          <p:nvSpPr>
            <p:cNvPr id="23602" name="椭圆 38"/>
            <p:cNvSpPr>
              <a:spLocks noChangeArrowheads="1"/>
            </p:cNvSpPr>
            <p:nvPr/>
          </p:nvSpPr>
          <p:spPr bwMode="auto">
            <a:xfrm>
              <a:off x="0" y="0"/>
              <a:ext cx="1957918" cy="1957918"/>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grpSp>
          <p:nvGrpSpPr>
            <p:cNvPr id="23603" name="组合 54"/>
            <p:cNvGrpSpPr>
              <a:grpSpLocks/>
            </p:cNvGrpSpPr>
            <p:nvPr/>
          </p:nvGrpSpPr>
          <p:grpSpPr bwMode="auto">
            <a:xfrm>
              <a:off x="122418" y="421588"/>
              <a:ext cx="1713083" cy="1114742"/>
              <a:chOff x="0" y="0"/>
              <a:chExt cx="1023788" cy="1114742"/>
            </a:xfrm>
          </p:grpSpPr>
          <p:sp>
            <p:nvSpPr>
              <p:cNvPr id="23604" name="文本框 55"/>
              <p:cNvSpPr>
                <a:spLocks noChangeArrowheads="1"/>
              </p:cNvSpPr>
              <p:nvPr/>
            </p:nvSpPr>
            <p:spPr bwMode="auto">
              <a:xfrm>
                <a:off x="79637" y="0"/>
                <a:ext cx="86451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600">
                    <a:solidFill>
                      <a:srgbClr val="F2F2F2"/>
                    </a:solidFill>
                    <a:latin typeface="TeXGyreAdventor" pitchFamily="2" charset="-122"/>
                    <a:sym typeface="TeXGyreAdventor" pitchFamily="2" charset="-122"/>
                  </a:rPr>
                  <a:t>TEXT HERE</a:t>
                </a:r>
                <a:endParaRPr lang="zh-CN" altLang="en-US" sz="1600" baseline="-3000">
                  <a:solidFill>
                    <a:srgbClr val="F2F2F2"/>
                  </a:solidFill>
                  <a:latin typeface="TeXGyreAdventor" pitchFamily="2" charset="-122"/>
                  <a:sym typeface="TeXGyreAdventor" pitchFamily="2" charset="-122"/>
                </a:endParaRPr>
              </a:p>
            </p:txBody>
          </p:sp>
          <p:sp>
            <p:nvSpPr>
              <p:cNvPr id="23605" name="文本框 56"/>
              <p:cNvSpPr>
                <a:spLocks noChangeArrowheads="1"/>
              </p:cNvSpPr>
              <p:nvPr/>
            </p:nvSpPr>
            <p:spPr bwMode="auto">
              <a:xfrm>
                <a:off x="0" y="357612"/>
                <a:ext cx="1023788"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200">
                    <a:solidFill>
                      <a:srgbClr val="F2F2F2"/>
                    </a:solidFill>
                    <a:latin typeface="TeXGyreAdventor" pitchFamily="2" charset="-122"/>
                  </a:rPr>
                  <a:t>Click here to modify the text , you may post text here . </a:t>
                </a:r>
                <a:endParaRPr lang="zh-CN" altLang="en-US" sz="1200">
                  <a:solidFill>
                    <a:srgbClr val="F2F2F2"/>
                  </a:solidFill>
                  <a:latin typeface="TeXGyreAdventor" pitchFamily="2" charset="-122"/>
                </a:endParaRPr>
              </a:p>
            </p:txBody>
          </p:sp>
        </p:grpSp>
      </p:grpSp>
      <p:grpSp>
        <p:nvGrpSpPr>
          <p:cNvPr id="23725" name="组合 18"/>
          <p:cNvGrpSpPr>
            <a:grpSpLocks/>
          </p:cNvGrpSpPr>
          <p:nvPr/>
        </p:nvGrpSpPr>
        <p:grpSpPr bwMode="auto">
          <a:xfrm>
            <a:off x="1163638" y="4216400"/>
            <a:ext cx="1138237" cy="569913"/>
            <a:chOff x="0" y="0"/>
            <a:chExt cx="1136635" cy="570065"/>
          </a:xfrm>
        </p:grpSpPr>
        <p:sp>
          <p:nvSpPr>
            <p:cNvPr id="23600" name="椭圆 66"/>
            <p:cNvSpPr>
              <a:spLocks noChangeAspect="1" noChangeArrowheads="1"/>
            </p:cNvSpPr>
            <p:nvPr/>
          </p:nvSpPr>
          <p:spPr bwMode="auto">
            <a:xfrm flipV="1">
              <a:off x="459702" y="0"/>
              <a:ext cx="216000" cy="216000"/>
            </a:xfrm>
            <a:prstGeom prst="ellipse">
              <a:avLst/>
            </a:prstGeom>
            <a:solidFill>
              <a:srgbClr val="D8D8D8"/>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sp>
          <p:nvSpPr>
            <p:cNvPr id="23601" name="文本框 60"/>
            <p:cNvSpPr>
              <a:spLocks noChangeArrowheads="1"/>
            </p:cNvSpPr>
            <p:nvPr/>
          </p:nvSpPr>
          <p:spPr bwMode="auto">
            <a:xfrm>
              <a:off x="0" y="262288"/>
              <a:ext cx="113663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400">
                  <a:solidFill>
                    <a:srgbClr val="F2F2F2"/>
                  </a:solidFill>
                  <a:latin typeface="TeXGyreAdventor" pitchFamily="2" charset="-122"/>
                  <a:sym typeface="TeXGyreAdventor" pitchFamily="2" charset="-122"/>
                </a:rPr>
                <a:t>TEXT HERE</a:t>
              </a:r>
              <a:endParaRPr lang="zh-CN" altLang="en-US" sz="1400" baseline="-3000">
                <a:solidFill>
                  <a:srgbClr val="F2F2F2"/>
                </a:solidFill>
                <a:latin typeface="TeXGyreAdventor" pitchFamily="2" charset="-122"/>
                <a:sym typeface="TeXGyreAdventor" pitchFamily="2" charset="-122"/>
              </a:endParaRPr>
            </a:p>
          </p:txBody>
        </p:sp>
      </p:grpSp>
      <p:grpSp>
        <p:nvGrpSpPr>
          <p:cNvPr id="23728" name="组合 19"/>
          <p:cNvGrpSpPr>
            <a:grpSpLocks/>
          </p:cNvGrpSpPr>
          <p:nvPr/>
        </p:nvGrpSpPr>
        <p:grpSpPr bwMode="auto">
          <a:xfrm>
            <a:off x="2663825" y="4870450"/>
            <a:ext cx="1138238" cy="552450"/>
            <a:chOff x="0" y="0"/>
            <a:chExt cx="1136635" cy="552320"/>
          </a:xfrm>
        </p:grpSpPr>
        <p:sp>
          <p:nvSpPr>
            <p:cNvPr id="23598" name="椭圆 62"/>
            <p:cNvSpPr>
              <a:spLocks noChangeAspect="1" noChangeArrowheads="1"/>
            </p:cNvSpPr>
            <p:nvPr/>
          </p:nvSpPr>
          <p:spPr bwMode="auto">
            <a:xfrm flipV="1">
              <a:off x="472186" y="0"/>
              <a:ext cx="216000" cy="216000"/>
            </a:xfrm>
            <a:prstGeom prst="ellipse">
              <a:avLst/>
            </a:prstGeom>
            <a:gradFill rotWithShape="1">
              <a:gsLst>
                <a:gs pos="0">
                  <a:srgbClr val="E7E7E7"/>
                </a:gs>
                <a:gs pos="50000">
                  <a:srgbClr val="E7E7E7"/>
                </a:gs>
                <a:gs pos="50000">
                  <a:srgbClr val="E7E7E7"/>
                </a:gs>
                <a:gs pos="100000">
                  <a:srgbClr val="E7E7E7"/>
                </a:gs>
              </a:gsLst>
              <a:lin ang="10800000" scaled="1"/>
            </a:gra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sp>
          <p:nvSpPr>
            <p:cNvPr id="23599" name="文本框 67"/>
            <p:cNvSpPr>
              <a:spLocks noChangeArrowheads="1"/>
            </p:cNvSpPr>
            <p:nvPr/>
          </p:nvSpPr>
          <p:spPr bwMode="auto">
            <a:xfrm>
              <a:off x="0" y="244543"/>
              <a:ext cx="113663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400">
                  <a:solidFill>
                    <a:srgbClr val="F2F2F2"/>
                  </a:solidFill>
                  <a:latin typeface="TeXGyreAdventor" pitchFamily="2" charset="-122"/>
                  <a:sym typeface="TeXGyreAdventor" pitchFamily="2" charset="-122"/>
                </a:rPr>
                <a:t>TEXT HERE</a:t>
              </a:r>
              <a:endParaRPr lang="zh-CN" altLang="en-US" sz="1400" baseline="-3000">
                <a:solidFill>
                  <a:srgbClr val="F2F2F2"/>
                </a:solidFill>
                <a:latin typeface="TeXGyreAdventor" pitchFamily="2" charset="-122"/>
                <a:sym typeface="TeXGyreAdventor" pitchFamily="2" charset="-122"/>
              </a:endParaRPr>
            </a:p>
          </p:txBody>
        </p:sp>
      </p:grpSp>
      <p:grpSp>
        <p:nvGrpSpPr>
          <p:cNvPr id="23731" name="组合 20"/>
          <p:cNvGrpSpPr>
            <a:grpSpLocks/>
          </p:cNvGrpSpPr>
          <p:nvPr/>
        </p:nvGrpSpPr>
        <p:grpSpPr bwMode="auto">
          <a:xfrm>
            <a:off x="4008438" y="4157663"/>
            <a:ext cx="1136650" cy="522287"/>
            <a:chOff x="0" y="0"/>
            <a:chExt cx="1136635" cy="521193"/>
          </a:xfrm>
        </p:grpSpPr>
        <p:sp>
          <p:nvSpPr>
            <p:cNvPr id="23596" name="椭圆 63"/>
            <p:cNvSpPr>
              <a:spLocks noChangeAspect="1" noChangeArrowheads="1"/>
            </p:cNvSpPr>
            <p:nvPr/>
          </p:nvSpPr>
          <p:spPr bwMode="auto">
            <a:xfrm flipV="1">
              <a:off x="356782" y="0"/>
              <a:ext cx="216000" cy="216000"/>
            </a:xfrm>
            <a:prstGeom prst="ellipse">
              <a:avLst/>
            </a:prstGeom>
            <a:solidFill>
              <a:srgbClr val="D8D8D8"/>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sp>
          <p:nvSpPr>
            <p:cNvPr id="23597" name="文本框 68"/>
            <p:cNvSpPr>
              <a:spLocks noChangeArrowheads="1"/>
            </p:cNvSpPr>
            <p:nvPr/>
          </p:nvSpPr>
          <p:spPr bwMode="auto">
            <a:xfrm>
              <a:off x="0" y="213416"/>
              <a:ext cx="113663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400">
                  <a:solidFill>
                    <a:srgbClr val="F2F2F2"/>
                  </a:solidFill>
                  <a:latin typeface="TeXGyreAdventor" pitchFamily="2" charset="-122"/>
                  <a:sym typeface="TeXGyreAdventor" pitchFamily="2" charset="-122"/>
                </a:rPr>
                <a:t>TEXT HERE</a:t>
              </a:r>
              <a:endParaRPr lang="zh-CN" altLang="en-US" sz="1400" baseline="-3000">
                <a:solidFill>
                  <a:srgbClr val="F2F2F2"/>
                </a:solidFill>
                <a:latin typeface="TeXGyreAdventor" pitchFamily="2" charset="-122"/>
                <a:sym typeface="TeXGyreAdventor" pitchFamily="2" charset="-122"/>
              </a:endParaRPr>
            </a:p>
          </p:txBody>
        </p:sp>
      </p:grpSp>
      <p:grpSp>
        <p:nvGrpSpPr>
          <p:cNvPr id="23734" name="组合 21"/>
          <p:cNvGrpSpPr>
            <a:grpSpLocks/>
          </p:cNvGrpSpPr>
          <p:nvPr/>
        </p:nvGrpSpPr>
        <p:grpSpPr bwMode="auto">
          <a:xfrm>
            <a:off x="5624513" y="4691063"/>
            <a:ext cx="1136650" cy="550862"/>
            <a:chOff x="0" y="0"/>
            <a:chExt cx="1136635" cy="551755"/>
          </a:xfrm>
        </p:grpSpPr>
        <p:sp>
          <p:nvSpPr>
            <p:cNvPr id="23594" name="椭圆 61"/>
            <p:cNvSpPr>
              <a:spLocks noChangeAspect="1" noChangeArrowheads="1"/>
            </p:cNvSpPr>
            <p:nvPr/>
          </p:nvSpPr>
          <p:spPr bwMode="auto">
            <a:xfrm flipV="1">
              <a:off x="468001" y="0"/>
              <a:ext cx="216000" cy="216000"/>
            </a:xfrm>
            <a:prstGeom prst="ellipse">
              <a:avLst/>
            </a:prstGeom>
            <a:gradFill rotWithShape="1">
              <a:gsLst>
                <a:gs pos="0">
                  <a:srgbClr val="E7E7E7"/>
                </a:gs>
                <a:gs pos="50000">
                  <a:srgbClr val="E7E7E7"/>
                </a:gs>
                <a:gs pos="50000">
                  <a:srgbClr val="E7E7E7"/>
                </a:gs>
                <a:gs pos="100000">
                  <a:srgbClr val="E7E7E7"/>
                </a:gs>
              </a:gsLst>
              <a:lin ang="10800000" scaled="1"/>
            </a:gra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sp>
          <p:nvSpPr>
            <p:cNvPr id="23595" name="文本框 69"/>
            <p:cNvSpPr>
              <a:spLocks noChangeArrowheads="1"/>
            </p:cNvSpPr>
            <p:nvPr/>
          </p:nvSpPr>
          <p:spPr bwMode="auto">
            <a:xfrm>
              <a:off x="0" y="243978"/>
              <a:ext cx="113663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400">
                  <a:solidFill>
                    <a:srgbClr val="F2F2F2"/>
                  </a:solidFill>
                  <a:latin typeface="TeXGyreAdventor" pitchFamily="2" charset="-122"/>
                  <a:sym typeface="TeXGyreAdventor" pitchFamily="2" charset="-122"/>
                </a:rPr>
                <a:t>TEXT HERE</a:t>
              </a:r>
              <a:endParaRPr lang="zh-CN" altLang="en-US" sz="1400" baseline="-3000">
                <a:solidFill>
                  <a:srgbClr val="F2F2F2"/>
                </a:solidFill>
                <a:latin typeface="TeXGyreAdventor" pitchFamily="2" charset="-122"/>
                <a:sym typeface="TeXGyreAdventor" pitchFamily="2" charset="-122"/>
              </a:endParaRPr>
            </a:p>
          </p:txBody>
        </p:sp>
      </p:grpSp>
      <p:grpSp>
        <p:nvGrpSpPr>
          <p:cNvPr id="23737" name="组合 23"/>
          <p:cNvGrpSpPr>
            <a:grpSpLocks/>
          </p:cNvGrpSpPr>
          <p:nvPr/>
        </p:nvGrpSpPr>
        <p:grpSpPr bwMode="auto">
          <a:xfrm>
            <a:off x="7070725" y="4002088"/>
            <a:ext cx="1136650" cy="565150"/>
            <a:chOff x="0" y="0"/>
            <a:chExt cx="1136635" cy="564621"/>
          </a:xfrm>
        </p:grpSpPr>
        <p:sp>
          <p:nvSpPr>
            <p:cNvPr id="23592" name="椭圆 64"/>
            <p:cNvSpPr>
              <a:spLocks noChangeAspect="1" noChangeArrowheads="1"/>
            </p:cNvSpPr>
            <p:nvPr/>
          </p:nvSpPr>
          <p:spPr bwMode="auto">
            <a:xfrm flipV="1">
              <a:off x="534473" y="0"/>
              <a:ext cx="216000" cy="216000"/>
            </a:xfrm>
            <a:prstGeom prst="ellipse">
              <a:avLst/>
            </a:prstGeom>
            <a:solidFill>
              <a:srgbClr val="D8D8D8"/>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sp>
          <p:nvSpPr>
            <p:cNvPr id="23593" name="文本框 70"/>
            <p:cNvSpPr>
              <a:spLocks noChangeArrowheads="1"/>
            </p:cNvSpPr>
            <p:nvPr/>
          </p:nvSpPr>
          <p:spPr bwMode="auto">
            <a:xfrm>
              <a:off x="0" y="256844"/>
              <a:ext cx="113663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400">
                  <a:solidFill>
                    <a:srgbClr val="F2F2F2"/>
                  </a:solidFill>
                  <a:latin typeface="TeXGyreAdventor" pitchFamily="2" charset="-122"/>
                  <a:sym typeface="TeXGyreAdventor" pitchFamily="2" charset="-122"/>
                </a:rPr>
                <a:t>TEXT HERE</a:t>
              </a:r>
              <a:endParaRPr lang="zh-CN" altLang="en-US" sz="1400" baseline="-3000">
                <a:solidFill>
                  <a:srgbClr val="F2F2F2"/>
                </a:solidFill>
                <a:latin typeface="TeXGyreAdventor" pitchFamily="2" charset="-122"/>
                <a:sym typeface="TeXGyreAdventor" pitchFamily="2" charset="-122"/>
              </a:endParaRPr>
            </a:p>
          </p:txBody>
        </p:sp>
      </p:grpSp>
      <p:grpSp>
        <p:nvGrpSpPr>
          <p:cNvPr id="23740" name="组合 27"/>
          <p:cNvGrpSpPr>
            <a:grpSpLocks/>
          </p:cNvGrpSpPr>
          <p:nvPr/>
        </p:nvGrpSpPr>
        <p:grpSpPr bwMode="auto">
          <a:xfrm>
            <a:off x="8440738" y="4918075"/>
            <a:ext cx="1138237" cy="552450"/>
            <a:chOff x="0" y="0"/>
            <a:chExt cx="1136635" cy="550735"/>
          </a:xfrm>
        </p:grpSpPr>
        <p:sp>
          <p:nvSpPr>
            <p:cNvPr id="23590" name="椭圆 16"/>
            <p:cNvSpPr>
              <a:spLocks noChangeAspect="1" noChangeArrowheads="1"/>
            </p:cNvSpPr>
            <p:nvPr/>
          </p:nvSpPr>
          <p:spPr bwMode="auto">
            <a:xfrm flipV="1">
              <a:off x="450779" y="0"/>
              <a:ext cx="216000" cy="216000"/>
            </a:xfrm>
            <a:prstGeom prst="ellipse">
              <a:avLst/>
            </a:prstGeom>
            <a:gradFill rotWithShape="1">
              <a:gsLst>
                <a:gs pos="0">
                  <a:srgbClr val="E7E7E7"/>
                </a:gs>
                <a:gs pos="50000">
                  <a:srgbClr val="E7E7E7"/>
                </a:gs>
                <a:gs pos="50000">
                  <a:srgbClr val="E7E7E7"/>
                </a:gs>
                <a:gs pos="100000">
                  <a:srgbClr val="E7E7E7"/>
                </a:gs>
              </a:gsLst>
              <a:lin ang="10800000" scaled="1"/>
            </a:gra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sp>
          <p:nvSpPr>
            <p:cNvPr id="23591" name="文本框 71"/>
            <p:cNvSpPr>
              <a:spLocks noChangeArrowheads="1"/>
            </p:cNvSpPr>
            <p:nvPr/>
          </p:nvSpPr>
          <p:spPr bwMode="auto">
            <a:xfrm>
              <a:off x="0" y="242958"/>
              <a:ext cx="113663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400">
                  <a:solidFill>
                    <a:srgbClr val="F2F2F2"/>
                  </a:solidFill>
                  <a:latin typeface="TeXGyreAdventor" pitchFamily="2" charset="-122"/>
                  <a:sym typeface="TeXGyreAdventor" pitchFamily="2" charset="-122"/>
                </a:rPr>
                <a:t>TEXT HERE</a:t>
              </a:r>
              <a:endParaRPr lang="zh-CN" altLang="en-US" sz="1400" baseline="-3000">
                <a:solidFill>
                  <a:srgbClr val="F2F2F2"/>
                </a:solidFill>
                <a:latin typeface="TeXGyreAdventor" pitchFamily="2" charset="-122"/>
                <a:sym typeface="TeXGyreAdventor" pitchFamily="2" charset="-122"/>
              </a:endParaRPr>
            </a:p>
          </p:txBody>
        </p:sp>
      </p:grpSp>
      <p:grpSp>
        <p:nvGrpSpPr>
          <p:cNvPr id="23743" name="组合 28"/>
          <p:cNvGrpSpPr>
            <a:grpSpLocks/>
          </p:cNvGrpSpPr>
          <p:nvPr/>
        </p:nvGrpSpPr>
        <p:grpSpPr bwMode="auto">
          <a:xfrm>
            <a:off x="9993313" y="4265613"/>
            <a:ext cx="1136650" cy="523875"/>
            <a:chOff x="0" y="0"/>
            <a:chExt cx="1136635" cy="523259"/>
          </a:xfrm>
        </p:grpSpPr>
        <p:sp>
          <p:nvSpPr>
            <p:cNvPr id="23588" name="椭圆 65"/>
            <p:cNvSpPr>
              <a:spLocks noChangeAspect="1" noChangeArrowheads="1"/>
            </p:cNvSpPr>
            <p:nvPr/>
          </p:nvSpPr>
          <p:spPr bwMode="auto">
            <a:xfrm flipV="1">
              <a:off x="447387" y="0"/>
              <a:ext cx="216000" cy="216000"/>
            </a:xfrm>
            <a:prstGeom prst="ellipse">
              <a:avLst/>
            </a:prstGeom>
            <a:solidFill>
              <a:srgbClr val="D8D8D8"/>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sp>
          <p:nvSpPr>
            <p:cNvPr id="23589" name="文本框 72"/>
            <p:cNvSpPr>
              <a:spLocks noChangeArrowheads="1"/>
            </p:cNvSpPr>
            <p:nvPr/>
          </p:nvSpPr>
          <p:spPr bwMode="auto">
            <a:xfrm>
              <a:off x="0" y="215482"/>
              <a:ext cx="113663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400">
                  <a:solidFill>
                    <a:srgbClr val="F2F2F2"/>
                  </a:solidFill>
                  <a:latin typeface="TeXGyreAdventor" pitchFamily="2" charset="-122"/>
                  <a:sym typeface="TeXGyreAdventor" pitchFamily="2" charset="-122"/>
                </a:rPr>
                <a:t>TEXT HERE</a:t>
              </a:r>
              <a:endParaRPr lang="zh-CN" altLang="en-US" sz="1400" baseline="-3000">
                <a:solidFill>
                  <a:srgbClr val="F2F2F2"/>
                </a:solidFill>
                <a:latin typeface="TeXGyreAdventor" pitchFamily="2" charset="-122"/>
                <a:sym typeface="TeXGyreAdventor" pitchFamily="2" charset="-122"/>
              </a:endParaRPr>
            </a:p>
          </p:txBody>
        </p:sp>
      </p:grpSp>
      <p:grpSp>
        <p:nvGrpSpPr>
          <p:cNvPr id="23746" name="组合 11"/>
          <p:cNvGrpSpPr>
            <a:grpSpLocks/>
          </p:cNvGrpSpPr>
          <p:nvPr/>
        </p:nvGrpSpPr>
        <p:grpSpPr bwMode="auto">
          <a:xfrm>
            <a:off x="2584450" y="3495675"/>
            <a:ext cx="1276350" cy="1276350"/>
            <a:chOff x="0" y="0"/>
            <a:chExt cx="1276350" cy="1276350"/>
          </a:xfrm>
        </p:grpSpPr>
        <p:sp>
          <p:nvSpPr>
            <p:cNvPr id="23584" name="椭圆 13"/>
            <p:cNvSpPr>
              <a:spLocks noChangeArrowheads="1"/>
            </p:cNvSpPr>
            <p:nvPr/>
          </p:nvSpPr>
          <p:spPr bwMode="auto">
            <a:xfrm>
              <a:off x="0" y="0"/>
              <a:ext cx="1276350" cy="1276350"/>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grpSp>
          <p:nvGrpSpPr>
            <p:cNvPr id="23585" name="组合 2"/>
            <p:cNvGrpSpPr>
              <a:grpSpLocks/>
            </p:cNvGrpSpPr>
            <p:nvPr/>
          </p:nvGrpSpPr>
          <p:grpSpPr bwMode="auto">
            <a:xfrm>
              <a:off x="367940" y="314175"/>
              <a:ext cx="540470" cy="648000"/>
              <a:chOff x="0" y="0"/>
              <a:chExt cx="303213" cy="363538"/>
            </a:xfrm>
          </p:grpSpPr>
          <p:sp>
            <p:nvSpPr>
              <p:cNvPr id="23586" name="Freeform 381"/>
              <p:cNvSpPr>
                <a:spLocks noEditPoints="1" noChangeArrowheads="1"/>
              </p:cNvSpPr>
              <p:nvPr/>
            </p:nvSpPr>
            <p:spPr bwMode="auto">
              <a:xfrm>
                <a:off x="0" y="0"/>
                <a:ext cx="303213" cy="363538"/>
              </a:xfrm>
              <a:custGeom>
                <a:avLst/>
                <a:gdLst>
                  <a:gd name="T0" fmla="*/ 2147483646 w 241"/>
                  <a:gd name="T1" fmla="*/ 2147483646 h 288"/>
                  <a:gd name="T2" fmla="*/ 2147483646 w 241"/>
                  <a:gd name="T3" fmla="*/ 2147483646 h 288"/>
                  <a:gd name="T4" fmla="*/ 2147483646 w 241"/>
                  <a:gd name="T5" fmla="*/ 2147483646 h 288"/>
                  <a:gd name="T6" fmla="*/ 2147483646 w 241"/>
                  <a:gd name="T7" fmla="*/ 0 h 288"/>
                  <a:gd name="T8" fmla="*/ 2147483646 w 241"/>
                  <a:gd name="T9" fmla="*/ 2147483646 h 288"/>
                  <a:gd name="T10" fmla="*/ 2147483646 w 241"/>
                  <a:gd name="T11" fmla="*/ 2147483646 h 288"/>
                  <a:gd name="T12" fmla="*/ 0 w 241"/>
                  <a:gd name="T13" fmla="*/ 2147483646 h 288"/>
                  <a:gd name="T14" fmla="*/ 0 w 241"/>
                  <a:gd name="T15" fmla="*/ 2147483646 h 288"/>
                  <a:gd name="T16" fmla="*/ 2147483646 w 241"/>
                  <a:gd name="T17" fmla="*/ 2147483646 h 288"/>
                  <a:gd name="T18" fmla="*/ 2147483646 w 241"/>
                  <a:gd name="T19" fmla="*/ 2147483646 h 288"/>
                  <a:gd name="T20" fmla="*/ 2147483646 w 241"/>
                  <a:gd name="T21" fmla="*/ 2147483646 h 288"/>
                  <a:gd name="T22" fmla="*/ 2147483646 w 241"/>
                  <a:gd name="T23" fmla="*/ 2147483646 h 288"/>
                  <a:gd name="T24" fmla="*/ 2147483646 w 241"/>
                  <a:gd name="T25" fmla="*/ 2147483646 h 288"/>
                  <a:gd name="T26" fmla="*/ 2147483646 w 241"/>
                  <a:gd name="T27" fmla="*/ 2147483646 h 288"/>
                  <a:gd name="T28" fmla="*/ 2147483646 w 241"/>
                  <a:gd name="T29" fmla="*/ 2147483646 h 288"/>
                  <a:gd name="T30" fmla="*/ 2147483646 w 241"/>
                  <a:gd name="T31" fmla="*/ 2147483646 h 288"/>
                  <a:gd name="T32" fmla="*/ 2147483646 w 241"/>
                  <a:gd name="T33" fmla="*/ 2147483646 h 288"/>
                  <a:gd name="T34" fmla="*/ 2147483646 w 241"/>
                  <a:gd name="T35" fmla="*/ 2147483646 h 288"/>
                  <a:gd name="T36" fmla="*/ 2147483646 w 241"/>
                  <a:gd name="T37" fmla="*/ 2147483646 h 288"/>
                  <a:gd name="T38" fmla="*/ 2147483646 w 241"/>
                  <a:gd name="T39" fmla="*/ 2147483646 h 288"/>
                  <a:gd name="T40" fmla="*/ 2147483646 w 241"/>
                  <a:gd name="T41" fmla="*/ 2147483646 h 288"/>
                  <a:gd name="T42" fmla="*/ 2147483646 w 241"/>
                  <a:gd name="T43" fmla="*/ 2147483646 h 288"/>
                  <a:gd name="T44" fmla="*/ 2147483646 w 241"/>
                  <a:gd name="T45" fmla="*/ 2147483646 h 288"/>
                  <a:gd name="T46" fmla="*/ 2147483646 w 241"/>
                  <a:gd name="T47" fmla="*/ 2147483646 h 288"/>
                  <a:gd name="T48" fmla="*/ 2147483646 w 241"/>
                  <a:gd name="T49" fmla="*/ 2147483646 h 288"/>
                  <a:gd name="T50" fmla="*/ 2147483646 w 241"/>
                  <a:gd name="T51" fmla="*/ 2147483646 h 288"/>
                  <a:gd name="T52" fmla="*/ 2147483646 w 241"/>
                  <a:gd name="T53" fmla="*/ 2147483646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41"/>
                  <a:gd name="T82" fmla="*/ 0 h 288"/>
                  <a:gd name="T83" fmla="*/ 241 w 241"/>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41" h="288">
                    <a:moveTo>
                      <a:pt x="241" y="30"/>
                    </a:moveTo>
                    <a:cubicBezTo>
                      <a:pt x="129" y="30"/>
                      <a:pt x="129" y="30"/>
                      <a:pt x="129" y="30"/>
                    </a:cubicBezTo>
                    <a:cubicBezTo>
                      <a:pt x="129" y="10"/>
                      <a:pt x="129" y="10"/>
                      <a:pt x="129" y="10"/>
                    </a:cubicBezTo>
                    <a:cubicBezTo>
                      <a:pt x="129" y="5"/>
                      <a:pt x="125" y="0"/>
                      <a:pt x="119" y="0"/>
                    </a:cubicBezTo>
                    <a:cubicBezTo>
                      <a:pt x="114" y="0"/>
                      <a:pt x="109" y="5"/>
                      <a:pt x="109" y="10"/>
                    </a:cubicBezTo>
                    <a:cubicBezTo>
                      <a:pt x="109" y="30"/>
                      <a:pt x="109" y="30"/>
                      <a:pt x="109" y="30"/>
                    </a:cubicBezTo>
                    <a:cubicBezTo>
                      <a:pt x="0" y="30"/>
                      <a:pt x="0" y="30"/>
                      <a:pt x="0" y="30"/>
                    </a:cubicBezTo>
                    <a:cubicBezTo>
                      <a:pt x="0" y="196"/>
                      <a:pt x="0" y="196"/>
                      <a:pt x="0" y="196"/>
                    </a:cubicBezTo>
                    <a:cubicBezTo>
                      <a:pt x="75" y="196"/>
                      <a:pt x="75" y="196"/>
                      <a:pt x="75" y="196"/>
                    </a:cubicBezTo>
                    <a:cubicBezTo>
                      <a:pt x="45" y="272"/>
                      <a:pt x="45" y="272"/>
                      <a:pt x="45" y="272"/>
                    </a:cubicBezTo>
                    <a:cubicBezTo>
                      <a:pt x="43" y="278"/>
                      <a:pt x="46" y="285"/>
                      <a:pt x="52" y="288"/>
                    </a:cubicBezTo>
                    <a:cubicBezTo>
                      <a:pt x="53" y="288"/>
                      <a:pt x="55" y="288"/>
                      <a:pt x="56" y="288"/>
                    </a:cubicBezTo>
                    <a:cubicBezTo>
                      <a:pt x="61" y="288"/>
                      <a:pt x="65" y="286"/>
                      <a:pt x="67" y="281"/>
                    </a:cubicBezTo>
                    <a:cubicBezTo>
                      <a:pt x="100" y="196"/>
                      <a:pt x="100" y="196"/>
                      <a:pt x="100" y="196"/>
                    </a:cubicBezTo>
                    <a:cubicBezTo>
                      <a:pt x="138" y="196"/>
                      <a:pt x="138" y="196"/>
                      <a:pt x="138" y="196"/>
                    </a:cubicBezTo>
                    <a:cubicBezTo>
                      <a:pt x="171" y="281"/>
                      <a:pt x="171" y="281"/>
                      <a:pt x="171" y="281"/>
                    </a:cubicBezTo>
                    <a:cubicBezTo>
                      <a:pt x="173" y="286"/>
                      <a:pt x="177" y="288"/>
                      <a:pt x="182" y="288"/>
                    </a:cubicBezTo>
                    <a:cubicBezTo>
                      <a:pt x="184" y="288"/>
                      <a:pt x="185" y="288"/>
                      <a:pt x="186" y="288"/>
                    </a:cubicBezTo>
                    <a:cubicBezTo>
                      <a:pt x="193" y="285"/>
                      <a:pt x="196" y="278"/>
                      <a:pt x="193" y="272"/>
                    </a:cubicBezTo>
                    <a:cubicBezTo>
                      <a:pt x="164" y="196"/>
                      <a:pt x="164" y="196"/>
                      <a:pt x="164" y="196"/>
                    </a:cubicBezTo>
                    <a:cubicBezTo>
                      <a:pt x="241" y="196"/>
                      <a:pt x="241" y="196"/>
                      <a:pt x="241" y="196"/>
                    </a:cubicBezTo>
                    <a:lnTo>
                      <a:pt x="241" y="30"/>
                    </a:lnTo>
                    <a:close/>
                    <a:moveTo>
                      <a:pt x="218" y="172"/>
                    </a:moveTo>
                    <a:cubicBezTo>
                      <a:pt x="23" y="172"/>
                      <a:pt x="23" y="172"/>
                      <a:pt x="23" y="172"/>
                    </a:cubicBezTo>
                    <a:cubicBezTo>
                      <a:pt x="23" y="53"/>
                      <a:pt x="23" y="53"/>
                      <a:pt x="23" y="53"/>
                    </a:cubicBezTo>
                    <a:cubicBezTo>
                      <a:pt x="218" y="53"/>
                      <a:pt x="218" y="53"/>
                      <a:pt x="218" y="53"/>
                    </a:cubicBezTo>
                    <a:lnTo>
                      <a:pt x="218" y="172"/>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23587" name="Freeform 382"/>
              <p:cNvSpPr>
                <a:spLocks noChangeArrowheads="1"/>
              </p:cNvSpPr>
              <p:nvPr/>
            </p:nvSpPr>
            <p:spPr bwMode="auto">
              <a:xfrm>
                <a:off x="50800" y="92075"/>
                <a:ext cx="200025" cy="103188"/>
              </a:xfrm>
              <a:custGeom>
                <a:avLst/>
                <a:gdLst>
                  <a:gd name="T0" fmla="*/ 2147483646 w 126"/>
                  <a:gd name="T1" fmla="*/ 2147483646 h 65"/>
                  <a:gd name="T2" fmla="*/ 2147483646 w 126"/>
                  <a:gd name="T3" fmla="*/ 2147483646 h 65"/>
                  <a:gd name="T4" fmla="*/ 2147483646 w 126"/>
                  <a:gd name="T5" fmla="*/ 2147483646 h 65"/>
                  <a:gd name="T6" fmla="*/ 2147483646 w 126"/>
                  <a:gd name="T7" fmla="*/ 2147483646 h 65"/>
                  <a:gd name="T8" fmla="*/ 2147483646 w 126"/>
                  <a:gd name="T9" fmla="*/ 2147483646 h 65"/>
                  <a:gd name="T10" fmla="*/ 2147483646 w 126"/>
                  <a:gd name="T11" fmla="*/ 0 h 65"/>
                  <a:gd name="T12" fmla="*/ 2147483646 w 126"/>
                  <a:gd name="T13" fmla="*/ 2147483646 h 65"/>
                  <a:gd name="T14" fmla="*/ 2147483646 w 126"/>
                  <a:gd name="T15" fmla="*/ 2147483646 h 65"/>
                  <a:gd name="T16" fmla="*/ 2147483646 w 126"/>
                  <a:gd name="T17" fmla="*/ 2147483646 h 65"/>
                  <a:gd name="T18" fmla="*/ 2147483646 w 126"/>
                  <a:gd name="T19" fmla="*/ 2147483646 h 65"/>
                  <a:gd name="T20" fmla="*/ 0 w 126"/>
                  <a:gd name="T21" fmla="*/ 2147483646 h 65"/>
                  <a:gd name="T22" fmla="*/ 2147483646 w 126"/>
                  <a:gd name="T23" fmla="*/ 2147483646 h 65"/>
                  <a:gd name="T24" fmla="*/ 2147483646 w 126"/>
                  <a:gd name="T25" fmla="*/ 2147483646 h 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6"/>
                  <a:gd name="T40" fmla="*/ 0 h 65"/>
                  <a:gd name="T41" fmla="*/ 126 w 126"/>
                  <a:gd name="T42" fmla="*/ 65 h 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6" h="65">
                    <a:moveTo>
                      <a:pt x="6" y="65"/>
                    </a:moveTo>
                    <a:lnTo>
                      <a:pt x="50" y="36"/>
                    </a:lnTo>
                    <a:lnTo>
                      <a:pt x="60" y="52"/>
                    </a:lnTo>
                    <a:lnTo>
                      <a:pt x="106" y="21"/>
                    </a:lnTo>
                    <a:lnTo>
                      <a:pt x="113" y="30"/>
                    </a:lnTo>
                    <a:lnTo>
                      <a:pt x="126" y="0"/>
                    </a:lnTo>
                    <a:lnTo>
                      <a:pt x="93" y="1"/>
                    </a:lnTo>
                    <a:lnTo>
                      <a:pt x="100" y="11"/>
                    </a:lnTo>
                    <a:lnTo>
                      <a:pt x="63" y="35"/>
                    </a:lnTo>
                    <a:lnTo>
                      <a:pt x="53" y="19"/>
                    </a:lnTo>
                    <a:lnTo>
                      <a:pt x="0" y="55"/>
                    </a:lnTo>
                    <a:lnTo>
                      <a:pt x="6" y="65"/>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grpSp>
        <p:nvGrpSpPr>
          <p:cNvPr id="23751" name="组合 15"/>
          <p:cNvGrpSpPr>
            <a:grpSpLocks/>
          </p:cNvGrpSpPr>
          <p:nvPr/>
        </p:nvGrpSpPr>
        <p:grpSpPr bwMode="auto">
          <a:xfrm>
            <a:off x="8310563" y="3195638"/>
            <a:ext cx="1584325" cy="1584325"/>
            <a:chOff x="0" y="0"/>
            <a:chExt cx="1584206" cy="1584206"/>
          </a:xfrm>
        </p:grpSpPr>
        <p:sp>
          <p:nvSpPr>
            <p:cNvPr id="23578" name="椭圆 40"/>
            <p:cNvSpPr>
              <a:spLocks noChangeArrowheads="1"/>
            </p:cNvSpPr>
            <p:nvPr/>
          </p:nvSpPr>
          <p:spPr bwMode="auto">
            <a:xfrm>
              <a:off x="0" y="0"/>
              <a:ext cx="1584206" cy="1584206"/>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grpSp>
          <p:nvGrpSpPr>
            <p:cNvPr id="23579" name="组合 3"/>
            <p:cNvGrpSpPr>
              <a:grpSpLocks/>
            </p:cNvGrpSpPr>
            <p:nvPr/>
          </p:nvGrpSpPr>
          <p:grpSpPr bwMode="auto">
            <a:xfrm>
              <a:off x="383744" y="432103"/>
              <a:ext cx="816719" cy="720000"/>
              <a:chOff x="0" y="0"/>
              <a:chExt cx="361950" cy="319087"/>
            </a:xfrm>
          </p:grpSpPr>
          <p:sp>
            <p:nvSpPr>
              <p:cNvPr id="23580" name="Freeform 374"/>
              <p:cNvSpPr>
                <a:spLocks noChangeArrowheads="1"/>
              </p:cNvSpPr>
              <p:nvPr/>
            </p:nvSpPr>
            <p:spPr bwMode="auto">
              <a:xfrm>
                <a:off x="0" y="0"/>
                <a:ext cx="312738" cy="231775"/>
              </a:xfrm>
              <a:custGeom>
                <a:avLst/>
                <a:gdLst>
                  <a:gd name="T0" fmla="*/ 2147483646 w 248"/>
                  <a:gd name="T1" fmla="*/ 2147483646 h 184"/>
                  <a:gd name="T2" fmla="*/ 2147483646 w 248"/>
                  <a:gd name="T3" fmla="*/ 2147483646 h 184"/>
                  <a:gd name="T4" fmla="*/ 2147483646 w 248"/>
                  <a:gd name="T5" fmla="*/ 2147483646 h 184"/>
                  <a:gd name="T6" fmla="*/ 2147483646 w 248"/>
                  <a:gd name="T7" fmla="*/ 2147483646 h 184"/>
                  <a:gd name="T8" fmla="*/ 2147483646 w 248"/>
                  <a:gd name="T9" fmla="*/ 2147483646 h 184"/>
                  <a:gd name="T10" fmla="*/ 2147483646 w 248"/>
                  <a:gd name="T11" fmla="*/ 2147483646 h 184"/>
                  <a:gd name="T12" fmla="*/ 2147483646 w 248"/>
                  <a:gd name="T13" fmla="*/ 2147483646 h 184"/>
                  <a:gd name="T14" fmla="*/ 2147483646 w 248"/>
                  <a:gd name="T15" fmla="*/ 2147483646 h 184"/>
                  <a:gd name="T16" fmla="*/ 2147483646 w 248"/>
                  <a:gd name="T17" fmla="*/ 2147483646 h 184"/>
                  <a:gd name="T18" fmla="*/ 2147483646 w 248"/>
                  <a:gd name="T19" fmla="*/ 0 h 184"/>
                  <a:gd name="T20" fmla="*/ 2147483646 w 248"/>
                  <a:gd name="T21" fmla="*/ 2147483646 h 184"/>
                  <a:gd name="T22" fmla="*/ 0 w 248"/>
                  <a:gd name="T23" fmla="*/ 2147483646 h 184"/>
                  <a:gd name="T24" fmla="*/ 2147483646 w 248"/>
                  <a:gd name="T25" fmla="*/ 2147483646 h 184"/>
                  <a:gd name="T26" fmla="*/ 2147483646 w 248"/>
                  <a:gd name="T27" fmla="*/ 2147483646 h 184"/>
                  <a:gd name="T28" fmla="*/ 2147483646 w 248"/>
                  <a:gd name="T29" fmla="*/ 2147483646 h 184"/>
                  <a:gd name="T30" fmla="*/ 2147483646 w 248"/>
                  <a:gd name="T31" fmla="*/ 2147483646 h 1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48"/>
                  <a:gd name="T49" fmla="*/ 0 h 184"/>
                  <a:gd name="T50" fmla="*/ 248 w 248"/>
                  <a:gd name="T51" fmla="*/ 184 h 18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48" h="184">
                    <a:moveTo>
                      <a:pt x="38" y="134"/>
                    </a:moveTo>
                    <a:cubicBezTo>
                      <a:pt x="38" y="134"/>
                      <a:pt x="39" y="133"/>
                      <a:pt x="39" y="132"/>
                    </a:cubicBezTo>
                    <a:cubicBezTo>
                      <a:pt x="25" y="93"/>
                      <a:pt x="25" y="93"/>
                      <a:pt x="25" y="93"/>
                    </a:cubicBezTo>
                    <a:cubicBezTo>
                      <a:pt x="25" y="93"/>
                      <a:pt x="34" y="86"/>
                      <a:pt x="35" y="74"/>
                    </a:cubicBezTo>
                    <a:cubicBezTo>
                      <a:pt x="183" y="24"/>
                      <a:pt x="183" y="24"/>
                      <a:pt x="183" y="24"/>
                    </a:cubicBezTo>
                    <a:cubicBezTo>
                      <a:pt x="190" y="32"/>
                      <a:pt x="202" y="33"/>
                      <a:pt x="202" y="33"/>
                    </a:cubicBezTo>
                    <a:cubicBezTo>
                      <a:pt x="223" y="95"/>
                      <a:pt x="223" y="95"/>
                      <a:pt x="223" y="95"/>
                    </a:cubicBezTo>
                    <a:cubicBezTo>
                      <a:pt x="248" y="95"/>
                      <a:pt x="248" y="95"/>
                      <a:pt x="248" y="95"/>
                    </a:cubicBezTo>
                    <a:cubicBezTo>
                      <a:pt x="221" y="15"/>
                      <a:pt x="221" y="15"/>
                      <a:pt x="221" y="15"/>
                    </a:cubicBezTo>
                    <a:cubicBezTo>
                      <a:pt x="221" y="15"/>
                      <a:pt x="206" y="20"/>
                      <a:pt x="198" y="0"/>
                    </a:cubicBezTo>
                    <a:cubicBezTo>
                      <a:pt x="9" y="65"/>
                      <a:pt x="9" y="65"/>
                      <a:pt x="9" y="65"/>
                    </a:cubicBezTo>
                    <a:cubicBezTo>
                      <a:pt x="15" y="85"/>
                      <a:pt x="0" y="90"/>
                      <a:pt x="0" y="90"/>
                    </a:cubicBezTo>
                    <a:cubicBezTo>
                      <a:pt x="32" y="184"/>
                      <a:pt x="32" y="184"/>
                      <a:pt x="32" y="184"/>
                    </a:cubicBezTo>
                    <a:cubicBezTo>
                      <a:pt x="32" y="184"/>
                      <a:pt x="35" y="183"/>
                      <a:pt x="38" y="183"/>
                    </a:cubicBezTo>
                    <a:cubicBezTo>
                      <a:pt x="38" y="133"/>
                      <a:pt x="38" y="133"/>
                      <a:pt x="38" y="133"/>
                    </a:cubicBezTo>
                    <a:cubicBezTo>
                      <a:pt x="38" y="134"/>
                      <a:pt x="38" y="134"/>
                      <a:pt x="38" y="134"/>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23581" name="Freeform 375"/>
              <p:cNvSpPr>
                <a:spLocks noChangeArrowheads="1"/>
              </p:cNvSpPr>
              <p:nvPr/>
            </p:nvSpPr>
            <p:spPr bwMode="auto">
              <a:xfrm>
                <a:off x="50800" y="47625"/>
                <a:ext cx="212725" cy="106363"/>
              </a:xfrm>
              <a:custGeom>
                <a:avLst/>
                <a:gdLst>
                  <a:gd name="T0" fmla="*/ 2147483646 w 170"/>
                  <a:gd name="T1" fmla="*/ 0 h 84"/>
                  <a:gd name="T2" fmla="*/ 2147483646 w 170"/>
                  <a:gd name="T3" fmla="*/ 2147483646 h 84"/>
                  <a:gd name="T4" fmla="*/ 0 w 170"/>
                  <a:gd name="T5" fmla="*/ 2147483646 h 84"/>
                  <a:gd name="T6" fmla="*/ 2147483646 w 170"/>
                  <a:gd name="T7" fmla="*/ 2147483646 h 84"/>
                  <a:gd name="T8" fmla="*/ 2147483646 w 170"/>
                  <a:gd name="T9" fmla="*/ 2147483646 h 84"/>
                  <a:gd name="T10" fmla="*/ 2147483646 w 170"/>
                  <a:gd name="T11" fmla="*/ 2147483646 h 84"/>
                  <a:gd name="T12" fmla="*/ 2147483646 w 170"/>
                  <a:gd name="T13" fmla="*/ 2147483646 h 84"/>
                  <a:gd name="T14" fmla="*/ 2147483646 w 170"/>
                  <a:gd name="T15" fmla="*/ 2147483646 h 84"/>
                  <a:gd name="T16" fmla="*/ 2147483646 w 170"/>
                  <a:gd name="T17" fmla="*/ 2147483646 h 84"/>
                  <a:gd name="T18" fmla="*/ 2147483646 w 170"/>
                  <a:gd name="T19" fmla="*/ 2147483646 h 84"/>
                  <a:gd name="T20" fmla="*/ 2147483646 w 170"/>
                  <a:gd name="T21" fmla="*/ 2147483646 h 84"/>
                  <a:gd name="T22" fmla="*/ 2147483646 w 170"/>
                  <a:gd name="T23" fmla="*/ 2147483646 h 84"/>
                  <a:gd name="T24" fmla="*/ 2147483646 w 170"/>
                  <a:gd name="T25" fmla="*/ 2147483646 h 84"/>
                  <a:gd name="T26" fmla="*/ 2147483646 w 170"/>
                  <a:gd name="T27" fmla="*/ 0 h 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0"/>
                  <a:gd name="T43" fmla="*/ 0 h 84"/>
                  <a:gd name="T44" fmla="*/ 170 w 170"/>
                  <a:gd name="T45" fmla="*/ 84 h 8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0" h="84">
                    <a:moveTo>
                      <a:pt x="139" y="0"/>
                    </a:moveTo>
                    <a:cubicBezTo>
                      <a:pt x="7" y="45"/>
                      <a:pt x="7" y="45"/>
                      <a:pt x="7" y="45"/>
                    </a:cubicBezTo>
                    <a:cubicBezTo>
                      <a:pt x="6" y="51"/>
                      <a:pt x="3" y="56"/>
                      <a:pt x="0" y="59"/>
                    </a:cubicBezTo>
                    <a:cubicBezTo>
                      <a:pt x="9" y="84"/>
                      <a:pt x="9" y="84"/>
                      <a:pt x="9" y="84"/>
                    </a:cubicBezTo>
                    <a:cubicBezTo>
                      <a:pt x="11" y="82"/>
                      <a:pt x="12" y="79"/>
                      <a:pt x="14" y="79"/>
                    </a:cubicBezTo>
                    <a:cubicBezTo>
                      <a:pt x="14" y="79"/>
                      <a:pt x="13" y="79"/>
                      <a:pt x="13" y="79"/>
                    </a:cubicBezTo>
                    <a:cubicBezTo>
                      <a:pt x="13" y="79"/>
                      <a:pt x="13" y="79"/>
                      <a:pt x="13" y="79"/>
                    </a:cubicBezTo>
                    <a:cubicBezTo>
                      <a:pt x="13" y="79"/>
                      <a:pt x="13" y="79"/>
                      <a:pt x="13" y="79"/>
                    </a:cubicBezTo>
                    <a:cubicBezTo>
                      <a:pt x="13" y="79"/>
                      <a:pt x="13" y="79"/>
                      <a:pt x="13" y="79"/>
                    </a:cubicBezTo>
                    <a:cubicBezTo>
                      <a:pt x="14" y="79"/>
                      <a:pt x="14" y="77"/>
                      <a:pt x="15" y="73"/>
                    </a:cubicBezTo>
                    <a:cubicBezTo>
                      <a:pt x="15" y="64"/>
                      <a:pt x="22" y="57"/>
                      <a:pt x="31" y="57"/>
                    </a:cubicBezTo>
                    <a:cubicBezTo>
                      <a:pt x="170" y="57"/>
                      <a:pt x="170" y="57"/>
                      <a:pt x="170" y="57"/>
                    </a:cubicBezTo>
                    <a:cubicBezTo>
                      <a:pt x="153" y="7"/>
                      <a:pt x="153" y="7"/>
                      <a:pt x="153" y="7"/>
                    </a:cubicBezTo>
                    <a:cubicBezTo>
                      <a:pt x="149" y="6"/>
                      <a:pt x="144" y="4"/>
                      <a:pt x="139" y="0"/>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23582" name="Freeform 376"/>
              <p:cNvSpPr>
                <a:spLocks noEditPoints="1" noChangeArrowheads="1"/>
              </p:cNvSpPr>
              <p:nvPr/>
            </p:nvSpPr>
            <p:spPr bwMode="auto">
              <a:xfrm>
                <a:off x="68262" y="141287"/>
                <a:ext cx="293688" cy="177800"/>
              </a:xfrm>
              <a:custGeom>
                <a:avLst/>
                <a:gdLst>
                  <a:gd name="T0" fmla="*/ 2147483646 w 234"/>
                  <a:gd name="T1" fmla="*/ 0 h 141"/>
                  <a:gd name="T2" fmla="*/ 2147483646 w 234"/>
                  <a:gd name="T3" fmla="*/ 0 h 141"/>
                  <a:gd name="T4" fmla="*/ 0 w 234"/>
                  <a:gd name="T5" fmla="*/ 2147483646 h 141"/>
                  <a:gd name="T6" fmla="*/ 0 w 234"/>
                  <a:gd name="T7" fmla="*/ 2147483646 h 141"/>
                  <a:gd name="T8" fmla="*/ 2147483646 w 234"/>
                  <a:gd name="T9" fmla="*/ 2147483646 h 141"/>
                  <a:gd name="T10" fmla="*/ 2147483646 w 234"/>
                  <a:gd name="T11" fmla="*/ 2147483646 h 141"/>
                  <a:gd name="T12" fmla="*/ 2147483646 w 234"/>
                  <a:gd name="T13" fmla="*/ 2147483646 h 141"/>
                  <a:gd name="T14" fmla="*/ 2147483646 w 234"/>
                  <a:gd name="T15" fmla="*/ 2147483646 h 141"/>
                  <a:gd name="T16" fmla="*/ 2147483646 w 234"/>
                  <a:gd name="T17" fmla="*/ 0 h 141"/>
                  <a:gd name="T18" fmla="*/ 2147483646 w 234"/>
                  <a:gd name="T19" fmla="*/ 2147483646 h 141"/>
                  <a:gd name="T20" fmla="*/ 2147483646 w 234"/>
                  <a:gd name="T21" fmla="*/ 2147483646 h 141"/>
                  <a:gd name="T22" fmla="*/ 2147483646 w 234"/>
                  <a:gd name="T23" fmla="*/ 2147483646 h 141"/>
                  <a:gd name="T24" fmla="*/ 2147483646 w 234"/>
                  <a:gd name="T25" fmla="*/ 2147483646 h 141"/>
                  <a:gd name="T26" fmla="*/ 2147483646 w 234"/>
                  <a:gd name="T27" fmla="*/ 2147483646 h 141"/>
                  <a:gd name="T28" fmla="*/ 2147483646 w 234"/>
                  <a:gd name="T29" fmla="*/ 2147483646 h 141"/>
                  <a:gd name="T30" fmla="*/ 2147483646 w 234"/>
                  <a:gd name="T31" fmla="*/ 2147483646 h 141"/>
                  <a:gd name="T32" fmla="*/ 2147483646 w 234"/>
                  <a:gd name="T33" fmla="*/ 2147483646 h 141"/>
                  <a:gd name="T34" fmla="*/ 2147483646 w 234"/>
                  <a:gd name="T35" fmla="*/ 2147483646 h 14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4"/>
                  <a:gd name="T55" fmla="*/ 0 h 141"/>
                  <a:gd name="T56" fmla="*/ 234 w 234"/>
                  <a:gd name="T57" fmla="*/ 141 h 14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4" h="141">
                    <a:moveTo>
                      <a:pt x="217" y="0"/>
                    </a:moveTo>
                    <a:cubicBezTo>
                      <a:pt x="17" y="0"/>
                      <a:pt x="17" y="0"/>
                      <a:pt x="17" y="0"/>
                    </a:cubicBezTo>
                    <a:cubicBezTo>
                      <a:pt x="16" y="21"/>
                      <a:pt x="0" y="21"/>
                      <a:pt x="0" y="21"/>
                    </a:cubicBezTo>
                    <a:cubicBezTo>
                      <a:pt x="0" y="119"/>
                      <a:pt x="0" y="119"/>
                      <a:pt x="0" y="119"/>
                    </a:cubicBezTo>
                    <a:cubicBezTo>
                      <a:pt x="0" y="119"/>
                      <a:pt x="17" y="120"/>
                      <a:pt x="17" y="141"/>
                    </a:cubicBezTo>
                    <a:cubicBezTo>
                      <a:pt x="217" y="141"/>
                      <a:pt x="217" y="141"/>
                      <a:pt x="217" y="141"/>
                    </a:cubicBezTo>
                    <a:cubicBezTo>
                      <a:pt x="217" y="120"/>
                      <a:pt x="234" y="119"/>
                      <a:pt x="234" y="119"/>
                    </a:cubicBezTo>
                    <a:cubicBezTo>
                      <a:pt x="234" y="21"/>
                      <a:pt x="234" y="21"/>
                      <a:pt x="234" y="21"/>
                    </a:cubicBezTo>
                    <a:cubicBezTo>
                      <a:pt x="234" y="21"/>
                      <a:pt x="218" y="21"/>
                      <a:pt x="217" y="0"/>
                    </a:cubicBezTo>
                    <a:close/>
                    <a:moveTo>
                      <a:pt x="210" y="109"/>
                    </a:moveTo>
                    <a:cubicBezTo>
                      <a:pt x="210" y="109"/>
                      <a:pt x="199" y="113"/>
                      <a:pt x="195" y="124"/>
                    </a:cubicBezTo>
                    <a:cubicBezTo>
                      <a:pt x="38" y="124"/>
                      <a:pt x="38" y="124"/>
                      <a:pt x="38" y="124"/>
                    </a:cubicBezTo>
                    <a:cubicBezTo>
                      <a:pt x="35" y="113"/>
                      <a:pt x="24" y="109"/>
                      <a:pt x="24" y="109"/>
                    </a:cubicBezTo>
                    <a:cubicBezTo>
                      <a:pt x="24" y="31"/>
                      <a:pt x="24" y="31"/>
                      <a:pt x="24" y="31"/>
                    </a:cubicBezTo>
                    <a:cubicBezTo>
                      <a:pt x="24" y="31"/>
                      <a:pt x="34" y="27"/>
                      <a:pt x="38" y="17"/>
                    </a:cubicBezTo>
                    <a:cubicBezTo>
                      <a:pt x="195" y="17"/>
                      <a:pt x="195" y="17"/>
                      <a:pt x="195" y="17"/>
                    </a:cubicBezTo>
                    <a:cubicBezTo>
                      <a:pt x="199" y="27"/>
                      <a:pt x="210" y="31"/>
                      <a:pt x="210" y="31"/>
                    </a:cubicBezTo>
                    <a:lnTo>
                      <a:pt x="210" y="109"/>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23583" name="Freeform 377"/>
              <p:cNvSpPr>
                <a:spLocks noChangeArrowheads="1"/>
              </p:cNvSpPr>
              <p:nvPr/>
            </p:nvSpPr>
            <p:spPr bwMode="auto">
              <a:xfrm>
                <a:off x="112712" y="177800"/>
                <a:ext cx="203200" cy="104775"/>
              </a:xfrm>
              <a:custGeom>
                <a:avLst/>
                <a:gdLst>
                  <a:gd name="T0" fmla="*/ 2147483646 w 161"/>
                  <a:gd name="T1" fmla="*/ 2147483646 h 83"/>
                  <a:gd name="T2" fmla="*/ 2147483646 w 161"/>
                  <a:gd name="T3" fmla="*/ 2147483646 h 83"/>
                  <a:gd name="T4" fmla="*/ 2147483646 w 161"/>
                  <a:gd name="T5" fmla="*/ 2147483646 h 83"/>
                  <a:gd name="T6" fmla="*/ 2147483646 w 161"/>
                  <a:gd name="T7" fmla="*/ 2147483646 h 83"/>
                  <a:gd name="T8" fmla="*/ 2147483646 w 161"/>
                  <a:gd name="T9" fmla="*/ 0 h 83"/>
                  <a:gd name="T10" fmla="*/ 2147483646 w 161"/>
                  <a:gd name="T11" fmla="*/ 0 h 83"/>
                  <a:gd name="T12" fmla="*/ 0 w 161"/>
                  <a:gd name="T13" fmla="*/ 2147483646 h 83"/>
                  <a:gd name="T14" fmla="*/ 0 w 161"/>
                  <a:gd name="T15" fmla="*/ 2147483646 h 83"/>
                  <a:gd name="T16" fmla="*/ 2147483646 w 161"/>
                  <a:gd name="T17" fmla="*/ 2147483646 h 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1"/>
                  <a:gd name="T28" fmla="*/ 0 h 83"/>
                  <a:gd name="T29" fmla="*/ 161 w 161"/>
                  <a:gd name="T30" fmla="*/ 83 h 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1" h="83">
                    <a:moveTo>
                      <a:pt x="12" y="83"/>
                    </a:moveTo>
                    <a:cubicBezTo>
                      <a:pt x="150" y="83"/>
                      <a:pt x="150" y="83"/>
                      <a:pt x="150" y="83"/>
                    </a:cubicBezTo>
                    <a:cubicBezTo>
                      <a:pt x="153" y="77"/>
                      <a:pt x="158" y="73"/>
                      <a:pt x="161" y="71"/>
                    </a:cubicBezTo>
                    <a:cubicBezTo>
                      <a:pt x="161" y="11"/>
                      <a:pt x="161" y="11"/>
                      <a:pt x="161" y="11"/>
                    </a:cubicBezTo>
                    <a:cubicBezTo>
                      <a:pt x="158" y="9"/>
                      <a:pt x="154" y="5"/>
                      <a:pt x="150" y="0"/>
                    </a:cubicBezTo>
                    <a:cubicBezTo>
                      <a:pt x="11" y="0"/>
                      <a:pt x="11" y="0"/>
                      <a:pt x="11" y="0"/>
                    </a:cubicBezTo>
                    <a:cubicBezTo>
                      <a:pt x="8" y="5"/>
                      <a:pt x="4" y="9"/>
                      <a:pt x="0" y="11"/>
                    </a:cubicBezTo>
                    <a:cubicBezTo>
                      <a:pt x="0" y="71"/>
                      <a:pt x="0" y="71"/>
                      <a:pt x="0" y="71"/>
                    </a:cubicBezTo>
                    <a:cubicBezTo>
                      <a:pt x="4" y="73"/>
                      <a:pt x="8" y="77"/>
                      <a:pt x="12" y="83"/>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grpSp>
        <p:nvGrpSpPr>
          <p:cNvPr id="23758" name="组合 14"/>
          <p:cNvGrpSpPr>
            <a:grpSpLocks/>
          </p:cNvGrpSpPr>
          <p:nvPr/>
        </p:nvGrpSpPr>
        <p:grpSpPr bwMode="auto">
          <a:xfrm>
            <a:off x="5376863" y="3025775"/>
            <a:ext cx="1593850" cy="1593850"/>
            <a:chOff x="0" y="0"/>
            <a:chExt cx="1593027" cy="1593027"/>
          </a:xfrm>
        </p:grpSpPr>
        <p:sp>
          <p:nvSpPr>
            <p:cNvPr id="23574" name="椭圆 39"/>
            <p:cNvSpPr>
              <a:spLocks noChangeArrowheads="1"/>
            </p:cNvSpPr>
            <p:nvPr/>
          </p:nvSpPr>
          <p:spPr bwMode="auto">
            <a:xfrm>
              <a:off x="0" y="0"/>
              <a:ext cx="1593027" cy="1593027"/>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grpSp>
          <p:nvGrpSpPr>
            <p:cNvPr id="23575" name="组合 4"/>
            <p:cNvGrpSpPr>
              <a:grpSpLocks/>
            </p:cNvGrpSpPr>
            <p:nvPr/>
          </p:nvGrpSpPr>
          <p:grpSpPr bwMode="auto">
            <a:xfrm>
              <a:off x="382513" y="382513"/>
              <a:ext cx="828000" cy="828000"/>
              <a:chOff x="0" y="0"/>
              <a:chExt cx="363538" cy="363538"/>
            </a:xfrm>
          </p:grpSpPr>
          <p:sp>
            <p:nvSpPr>
              <p:cNvPr id="23576" name="Freeform 151"/>
              <p:cNvSpPr>
                <a:spLocks noChangeArrowheads="1"/>
              </p:cNvSpPr>
              <p:nvPr/>
            </p:nvSpPr>
            <p:spPr bwMode="auto">
              <a:xfrm>
                <a:off x="106362" y="106362"/>
                <a:ext cx="150813" cy="150813"/>
              </a:xfrm>
              <a:custGeom>
                <a:avLst/>
                <a:gdLst>
                  <a:gd name="T0" fmla="*/ 2147483646 w 120"/>
                  <a:gd name="T1" fmla="*/ 0 h 120"/>
                  <a:gd name="T2" fmla="*/ 2147483646 w 120"/>
                  <a:gd name="T3" fmla="*/ 0 h 120"/>
                  <a:gd name="T4" fmla="*/ 2147483646 w 120"/>
                  <a:gd name="T5" fmla="*/ 0 h 120"/>
                  <a:gd name="T6" fmla="*/ 2147483646 w 120"/>
                  <a:gd name="T7" fmla="*/ 0 h 120"/>
                  <a:gd name="T8" fmla="*/ 1985410415 w 120"/>
                  <a:gd name="T9" fmla="*/ 0 h 120"/>
                  <a:gd name="T10" fmla="*/ 0 w 120"/>
                  <a:gd name="T11" fmla="*/ 0 h 120"/>
                  <a:gd name="T12" fmla="*/ 0 w 120"/>
                  <a:gd name="T13" fmla="*/ 1985410415 h 120"/>
                  <a:gd name="T14" fmla="*/ 0 w 120"/>
                  <a:gd name="T15" fmla="*/ 2147483646 h 120"/>
                  <a:gd name="T16" fmla="*/ 0 w 120"/>
                  <a:gd name="T17" fmla="*/ 2147483646 h 120"/>
                  <a:gd name="T18" fmla="*/ 0 w 120"/>
                  <a:gd name="T19" fmla="*/ 2147483646 h 120"/>
                  <a:gd name="T20" fmla="*/ 0 w 120"/>
                  <a:gd name="T21" fmla="*/ 2147483646 h 120"/>
                  <a:gd name="T22" fmla="*/ 1985410415 w 120"/>
                  <a:gd name="T23" fmla="*/ 2147483646 h 120"/>
                  <a:gd name="T24" fmla="*/ 2147483646 w 120"/>
                  <a:gd name="T25" fmla="*/ 2147483646 h 120"/>
                  <a:gd name="T26" fmla="*/ 2147483646 w 120"/>
                  <a:gd name="T27" fmla="*/ 2147483646 h 120"/>
                  <a:gd name="T28" fmla="*/ 2147483646 w 120"/>
                  <a:gd name="T29" fmla="*/ 2147483646 h 120"/>
                  <a:gd name="T30" fmla="*/ 2147483646 w 120"/>
                  <a:gd name="T31" fmla="*/ 2147483646 h 120"/>
                  <a:gd name="T32" fmla="*/ 2147483646 w 120"/>
                  <a:gd name="T33" fmla="*/ 2147483646 h 120"/>
                  <a:gd name="T34" fmla="*/ 2147483646 w 120"/>
                  <a:gd name="T35" fmla="*/ 2147483646 h 120"/>
                  <a:gd name="T36" fmla="*/ 2147483646 w 120"/>
                  <a:gd name="T37" fmla="*/ 2147483646 h 120"/>
                  <a:gd name="T38" fmla="*/ 2147483646 w 120"/>
                  <a:gd name="T39" fmla="*/ 1985410415 h 120"/>
                  <a:gd name="T40" fmla="*/ 2147483646 w 120"/>
                  <a:gd name="T41" fmla="*/ 0 h 1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0"/>
                  <a:gd name="T64" fmla="*/ 0 h 120"/>
                  <a:gd name="T65" fmla="*/ 120 w 120"/>
                  <a:gd name="T66" fmla="*/ 120 h 1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0" h="120">
                    <a:moveTo>
                      <a:pt x="120" y="0"/>
                    </a:moveTo>
                    <a:cubicBezTo>
                      <a:pt x="120" y="0"/>
                      <a:pt x="120" y="0"/>
                      <a:pt x="119" y="0"/>
                    </a:cubicBezTo>
                    <a:cubicBezTo>
                      <a:pt x="119" y="0"/>
                      <a:pt x="117" y="0"/>
                      <a:pt x="115" y="0"/>
                    </a:cubicBezTo>
                    <a:cubicBezTo>
                      <a:pt x="5" y="0"/>
                      <a:pt x="5" y="0"/>
                      <a:pt x="5" y="0"/>
                    </a:cubicBezTo>
                    <a:cubicBezTo>
                      <a:pt x="3" y="0"/>
                      <a:pt x="2" y="0"/>
                      <a:pt x="1" y="0"/>
                    </a:cubicBezTo>
                    <a:cubicBezTo>
                      <a:pt x="1" y="0"/>
                      <a:pt x="1" y="0"/>
                      <a:pt x="0" y="0"/>
                    </a:cubicBezTo>
                    <a:cubicBezTo>
                      <a:pt x="0" y="0"/>
                      <a:pt x="0" y="1"/>
                      <a:pt x="0" y="1"/>
                    </a:cubicBezTo>
                    <a:cubicBezTo>
                      <a:pt x="0" y="1"/>
                      <a:pt x="0" y="3"/>
                      <a:pt x="0" y="5"/>
                    </a:cubicBezTo>
                    <a:cubicBezTo>
                      <a:pt x="0" y="115"/>
                      <a:pt x="0" y="115"/>
                      <a:pt x="0" y="115"/>
                    </a:cubicBezTo>
                    <a:cubicBezTo>
                      <a:pt x="0" y="117"/>
                      <a:pt x="0" y="118"/>
                      <a:pt x="0" y="119"/>
                    </a:cubicBezTo>
                    <a:cubicBezTo>
                      <a:pt x="0" y="119"/>
                      <a:pt x="0" y="120"/>
                      <a:pt x="0" y="120"/>
                    </a:cubicBezTo>
                    <a:cubicBezTo>
                      <a:pt x="1" y="120"/>
                      <a:pt x="1" y="120"/>
                      <a:pt x="1" y="120"/>
                    </a:cubicBezTo>
                    <a:cubicBezTo>
                      <a:pt x="1" y="120"/>
                      <a:pt x="3" y="120"/>
                      <a:pt x="5" y="120"/>
                    </a:cubicBezTo>
                    <a:cubicBezTo>
                      <a:pt x="115" y="120"/>
                      <a:pt x="115" y="120"/>
                      <a:pt x="115" y="120"/>
                    </a:cubicBezTo>
                    <a:cubicBezTo>
                      <a:pt x="117" y="120"/>
                      <a:pt x="118" y="120"/>
                      <a:pt x="119" y="120"/>
                    </a:cubicBezTo>
                    <a:cubicBezTo>
                      <a:pt x="119" y="120"/>
                      <a:pt x="120" y="120"/>
                      <a:pt x="120" y="120"/>
                    </a:cubicBezTo>
                    <a:cubicBezTo>
                      <a:pt x="120" y="120"/>
                      <a:pt x="120" y="120"/>
                      <a:pt x="120" y="119"/>
                    </a:cubicBezTo>
                    <a:cubicBezTo>
                      <a:pt x="120" y="119"/>
                      <a:pt x="120" y="117"/>
                      <a:pt x="120" y="115"/>
                    </a:cubicBezTo>
                    <a:cubicBezTo>
                      <a:pt x="120" y="5"/>
                      <a:pt x="120" y="5"/>
                      <a:pt x="120" y="5"/>
                    </a:cubicBezTo>
                    <a:cubicBezTo>
                      <a:pt x="120" y="3"/>
                      <a:pt x="120" y="2"/>
                      <a:pt x="120" y="1"/>
                    </a:cubicBezTo>
                    <a:cubicBezTo>
                      <a:pt x="120" y="1"/>
                      <a:pt x="120" y="0"/>
                      <a:pt x="120" y="0"/>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23577" name="Freeform 152"/>
              <p:cNvSpPr>
                <a:spLocks noEditPoints="1" noChangeArrowheads="1"/>
              </p:cNvSpPr>
              <p:nvPr/>
            </p:nvSpPr>
            <p:spPr bwMode="auto">
              <a:xfrm>
                <a:off x="0" y="0"/>
                <a:ext cx="363538" cy="363538"/>
              </a:xfrm>
              <a:custGeom>
                <a:avLst/>
                <a:gdLst>
                  <a:gd name="T0" fmla="*/ 2147483646 w 288"/>
                  <a:gd name="T1" fmla="*/ 0 h 288"/>
                  <a:gd name="T2" fmla="*/ 2147483646 w 288"/>
                  <a:gd name="T3" fmla="*/ 0 h 288"/>
                  <a:gd name="T4" fmla="*/ 0 w 288"/>
                  <a:gd name="T5" fmla="*/ 2147483646 h 288"/>
                  <a:gd name="T6" fmla="*/ 0 w 288"/>
                  <a:gd name="T7" fmla="*/ 2147483646 h 288"/>
                  <a:gd name="T8" fmla="*/ 2147483646 w 288"/>
                  <a:gd name="T9" fmla="*/ 2147483646 h 288"/>
                  <a:gd name="T10" fmla="*/ 2147483646 w 288"/>
                  <a:gd name="T11" fmla="*/ 2147483646 h 288"/>
                  <a:gd name="T12" fmla="*/ 2147483646 w 288"/>
                  <a:gd name="T13" fmla="*/ 2147483646 h 288"/>
                  <a:gd name="T14" fmla="*/ 2147483646 w 288"/>
                  <a:gd name="T15" fmla="*/ 2147483646 h 288"/>
                  <a:gd name="T16" fmla="*/ 2147483646 w 288"/>
                  <a:gd name="T17" fmla="*/ 0 h 288"/>
                  <a:gd name="T18" fmla="*/ 2147483646 w 288"/>
                  <a:gd name="T19" fmla="*/ 2147483646 h 288"/>
                  <a:gd name="T20" fmla="*/ 2147483646 w 288"/>
                  <a:gd name="T21" fmla="*/ 2147483646 h 288"/>
                  <a:gd name="T22" fmla="*/ 2147483646 w 288"/>
                  <a:gd name="T23" fmla="*/ 2147483646 h 288"/>
                  <a:gd name="T24" fmla="*/ 2147483646 w 288"/>
                  <a:gd name="T25" fmla="*/ 2147483646 h 288"/>
                  <a:gd name="T26" fmla="*/ 2147483646 w 288"/>
                  <a:gd name="T27" fmla="*/ 2147483646 h 288"/>
                  <a:gd name="T28" fmla="*/ 2147483646 w 288"/>
                  <a:gd name="T29" fmla="*/ 2147483646 h 288"/>
                  <a:gd name="T30" fmla="*/ 2147483646 w 288"/>
                  <a:gd name="T31" fmla="*/ 2147483646 h 288"/>
                  <a:gd name="T32" fmla="*/ 2147483646 w 288"/>
                  <a:gd name="T33" fmla="*/ 2147483646 h 288"/>
                  <a:gd name="T34" fmla="*/ 2147483646 w 288"/>
                  <a:gd name="T35" fmla="*/ 2147483646 h 288"/>
                  <a:gd name="T36" fmla="*/ 2147483646 w 288"/>
                  <a:gd name="T37" fmla="*/ 2147483646 h 288"/>
                  <a:gd name="T38" fmla="*/ 2147483646 w 288"/>
                  <a:gd name="T39" fmla="*/ 2147483646 h 288"/>
                  <a:gd name="T40" fmla="*/ 2147483646 w 288"/>
                  <a:gd name="T41" fmla="*/ 2147483646 h 288"/>
                  <a:gd name="T42" fmla="*/ 2147483646 w 288"/>
                  <a:gd name="T43" fmla="*/ 2147483646 h 288"/>
                  <a:gd name="T44" fmla="*/ 2147483646 w 288"/>
                  <a:gd name="T45" fmla="*/ 2147483646 h 288"/>
                  <a:gd name="T46" fmla="*/ 2147483646 w 288"/>
                  <a:gd name="T47" fmla="*/ 2147483646 h 288"/>
                  <a:gd name="T48" fmla="*/ 2147483646 w 288"/>
                  <a:gd name="T49" fmla="*/ 2147483646 h 288"/>
                  <a:gd name="T50" fmla="*/ 2147483646 w 288"/>
                  <a:gd name="T51" fmla="*/ 2147483646 h 288"/>
                  <a:gd name="T52" fmla="*/ 2147483646 w 288"/>
                  <a:gd name="T53" fmla="*/ 2147483646 h 288"/>
                  <a:gd name="T54" fmla="*/ 2147483646 w 288"/>
                  <a:gd name="T55" fmla="*/ 2147483646 h 288"/>
                  <a:gd name="T56" fmla="*/ 2147483646 w 288"/>
                  <a:gd name="T57" fmla="*/ 2147483646 h 288"/>
                  <a:gd name="T58" fmla="*/ 2147483646 w 288"/>
                  <a:gd name="T59" fmla="*/ 2147483646 h 288"/>
                  <a:gd name="T60" fmla="*/ 2147483646 w 288"/>
                  <a:gd name="T61" fmla="*/ 2147483646 h 288"/>
                  <a:gd name="T62" fmla="*/ 2147483646 w 288"/>
                  <a:gd name="T63" fmla="*/ 2147483646 h 288"/>
                  <a:gd name="T64" fmla="*/ 2147483646 w 288"/>
                  <a:gd name="T65" fmla="*/ 2147483646 h 288"/>
                  <a:gd name="T66" fmla="*/ 2147483646 w 288"/>
                  <a:gd name="T67" fmla="*/ 2147483646 h 288"/>
                  <a:gd name="T68" fmla="*/ 2147483646 w 288"/>
                  <a:gd name="T69" fmla="*/ 2147483646 h 288"/>
                  <a:gd name="T70" fmla="*/ 2147483646 w 288"/>
                  <a:gd name="T71" fmla="*/ 2147483646 h 288"/>
                  <a:gd name="T72" fmla="*/ 2147483646 w 288"/>
                  <a:gd name="T73" fmla="*/ 2147483646 h 288"/>
                  <a:gd name="T74" fmla="*/ 2147483646 w 288"/>
                  <a:gd name="T75" fmla="*/ 2147483646 h 288"/>
                  <a:gd name="T76" fmla="*/ 2147483646 w 288"/>
                  <a:gd name="T77" fmla="*/ 2147483646 h 288"/>
                  <a:gd name="T78" fmla="*/ 2147483646 w 288"/>
                  <a:gd name="T79" fmla="*/ 2147483646 h 288"/>
                  <a:gd name="T80" fmla="*/ 2147483646 w 288"/>
                  <a:gd name="T81" fmla="*/ 2147483646 h 288"/>
                  <a:gd name="T82" fmla="*/ 2147483646 w 288"/>
                  <a:gd name="T83" fmla="*/ 2147483646 h 288"/>
                  <a:gd name="T84" fmla="*/ 2147483646 w 288"/>
                  <a:gd name="T85" fmla="*/ 2147483646 h 288"/>
                  <a:gd name="T86" fmla="*/ 2147483646 w 288"/>
                  <a:gd name="T87" fmla="*/ 2147483646 h 288"/>
                  <a:gd name="T88" fmla="*/ 2147483646 w 288"/>
                  <a:gd name="T89" fmla="*/ 2147483646 h 288"/>
                  <a:gd name="T90" fmla="*/ 2147483646 w 288"/>
                  <a:gd name="T91" fmla="*/ 2147483646 h 288"/>
                  <a:gd name="T92" fmla="*/ 2147483646 w 288"/>
                  <a:gd name="T93" fmla="*/ 2147483646 h 288"/>
                  <a:gd name="T94" fmla="*/ 2147483646 w 288"/>
                  <a:gd name="T95" fmla="*/ 2147483646 h 288"/>
                  <a:gd name="T96" fmla="*/ 2147483646 w 288"/>
                  <a:gd name="T97" fmla="*/ 2147483646 h 288"/>
                  <a:gd name="T98" fmla="*/ 2147483646 w 288"/>
                  <a:gd name="T99" fmla="*/ 2147483646 h 288"/>
                  <a:gd name="T100" fmla="*/ 2147483646 w 288"/>
                  <a:gd name="T101" fmla="*/ 2147483646 h 288"/>
                  <a:gd name="T102" fmla="*/ 2147483646 w 288"/>
                  <a:gd name="T103" fmla="*/ 2147483646 h 288"/>
                  <a:gd name="T104" fmla="*/ 2147483646 w 288"/>
                  <a:gd name="T105" fmla="*/ 2147483646 h 28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8"/>
                  <a:gd name="T160" fmla="*/ 0 h 288"/>
                  <a:gd name="T161" fmla="*/ 288 w 288"/>
                  <a:gd name="T162" fmla="*/ 288 h 28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8" h="288">
                    <a:moveTo>
                      <a:pt x="248" y="0"/>
                    </a:moveTo>
                    <a:cubicBezTo>
                      <a:pt x="40" y="0"/>
                      <a:pt x="40" y="0"/>
                      <a:pt x="40" y="0"/>
                    </a:cubicBezTo>
                    <a:cubicBezTo>
                      <a:pt x="13" y="0"/>
                      <a:pt x="0" y="13"/>
                      <a:pt x="0" y="40"/>
                    </a:cubicBezTo>
                    <a:cubicBezTo>
                      <a:pt x="0" y="248"/>
                      <a:pt x="0" y="248"/>
                      <a:pt x="0" y="248"/>
                    </a:cubicBezTo>
                    <a:cubicBezTo>
                      <a:pt x="0" y="275"/>
                      <a:pt x="13" y="288"/>
                      <a:pt x="40" y="288"/>
                    </a:cubicBezTo>
                    <a:cubicBezTo>
                      <a:pt x="248" y="288"/>
                      <a:pt x="248" y="288"/>
                      <a:pt x="248" y="288"/>
                    </a:cubicBezTo>
                    <a:cubicBezTo>
                      <a:pt x="275" y="288"/>
                      <a:pt x="288" y="275"/>
                      <a:pt x="288" y="248"/>
                    </a:cubicBezTo>
                    <a:cubicBezTo>
                      <a:pt x="288" y="40"/>
                      <a:pt x="288" y="40"/>
                      <a:pt x="288" y="40"/>
                    </a:cubicBezTo>
                    <a:cubicBezTo>
                      <a:pt x="288" y="13"/>
                      <a:pt x="275" y="0"/>
                      <a:pt x="248" y="0"/>
                    </a:cubicBezTo>
                    <a:close/>
                    <a:moveTo>
                      <a:pt x="24" y="159"/>
                    </a:moveTo>
                    <a:cubicBezTo>
                      <a:pt x="16" y="159"/>
                      <a:pt x="9" y="153"/>
                      <a:pt x="9" y="144"/>
                    </a:cubicBezTo>
                    <a:cubicBezTo>
                      <a:pt x="9" y="136"/>
                      <a:pt x="16" y="129"/>
                      <a:pt x="24" y="129"/>
                    </a:cubicBezTo>
                    <a:cubicBezTo>
                      <a:pt x="32" y="129"/>
                      <a:pt x="39" y="136"/>
                      <a:pt x="39" y="144"/>
                    </a:cubicBezTo>
                    <a:cubicBezTo>
                      <a:pt x="39" y="153"/>
                      <a:pt x="32" y="159"/>
                      <a:pt x="24" y="159"/>
                    </a:cubicBezTo>
                    <a:close/>
                    <a:moveTo>
                      <a:pt x="64" y="13"/>
                    </a:moveTo>
                    <a:cubicBezTo>
                      <a:pt x="73" y="13"/>
                      <a:pt x="79" y="20"/>
                      <a:pt x="79" y="28"/>
                    </a:cubicBezTo>
                    <a:cubicBezTo>
                      <a:pt x="79" y="36"/>
                      <a:pt x="73" y="43"/>
                      <a:pt x="64" y="43"/>
                    </a:cubicBezTo>
                    <a:cubicBezTo>
                      <a:pt x="56" y="43"/>
                      <a:pt x="50" y="36"/>
                      <a:pt x="49" y="28"/>
                    </a:cubicBezTo>
                    <a:cubicBezTo>
                      <a:pt x="50" y="20"/>
                      <a:pt x="56" y="13"/>
                      <a:pt x="64" y="13"/>
                    </a:cubicBezTo>
                    <a:close/>
                    <a:moveTo>
                      <a:pt x="64" y="275"/>
                    </a:moveTo>
                    <a:cubicBezTo>
                      <a:pt x="56" y="275"/>
                      <a:pt x="50" y="268"/>
                      <a:pt x="49" y="260"/>
                    </a:cubicBezTo>
                    <a:cubicBezTo>
                      <a:pt x="50" y="252"/>
                      <a:pt x="56" y="245"/>
                      <a:pt x="64" y="245"/>
                    </a:cubicBezTo>
                    <a:cubicBezTo>
                      <a:pt x="73" y="245"/>
                      <a:pt x="79" y="252"/>
                      <a:pt x="79" y="260"/>
                    </a:cubicBezTo>
                    <a:cubicBezTo>
                      <a:pt x="79" y="268"/>
                      <a:pt x="73" y="275"/>
                      <a:pt x="64" y="275"/>
                    </a:cubicBezTo>
                    <a:close/>
                    <a:moveTo>
                      <a:pt x="199" y="236"/>
                    </a:moveTo>
                    <a:cubicBezTo>
                      <a:pt x="89" y="236"/>
                      <a:pt x="89" y="236"/>
                      <a:pt x="89" y="236"/>
                    </a:cubicBezTo>
                    <a:cubicBezTo>
                      <a:pt x="79" y="236"/>
                      <a:pt x="69" y="234"/>
                      <a:pt x="62" y="226"/>
                    </a:cubicBezTo>
                    <a:cubicBezTo>
                      <a:pt x="54" y="219"/>
                      <a:pt x="52" y="209"/>
                      <a:pt x="52" y="199"/>
                    </a:cubicBezTo>
                    <a:cubicBezTo>
                      <a:pt x="52" y="89"/>
                      <a:pt x="52" y="89"/>
                      <a:pt x="52" y="89"/>
                    </a:cubicBezTo>
                    <a:cubicBezTo>
                      <a:pt x="52" y="79"/>
                      <a:pt x="54" y="69"/>
                      <a:pt x="62" y="62"/>
                    </a:cubicBezTo>
                    <a:cubicBezTo>
                      <a:pt x="69" y="54"/>
                      <a:pt x="79" y="52"/>
                      <a:pt x="89" y="52"/>
                    </a:cubicBezTo>
                    <a:cubicBezTo>
                      <a:pt x="199" y="52"/>
                      <a:pt x="199" y="52"/>
                      <a:pt x="199" y="52"/>
                    </a:cubicBezTo>
                    <a:cubicBezTo>
                      <a:pt x="209" y="52"/>
                      <a:pt x="219" y="54"/>
                      <a:pt x="226" y="62"/>
                    </a:cubicBezTo>
                    <a:cubicBezTo>
                      <a:pt x="234" y="69"/>
                      <a:pt x="237" y="79"/>
                      <a:pt x="236" y="89"/>
                    </a:cubicBezTo>
                    <a:cubicBezTo>
                      <a:pt x="236" y="199"/>
                      <a:pt x="236" y="199"/>
                      <a:pt x="236" y="199"/>
                    </a:cubicBezTo>
                    <a:cubicBezTo>
                      <a:pt x="237" y="209"/>
                      <a:pt x="234" y="219"/>
                      <a:pt x="226" y="226"/>
                    </a:cubicBezTo>
                    <a:cubicBezTo>
                      <a:pt x="219" y="234"/>
                      <a:pt x="209" y="236"/>
                      <a:pt x="200" y="236"/>
                    </a:cubicBezTo>
                    <a:cubicBezTo>
                      <a:pt x="199" y="236"/>
                      <a:pt x="199" y="236"/>
                      <a:pt x="199" y="236"/>
                    </a:cubicBezTo>
                    <a:close/>
                    <a:moveTo>
                      <a:pt x="223" y="275"/>
                    </a:moveTo>
                    <a:cubicBezTo>
                      <a:pt x="215" y="275"/>
                      <a:pt x="208" y="268"/>
                      <a:pt x="208" y="260"/>
                    </a:cubicBezTo>
                    <a:cubicBezTo>
                      <a:pt x="208" y="252"/>
                      <a:pt x="215" y="245"/>
                      <a:pt x="223" y="245"/>
                    </a:cubicBezTo>
                    <a:cubicBezTo>
                      <a:pt x="231" y="245"/>
                      <a:pt x="238" y="252"/>
                      <a:pt x="238" y="260"/>
                    </a:cubicBezTo>
                    <a:cubicBezTo>
                      <a:pt x="238" y="268"/>
                      <a:pt x="231" y="275"/>
                      <a:pt x="223" y="275"/>
                    </a:cubicBezTo>
                    <a:close/>
                    <a:moveTo>
                      <a:pt x="223" y="43"/>
                    </a:moveTo>
                    <a:cubicBezTo>
                      <a:pt x="215" y="43"/>
                      <a:pt x="208" y="36"/>
                      <a:pt x="208" y="28"/>
                    </a:cubicBezTo>
                    <a:cubicBezTo>
                      <a:pt x="208" y="20"/>
                      <a:pt x="215" y="13"/>
                      <a:pt x="223" y="13"/>
                    </a:cubicBezTo>
                    <a:cubicBezTo>
                      <a:pt x="231" y="13"/>
                      <a:pt x="238" y="20"/>
                      <a:pt x="238" y="28"/>
                    </a:cubicBezTo>
                    <a:cubicBezTo>
                      <a:pt x="238" y="36"/>
                      <a:pt x="231" y="43"/>
                      <a:pt x="223" y="43"/>
                    </a:cubicBezTo>
                    <a:close/>
                    <a:moveTo>
                      <a:pt x="264" y="159"/>
                    </a:moveTo>
                    <a:cubicBezTo>
                      <a:pt x="256" y="159"/>
                      <a:pt x="249" y="153"/>
                      <a:pt x="249" y="144"/>
                    </a:cubicBezTo>
                    <a:cubicBezTo>
                      <a:pt x="249" y="136"/>
                      <a:pt x="256" y="129"/>
                      <a:pt x="264" y="129"/>
                    </a:cubicBezTo>
                    <a:cubicBezTo>
                      <a:pt x="273" y="129"/>
                      <a:pt x="279" y="136"/>
                      <a:pt x="279" y="144"/>
                    </a:cubicBezTo>
                    <a:cubicBezTo>
                      <a:pt x="279" y="153"/>
                      <a:pt x="273" y="159"/>
                      <a:pt x="264" y="159"/>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spTree>
  </p:cSld>
  <p:clrMapOvr>
    <a:masterClrMapping/>
  </p:clrMapOvr>
  <p:transition spd="med" advClick="0"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250"/>
                                  </p:stCondLst>
                                  <p:childTnLst>
                                    <p:set>
                                      <p:cBhvr>
                                        <p:cTn id="6" dur="1" fill="hold">
                                          <p:stCondLst>
                                            <p:cond delay="0"/>
                                          </p:stCondLst>
                                        </p:cTn>
                                        <p:tgtEl>
                                          <p:spTgt spid="23697"/>
                                        </p:tgtEl>
                                        <p:attrNameLst>
                                          <p:attrName>style.visibility</p:attrName>
                                        </p:attrNameLst>
                                      </p:cBhvr>
                                      <p:to>
                                        <p:strVal val="visible"/>
                                      </p:to>
                                    </p:set>
                                    <p:animEffect>
                                      <p:cBhvr>
                                        <p:cTn id="7" dur="1000"/>
                                        <p:tgtEl>
                                          <p:spTgt spid="23697"/>
                                        </p:tgtEl>
                                      </p:cBhvr>
                                    </p:animEffect>
                                  </p:childTnLst>
                                </p:cTn>
                              </p:par>
                              <p:par>
                                <p:cTn id="8" presetID="23" presetClass="entr" presetSubtype="16" fill="hold" nodeType="withEffect">
                                  <p:stCondLst>
                                    <p:cond delay="1650"/>
                                  </p:stCondLst>
                                  <p:childTnLst>
                                    <p:set>
                                      <p:cBhvr>
                                        <p:cTn id="9" dur="1" fill="hold">
                                          <p:stCondLst>
                                            <p:cond delay="0"/>
                                          </p:stCondLst>
                                        </p:cTn>
                                        <p:tgtEl>
                                          <p:spTgt spid="23725"/>
                                        </p:tgtEl>
                                        <p:attrNameLst>
                                          <p:attrName>style.visibility</p:attrName>
                                        </p:attrNameLst>
                                      </p:cBhvr>
                                      <p:to>
                                        <p:strVal val="visible"/>
                                      </p:to>
                                    </p:set>
                                    <p:anim calcmode="lin" valueType="num">
                                      <p:cBhvr>
                                        <p:cTn id="10" dur="350" fill="hold"/>
                                        <p:tgtEl>
                                          <p:spTgt spid="23725"/>
                                        </p:tgtEl>
                                        <p:attrNameLst>
                                          <p:attrName>ppt_w</p:attrName>
                                        </p:attrNameLst>
                                      </p:cBhvr>
                                      <p:tavLst>
                                        <p:tav tm="0">
                                          <p:val>
                                            <p:fltVal val="0"/>
                                          </p:val>
                                        </p:tav>
                                        <p:tav tm="100000">
                                          <p:val>
                                            <p:strVal val="#ppt_w"/>
                                          </p:val>
                                        </p:tav>
                                      </p:tavLst>
                                    </p:anim>
                                    <p:anim calcmode="lin" valueType="num">
                                      <p:cBhvr>
                                        <p:cTn id="11" dur="350" fill="hold"/>
                                        <p:tgtEl>
                                          <p:spTgt spid="23725"/>
                                        </p:tgtEl>
                                        <p:attrNameLst>
                                          <p:attrName>ppt_h</p:attrName>
                                        </p:attrNameLst>
                                      </p:cBhvr>
                                      <p:tavLst>
                                        <p:tav tm="0">
                                          <p:val>
                                            <p:fltVal val="0"/>
                                          </p:val>
                                        </p:tav>
                                        <p:tav tm="100000">
                                          <p:val>
                                            <p:strVal val="#ppt_h"/>
                                          </p:val>
                                        </p:tav>
                                      </p:tavLst>
                                    </p:anim>
                                  </p:childTnLst>
                                </p:cTn>
                              </p:par>
                              <p:par>
                                <p:cTn id="12" presetID="23" presetClass="entr" presetSubtype="16" fill="hold" nodeType="withEffect">
                                  <p:stCondLst>
                                    <p:cond delay="1650"/>
                                  </p:stCondLst>
                                  <p:childTnLst>
                                    <p:set>
                                      <p:cBhvr>
                                        <p:cTn id="13" dur="1" fill="hold">
                                          <p:stCondLst>
                                            <p:cond delay="0"/>
                                          </p:stCondLst>
                                        </p:cTn>
                                        <p:tgtEl>
                                          <p:spTgt spid="23705"/>
                                        </p:tgtEl>
                                        <p:attrNameLst>
                                          <p:attrName>style.visibility</p:attrName>
                                        </p:attrNameLst>
                                      </p:cBhvr>
                                      <p:to>
                                        <p:strVal val="visible"/>
                                      </p:to>
                                    </p:set>
                                    <p:anim calcmode="lin" valueType="num">
                                      <p:cBhvr>
                                        <p:cTn id="14" dur="350" fill="hold"/>
                                        <p:tgtEl>
                                          <p:spTgt spid="23705"/>
                                        </p:tgtEl>
                                        <p:attrNameLst>
                                          <p:attrName>ppt_w</p:attrName>
                                        </p:attrNameLst>
                                      </p:cBhvr>
                                      <p:tavLst>
                                        <p:tav tm="0">
                                          <p:val>
                                            <p:fltVal val="0"/>
                                          </p:val>
                                        </p:tav>
                                        <p:tav tm="100000">
                                          <p:val>
                                            <p:strVal val="#ppt_w"/>
                                          </p:val>
                                        </p:tav>
                                      </p:tavLst>
                                    </p:anim>
                                    <p:anim calcmode="lin" valueType="num">
                                      <p:cBhvr>
                                        <p:cTn id="15" dur="350" fill="hold"/>
                                        <p:tgtEl>
                                          <p:spTgt spid="23705"/>
                                        </p:tgtEl>
                                        <p:attrNameLst>
                                          <p:attrName>ppt_h</p:attrName>
                                        </p:attrNameLst>
                                      </p:cBhvr>
                                      <p:tavLst>
                                        <p:tav tm="0">
                                          <p:val>
                                            <p:fltVal val="0"/>
                                          </p:val>
                                        </p:tav>
                                        <p:tav tm="100000">
                                          <p:val>
                                            <p:strVal val="#ppt_h"/>
                                          </p:val>
                                        </p:tav>
                                      </p:tavLst>
                                    </p:anim>
                                  </p:childTnLst>
                                </p:cTn>
                              </p:par>
                              <p:par>
                                <p:cTn id="16" presetID="23" presetClass="entr" presetSubtype="16" fill="hold" nodeType="withEffect">
                                  <p:stCondLst>
                                    <p:cond delay="2300"/>
                                  </p:stCondLst>
                                  <p:childTnLst>
                                    <p:set>
                                      <p:cBhvr>
                                        <p:cTn id="17" dur="1" fill="hold">
                                          <p:stCondLst>
                                            <p:cond delay="0"/>
                                          </p:stCondLst>
                                        </p:cTn>
                                        <p:tgtEl>
                                          <p:spTgt spid="23731"/>
                                        </p:tgtEl>
                                        <p:attrNameLst>
                                          <p:attrName>style.visibility</p:attrName>
                                        </p:attrNameLst>
                                      </p:cBhvr>
                                      <p:to>
                                        <p:strVal val="visible"/>
                                      </p:to>
                                    </p:set>
                                    <p:anim calcmode="lin" valueType="num">
                                      <p:cBhvr>
                                        <p:cTn id="18" dur="350" fill="hold"/>
                                        <p:tgtEl>
                                          <p:spTgt spid="23731"/>
                                        </p:tgtEl>
                                        <p:attrNameLst>
                                          <p:attrName>ppt_w</p:attrName>
                                        </p:attrNameLst>
                                      </p:cBhvr>
                                      <p:tavLst>
                                        <p:tav tm="0">
                                          <p:val>
                                            <p:fltVal val="0"/>
                                          </p:val>
                                        </p:tav>
                                        <p:tav tm="100000">
                                          <p:val>
                                            <p:strVal val="#ppt_w"/>
                                          </p:val>
                                        </p:tav>
                                      </p:tavLst>
                                    </p:anim>
                                    <p:anim calcmode="lin" valueType="num">
                                      <p:cBhvr>
                                        <p:cTn id="19" dur="350" fill="hold"/>
                                        <p:tgtEl>
                                          <p:spTgt spid="23731"/>
                                        </p:tgtEl>
                                        <p:attrNameLst>
                                          <p:attrName>ppt_h</p:attrName>
                                        </p:attrNameLst>
                                      </p:cBhvr>
                                      <p:tavLst>
                                        <p:tav tm="0">
                                          <p:val>
                                            <p:fltVal val="0"/>
                                          </p:val>
                                        </p:tav>
                                        <p:tav tm="100000">
                                          <p:val>
                                            <p:strVal val="#ppt_h"/>
                                          </p:val>
                                        </p:tav>
                                      </p:tavLst>
                                    </p:anim>
                                  </p:childTnLst>
                                </p:cTn>
                              </p:par>
                              <p:par>
                                <p:cTn id="20" presetID="23" presetClass="entr" presetSubtype="16" fill="hold" nodeType="withEffect">
                                  <p:stCondLst>
                                    <p:cond delay="2300"/>
                                  </p:stCondLst>
                                  <p:childTnLst>
                                    <p:set>
                                      <p:cBhvr>
                                        <p:cTn id="21" dur="1" fill="hold">
                                          <p:stCondLst>
                                            <p:cond delay="0"/>
                                          </p:stCondLst>
                                        </p:cTn>
                                        <p:tgtEl>
                                          <p:spTgt spid="23710"/>
                                        </p:tgtEl>
                                        <p:attrNameLst>
                                          <p:attrName>style.visibility</p:attrName>
                                        </p:attrNameLst>
                                      </p:cBhvr>
                                      <p:to>
                                        <p:strVal val="visible"/>
                                      </p:to>
                                    </p:set>
                                    <p:anim calcmode="lin" valueType="num">
                                      <p:cBhvr>
                                        <p:cTn id="22" dur="350" fill="hold"/>
                                        <p:tgtEl>
                                          <p:spTgt spid="23710"/>
                                        </p:tgtEl>
                                        <p:attrNameLst>
                                          <p:attrName>ppt_w</p:attrName>
                                        </p:attrNameLst>
                                      </p:cBhvr>
                                      <p:tavLst>
                                        <p:tav tm="0">
                                          <p:val>
                                            <p:fltVal val="0"/>
                                          </p:val>
                                        </p:tav>
                                        <p:tav tm="100000">
                                          <p:val>
                                            <p:strVal val="#ppt_w"/>
                                          </p:val>
                                        </p:tav>
                                      </p:tavLst>
                                    </p:anim>
                                    <p:anim calcmode="lin" valueType="num">
                                      <p:cBhvr>
                                        <p:cTn id="23" dur="350" fill="hold"/>
                                        <p:tgtEl>
                                          <p:spTgt spid="23710"/>
                                        </p:tgtEl>
                                        <p:attrNameLst>
                                          <p:attrName>ppt_h</p:attrName>
                                        </p:attrNameLst>
                                      </p:cBhvr>
                                      <p:tavLst>
                                        <p:tav tm="0">
                                          <p:val>
                                            <p:fltVal val="0"/>
                                          </p:val>
                                        </p:tav>
                                        <p:tav tm="100000">
                                          <p:val>
                                            <p:strVal val="#ppt_h"/>
                                          </p:val>
                                        </p:tav>
                                      </p:tavLst>
                                    </p:anim>
                                  </p:childTnLst>
                                </p:cTn>
                              </p:par>
                              <p:par>
                                <p:cTn id="24" presetID="23" presetClass="entr" presetSubtype="16" fill="hold" nodeType="withEffect">
                                  <p:stCondLst>
                                    <p:cond delay="2900"/>
                                  </p:stCondLst>
                                  <p:childTnLst>
                                    <p:set>
                                      <p:cBhvr>
                                        <p:cTn id="25" dur="1" fill="hold">
                                          <p:stCondLst>
                                            <p:cond delay="0"/>
                                          </p:stCondLst>
                                        </p:cTn>
                                        <p:tgtEl>
                                          <p:spTgt spid="23737"/>
                                        </p:tgtEl>
                                        <p:attrNameLst>
                                          <p:attrName>style.visibility</p:attrName>
                                        </p:attrNameLst>
                                      </p:cBhvr>
                                      <p:to>
                                        <p:strVal val="visible"/>
                                      </p:to>
                                    </p:set>
                                    <p:anim calcmode="lin" valueType="num">
                                      <p:cBhvr>
                                        <p:cTn id="26" dur="350" fill="hold"/>
                                        <p:tgtEl>
                                          <p:spTgt spid="23737"/>
                                        </p:tgtEl>
                                        <p:attrNameLst>
                                          <p:attrName>ppt_w</p:attrName>
                                        </p:attrNameLst>
                                      </p:cBhvr>
                                      <p:tavLst>
                                        <p:tav tm="0">
                                          <p:val>
                                            <p:fltVal val="0"/>
                                          </p:val>
                                        </p:tav>
                                        <p:tav tm="100000">
                                          <p:val>
                                            <p:strVal val="#ppt_w"/>
                                          </p:val>
                                        </p:tav>
                                      </p:tavLst>
                                    </p:anim>
                                    <p:anim calcmode="lin" valueType="num">
                                      <p:cBhvr>
                                        <p:cTn id="27" dur="350" fill="hold"/>
                                        <p:tgtEl>
                                          <p:spTgt spid="23737"/>
                                        </p:tgtEl>
                                        <p:attrNameLst>
                                          <p:attrName>ppt_h</p:attrName>
                                        </p:attrNameLst>
                                      </p:cBhvr>
                                      <p:tavLst>
                                        <p:tav tm="0">
                                          <p:val>
                                            <p:fltVal val="0"/>
                                          </p:val>
                                        </p:tav>
                                        <p:tav tm="100000">
                                          <p:val>
                                            <p:strVal val="#ppt_h"/>
                                          </p:val>
                                        </p:tav>
                                      </p:tavLst>
                                    </p:anim>
                                  </p:childTnLst>
                                </p:cTn>
                              </p:par>
                              <p:par>
                                <p:cTn id="28" presetID="23" presetClass="entr" presetSubtype="16" fill="hold" nodeType="withEffect">
                                  <p:stCondLst>
                                    <p:cond delay="2900"/>
                                  </p:stCondLst>
                                  <p:childTnLst>
                                    <p:set>
                                      <p:cBhvr>
                                        <p:cTn id="29" dur="1" fill="hold">
                                          <p:stCondLst>
                                            <p:cond delay="0"/>
                                          </p:stCondLst>
                                        </p:cTn>
                                        <p:tgtEl>
                                          <p:spTgt spid="23715"/>
                                        </p:tgtEl>
                                        <p:attrNameLst>
                                          <p:attrName>style.visibility</p:attrName>
                                        </p:attrNameLst>
                                      </p:cBhvr>
                                      <p:to>
                                        <p:strVal val="visible"/>
                                      </p:to>
                                    </p:set>
                                    <p:anim calcmode="lin" valueType="num">
                                      <p:cBhvr>
                                        <p:cTn id="30" dur="350" fill="hold"/>
                                        <p:tgtEl>
                                          <p:spTgt spid="23715"/>
                                        </p:tgtEl>
                                        <p:attrNameLst>
                                          <p:attrName>ppt_w</p:attrName>
                                        </p:attrNameLst>
                                      </p:cBhvr>
                                      <p:tavLst>
                                        <p:tav tm="0">
                                          <p:val>
                                            <p:fltVal val="0"/>
                                          </p:val>
                                        </p:tav>
                                        <p:tav tm="100000">
                                          <p:val>
                                            <p:strVal val="#ppt_w"/>
                                          </p:val>
                                        </p:tav>
                                      </p:tavLst>
                                    </p:anim>
                                    <p:anim calcmode="lin" valueType="num">
                                      <p:cBhvr>
                                        <p:cTn id="31" dur="350" fill="hold"/>
                                        <p:tgtEl>
                                          <p:spTgt spid="23715"/>
                                        </p:tgtEl>
                                        <p:attrNameLst>
                                          <p:attrName>ppt_h</p:attrName>
                                        </p:attrNameLst>
                                      </p:cBhvr>
                                      <p:tavLst>
                                        <p:tav tm="0">
                                          <p:val>
                                            <p:fltVal val="0"/>
                                          </p:val>
                                        </p:tav>
                                        <p:tav tm="100000">
                                          <p:val>
                                            <p:strVal val="#ppt_h"/>
                                          </p:val>
                                        </p:tav>
                                      </p:tavLst>
                                    </p:anim>
                                  </p:childTnLst>
                                </p:cTn>
                              </p:par>
                              <p:par>
                                <p:cTn id="32" presetID="23" presetClass="entr" presetSubtype="16" fill="hold" nodeType="withEffect">
                                  <p:stCondLst>
                                    <p:cond delay="3600"/>
                                  </p:stCondLst>
                                  <p:childTnLst>
                                    <p:set>
                                      <p:cBhvr>
                                        <p:cTn id="33" dur="1" fill="hold">
                                          <p:stCondLst>
                                            <p:cond delay="0"/>
                                          </p:stCondLst>
                                        </p:cTn>
                                        <p:tgtEl>
                                          <p:spTgt spid="23743"/>
                                        </p:tgtEl>
                                        <p:attrNameLst>
                                          <p:attrName>style.visibility</p:attrName>
                                        </p:attrNameLst>
                                      </p:cBhvr>
                                      <p:to>
                                        <p:strVal val="visible"/>
                                      </p:to>
                                    </p:set>
                                    <p:anim calcmode="lin" valueType="num">
                                      <p:cBhvr>
                                        <p:cTn id="34" dur="350" fill="hold"/>
                                        <p:tgtEl>
                                          <p:spTgt spid="23743"/>
                                        </p:tgtEl>
                                        <p:attrNameLst>
                                          <p:attrName>ppt_w</p:attrName>
                                        </p:attrNameLst>
                                      </p:cBhvr>
                                      <p:tavLst>
                                        <p:tav tm="0">
                                          <p:val>
                                            <p:fltVal val="0"/>
                                          </p:val>
                                        </p:tav>
                                        <p:tav tm="100000">
                                          <p:val>
                                            <p:strVal val="#ppt_w"/>
                                          </p:val>
                                        </p:tav>
                                      </p:tavLst>
                                    </p:anim>
                                    <p:anim calcmode="lin" valueType="num">
                                      <p:cBhvr>
                                        <p:cTn id="35" dur="350" fill="hold"/>
                                        <p:tgtEl>
                                          <p:spTgt spid="23743"/>
                                        </p:tgtEl>
                                        <p:attrNameLst>
                                          <p:attrName>ppt_h</p:attrName>
                                        </p:attrNameLst>
                                      </p:cBhvr>
                                      <p:tavLst>
                                        <p:tav tm="0">
                                          <p:val>
                                            <p:fltVal val="0"/>
                                          </p:val>
                                        </p:tav>
                                        <p:tav tm="100000">
                                          <p:val>
                                            <p:strVal val="#ppt_h"/>
                                          </p:val>
                                        </p:tav>
                                      </p:tavLst>
                                    </p:anim>
                                  </p:childTnLst>
                                </p:cTn>
                              </p:par>
                              <p:par>
                                <p:cTn id="36" presetID="23" presetClass="entr" presetSubtype="16" fill="hold" nodeType="withEffect">
                                  <p:stCondLst>
                                    <p:cond delay="3600"/>
                                  </p:stCondLst>
                                  <p:childTnLst>
                                    <p:set>
                                      <p:cBhvr>
                                        <p:cTn id="37" dur="1" fill="hold">
                                          <p:stCondLst>
                                            <p:cond delay="0"/>
                                          </p:stCondLst>
                                        </p:cTn>
                                        <p:tgtEl>
                                          <p:spTgt spid="23720"/>
                                        </p:tgtEl>
                                        <p:attrNameLst>
                                          <p:attrName>style.visibility</p:attrName>
                                        </p:attrNameLst>
                                      </p:cBhvr>
                                      <p:to>
                                        <p:strVal val="visible"/>
                                      </p:to>
                                    </p:set>
                                    <p:anim calcmode="lin" valueType="num">
                                      <p:cBhvr>
                                        <p:cTn id="38" dur="350" fill="hold"/>
                                        <p:tgtEl>
                                          <p:spTgt spid="23720"/>
                                        </p:tgtEl>
                                        <p:attrNameLst>
                                          <p:attrName>ppt_w</p:attrName>
                                        </p:attrNameLst>
                                      </p:cBhvr>
                                      <p:tavLst>
                                        <p:tav tm="0">
                                          <p:val>
                                            <p:fltVal val="0"/>
                                          </p:val>
                                        </p:tav>
                                        <p:tav tm="100000">
                                          <p:val>
                                            <p:strVal val="#ppt_w"/>
                                          </p:val>
                                        </p:tav>
                                      </p:tavLst>
                                    </p:anim>
                                    <p:anim calcmode="lin" valueType="num">
                                      <p:cBhvr>
                                        <p:cTn id="39" dur="350" fill="hold"/>
                                        <p:tgtEl>
                                          <p:spTgt spid="23720"/>
                                        </p:tgtEl>
                                        <p:attrNameLst>
                                          <p:attrName>ppt_h</p:attrName>
                                        </p:attrNameLst>
                                      </p:cBhvr>
                                      <p:tavLst>
                                        <p:tav tm="0">
                                          <p:val>
                                            <p:fltVal val="0"/>
                                          </p:val>
                                        </p:tav>
                                        <p:tav tm="100000">
                                          <p:val>
                                            <p:strVal val="#ppt_h"/>
                                          </p:val>
                                        </p:tav>
                                      </p:tavLst>
                                    </p:anim>
                                  </p:childTnLst>
                                </p:cTn>
                              </p:par>
                              <p:par>
                                <p:cTn id="40" presetID="23" presetClass="entr" presetSubtype="16" fill="hold" nodeType="withEffect">
                                  <p:stCondLst>
                                    <p:cond delay="4300"/>
                                  </p:stCondLst>
                                  <p:childTnLst>
                                    <p:set>
                                      <p:cBhvr>
                                        <p:cTn id="41" dur="1" fill="hold">
                                          <p:stCondLst>
                                            <p:cond delay="0"/>
                                          </p:stCondLst>
                                        </p:cTn>
                                        <p:tgtEl>
                                          <p:spTgt spid="23728"/>
                                        </p:tgtEl>
                                        <p:attrNameLst>
                                          <p:attrName>style.visibility</p:attrName>
                                        </p:attrNameLst>
                                      </p:cBhvr>
                                      <p:to>
                                        <p:strVal val="visible"/>
                                      </p:to>
                                    </p:set>
                                    <p:anim calcmode="lin" valueType="num">
                                      <p:cBhvr>
                                        <p:cTn id="42" dur="350" fill="hold"/>
                                        <p:tgtEl>
                                          <p:spTgt spid="23728"/>
                                        </p:tgtEl>
                                        <p:attrNameLst>
                                          <p:attrName>ppt_w</p:attrName>
                                        </p:attrNameLst>
                                      </p:cBhvr>
                                      <p:tavLst>
                                        <p:tav tm="0">
                                          <p:val>
                                            <p:fltVal val="0"/>
                                          </p:val>
                                        </p:tav>
                                        <p:tav tm="100000">
                                          <p:val>
                                            <p:strVal val="#ppt_w"/>
                                          </p:val>
                                        </p:tav>
                                      </p:tavLst>
                                    </p:anim>
                                    <p:anim calcmode="lin" valueType="num">
                                      <p:cBhvr>
                                        <p:cTn id="43" dur="350" fill="hold"/>
                                        <p:tgtEl>
                                          <p:spTgt spid="23728"/>
                                        </p:tgtEl>
                                        <p:attrNameLst>
                                          <p:attrName>ppt_h</p:attrName>
                                        </p:attrNameLst>
                                      </p:cBhvr>
                                      <p:tavLst>
                                        <p:tav tm="0">
                                          <p:val>
                                            <p:fltVal val="0"/>
                                          </p:val>
                                        </p:tav>
                                        <p:tav tm="100000">
                                          <p:val>
                                            <p:strVal val="#ppt_h"/>
                                          </p:val>
                                        </p:tav>
                                      </p:tavLst>
                                    </p:anim>
                                  </p:childTnLst>
                                </p:cTn>
                              </p:par>
                              <p:par>
                                <p:cTn id="44" presetID="23" presetClass="entr" presetSubtype="16" fill="hold" nodeType="withEffect">
                                  <p:stCondLst>
                                    <p:cond delay="4300"/>
                                  </p:stCondLst>
                                  <p:childTnLst>
                                    <p:set>
                                      <p:cBhvr>
                                        <p:cTn id="45" dur="1" fill="hold">
                                          <p:stCondLst>
                                            <p:cond delay="0"/>
                                          </p:stCondLst>
                                        </p:cTn>
                                        <p:tgtEl>
                                          <p:spTgt spid="23746"/>
                                        </p:tgtEl>
                                        <p:attrNameLst>
                                          <p:attrName>style.visibility</p:attrName>
                                        </p:attrNameLst>
                                      </p:cBhvr>
                                      <p:to>
                                        <p:strVal val="visible"/>
                                      </p:to>
                                    </p:set>
                                    <p:anim calcmode="lin" valueType="num">
                                      <p:cBhvr>
                                        <p:cTn id="46" dur="350" fill="hold"/>
                                        <p:tgtEl>
                                          <p:spTgt spid="23746"/>
                                        </p:tgtEl>
                                        <p:attrNameLst>
                                          <p:attrName>ppt_w</p:attrName>
                                        </p:attrNameLst>
                                      </p:cBhvr>
                                      <p:tavLst>
                                        <p:tav tm="0">
                                          <p:val>
                                            <p:fltVal val="0"/>
                                          </p:val>
                                        </p:tav>
                                        <p:tav tm="100000">
                                          <p:val>
                                            <p:strVal val="#ppt_w"/>
                                          </p:val>
                                        </p:tav>
                                      </p:tavLst>
                                    </p:anim>
                                    <p:anim calcmode="lin" valueType="num">
                                      <p:cBhvr>
                                        <p:cTn id="47" dur="350" fill="hold"/>
                                        <p:tgtEl>
                                          <p:spTgt spid="23746"/>
                                        </p:tgtEl>
                                        <p:attrNameLst>
                                          <p:attrName>ppt_h</p:attrName>
                                        </p:attrNameLst>
                                      </p:cBhvr>
                                      <p:tavLst>
                                        <p:tav tm="0">
                                          <p:val>
                                            <p:fltVal val="0"/>
                                          </p:val>
                                        </p:tav>
                                        <p:tav tm="100000">
                                          <p:val>
                                            <p:strVal val="#ppt_h"/>
                                          </p:val>
                                        </p:tav>
                                      </p:tavLst>
                                    </p:anim>
                                  </p:childTnLst>
                                </p:cTn>
                              </p:par>
                              <p:par>
                                <p:cTn id="48" presetID="23" presetClass="entr" presetSubtype="16" fill="hold" nodeType="withEffect">
                                  <p:stCondLst>
                                    <p:cond delay="5000"/>
                                  </p:stCondLst>
                                  <p:childTnLst>
                                    <p:set>
                                      <p:cBhvr>
                                        <p:cTn id="49" dur="1" fill="hold">
                                          <p:stCondLst>
                                            <p:cond delay="0"/>
                                          </p:stCondLst>
                                        </p:cTn>
                                        <p:tgtEl>
                                          <p:spTgt spid="23734"/>
                                        </p:tgtEl>
                                        <p:attrNameLst>
                                          <p:attrName>style.visibility</p:attrName>
                                        </p:attrNameLst>
                                      </p:cBhvr>
                                      <p:to>
                                        <p:strVal val="visible"/>
                                      </p:to>
                                    </p:set>
                                    <p:anim calcmode="lin" valueType="num">
                                      <p:cBhvr>
                                        <p:cTn id="50" dur="350" fill="hold"/>
                                        <p:tgtEl>
                                          <p:spTgt spid="23734"/>
                                        </p:tgtEl>
                                        <p:attrNameLst>
                                          <p:attrName>ppt_w</p:attrName>
                                        </p:attrNameLst>
                                      </p:cBhvr>
                                      <p:tavLst>
                                        <p:tav tm="0">
                                          <p:val>
                                            <p:fltVal val="0"/>
                                          </p:val>
                                        </p:tav>
                                        <p:tav tm="100000">
                                          <p:val>
                                            <p:strVal val="#ppt_w"/>
                                          </p:val>
                                        </p:tav>
                                      </p:tavLst>
                                    </p:anim>
                                    <p:anim calcmode="lin" valueType="num">
                                      <p:cBhvr>
                                        <p:cTn id="51" dur="350" fill="hold"/>
                                        <p:tgtEl>
                                          <p:spTgt spid="23734"/>
                                        </p:tgtEl>
                                        <p:attrNameLst>
                                          <p:attrName>ppt_h</p:attrName>
                                        </p:attrNameLst>
                                      </p:cBhvr>
                                      <p:tavLst>
                                        <p:tav tm="0">
                                          <p:val>
                                            <p:fltVal val="0"/>
                                          </p:val>
                                        </p:tav>
                                        <p:tav tm="100000">
                                          <p:val>
                                            <p:strVal val="#ppt_h"/>
                                          </p:val>
                                        </p:tav>
                                      </p:tavLst>
                                    </p:anim>
                                  </p:childTnLst>
                                </p:cTn>
                              </p:par>
                              <p:par>
                                <p:cTn id="52" presetID="23" presetClass="entr" presetSubtype="16" fill="hold" nodeType="withEffect">
                                  <p:stCondLst>
                                    <p:cond delay="5000"/>
                                  </p:stCondLst>
                                  <p:childTnLst>
                                    <p:set>
                                      <p:cBhvr>
                                        <p:cTn id="53" dur="1" fill="hold">
                                          <p:stCondLst>
                                            <p:cond delay="0"/>
                                          </p:stCondLst>
                                        </p:cTn>
                                        <p:tgtEl>
                                          <p:spTgt spid="23758"/>
                                        </p:tgtEl>
                                        <p:attrNameLst>
                                          <p:attrName>style.visibility</p:attrName>
                                        </p:attrNameLst>
                                      </p:cBhvr>
                                      <p:to>
                                        <p:strVal val="visible"/>
                                      </p:to>
                                    </p:set>
                                    <p:anim calcmode="lin" valueType="num">
                                      <p:cBhvr>
                                        <p:cTn id="54" dur="350" fill="hold"/>
                                        <p:tgtEl>
                                          <p:spTgt spid="23758"/>
                                        </p:tgtEl>
                                        <p:attrNameLst>
                                          <p:attrName>ppt_w</p:attrName>
                                        </p:attrNameLst>
                                      </p:cBhvr>
                                      <p:tavLst>
                                        <p:tav tm="0">
                                          <p:val>
                                            <p:fltVal val="0"/>
                                          </p:val>
                                        </p:tav>
                                        <p:tav tm="100000">
                                          <p:val>
                                            <p:strVal val="#ppt_w"/>
                                          </p:val>
                                        </p:tav>
                                      </p:tavLst>
                                    </p:anim>
                                    <p:anim calcmode="lin" valueType="num">
                                      <p:cBhvr>
                                        <p:cTn id="55" dur="350" fill="hold"/>
                                        <p:tgtEl>
                                          <p:spTgt spid="23758"/>
                                        </p:tgtEl>
                                        <p:attrNameLst>
                                          <p:attrName>ppt_h</p:attrName>
                                        </p:attrNameLst>
                                      </p:cBhvr>
                                      <p:tavLst>
                                        <p:tav tm="0">
                                          <p:val>
                                            <p:fltVal val="0"/>
                                          </p:val>
                                        </p:tav>
                                        <p:tav tm="100000">
                                          <p:val>
                                            <p:strVal val="#ppt_h"/>
                                          </p:val>
                                        </p:tav>
                                      </p:tavLst>
                                    </p:anim>
                                  </p:childTnLst>
                                </p:cTn>
                              </p:par>
                              <p:par>
                                <p:cTn id="56" presetID="23" presetClass="entr" presetSubtype="16" fill="hold" nodeType="withEffect">
                                  <p:stCondLst>
                                    <p:cond delay="5600"/>
                                  </p:stCondLst>
                                  <p:childTnLst>
                                    <p:set>
                                      <p:cBhvr>
                                        <p:cTn id="57" dur="1" fill="hold">
                                          <p:stCondLst>
                                            <p:cond delay="0"/>
                                          </p:stCondLst>
                                        </p:cTn>
                                        <p:tgtEl>
                                          <p:spTgt spid="23740"/>
                                        </p:tgtEl>
                                        <p:attrNameLst>
                                          <p:attrName>style.visibility</p:attrName>
                                        </p:attrNameLst>
                                      </p:cBhvr>
                                      <p:to>
                                        <p:strVal val="visible"/>
                                      </p:to>
                                    </p:set>
                                    <p:anim calcmode="lin" valueType="num">
                                      <p:cBhvr>
                                        <p:cTn id="58" dur="350" fill="hold"/>
                                        <p:tgtEl>
                                          <p:spTgt spid="23740"/>
                                        </p:tgtEl>
                                        <p:attrNameLst>
                                          <p:attrName>ppt_w</p:attrName>
                                        </p:attrNameLst>
                                      </p:cBhvr>
                                      <p:tavLst>
                                        <p:tav tm="0">
                                          <p:val>
                                            <p:fltVal val="0"/>
                                          </p:val>
                                        </p:tav>
                                        <p:tav tm="100000">
                                          <p:val>
                                            <p:strVal val="#ppt_w"/>
                                          </p:val>
                                        </p:tav>
                                      </p:tavLst>
                                    </p:anim>
                                    <p:anim calcmode="lin" valueType="num">
                                      <p:cBhvr>
                                        <p:cTn id="59" dur="350" fill="hold"/>
                                        <p:tgtEl>
                                          <p:spTgt spid="23740"/>
                                        </p:tgtEl>
                                        <p:attrNameLst>
                                          <p:attrName>ppt_h</p:attrName>
                                        </p:attrNameLst>
                                      </p:cBhvr>
                                      <p:tavLst>
                                        <p:tav tm="0">
                                          <p:val>
                                            <p:fltVal val="0"/>
                                          </p:val>
                                        </p:tav>
                                        <p:tav tm="100000">
                                          <p:val>
                                            <p:strVal val="#ppt_h"/>
                                          </p:val>
                                        </p:tav>
                                      </p:tavLst>
                                    </p:anim>
                                  </p:childTnLst>
                                </p:cTn>
                              </p:par>
                              <p:par>
                                <p:cTn id="60" presetID="23" presetClass="entr" presetSubtype="16" fill="hold" nodeType="withEffect">
                                  <p:stCondLst>
                                    <p:cond delay="5600"/>
                                  </p:stCondLst>
                                  <p:childTnLst>
                                    <p:set>
                                      <p:cBhvr>
                                        <p:cTn id="61" dur="1" fill="hold">
                                          <p:stCondLst>
                                            <p:cond delay="0"/>
                                          </p:stCondLst>
                                        </p:cTn>
                                        <p:tgtEl>
                                          <p:spTgt spid="23751"/>
                                        </p:tgtEl>
                                        <p:attrNameLst>
                                          <p:attrName>style.visibility</p:attrName>
                                        </p:attrNameLst>
                                      </p:cBhvr>
                                      <p:to>
                                        <p:strVal val="visible"/>
                                      </p:to>
                                    </p:set>
                                    <p:anim calcmode="lin" valueType="num">
                                      <p:cBhvr>
                                        <p:cTn id="62" dur="350" fill="hold"/>
                                        <p:tgtEl>
                                          <p:spTgt spid="23751"/>
                                        </p:tgtEl>
                                        <p:attrNameLst>
                                          <p:attrName>ppt_w</p:attrName>
                                        </p:attrNameLst>
                                      </p:cBhvr>
                                      <p:tavLst>
                                        <p:tav tm="0">
                                          <p:val>
                                            <p:fltVal val="0"/>
                                          </p:val>
                                        </p:tav>
                                        <p:tav tm="100000">
                                          <p:val>
                                            <p:strVal val="#ppt_w"/>
                                          </p:val>
                                        </p:tav>
                                      </p:tavLst>
                                    </p:anim>
                                    <p:anim calcmode="lin" valueType="num">
                                      <p:cBhvr>
                                        <p:cTn id="63" dur="350" fill="hold"/>
                                        <p:tgtEl>
                                          <p:spTgt spid="23751"/>
                                        </p:tgtEl>
                                        <p:attrNameLst>
                                          <p:attrName>ppt_h</p:attrName>
                                        </p:attrNameLst>
                                      </p:cBhvr>
                                      <p:tavLst>
                                        <p:tav tm="0">
                                          <p:val>
                                            <p:fltVal val="0"/>
                                          </p:val>
                                        </p:tav>
                                        <p:tav tm="100000">
                                          <p:val>
                                            <p:strVal val="#ppt_h"/>
                                          </p:val>
                                        </p:tav>
                                      </p:tavLst>
                                    </p:anim>
                                  </p:childTnLst>
                                </p:cTn>
                              </p:par>
                              <p:par>
                                <p:cTn id="64" presetID="23" presetClass="entr" presetSubtype="36" fill="hold" grpId="0" nodeType="withEffect">
                                  <p:stCondLst>
                                    <p:cond delay="6200"/>
                                  </p:stCondLst>
                                  <p:childTnLst>
                                    <p:set>
                                      <p:cBhvr>
                                        <p:cTn id="65" dur="1" fill="hold">
                                          <p:stCondLst>
                                            <p:cond delay="0"/>
                                          </p:stCondLst>
                                        </p:cTn>
                                        <p:tgtEl>
                                          <p:spTgt spid="23704"/>
                                        </p:tgtEl>
                                        <p:attrNameLst>
                                          <p:attrName>style.visibility</p:attrName>
                                        </p:attrNameLst>
                                      </p:cBhvr>
                                      <p:to>
                                        <p:strVal val="visible"/>
                                      </p:to>
                                    </p:set>
                                    <p:anim calcmode="lin" valueType="num">
                                      <p:cBhvr>
                                        <p:cTn id="66" dur="500" fill="hold"/>
                                        <p:tgtEl>
                                          <p:spTgt spid="23704"/>
                                        </p:tgtEl>
                                        <p:attrNameLst>
                                          <p:attrName>ppt_w</p:attrName>
                                        </p:attrNameLst>
                                      </p:cBhvr>
                                      <p:tavLst>
                                        <p:tav tm="0">
                                          <p:val>
                                            <p:strVal val="(6*min(max(#ppt_w*#ppt_h,.3),1)-7.4)/-.7*#ppt_w"/>
                                          </p:val>
                                        </p:tav>
                                        <p:tav tm="100000">
                                          <p:val>
                                            <p:strVal val="#ppt_w"/>
                                          </p:val>
                                        </p:tav>
                                      </p:tavLst>
                                    </p:anim>
                                    <p:anim calcmode="lin" valueType="num">
                                      <p:cBhvr>
                                        <p:cTn id="67" dur="500" fill="hold"/>
                                        <p:tgtEl>
                                          <p:spTgt spid="23704"/>
                                        </p:tgtEl>
                                        <p:attrNameLst>
                                          <p:attrName>ppt_h</p:attrName>
                                        </p:attrNameLst>
                                      </p:cBhvr>
                                      <p:tavLst>
                                        <p:tav tm="0">
                                          <p:val>
                                            <p:strVal val="(6*min(max(#ppt_w*#ppt_h,.3),1)-7.4)/-.7*#ppt_h"/>
                                          </p:val>
                                        </p:tav>
                                        <p:tav tm="100000">
                                          <p:val>
                                            <p:strVal val="#ppt_h"/>
                                          </p:val>
                                        </p:tav>
                                      </p:tavLst>
                                    </p:anim>
                                    <p:anim calcmode="lin" valueType="num">
                                      <p:cBhvr>
                                        <p:cTn id="68" dur="500" fill="hold"/>
                                        <p:tgtEl>
                                          <p:spTgt spid="23704"/>
                                        </p:tgtEl>
                                        <p:attrNameLst>
                                          <p:attrName>ppt_x</p:attrName>
                                        </p:attrNameLst>
                                      </p:cBhvr>
                                      <p:tavLst>
                                        <p:tav tm="0">
                                          <p:val>
                                            <p:fltVal val="0.5"/>
                                          </p:val>
                                        </p:tav>
                                        <p:tav tm="100000">
                                          <p:val>
                                            <p:strVal val="#ppt_x"/>
                                          </p:val>
                                        </p:tav>
                                      </p:tavLst>
                                    </p:anim>
                                    <p:anim calcmode="lin" valueType="num">
                                      <p:cBhvr>
                                        <p:cTn id="69" dur="500" fill="hold"/>
                                        <p:tgtEl>
                                          <p:spTgt spid="23704"/>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04" grpId="0" bldLvl="0" autoUpdateAnimBg="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24579"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24580"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03</a:t>
            </a:r>
          </a:p>
        </p:txBody>
      </p:sp>
      <p:grpSp>
        <p:nvGrpSpPr>
          <p:cNvPr id="24581" name="组合 11"/>
          <p:cNvGrpSpPr>
            <a:grpSpLocks/>
          </p:cNvGrpSpPr>
          <p:nvPr/>
        </p:nvGrpSpPr>
        <p:grpSpPr bwMode="auto">
          <a:xfrm>
            <a:off x="361950" y="280988"/>
            <a:ext cx="828675" cy="827087"/>
            <a:chOff x="0" y="0"/>
            <a:chExt cx="3127289" cy="3141371"/>
          </a:xfrm>
        </p:grpSpPr>
        <p:grpSp>
          <p:nvGrpSpPr>
            <p:cNvPr id="24602" name="组合 12"/>
            <p:cNvGrpSpPr>
              <a:grpSpLocks/>
            </p:cNvGrpSpPr>
            <p:nvPr/>
          </p:nvGrpSpPr>
          <p:grpSpPr bwMode="auto">
            <a:xfrm rot="4947725">
              <a:off x="-7041" y="7041"/>
              <a:ext cx="3141371" cy="3127289"/>
              <a:chOff x="0" y="0"/>
              <a:chExt cx="4249738" cy="4230688"/>
            </a:xfrm>
          </p:grpSpPr>
          <p:sp>
            <p:nvSpPr>
              <p:cNvPr id="24672"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4673"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74"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75"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76"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77"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78"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79"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80"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81"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82"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83"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84"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85"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86"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87"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88"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89"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90"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91"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92"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93"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94"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95"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96"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97"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98"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99"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700"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701"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702"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703"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704"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705"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706"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707"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08"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09"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0"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711"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2"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3"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4"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5"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6"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7"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8"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9"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20"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24"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25"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29"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30"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32"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33"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734"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37"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38"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39"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4603" name="组合 13"/>
            <p:cNvGrpSpPr>
              <a:grpSpLocks/>
            </p:cNvGrpSpPr>
            <p:nvPr/>
          </p:nvGrpSpPr>
          <p:grpSpPr bwMode="auto">
            <a:xfrm rot="-3775067">
              <a:off x="170520" y="183807"/>
              <a:ext cx="2786247" cy="2773758"/>
              <a:chOff x="0" y="0"/>
              <a:chExt cx="4249738" cy="4230688"/>
            </a:xfrm>
          </p:grpSpPr>
          <p:sp>
            <p:nvSpPr>
              <p:cNvPr id="2460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460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0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0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0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0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1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1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1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1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1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1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1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1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1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1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2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2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2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2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2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25"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2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2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2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2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30"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3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3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3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3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35"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3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3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38"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3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4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6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7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7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24721" name="Line 2"/>
          <p:cNvSpPr>
            <a:spLocks noChangeShapeType="1"/>
          </p:cNvSpPr>
          <p:nvPr/>
        </p:nvSpPr>
        <p:spPr bwMode="auto">
          <a:xfrm>
            <a:off x="6183313" y="3802063"/>
            <a:ext cx="1587" cy="1106487"/>
          </a:xfrm>
          <a:prstGeom prst="line">
            <a:avLst/>
          </a:prstGeom>
          <a:noFill/>
          <a:ln w="28575" cap="rnd">
            <a:solidFill>
              <a:schemeClr val="bg1"/>
            </a:solidFill>
            <a:prstDash val="sysDot"/>
            <a:bevel/>
            <a:headEnd type="oval" w="med" len="me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722" name="AutoShape 5"/>
          <p:cNvSpPr>
            <a:spLocks noChangeArrowheads="1"/>
          </p:cNvSpPr>
          <p:nvPr/>
        </p:nvSpPr>
        <p:spPr bwMode="auto">
          <a:xfrm rot="10800000">
            <a:off x="5121275" y="4968875"/>
            <a:ext cx="2128838" cy="895350"/>
          </a:xfrm>
          <a:prstGeom prst="roundRect">
            <a:avLst>
              <a:gd name="adj" fmla="val 6167"/>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rot="10800000" wrap="none"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100">
                <a:solidFill>
                  <a:srgbClr val="F2F2F2"/>
                </a:solidFill>
                <a:latin typeface="TeXGyreAdventor" pitchFamily="2" charset="-122"/>
                <a:sym typeface="TeXGyreAdventor" pitchFamily="2" charset="-122"/>
              </a:rPr>
              <a:t>Click here to modify the text ,  </a:t>
            </a:r>
          </a:p>
          <a:p>
            <a:pPr algn="ctr" eaLnBrk="1" hangingPunct="1">
              <a:lnSpc>
                <a:spcPct val="120000"/>
              </a:lnSpc>
              <a:spcBef>
                <a:spcPct val="0"/>
              </a:spcBef>
              <a:buFont typeface="Arial" panose="020B0604020202020204" pitchFamily="34" charset="0"/>
              <a:buNone/>
            </a:pPr>
            <a:r>
              <a:rPr lang="en-US" altLang="zh-CN" sz="1100">
                <a:solidFill>
                  <a:srgbClr val="F2F2F2"/>
                </a:solidFill>
                <a:latin typeface="TeXGyreAdventor" pitchFamily="2" charset="-122"/>
                <a:sym typeface="TeXGyreAdventor" pitchFamily="2" charset="-122"/>
              </a:rPr>
              <a:t>you may post text here .</a:t>
            </a:r>
            <a:endParaRPr lang="zh-CN" altLang="en-US" sz="1100">
              <a:solidFill>
                <a:schemeClr val="bg1"/>
              </a:solidFill>
              <a:latin typeface="Verdana" panose="020B0604030504040204" pitchFamily="34" charset="0"/>
              <a:ea typeface="方正姚体" panose="02010601030101010101" pitchFamily="2" charset="-122"/>
              <a:sym typeface="Verdana" panose="020B0604030504040204" pitchFamily="34" charset="0"/>
            </a:endParaRPr>
          </a:p>
        </p:txBody>
      </p:sp>
      <p:grpSp>
        <p:nvGrpSpPr>
          <p:cNvPr id="24723" name="Group 28"/>
          <p:cNvGrpSpPr>
            <a:grpSpLocks/>
          </p:cNvGrpSpPr>
          <p:nvPr/>
        </p:nvGrpSpPr>
        <p:grpSpPr bwMode="auto">
          <a:xfrm>
            <a:off x="2411413" y="4505325"/>
            <a:ext cx="7472362" cy="893763"/>
            <a:chOff x="0" y="0"/>
            <a:chExt cx="4890" cy="610"/>
          </a:xfrm>
        </p:grpSpPr>
        <p:sp>
          <p:nvSpPr>
            <p:cNvPr id="24600" name="AutoShape 4"/>
            <p:cNvSpPr>
              <a:spLocks noChangeArrowheads="1"/>
            </p:cNvSpPr>
            <p:nvPr/>
          </p:nvSpPr>
          <p:spPr bwMode="auto">
            <a:xfrm rot="10800000">
              <a:off x="0" y="0"/>
              <a:ext cx="1394" cy="610"/>
            </a:xfrm>
            <a:prstGeom prst="roundRect">
              <a:avLst>
                <a:gd name="adj" fmla="val 6167"/>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rot="10800000" wrap="none"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100">
                  <a:solidFill>
                    <a:srgbClr val="F2F2F2"/>
                  </a:solidFill>
                  <a:latin typeface="TeXGyreAdventor" pitchFamily="2" charset="-122"/>
                  <a:sym typeface="TeXGyreAdventor" pitchFamily="2" charset="-122"/>
                </a:rPr>
                <a:t>Click here to modify the text ,  </a:t>
              </a:r>
            </a:p>
            <a:p>
              <a:pPr algn="ctr" eaLnBrk="1" hangingPunct="1">
                <a:lnSpc>
                  <a:spcPct val="120000"/>
                </a:lnSpc>
                <a:spcBef>
                  <a:spcPct val="0"/>
                </a:spcBef>
                <a:buFont typeface="Arial" panose="020B0604020202020204" pitchFamily="34" charset="0"/>
                <a:buNone/>
              </a:pPr>
              <a:r>
                <a:rPr lang="en-US" altLang="zh-CN" sz="1100">
                  <a:solidFill>
                    <a:srgbClr val="F2F2F2"/>
                  </a:solidFill>
                  <a:latin typeface="TeXGyreAdventor" pitchFamily="2" charset="-122"/>
                  <a:sym typeface="TeXGyreAdventor" pitchFamily="2" charset="-122"/>
                </a:rPr>
                <a:t>you may post text here .</a:t>
              </a:r>
              <a:endParaRPr lang="zh-CN" altLang="en-US" sz="1100">
                <a:solidFill>
                  <a:schemeClr val="bg1"/>
                </a:solidFill>
                <a:latin typeface="Verdana" panose="020B0604030504040204" pitchFamily="34" charset="0"/>
                <a:ea typeface="方正姚体" panose="02010601030101010101" pitchFamily="2" charset="-122"/>
                <a:sym typeface="Verdana" panose="020B0604030504040204" pitchFamily="34" charset="0"/>
              </a:endParaRPr>
            </a:p>
          </p:txBody>
        </p:sp>
        <p:sp>
          <p:nvSpPr>
            <p:cNvPr id="24601" name="AutoShape 6"/>
            <p:cNvSpPr>
              <a:spLocks noChangeArrowheads="1"/>
            </p:cNvSpPr>
            <p:nvPr/>
          </p:nvSpPr>
          <p:spPr bwMode="auto">
            <a:xfrm rot="10800000">
              <a:off x="3496" y="0"/>
              <a:ext cx="1394" cy="610"/>
            </a:xfrm>
            <a:prstGeom prst="roundRect">
              <a:avLst>
                <a:gd name="adj" fmla="val 6167"/>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rot="10800000" wrap="none"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100">
                  <a:solidFill>
                    <a:srgbClr val="F2F2F2"/>
                  </a:solidFill>
                  <a:latin typeface="TeXGyreAdventor" pitchFamily="2" charset="-122"/>
                  <a:sym typeface="TeXGyreAdventor" pitchFamily="2" charset="-122"/>
                </a:rPr>
                <a:t>Click here to modify the text , </a:t>
              </a:r>
            </a:p>
            <a:p>
              <a:pPr algn="ctr" eaLnBrk="1" hangingPunct="1">
                <a:lnSpc>
                  <a:spcPct val="120000"/>
                </a:lnSpc>
                <a:spcBef>
                  <a:spcPct val="0"/>
                </a:spcBef>
                <a:buFont typeface="Arial" panose="020B0604020202020204" pitchFamily="34" charset="0"/>
                <a:buNone/>
              </a:pPr>
              <a:r>
                <a:rPr lang="en-US" altLang="zh-CN" sz="1100">
                  <a:solidFill>
                    <a:srgbClr val="F2F2F2"/>
                  </a:solidFill>
                  <a:latin typeface="TeXGyreAdventor" pitchFamily="2" charset="-122"/>
                  <a:sym typeface="TeXGyreAdventor" pitchFamily="2" charset="-122"/>
                </a:rPr>
                <a:t> you may post text here .</a:t>
              </a:r>
              <a:endParaRPr lang="zh-CN" altLang="en-US" sz="1100">
                <a:solidFill>
                  <a:schemeClr val="bg1"/>
                </a:solidFill>
                <a:latin typeface="Verdana" panose="020B0604030504040204" pitchFamily="34" charset="0"/>
                <a:ea typeface="方正姚体" panose="02010601030101010101" pitchFamily="2" charset="-122"/>
                <a:sym typeface="Verdana" panose="020B0604030504040204" pitchFamily="34" charset="0"/>
              </a:endParaRPr>
            </a:p>
          </p:txBody>
        </p:sp>
      </p:grpSp>
      <p:sp>
        <p:nvSpPr>
          <p:cNvPr id="24726" name="AutoShape 8"/>
          <p:cNvSpPr>
            <a:spLocks noChangeArrowheads="1"/>
          </p:cNvSpPr>
          <p:nvPr/>
        </p:nvSpPr>
        <p:spPr bwMode="auto">
          <a:xfrm>
            <a:off x="4516438" y="1646238"/>
            <a:ext cx="3286125" cy="469900"/>
          </a:xfrm>
          <a:prstGeom prst="roundRect">
            <a:avLst>
              <a:gd name="adj" fmla="val 24375"/>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wrap="none"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800">
                <a:solidFill>
                  <a:srgbClr val="F2F2F2"/>
                </a:solidFill>
                <a:latin typeface="TeXGyreAdventor" pitchFamily="2" charset="-122"/>
                <a:sym typeface="TeXGyreAdventor" pitchFamily="2" charset="-122"/>
              </a:rPr>
              <a:t>               TEXT HERE</a:t>
            </a:r>
            <a:endParaRPr lang="zh-CN" altLang="en-US" sz="1800" baseline="-3000">
              <a:solidFill>
                <a:srgbClr val="F2F2F2"/>
              </a:solidFill>
              <a:latin typeface="TeXGyreAdventor" pitchFamily="2" charset="-122"/>
              <a:sym typeface="TeXGyreAdventor" pitchFamily="2" charset="-122"/>
            </a:endParaRPr>
          </a:p>
        </p:txBody>
      </p:sp>
      <p:sp>
        <p:nvSpPr>
          <p:cNvPr id="24727" name="AutoShape 10"/>
          <p:cNvSpPr>
            <a:spLocks noChangeArrowheads="1"/>
          </p:cNvSpPr>
          <p:nvPr/>
        </p:nvSpPr>
        <p:spPr bwMode="auto">
          <a:xfrm>
            <a:off x="5010150" y="3333750"/>
            <a:ext cx="2346325" cy="415925"/>
          </a:xfrm>
          <a:prstGeom prst="roundRect">
            <a:avLst>
              <a:gd name="adj" fmla="val 22532"/>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wrap="none"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600">
                <a:solidFill>
                  <a:srgbClr val="F2F2F2"/>
                </a:solidFill>
                <a:latin typeface="TeXGyreAdventor" pitchFamily="2" charset="-122"/>
                <a:sym typeface="TeXGyreAdventor" pitchFamily="2" charset="-122"/>
              </a:rPr>
              <a:t>         TEXT HERE</a:t>
            </a:r>
            <a:endParaRPr lang="zh-CN" altLang="en-US" sz="1600" baseline="-3000">
              <a:solidFill>
                <a:srgbClr val="F2F2F2"/>
              </a:solidFill>
              <a:latin typeface="TeXGyreAdventor" pitchFamily="2" charset="-122"/>
              <a:sym typeface="TeXGyreAdventor" pitchFamily="2" charset="-122"/>
            </a:endParaRPr>
          </a:p>
        </p:txBody>
      </p:sp>
      <p:grpSp>
        <p:nvGrpSpPr>
          <p:cNvPr id="24728" name="Group 25"/>
          <p:cNvGrpSpPr>
            <a:grpSpLocks/>
          </p:cNvGrpSpPr>
          <p:nvPr/>
        </p:nvGrpSpPr>
        <p:grpSpPr bwMode="auto">
          <a:xfrm>
            <a:off x="2301875" y="2981325"/>
            <a:ext cx="7700963" cy="415925"/>
            <a:chOff x="0" y="0"/>
            <a:chExt cx="5040" cy="284"/>
          </a:xfrm>
        </p:grpSpPr>
        <p:sp>
          <p:nvSpPr>
            <p:cNvPr id="24598" name="AutoShape 12"/>
            <p:cNvSpPr>
              <a:spLocks noChangeArrowheads="1"/>
            </p:cNvSpPr>
            <p:nvPr/>
          </p:nvSpPr>
          <p:spPr bwMode="auto">
            <a:xfrm>
              <a:off x="0" y="0"/>
              <a:ext cx="1536" cy="284"/>
            </a:xfrm>
            <a:prstGeom prst="roundRect">
              <a:avLst>
                <a:gd name="adj" fmla="val 22532"/>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wrap="none"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600">
                  <a:solidFill>
                    <a:srgbClr val="F2F2F2"/>
                  </a:solidFill>
                  <a:latin typeface="TeXGyreAdventor" pitchFamily="2" charset="-122"/>
                  <a:sym typeface="TeXGyreAdventor" pitchFamily="2" charset="-122"/>
                </a:rPr>
                <a:t>         TEXT HERE</a:t>
              </a:r>
              <a:endParaRPr lang="zh-CN" altLang="en-US" sz="1600" baseline="-3000">
                <a:solidFill>
                  <a:srgbClr val="F2F2F2"/>
                </a:solidFill>
                <a:latin typeface="TeXGyreAdventor" pitchFamily="2" charset="-122"/>
                <a:sym typeface="TeXGyreAdventor" pitchFamily="2" charset="-122"/>
              </a:endParaRPr>
            </a:p>
          </p:txBody>
        </p:sp>
        <p:sp>
          <p:nvSpPr>
            <p:cNvPr id="24599" name="AutoShape 14"/>
            <p:cNvSpPr>
              <a:spLocks noChangeArrowheads="1"/>
            </p:cNvSpPr>
            <p:nvPr/>
          </p:nvSpPr>
          <p:spPr bwMode="auto">
            <a:xfrm>
              <a:off x="3504" y="0"/>
              <a:ext cx="1536" cy="284"/>
            </a:xfrm>
            <a:prstGeom prst="roundRect">
              <a:avLst>
                <a:gd name="adj" fmla="val 23940"/>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wrap="none"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600">
                  <a:solidFill>
                    <a:srgbClr val="F2F2F2"/>
                  </a:solidFill>
                  <a:latin typeface="TeXGyreAdventor" pitchFamily="2" charset="-122"/>
                  <a:sym typeface="TeXGyreAdventor" pitchFamily="2" charset="-122"/>
                </a:rPr>
                <a:t>          TEXT HERE</a:t>
              </a:r>
              <a:endParaRPr lang="zh-CN" altLang="en-US" sz="1600" baseline="-3000">
                <a:solidFill>
                  <a:srgbClr val="F2F2F2"/>
                </a:solidFill>
                <a:latin typeface="TeXGyreAdventor" pitchFamily="2" charset="-122"/>
                <a:sym typeface="TeXGyreAdventor" pitchFamily="2" charset="-122"/>
              </a:endParaRPr>
            </a:p>
          </p:txBody>
        </p:sp>
      </p:grpSp>
      <p:grpSp>
        <p:nvGrpSpPr>
          <p:cNvPr id="24731" name="Group 27"/>
          <p:cNvGrpSpPr>
            <a:grpSpLocks/>
          </p:cNvGrpSpPr>
          <p:nvPr/>
        </p:nvGrpSpPr>
        <p:grpSpPr bwMode="auto">
          <a:xfrm>
            <a:off x="3514725" y="4135438"/>
            <a:ext cx="5335588" cy="331787"/>
            <a:chOff x="0" y="0"/>
            <a:chExt cx="3492" cy="227"/>
          </a:xfrm>
        </p:grpSpPr>
        <p:sp>
          <p:nvSpPr>
            <p:cNvPr id="24595" name="Line 15"/>
            <p:cNvSpPr>
              <a:spLocks noChangeShapeType="1"/>
            </p:cNvSpPr>
            <p:nvPr/>
          </p:nvSpPr>
          <p:spPr bwMode="auto">
            <a:xfrm>
              <a:off x="0" y="0"/>
              <a:ext cx="3492" cy="1"/>
            </a:xfrm>
            <a:prstGeom prst="line">
              <a:avLst/>
            </a:prstGeom>
            <a:noFill/>
            <a:ln w="28575" cap="rnd">
              <a:solidFill>
                <a:schemeClr val="bg1"/>
              </a:solidFill>
              <a:prstDash val="sysDot"/>
              <a:bevel/>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596" name="Line 16"/>
            <p:cNvSpPr>
              <a:spLocks noChangeShapeType="1"/>
            </p:cNvSpPr>
            <p:nvPr/>
          </p:nvSpPr>
          <p:spPr bwMode="auto">
            <a:xfrm>
              <a:off x="0" y="0"/>
              <a:ext cx="1" cy="227"/>
            </a:xfrm>
            <a:prstGeom prst="line">
              <a:avLst/>
            </a:prstGeom>
            <a:noFill/>
            <a:ln w="28575" cap="rnd">
              <a:solidFill>
                <a:schemeClr val="bg1"/>
              </a:solidFill>
              <a:prstDash val="sysDot"/>
              <a:bevel/>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597" name="Line 17"/>
            <p:cNvSpPr>
              <a:spLocks noChangeShapeType="1"/>
            </p:cNvSpPr>
            <p:nvPr/>
          </p:nvSpPr>
          <p:spPr bwMode="auto">
            <a:xfrm>
              <a:off x="3492" y="0"/>
              <a:ext cx="1" cy="227"/>
            </a:xfrm>
            <a:prstGeom prst="line">
              <a:avLst/>
            </a:prstGeom>
            <a:noFill/>
            <a:ln w="28575" cap="rnd">
              <a:solidFill>
                <a:schemeClr val="bg1"/>
              </a:solidFill>
              <a:prstDash val="sysDot"/>
              <a:bevel/>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24735" name="Line 18"/>
          <p:cNvSpPr>
            <a:spLocks noChangeShapeType="1"/>
          </p:cNvSpPr>
          <p:nvPr/>
        </p:nvSpPr>
        <p:spPr bwMode="auto">
          <a:xfrm>
            <a:off x="6183313" y="2130425"/>
            <a:ext cx="1587" cy="1149350"/>
          </a:xfrm>
          <a:prstGeom prst="line">
            <a:avLst/>
          </a:prstGeom>
          <a:noFill/>
          <a:ln w="28575" cap="rnd">
            <a:solidFill>
              <a:schemeClr val="bg1"/>
            </a:solidFill>
            <a:prstDash val="sysDot"/>
            <a:bevel/>
            <a:headEnd type="oval" w="med" len="me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4736" name="Group 26"/>
          <p:cNvGrpSpPr>
            <a:grpSpLocks/>
          </p:cNvGrpSpPr>
          <p:nvPr/>
        </p:nvGrpSpPr>
        <p:grpSpPr bwMode="auto">
          <a:xfrm>
            <a:off x="3514725" y="2463800"/>
            <a:ext cx="5335588" cy="473075"/>
            <a:chOff x="0" y="0"/>
            <a:chExt cx="3492" cy="323"/>
          </a:xfrm>
        </p:grpSpPr>
        <p:sp>
          <p:nvSpPr>
            <p:cNvPr id="24591" name="Line 19"/>
            <p:cNvSpPr>
              <a:spLocks noChangeShapeType="1"/>
            </p:cNvSpPr>
            <p:nvPr/>
          </p:nvSpPr>
          <p:spPr bwMode="auto">
            <a:xfrm>
              <a:off x="0" y="0"/>
              <a:ext cx="3492" cy="1"/>
            </a:xfrm>
            <a:prstGeom prst="line">
              <a:avLst/>
            </a:prstGeom>
            <a:noFill/>
            <a:ln w="28575" cap="rnd">
              <a:solidFill>
                <a:schemeClr val="bg1"/>
              </a:solidFill>
              <a:prstDash val="sysDot"/>
              <a:bevel/>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4592" name="Group 20"/>
            <p:cNvGrpSpPr>
              <a:grpSpLocks/>
            </p:cNvGrpSpPr>
            <p:nvPr/>
          </p:nvGrpSpPr>
          <p:grpSpPr bwMode="auto">
            <a:xfrm>
              <a:off x="0" y="0"/>
              <a:ext cx="3492" cy="323"/>
              <a:chOff x="0" y="0"/>
              <a:chExt cx="3492" cy="227"/>
            </a:xfrm>
          </p:grpSpPr>
          <p:sp>
            <p:nvSpPr>
              <p:cNvPr id="24593" name="Line 21"/>
              <p:cNvSpPr>
                <a:spLocks noChangeShapeType="1"/>
              </p:cNvSpPr>
              <p:nvPr/>
            </p:nvSpPr>
            <p:spPr bwMode="auto">
              <a:xfrm>
                <a:off x="0" y="0"/>
                <a:ext cx="1" cy="227"/>
              </a:xfrm>
              <a:prstGeom prst="line">
                <a:avLst/>
              </a:prstGeom>
              <a:noFill/>
              <a:ln w="28575" cap="rnd">
                <a:solidFill>
                  <a:schemeClr val="bg1"/>
                </a:solidFill>
                <a:prstDash val="sysDot"/>
                <a:bevel/>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594" name="Line 22"/>
              <p:cNvSpPr>
                <a:spLocks noChangeShapeType="1"/>
              </p:cNvSpPr>
              <p:nvPr/>
            </p:nvSpPr>
            <p:spPr bwMode="auto">
              <a:xfrm>
                <a:off x="3492" y="0"/>
                <a:ext cx="1" cy="227"/>
              </a:xfrm>
              <a:prstGeom prst="line">
                <a:avLst/>
              </a:prstGeom>
              <a:noFill/>
              <a:ln w="28575" cap="rnd">
                <a:solidFill>
                  <a:schemeClr val="bg1"/>
                </a:solidFill>
                <a:prstDash val="sysDot"/>
                <a:bevel/>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gr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726"/>
                                        </p:tgtEl>
                                        <p:attrNameLst>
                                          <p:attrName>style.visibility</p:attrName>
                                        </p:attrNameLst>
                                      </p:cBhvr>
                                      <p:to>
                                        <p:strVal val="visible"/>
                                      </p:to>
                                    </p:set>
                                    <p:animEffect>
                                      <p:cBhvr>
                                        <p:cTn id="7" dur="500"/>
                                        <p:tgtEl>
                                          <p:spTgt spid="24726"/>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4735"/>
                                        </p:tgtEl>
                                        <p:attrNameLst>
                                          <p:attrName>style.visibility</p:attrName>
                                        </p:attrNameLst>
                                      </p:cBhvr>
                                      <p:to>
                                        <p:strVal val="visible"/>
                                      </p:to>
                                    </p:set>
                                    <p:animEffect>
                                      <p:cBhvr>
                                        <p:cTn id="11" dur="500"/>
                                        <p:tgtEl>
                                          <p:spTgt spid="24735"/>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24727"/>
                                        </p:tgtEl>
                                        <p:attrNameLst>
                                          <p:attrName>style.visibility</p:attrName>
                                        </p:attrNameLst>
                                      </p:cBhvr>
                                      <p:to>
                                        <p:strVal val="visible"/>
                                      </p:to>
                                    </p:set>
                                    <p:animEffect>
                                      <p:cBhvr>
                                        <p:cTn id="16" dur="500"/>
                                        <p:tgtEl>
                                          <p:spTgt spid="24727"/>
                                        </p:tgtEl>
                                      </p:cBhvr>
                                    </p:animEffect>
                                  </p:childTnLst>
                                </p:cTn>
                              </p:par>
                            </p:childTnLst>
                          </p:cTn>
                        </p:par>
                        <p:par>
                          <p:cTn id="17" fill="hold" nodeType="afterGroup">
                            <p:stCondLst>
                              <p:cond delay="500"/>
                            </p:stCondLst>
                            <p:childTnLst>
                              <p:par>
                                <p:cTn id="18" presetID="16" presetClass="entr" presetSubtype="37" fill="hold" nodeType="afterEffect">
                                  <p:stCondLst>
                                    <p:cond delay="0"/>
                                  </p:stCondLst>
                                  <p:childTnLst>
                                    <p:set>
                                      <p:cBhvr>
                                        <p:cTn id="19" dur="1" fill="hold">
                                          <p:stCondLst>
                                            <p:cond delay="0"/>
                                          </p:stCondLst>
                                        </p:cTn>
                                        <p:tgtEl>
                                          <p:spTgt spid="24736"/>
                                        </p:tgtEl>
                                        <p:attrNameLst>
                                          <p:attrName>style.visibility</p:attrName>
                                        </p:attrNameLst>
                                      </p:cBhvr>
                                      <p:to>
                                        <p:strVal val="visible"/>
                                      </p:to>
                                    </p:set>
                                    <p:animEffect>
                                      <p:cBhvr>
                                        <p:cTn id="20" dur="500"/>
                                        <p:tgtEl>
                                          <p:spTgt spid="24736"/>
                                        </p:tgtEl>
                                      </p:cBhvr>
                                    </p:animEffect>
                                  </p:childTnLst>
                                </p:cTn>
                              </p:par>
                            </p:childTnLst>
                          </p:cTn>
                        </p:par>
                        <p:par>
                          <p:cTn id="21" fill="hold" nodeType="afterGroup">
                            <p:stCondLst>
                              <p:cond delay="1000"/>
                            </p:stCondLst>
                            <p:childTnLst>
                              <p:par>
                                <p:cTn id="22" presetID="22" presetClass="entr" presetSubtype="1" fill="hold" nodeType="afterEffect">
                                  <p:stCondLst>
                                    <p:cond delay="0"/>
                                  </p:stCondLst>
                                  <p:childTnLst>
                                    <p:set>
                                      <p:cBhvr>
                                        <p:cTn id="23" dur="1" fill="hold">
                                          <p:stCondLst>
                                            <p:cond delay="0"/>
                                          </p:stCondLst>
                                        </p:cTn>
                                        <p:tgtEl>
                                          <p:spTgt spid="24728"/>
                                        </p:tgtEl>
                                        <p:attrNameLst>
                                          <p:attrName>style.visibility</p:attrName>
                                        </p:attrNameLst>
                                      </p:cBhvr>
                                      <p:to>
                                        <p:strVal val="visible"/>
                                      </p:to>
                                    </p:set>
                                    <p:animEffect>
                                      <p:cBhvr>
                                        <p:cTn id="24" dur="500"/>
                                        <p:tgtEl>
                                          <p:spTgt spid="24728"/>
                                        </p:tgtEl>
                                      </p:cBhvr>
                                    </p:animEffect>
                                  </p:childTnLst>
                                </p:cTn>
                              </p:par>
                            </p:childTnLst>
                          </p:cTn>
                        </p:par>
                        <p:par>
                          <p:cTn id="25" fill="hold" nodeType="afterGroup">
                            <p:stCondLst>
                              <p:cond delay="1500"/>
                            </p:stCondLst>
                            <p:childTnLst>
                              <p:par>
                                <p:cTn id="26" presetID="22" presetClass="entr" presetSubtype="1" fill="hold" grpId="0" nodeType="afterEffect">
                                  <p:stCondLst>
                                    <p:cond delay="0"/>
                                  </p:stCondLst>
                                  <p:childTnLst>
                                    <p:set>
                                      <p:cBhvr>
                                        <p:cTn id="27" dur="1" fill="hold">
                                          <p:stCondLst>
                                            <p:cond delay="0"/>
                                          </p:stCondLst>
                                        </p:cTn>
                                        <p:tgtEl>
                                          <p:spTgt spid="24721"/>
                                        </p:tgtEl>
                                        <p:attrNameLst>
                                          <p:attrName>style.visibility</p:attrName>
                                        </p:attrNameLst>
                                      </p:cBhvr>
                                      <p:to>
                                        <p:strVal val="visible"/>
                                      </p:to>
                                    </p:set>
                                    <p:animEffect>
                                      <p:cBhvr>
                                        <p:cTn id="28" dur="500"/>
                                        <p:tgtEl>
                                          <p:spTgt spid="24721"/>
                                        </p:tgtEl>
                                      </p:cBhvr>
                                    </p:animEffect>
                                  </p:childTnLst>
                                </p:cTn>
                              </p:par>
                            </p:childTnLst>
                          </p:cTn>
                        </p:par>
                        <p:par>
                          <p:cTn id="29" fill="hold" nodeType="afterGroup">
                            <p:stCondLst>
                              <p:cond delay="2000"/>
                            </p:stCondLst>
                            <p:childTnLst>
                              <p:par>
                                <p:cTn id="30" presetID="22" presetClass="entr" presetSubtype="1" fill="hold" grpId="0" nodeType="afterEffect">
                                  <p:stCondLst>
                                    <p:cond delay="0"/>
                                  </p:stCondLst>
                                  <p:childTnLst>
                                    <p:set>
                                      <p:cBhvr>
                                        <p:cTn id="31" dur="1" fill="hold">
                                          <p:stCondLst>
                                            <p:cond delay="0"/>
                                          </p:stCondLst>
                                        </p:cTn>
                                        <p:tgtEl>
                                          <p:spTgt spid="24722"/>
                                        </p:tgtEl>
                                        <p:attrNameLst>
                                          <p:attrName>style.visibility</p:attrName>
                                        </p:attrNameLst>
                                      </p:cBhvr>
                                      <p:to>
                                        <p:strVal val="visible"/>
                                      </p:to>
                                    </p:set>
                                    <p:animEffect>
                                      <p:cBhvr>
                                        <p:cTn id="32" dur="500"/>
                                        <p:tgtEl>
                                          <p:spTgt spid="24722"/>
                                        </p:tgtEl>
                                      </p:cBhvr>
                                    </p:animEffect>
                                  </p:childTnLst>
                                </p:cTn>
                              </p:par>
                            </p:childTnLst>
                          </p:cTn>
                        </p:par>
                        <p:par>
                          <p:cTn id="33" fill="hold" nodeType="afterGroup">
                            <p:stCondLst>
                              <p:cond delay="2500"/>
                            </p:stCondLst>
                            <p:childTnLst>
                              <p:par>
                                <p:cTn id="34" presetID="16" presetClass="entr" presetSubtype="37" fill="hold" nodeType="afterEffect">
                                  <p:stCondLst>
                                    <p:cond delay="0"/>
                                  </p:stCondLst>
                                  <p:childTnLst>
                                    <p:set>
                                      <p:cBhvr>
                                        <p:cTn id="35" dur="1" fill="hold">
                                          <p:stCondLst>
                                            <p:cond delay="0"/>
                                          </p:stCondLst>
                                        </p:cTn>
                                        <p:tgtEl>
                                          <p:spTgt spid="24731"/>
                                        </p:tgtEl>
                                        <p:attrNameLst>
                                          <p:attrName>style.visibility</p:attrName>
                                        </p:attrNameLst>
                                      </p:cBhvr>
                                      <p:to>
                                        <p:strVal val="visible"/>
                                      </p:to>
                                    </p:set>
                                    <p:animEffect>
                                      <p:cBhvr>
                                        <p:cTn id="36" dur="500"/>
                                        <p:tgtEl>
                                          <p:spTgt spid="24731"/>
                                        </p:tgtEl>
                                      </p:cBhvr>
                                    </p:animEffect>
                                  </p:childTnLst>
                                </p:cTn>
                              </p:par>
                            </p:childTnLst>
                          </p:cTn>
                        </p:par>
                        <p:par>
                          <p:cTn id="37" fill="hold" nodeType="afterGroup">
                            <p:stCondLst>
                              <p:cond delay="3000"/>
                            </p:stCondLst>
                            <p:childTnLst>
                              <p:par>
                                <p:cTn id="38" presetID="22" presetClass="entr" presetSubtype="1" fill="hold" nodeType="afterEffect">
                                  <p:stCondLst>
                                    <p:cond delay="0"/>
                                  </p:stCondLst>
                                  <p:childTnLst>
                                    <p:set>
                                      <p:cBhvr>
                                        <p:cTn id="39" dur="1" fill="hold">
                                          <p:stCondLst>
                                            <p:cond delay="0"/>
                                          </p:stCondLst>
                                        </p:cTn>
                                        <p:tgtEl>
                                          <p:spTgt spid="24723"/>
                                        </p:tgtEl>
                                        <p:attrNameLst>
                                          <p:attrName>style.visibility</p:attrName>
                                        </p:attrNameLst>
                                      </p:cBhvr>
                                      <p:to>
                                        <p:strVal val="visible"/>
                                      </p:to>
                                    </p:set>
                                    <p:animEffect>
                                      <p:cBhvr>
                                        <p:cTn id="40" dur="500"/>
                                        <p:tgtEl>
                                          <p:spTgt spid="247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21" grpId="0" animBg="1"/>
      <p:bldP spid="24722" grpId="0" bldLvl="0" animBg="1" autoUpdateAnimBg="0"/>
      <p:bldP spid="24726" grpId="0" bldLvl="0" animBg="1" autoUpdateAnimBg="0"/>
      <p:bldP spid="24727" grpId="0" bldLvl="0" animBg="1" autoUpdateAnimBg="0"/>
      <p:bldP spid="2473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灯片编号占位符 4"/>
          <p:cNvSpPr>
            <a:spLocks noGrp="1"/>
          </p:cNvSpPr>
          <p:nvPr>
            <p:ph type="sldNum" sz="quarter" idx="12"/>
          </p:nvPr>
        </p:nvSpPr>
        <p:spPr>
          <a:noFill/>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nSpc>
                <a:spcPct val="100000"/>
              </a:lnSpc>
              <a:spcBef>
                <a:spcPct val="0"/>
              </a:spcBef>
              <a:buFont typeface="Arial" panose="020B0604020202020204" pitchFamily="34" charset="0"/>
              <a:buNone/>
            </a:pPr>
            <a:fld id="{C2D9CF6E-2AAA-4038-955D-772F9FEC119E}" type="slidenum">
              <a:rPr lang="zh-CN" altLang="en-US" sz="1200">
                <a:solidFill>
                  <a:srgbClr val="898989"/>
                </a:solidFill>
                <a:latin typeface="Arial" panose="020B0604020202020204" pitchFamily="34" charset="0"/>
              </a:rPr>
              <a:pPr>
                <a:lnSpc>
                  <a:spcPct val="100000"/>
                </a:lnSpc>
                <a:spcBef>
                  <a:spcPct val="0"/>
                </a:spcBef>
                <a:buFont typeface="Arial" panose="020B0604020202020204" pitchFamily="34" charset="0"/>
                <a:buNone/>
              </a:pPr>
              <a:t>23</a:t>
            </a:fld>
            <a:endParaRPr lang="zh-CN" altLang="en-US" sz="1800">
              <a:latin typeface="Arial" panose="020B0604020202020204" pitchFamily="34" charset="0"/>
            </a:endParaRPr>
          </a:p>
        </p:txBody>
      </p:sp>
      <p:sp>
        <p:nvSpPr>
          <p:cNvPr id="25603"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25604"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25605"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03</a:t>
            </a:r>
          </a:p>
        </p:txBody>
      </p:sp>
      <p:grpSp>
        <p:nvGrpSpPr>
          <p:cNvPr id="25606" name="组合 11"/>
          <p:cNvGrpSpPr>
            <a:grpSpLocks/>
          </p:cNvGrpSpPr>
          <p:nvPr/>
        </p:nvGrpSpPr>
        <p:grpSpPr bwMode="auto">
          <a:xfrm>
            <a:off x="361950" y="280988"/>
            <a:ext cx="828675" cy="827087"/>
            <a:chOff x="0" y="0"/>
            <a:chExt cx="3127289" cy="3141371"/>
          </a:xfrm>
        </p:grpSpPr>
        <p:grpSp>
          <p:nvGrpSpPr>
            <p:cNvPr id="25626" name="组合 12"/>
            <p:cNvGrpSpPr>
              <a:grpSpLocks/>
            </p:cNvGrpSpPr>
            <p:nvPr/>
          </p:nvGrpSpPr>
          <p:grpSpPr bwMode="auto">
            <a:xfrm rot="4947725">
              <a:off x="-7041" y="7041"/>
              <a:ext cx="3141371" cy="3127289"/>
              <a:chOff x="0" y="0"/>
              <a:chExt cx="4249738" cy="4230688"/>
            </a:xfrm>
          </p:grpSpPr>
          <p:sp>
            <p:nvSpPr>
              <p:cNvPr id="25696"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5697"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98"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99"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00"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01"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02"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03"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04"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05"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06"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07"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08"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09"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10"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11"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12"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13"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14"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15"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16"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17"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18"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19"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20"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21"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22"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23"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24"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25"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26"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27"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28"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29"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30"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31"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32"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33"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34"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35"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36"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37"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38"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39"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40"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41"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4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43"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44"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46"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47"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49"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50"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5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5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5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5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58"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5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5627" name="组合 13"/>
            <p:cNvGrpSpPr>
              <a:grpSpLocks/>
            </p:cNvGrpSpPr>
            <p:nvPr/>
          </p:nvGrpSpPr>
          <p:grpSpPr bwMode="auto">
            <a:xfrm rot="-3775067">
              <a:off x="170520" y="183807"/>
              <a:ext cx="2786247" cy="2773758"/>
              <a:chOff x="0" y="0"/>
              <a:chExt cx="4249738" cy="4230688"/>
            </a:xfrm>
          </p:grpSpPr>
          <p:sp>
            <p:nvSpPr>
              <p:cNvPr id="25628"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5629"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30"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31"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32"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33"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34"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35"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36"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37"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38"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39"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40"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41"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42"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43"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44"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45"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46"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47"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48"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49"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50"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51"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52"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53"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54"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55"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56"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57"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58"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59"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60"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61"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62"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63"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64"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65"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66"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67"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68"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69"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0"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1"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2"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3"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4"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5"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6"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7"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8"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9"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0"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1"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2"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3"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5"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6"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7"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8"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9"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90"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91"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92"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93"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94"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95"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25745" name="组合 1"/>
          <p:cNvGrpSpPr>
            <a:grpSpLocks/>
          </p:cNvGrpSpPr>
          <p:nvPr/>
        </p:nvGrpSpPr>
        <p:grpSpPr bwMode="auto">
          <a:xfrm>
            <a:off x="4438650" y="2047875"/>
            <a:ext cx="3333750" cy="3333750"/>
            <a:chOff x="0" y="0"/>
            <a:chExt cx="1071736" cy="1071736"/>
          </a:xfrm>
        </p:grpSpPr>
        <p:sp>
          <p:nvSpPr>
            <p:cNvPr id="25624" name="椭圆 2"/>
            <p:cNvSpPr>
              <a:spLocks noChangeArrowheads="1"/>
            </p:cNvSpPr>
            <p:nvPr/>
          </p:nvSpPr>
          <p:spPr bwMode="auto">
            <a:xfrm>
              <a:off x="0" y="0"/>
              <a:ext cx="1071736" cy="1071736"/>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rgbClr val="FFFFFF"/>
                </a:solidFill>
                <a:latin typeface="宋体" panose="02010600030101010101" pitchFamily="2" charset="-122"/>
                <a:sym typeface="宋体" panose="02010600030101010101" pitchFamily="2" charset="-122"/>
              </a:endParaRPr>
            </a:p>
          </p:txBody>
        </p:sp>
        <p:sp>
          <p:nvSpPr>
            <p:cNvPr id="25625" name="椭圆 3"/>
            <p:cNvSpPr>
              <a:spLocks noChangeArrowheads="1"/>
            </p:cNvSpPr>
            <p:nvPr/>
          </p:nvSpPr>
          <p:spPr bwMode="auto">
            <a:xfrm>
              <a:off x="78668" y="78668"/>
              <a:ext cx="914400" cy="914400"/>
            </a:xfrm>
            <a:prstGeom prst="ellipse">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3700">
                  <a:solidFill>
                    <a:srgbClr val="F2F2F2"/>
                  </a:solidFill>
                  <a:latin typeface="Broadway" panose="02020500000000000000" pitchFamily="18" charset="0"/>
                  <a:sym typeface="Broadway" panose="02020500000000000000" pitchFamily="18" charset="0"/>
                </a:rPr>
                <a:t>Your Text</a:t>
              </a:r>
              <a:endParaRPr lang="zh-CN" altLang="en-US" sz="3700">
                <a:solidFill>
                  <a:srgbClr val="F2F2F2"/>
                </a:solidFill>
                <a:latin typeface="Broadway" panose="02020500000000000000" pitchFamily="18" charset="0"/>
                <a:sym typeface="Broadway" panose="02020500000000000000" pitchFamily="18" charset="0"/>
              </a:endParaRPr>
            </a:p>
          </p:txBody>
        </p:sp>
      </p:grpSp>
      <p:grpSp>
        <p:nvGrpSpPr>
          <p:cNvPr id="25748" name="组合 4"/>
          <p:cNvGrpSpPr>
            <a:grpSpLocks/>
          </p:cNvGrpSpPr>
          <p:nvPr/>
        </p:nvGrpSpPr>
        <p:grpSpPr bwMode="auto">
          <a:xfrm>
            <a:off x="3741738" y="1708150"/>
            <a:ext cx="1406525" cy="1406525"/>
            <a:chOff x="0" y="0"/>
            <a:chExt cx="1071736" cy="1071736"/>
          </a:xfrm>
        </p:grpSpPr>
        <p:sp>
          <p:nvSpPr>
            <p:cNvPr id="25622" name="椭圆 5"/>
            <p:cNvSpPr>
              <a:spLocks noChangeArrowheads="1"/>
            </p:cNvSpPr>
            <p:nvPr/>
          </p:nvSpPr>
          <p:spPr bwMode="auto">
            <a:xfrm>
              <a:off x="0" y="0"/>
              <a:ext cx="1071736" cy="1071736"/>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b="1">
                <a:solidFill>
                  <a:srgbClr val="FFFFFF"/>
                </a:solidFill>
                <a:latin typeface="宋体" panose="02010600030101010101" pitchFamily="2" charset="-122"/>
                <a:sym typeface="宋体" panose="02010600030101010101" pitchFamily="2" charset="-122"/>
              </a:endParaRPr>
            </a:p>
          </p:txBody>
        </p:sp>
        <p:sp>
          <p:nvSpPr>
            <p:cNvPr id="25623" name="椭圆 6"/>
            <p:cNvSpPr>
              <a:spLocks noChangeArrowheads="1"/>
            </p:cNvSpPr>
            <p:nvPr/>
          </p:nvSpPr>
          <p:spPr bwMode="auto">
            <a:xfrm>
              <a:off x="78668" y="78668"/>
              <a:ext cx="914400" cy="914400"/>
            </a:xfrm>
            <a:prstGeom prst="ellipse">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FFFFF"/>
                  </a:solidFill>
                  <a:cs typeface="Calibri" panose="020F0502020204030204" pitchFamily="34" charset="0"/>
                </a:rPr>
                <a:t>Your Text</a:t>
              </a:r>
              <a:endParaRPr lang="zh-CN" altLang="en-US" sz="1900" b="1">
                <a:solidFill>
                  <a:srgbClr val="FFFFFF"/>
                </a:solidFill>
                <a:latin typeface="宋体" panose="02010600030101010101" pitchFamily="2" charset="-122"/>
                <a:sym typeface="宋体" panose="02010600030101010101" pitchFamily="2" charset="-122"/>
              </a:endParaRPr>
            </a:p>
          </p:txBody>
        </p:sp>
      </p:grpSp>
      <p:grpSp>
        <p:nvGrpSpPr>
          <p:cNvPr id="25751" name="组合 7"/>
          <p:cNvGrpSpPr>
            <a:grpSpLocks/>
          </p:cNvGrpSpPr>
          <p:nvPr/>
        </p:nvGrpSpPr>
        <p:grpSpPr bwMode="auto">
          <a:xfrm>
            <a:off x="6959600" y="1708150"/>
            <a:ext cx="1406525" cy="1406525"/>
            <a:chOff x="0" y="0"/>
            <a:chExt cx="1071736" cy="1071736"/>
          </a:xfrm>
        </p:grpSpPr>
        <p:sp>
          <p:nvSpPr>
            <p:cNvPr id="25620" name="椭圆 8"/>
            <p:cNvSpPr>
              <a:spLocks noChangeArrowheads="1"/>
            </p:cNvSpPr>
            <p:nvPr/>
          </p:nvSpPr>
          <p:spPr bwMode="auto">
            <a:xfrm>
              <a:off x="0" y="0"/>
              <a:ext cx="1071736" cy="1071736"/>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b="1">
                <a:solidFill>
                  <a:srgbClr val="FFFFFF"/>
                </a:solidFill>
                <a:latin typeface="宋体" panose="02010600030101010101" pitchFamily="2" charset="-122"/>
                <a:sym typeface="宋体" panose="02010600030101010101" pitchFamily="2" charset="-122"/>
              </a:endParaRPr>
            </a:p>
          </p:txBody>
        </p:sp>
        <p:sp>
          <p:nvSpPr>
            <p:cNvPr id="25621" name="椭圆 9"/>
            <p:cNvSpPr>
              <a:spLocks noChangeArrowheads="1"/>
            </p:cNvSpPr>
            <p:nvPr/>
          </p:nvSpPr>
          <p:spPr bwMode="auto">
            <a:xfrm>
              <a:off x="78668" y="78668"/>
              <a:ext cx="914400" cy="914400"/>
            </a:xfrm>
            <a:prstGeom prst="ellipse">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FFFFF"/>
                  </a:solidFill>
                  <a:cs typeface="Calibri" panose="020F0502020204030204" pitchFamily="34" charset="0"/>
                </a:rPr>
                <a:t>Your Text</a:t>
              </a:r>
              <a:endParaRPr lang="zh-CN" altLang="en-US" sz="1900" b="1">
                <a:solidFill>
                  <a:srgbClr val="FFFFFF"/>
                </a:solidFill>
                <a:latin typeface="宋体" panose="02010600030101010101" pitchFamily="2" charset="-122"/>
                <a:sym typeface="宋体" panose="02010600030101010101" pitchFamily="2" charset="-122"/>
              </a:endParaRPr>
            </a:p>
          </p:txBody>
        </p:sp>
      </p:grpSp>
      <p:grpSp>
        <p:nvGrpSpPr>
          <p:cNvPr id="25754" name="组合 10"/>
          <p:cNvGrpSpPr>
            <a:grpSpLocks/>
          </p:cNvGrpSpPr>
          <p:nvPr/>
        </p:nvGrpSpPr>
        <p:grpSpPr bwMode="auto">
          <a:xfrm>
            <a:off x="6959600" y="4368800"/>
            <a:ext cx="1406525" cy="1404938"/>
            <a:chOff x="0" y="0"/>
            <a:chExt cx="1071736" cy="1071736"/>
          </a:xfrm>
        </p:grpSpPr>
        <p:sp>
          <p:nvSpPr>
            <p:cNvPr id="25618" name="椭圆 11"/>
            <p:cNvSpPr>
              <a:spLocks noChangeArrowheads="1"/>
            </p:cNvSpPr>
            <p:nvPr/>
          </p:nvSpPr>
          <p:spPr bwMode="auto">
            <a:xfrm>
              <a:off x="0" y="0"/>
              <a:ext cx="1071736" cy="1071736"/>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b="1">
                <a:solidFill>
                  <a:srgbClr val="FFFFFF"/>
                </a:solidFill>
                <a:latin typeface="宋体" panose="02010600030101010101" pitchFamily="2" charset="-122"/>
                <a:sym typeface="宋体" panose="02010600030101010101" pitchFamily="2" charset="-122"/>
              </a:endParaRPr>
            </a:p>
          </p:txBody>
        </p:sp>
        <p:sp>
          <p:nvSpPr>
            <p:cNvPr id="25619" name="椭圆 12"/>
            <p:cNvSpPr>
              <a:spLocks noChangeArrowheads="1"/>
            </p:cNvSpPr>
            <p:nvPr/>
          </p:nvSpPr>
          <p:spPr bwMode="auto">
            <a:xfrm>
              <a:off x="78668" y="78668"/>
              <a:ext cx="914400" cy="914400"/>
            </a:xfrm>
            <a:prstGeom prst="ellipse">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FFFFF"/>
                  </a:solidFill>
                  <a:cs typeface="Calibri" panose="020F0502020204030204" pitchFamily="34" charset="0"/>
                </a:rPr>
                <a:t>Your Text</a:t>
              </a:r>
              <a:endParaRPr lang="zh-CN" altLang="en-US" sz="1900" b="1">
                <a:solidFill>
                  <a:srgbClr val="FFFFFF"/>
                </a:solidFill>
                <a:latin typeface="宋体" panose="02010600030101010101" pitchFamily="2" charset="-122"/>
                <a:sym typeface="宋体" panose="02010600030101010101" pitchFamily="2" charset="-122"/>
              </a:endParaRPr>
            </a:p>
          </p:txBody>
        </p:sp>
      </p:grpSp>
      <p:grpSp>
        <p:nvGrpSpPr>
          <p:cNvPr id="25757" name="组合 13"/>
          <p:cNvGrpSpPr>
            <a:grpSpLocks/>
          </p:cNvGrpSpPr>
          <p:nvPr/>
        </p:nvGrpSpPr>
        <p:grpSpPr bwMode="auto">
          <a:xfrm>
            <a:off x="3741738" y="4370388"/>
            <a:ext cx="1406525" cy="1404937"/>
            <a:chOff x="0" y="0"/>
            <a:chExt cx="1071736" cy="1071736"/>
          </a:xfrm>
        </p:grpSpPr>
        <p:sp>
          <p:nvSpPr>
            <p:cNvPr id="25616" name="椭圆 14"/>
            <p:cNvSpPr>
              <a:spLocks noChangeArrowheads="1"/>
            </p:cNvSpPr>
            <p:nvPr/>
          </p:nvSpPr>
          <p:spPr bwMode="auto">
            <a:xfrm>
              <a:off x="0" y="0"/>
              <a:ext cx="1071736" cy="1071736"/>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b="1">
                <a:solidFill>
                  <a:srgbClr val="FFFFFF"/>
                </a:solidFill>
                <a:latin typeface="宋体" panose="02010600030101010101" pitchFamily="2" charset="-122"/>
                <a:sym typeface="宋体" panose="02010600030101010101" pitchFamily="2" charset="-122"/>
              </a:endParaRPr>
            </a:p>
          </p:txBody>
        </p:sp>
        <p:sp>
          <p:nvSpPr>
            <p:cNvPr id="25617" name="椭圆 15"/>
            <p:cNvSpPr>
              <a:spLocks noChangeArrowheads="1"/>
            </p:cNvSpPr>
            <p:nvPr/>
          </p:nvSpPr>
          <p:spPr bwMode="auto">
            <a:xfrm>
              <a:off x="78668" y="78668"/>
              <a:ext cx="914400" cy="914400"/>
            </a:xfrm>
            <a:prstGeom prst="ellipse">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FFFFF"/>
                  </a:solidFill>
                  <a:cs typeface="Calibri" panose="020F0502020204030204" pitchFamily="34" charset="0"/>
                </a:rPr>
                <a:t>Your Text</a:t>
              </a:r>
              <a:endParaRPr lang="zh-CN" altLang="en-US" sz="1900" b="1">
                <a:solidFill>
                  <a:srgbClr val="FFFFFF"/>
                </a:solidFill>
                <a:latin typeface="宋体" panose="02010600030101010101" pitchFamily="2" charset="-122"/>
                <a:sym typeface="宋体" panose="02010600030101010101" pitchFamily="2" charset="-122"/>
              </a:endParaRPr>
            </a:p>
          </p:txBody>
        </p:sp>
      </p:grpSp>
      <p:sp>
        <p:nvSpPr>
          <p:cNvPr id="25760" name="TextBox 16"/>
          <p:cNvSpPr>
            <a:spLocks noChangeArrowheads="1"/>
          </p:cNvSpPr>
          <p:nvPr/>
        </p:nvSpPr>
        <p:spPr bwMode="auto">
          <a:xfrm>
            <a:off x="431800" y="1917700"/>
            <a:ext cx="3544888"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Click here to enter your text</a:t>
            </a:r>
            <a:endParaRPr lang="zh-CN" altLang="en-US" sz="1900">
              <a:solidFill>
                <a:schemeClr val="bg1"/>
              </a:solidFill>
              <a:latin typeface="方正姚体" panose="02010601030101010101" pitchFamily="2" charset="-122"/>
              <a:sym typeface="Nexa Light" pitchFamily="2" charset="-122"/>
            </a:endParaRPr>
          </a:p>
        </p:txBody>
      </p:sp>
      <p:sp>
        <p:nvSpPr>
          <p:cNvPr id="25761" name="TextBox 17"/>
          <p:cNvSpPr>
            <a:spLocks noChangeArrowheads="1"/>
          </p:cNvSpPr>
          <p:nvPr/>
        </p:nvSpPr>
        <p:spPr bwMode="auto">
          <a:xfrm>
            <a:off x="436563" y="4937125"/>
            <a:ext cx="3544887"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Click here to enter your text</a:t>
            </a:r>
            <a:endParaRPr lang="zh-CN" altLang="en-US" sz="1900">
              <a:solidFill>
                <a:schemeClr val="bg1"/>
              </a:solidFill>
              <a:latin typeface="方正姚体" panose="02010601030101010101" pitchFamily="2" charset="-122"/>
              <a:sym typeface="Nexa Light" pitchFamily="2" charset="-122"/>
            </a:endParaRPr>
          </a:p>
        </p:txBody>
      </p:sp>
      <p:sp>
        <p:nvSpPr>
          <p:cNvPr id="25762" name="TextBox 18"/>
          <p:cNvSpPr>
            <a:spLocks noChangeArrowheads="1"/>
          </p:cNvSpPr>
          <p:nvPr/>
        </p:nvSpPr>
        <p:spPr bwMode="auto">
          <a:xfrm>
            <a:off x="8361363" y="1917700"/>
            <a:ext cx="3544887"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Click here to enter your text</a:t>
            </a:r>
            <a:endParaRPr lang="zh-CN" altLang="en-US" sz="1900">
              <a:solidFill>
                <a:schemeClr val="bg1"/>
              </a:solidFill>
              <a:latin typeface="方正姚体" panose="02010601030101010101" pitchFamily="2" charset="-122"/>
              <a:sym typeface="Nexa Light" pitchFamily="2" charset="-122"/>
            </a:endParaRPr>
          </a:p>
        </p:txBody>
      </p:sp>
      <p:sp>
        <p:nvSpPr>
          <p:cNvPr id="25763" name="TextBox 19"/>
          <p:cNvSpPr>
            <a:spLocks noChangeArrowheads="1"/>
          </p:cNvSpPr>
          <p:nvPr/>
        </p:nvSpPr>
        <p:spPr bwMode="auto">
          <a:xfrm>
            <a:off x="8366125" y="4937125"/>
            <a:ext cx="3544888"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Click here to enter your text</a:t>
            </a:r>
            <a:endParaRPr lang="zh-CN" altLang="en-US" sz="1900">
              <a:solidFill>
                <a:schemeClr val="bg1"/>
              </a:solidFill>
              <a:latin typeface="方正姚体" panose="02010601030101010101" pitchFamily="2" charset="-122"/>
              <a:sym typeface="Nexa Light" pitchFamily="2" charset="-122"/>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5745"/>
                                        </p:tgtEl>
                                        <p:attrNameLst>
                                          <p:attrName>style.visibility</p:attrName>
                                        </p:attrNameLst>
                                      </p:cBhvr>
                                      <p:to>
                                        <p:strVal val="visible"/>
                                      </p:to>
                                    </p:set>
                                    <p:anim calcmode="lin" valueType="num">
                                      <p:cBhvr>
                                        <p:cTn id="7" dur="500" fill="hold"/>
                                        <p:tgtEl>
                                          <p:spTgt spid="25745"/>
                                        </p:tgtEl>
                                        <p:attrNameLst>
                                          <p:attrName>ppt_w</p:attrName>
                                        </p:attrNameLst>
                                      </p:cBhvr>
                                      <p:tavLst>
                                        <p:tav tm="0">
                                          <p:val>
                                            <p:fltVal val="0"/>
                                          </p:val>
                                        </p:tav>
                                        <p:tav tm="100000">
                                          <p:val>
                                            <p:strVal val="#ppt_w"/>
                                          </p:val>
                                        </p:tav>
                                      </p:tavLst>
                                    </p:anim>
                                    <p:anim calcmode="lin" valueType="num">
                                      <p:cBhvr>
                                        <p:cTn id="8" dur="500" fill="hold"/>
                                        <p:tgtEl>
                                          <p:spTgt spid="25745"/>
                                        </p:tgtEl>
                                        <p:attrNameLst>
                                          <p:attrName>ppt_h</p:attrName>
                                        </p:attrNameLst>
                                      </p:cBhvr>
                                      <p:tavLst>
                                        <p:tav tm="0">
                                          <p:val>
                                            <p:fltVal val="0"/>
                                          </p:val>
                                        </p:tav>
                                        <p:tav tm="100000">
                                          <p:val>
                                            <p:strVal val="#ppt_h"/>
                                          </p:val>
                                        </p:tav>
                                      </p:tavLst>
                                    </p:anim>
                                    <p:animEffect>
                                      <p:cBhvr>
                                        <p:cTn id="9" dur="500"/>
                                        <p:tgtEl>
                                          <p:spTgt spid="25745"/>
                                        </p:tgtEl>
                                      </p:cBhvr>
                                    </p:animEffect>
                                  </p:childTnLst>
                                </p:cTn>
                              </p:par>
                            </p:childTnLst>
                          </p:cTn>
                        </p:par>
                        <p:par>
                          <p:cTn id="10" fill="hold" nodeType="afterGroup">
                            <p:stCondLst>
                              <p:cond delay="500"/>
                            </p:stCondLst>
                            <p:childTnLst>
                              <p:par>
                                <p:cTn id="11" presetID="10" presetClass="entr" presetSubtype="0" fill="hold" nodeType="afterEffect">
                                  <p:stCondLst>
                                    <p:cond delay="0"/>
                                  </p:stCondLst>
                                  <p:childTnLst>
                                    <p:set>
                                      <p:cBhvr>
                                        <p:cTn id="12" dur="1" fill="hold">
                                          <p:stCondLst>
                                            <p:cond delay="0"/>
                                          </p:stCondLst>
                                        </p:cTn>
                                        <p:tgtEl>
                                          <p:spTgt spid="25748"/>
                                        </p:tgtEl>
                                        <p:attrNameLst>
                                          <p:attrName>style.visibility</p:attrName>
                                        </p:attrNameLst>
                                      </p:cBhvr>
                                      <p:to>
                                        <p:strVal val="visible"/>
                                      </p:to>
                                    </p:set>
                                    <p:anim calcmode="lin" valueType="num">
                                      <p:cBhvr>
                                        <p:cTn id="13" dur="500" fill="hold"/>
                                        <p:tgtEl>
                                          <p:spTgt spid="25748"/>
                                        </p:tgtEl>
                                        <p:attrNameLst>
                                          <p:attrName>ppt_w</p:attrName>
                                        </p:attrNameLst>
                                      </p:cBhvr>
                                      <p:tavLst>
                                        <p:tav tm="0">
                                          <p:val>
                                            <p:fltVal val="0"/>
                                          </p:val>
                                        </p:tav>
                                        <p:tav tm="100000">
                                          <p:val>
                                            <p:strVal val="#ppt_w"/>
                                          </p:val>
                                        </p:tav>
                                      </p:tavLst>
                                    </p:anim>
                                    <p:anim calcmode="lin" valueType="num">
                                      <p:cBhvr>
                                        <p:cTn id="14" dur="500" fill="hold"/>
                                        <p:tgtEl>
                                          <p:spTgt spid="25748"/>
                                        </p:tgtEl>
                                        <p:attrNameLst>
                                          <p:attrName>ppt_h</p:attrName>
                                        </p:attrNameLst>
                                      </p:cBhvr>
                                      <p:tavLst>
                                        <p:tav tm="0">
                                          <p:val>
                                            <p:fltVal val="0"/>
                                          </p:val>
                                        </p:tav>
                                        <p:tav tm="100000">
                                          <p:val>
                                            <p:strVal val="#ppt_h"/>
                                          </p:val>
                                        </p:tav>
                                      </p:tavLst>
                                    </p:anim>
                                    <p:animEffect>
                                      <p:cBhvr>
                                        <p:cTn id="15" dur="500"/>
                                        <p:tgtEl>
                                          <p:spTgt spid="25748"/>
                                        </p:tgtEl>
                                      </p:cBhvr>
                                    </p:animEffect>
                                  </p:childTnLst>
                                </p:cTn>
                              </p:par>
                              <p:par>
                                <p:cTn id="16" presetID="10" presetClass="entr" presetSubtype="0" fill="hold" nodeType="withEffect">
                                  <p:stCondLst>
                                    <p:cond delay="0"/>
                                  </p:stCondLst>
                                  <p:childTnLst>
                                    <p:set>
                                      <p:cBhvr>
                                        <p:cTn id="17" dur="1" fill="hold">
                                          <p:stCondLst>
                                            <p:cond delay="0"/>
                                          </p:stCondLst>
                                        </p:cTn>
                                        <p:tgtEl>
                                          <p:spTgt spid="25751"/>
                                        </p:tgtEl>
                                        <p:attrNameLst>
                                          <p:attrName>style.visibility</p:attrName>
                                        </p:attrNameLst>
                                      </p:cBhvr>
                                      <p:to>
                                        <p:strVal val="visible"/>
                                      </p:to>
                                    </p:set>
                                    <p:anim calcmode="lin" valueType="num">
                                      <p:cBhvr>
                                        <p:cTn id="18" dur="500" fill="hold"/>
                                        <p:tgtEl>
                                          <p:spTgt spid="25751"/>
                                        </p:tgtEl>
                                        <p:attrNameLst>
                                          <p:attrName>ppt_w</p:attrName>
                                        </p:attrNameLst>
                                      </p:cBhvr>
                                      <p:tavLst>
                                        <p:tav tm="0">
                                          <p:val>
                                            <p:fltVal val="0"/>
                                          </p:val>
                                        </p:tav>
                                        <p:tav tm="100000">
                                          <p:val>
                                            <p:strVal val="#ppt_w"/>
                                          </p:val>
                                        </p:tav>
                                      </p:tavLst>
                                    </p:anim>
                                    <p:anim calcmode="lin" valueType="num">
                                      <p:cBhvr>
                                        <p:cTn id="19" dur="500" fill="hold"/>
                                        <p:tgtEl>
                                          <p:spTgt spid="25751"/>
                                        </p:tgtEl>
                                        <p:attrNameLst>
                                          <p:attrName>ppt_h</p:attrName>
                                        </p:attrNameLst>
                                      </p:cBhvr>
                                      <p:tavLst>
                                        <p:tav tm="0">
                                          <p:val>
                                            <p:fltVal val="0"/>
                                          </p:val>
                                        </p:tav>
                                        <p:tav tm="100000">
                                          <p:val>
                                            <p:strVal val="#ppt_h"/>
                                          </p:val>
                                        </p:tav>
                                      </p:tavLst>
                                    </p:anim>
                                    <p:animEffect>
                                      <p:cBhvr>
                                        <p:cTn id="20" dur="500"/>
                                        <p:tgtEl>
                                          <p:spTgt spid="25751"/>
                                        </p:tgtEl>
                                      </p:cBhvr>
                                    </p:animEffect>
                                  </p:childTnLst>
                                </p:cTn>
                              </p:par>
                              <p:par>
                                <p:cTn id="21" presetID="10" presetClass="entr" presetSubtype="0" fill="hold" nodeType="withEffect">
                                  <p:stCondLst>
                                    <p:cond delay="0"/>
                                  </p:stCondLst>
                                  <p:childTnLst>
                                    <p:set>
                                      <p:cBhvr>
                                        <p:cTn id="22" dur="1" fill="hold">
                                          <p:stCondLst>
                                            <p:cond delay="0"/>
                                          </p:stCondLst>
                                        </p:cTn>
                                        <p:tgtEl>
                                          <p:spTgt spid="25754"/>
                                        </p:tgtEl>
                                        <p:attrNameLst>
                                          <p:attrName>style.visibility</p:attrName>
                                        </p:attrNameLst>
                                      </p:cBhvr>
                                      <p:to>
                                        <p:strVal val="visible"/>
                                      </p:to>
                                    </p:set>
                                    <p:anim calcmode="lin" valueType="num">
                                      <p:cBhvr>
                                        <p:cTn id="23" dur="500" fill="hold"/>
                                        <p:tgtEl>
                                          <p:spTgt spid="25754"/>
                                        </p:tgtEl>
                                        <p:attrNameLst>
                                          <p:attrName>ppt_w</p:attrName>
                                        </p:attrNameLst>
                                      </p:cBhvr>
                                      <p:tavLst>
                                        <p:tav tm="0">
                                          <p:val>
                                            <p:fltVal val="0"/>
                                          </p:val>
                                        </p:tav>
                                        <p:tav tm="100000">
                                          <p:val>
                                            <p:strVal val="#ppt_w"/>
                                          </p:val>
                                        </p:tav>
                                      </p:tavLst>
                                    </p:anim>
                                    <p:anim calcmode="lin" valueType="num">
                                      <p:cBhvr>
                                        <p:cTn id="24" dur="500" fill="hold"/>
                                        <p:tgtEl>
                                          <p:spTgt spid="25754"/>
                                        </p:tgtEl>
                                        <p:attrNameLst>
                                          <p:attrName>ppt_h</p:attrName>
                                        </p:attrNameLst>
                                      </p:cBhvr>
                                      <p:tavLst>
                                        <p:tav tm="0">
                                          <p:val>
                                            <p:fltVal val="0"/>
                                          </p:val>
                                        </p:tav>
                                        <p:tav tm="100000">
                                          <p:val>
                                            <p:strVal val="#ppt_h"/>
                                          </p:val>
                                        </p:tav>
                                      </p:tavLst>
                                    </p:anim>
                                    <p:animEffect>
                                      <p:cBhvr>
                                        <p:cTn id="25" dur="500"/>
                                        <p:tgtEl>
                                          <p:spTgt spid="25754"/>
                                        </p:tgtEl>
                                      </p:cBhvr>
                                    </p:animEffect>
                                  </p:childTnLst>
                                </p:cTn>
                              </p:par>
                              <p:par>
                                <p:cTn id="26" presetID="10" presetClass="entr" presetSubtype="0" fill="hold" nodeType="withEffect">
                                  <p:stCondLst>
                                    <p:cond delay="0"/>
                                  </p:stCondLst>
                                  <p:childTnLst>
                                    <p:set>
                                      <p:cBhvr>
                                        <p:cTn id="27" dur="1" fill="hold">
                                          <p:stCondLst>
                                            <p:cond delay="0"/>
                                          </p:stCondLst>
                                        </p:cTn>
                                        <p:tgtEl>
                                          <p:spTgt spid="25757"/>
                                        </p:tgtEl>
                                        <p:attrNameLst>
                                          <p:attrName>style.visibility</p:attrName>
                                        </p:attrNameLst>
                                      </p:cBhvr>
                                      <p:to>
                                        <p:strVal val="visible"/>
                                      </p:to>
                                    </p:set>
                                    <p:anim calcmode="lin" valueType="num">
                                      <p:cBhvr>
                                        <p:cTn id="28" dur="500" fill="hold"/>
                                        <p:tgtEl>
                                          <p:spTgt spid="25757"/>
                                        </p:tgtEl>
                                        <p:attrNameLst>
                                          <p:attrName>ppt_w</p:attrName>
                                        </p:attrNameLst>
                                      </p:cBhvr>
                                      <p:tavLst>
                                        <p:tav tm="0">
                                          <p:val>
                                            <p:fltVal val="0"/>
                                          </p:val>
                                        </p:tav>
                                        <p:tav tm="100000">
                                          <p:val>
                                            <p:strVal val="#ppt_w"/>
                                          </p:val>
                                        </p:tav>
                                      </p:tavLst>
                                    </p:anim>
                                    <p:anim calcmode="lin" valueType="num">
                                      <p:cBhvr>
                                        <p:cTn id="29" dur="500" fill="hold"/>
                                        <p:tgtEl>
                                          <p:spTgt spid="25757"/>
                                        </p:tgtEl>
                                        <p:attrNameLst>
                                          <p:attrName>ppt_h</p:attrName>
                                        </p:attrNameLst>
                                      </p:cBhvr>
                                      <p:tavLst>
                                        <p:tav tm="0">
                                          <p:val>
                                            <p:fltVal val="0"/>
                                          </p:val>
                                        </p:tav>
                                        <p:tav tm="100000">
                                          <p:val>
                                            <p:strVal val="#ppt_h"/>
                                          </p:val>
                                        </p:tav>
                                      </p:tavLst>
                                    </p:anim>
                                    <p:animEffect>
                                      <p:cBhvr>
                                        <p:cTn id="30" dur="500"/>
                                        <p:tgtEl>
                                          <p:spTgt spid="25757"/>
                                        </p:tgtEl>
                                      </p:cBhvr>
                                    </p:animEffect>
                                  </p:childTnLst>
                                </p:cTn>
                              </p:par>
                            </p:childTnLst>
                          </p:cTn>
                        </p:par>
                        <p:par>
                          <p:cTn id="31" fill="hold" nodeType="afterGroup">
                            <p:stCondLst>
                              <p:cond delay="1000"/>
                            </p:stCondLst>
                            <p:childTnLst>
                              <p:par>
                                <p:cTn id="32" presetID="10" presetClass="entr" presetSubtype="0" fill="hold" grpId="0" nodeType="afterEffect">
                                  <p:stCondLst>
                                    <p:cond delay="0"/>
                                  </p:stCondLst>
                                  <p:childTnLst>
                                    <p:set>
                                      <p:cBhvr>
                                        <p:cTn id="33" dur="1" fill="hold">
                                          <p:stCondLst>
                                            <p:cond delay="0"/>
                                          </p:stCondLst>
                                        </p:cTn>
                                        <p:tgtEl>
                                          <p:spTgt spid="25762"/>
                                        </p:tgtEl>
                                        <p:attrNameLst>
                                          <p:attrName>style.visibility</p:attrName>
                                        </p:attrNameLst>
                                      </p:cBhvr>
                                      <p:to>
                                        <p:strVal val="visible"/>
                                      </p:to>
                                    </p:set>
                                    <p:animEffect>
                                      <p:cBhvr>
                                        <p:cTn id="34" dur="500"/>
                                        <p:tgtEl>
                                          <p:spTgt spid="25762"/>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5763"/>
                                        </p:tgtEl>
                                        <p:attrNameLst>
                                          <p:attrName>style.visibility</p:attrName>
                                        </p:attrNameLst>
                                      </p:cBhvr>
                                      <p:to>
                                        <p:strVal val="visible"/>
                                      </p:to>
                                    </p:set>
                                    <p:animEffect>
                                      <p:cBhvr>
                                        <p:cTn id="37" dur="500"/>
                                        <p:tgtEl>
                                          <p:spTgt spid="25763"/>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5761"/>
                                        </p:tgtEl>
                                        <p:attrNameLst>
                                          <p:attrName>style.visibility</p:attrName>
                                        </p:attrNameLst>
                                      </p:cBhvr>
                                      <p:to>
                                        <p:strVal val="visible"/>
                                      </p:to>
                                    </p:set>
                                    <p:animEffect>
                                      <p:cBhvr>
                                        <p:cTn id="40" dur="500"/>
                                        <p:tgtEl>
                                          <p:spTgt spid="2576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5760"/>
                                        </p:tgtEl>
                                        <p:attrNameLst>
                                          <p:attrName>style.visibility</p:attrName>
                                        </p:attrNameLst>
                                      </p:cBhvr>
                                      <p:to>
                                        <p:strVal val="visible"/>
                                      </p:to>
                                    </p:set>
                                    <p:animEffect>
                                      <p:cBhvr>
                                        <p:cTn id="43" dur="500"/>
                                        <p:tgtEl>
                                          <p:spTgt spid="257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60" grpId="0" bldLvl="0" autoUpdateAnimBg="0"/>
      <p:bldP spid="25761" grpId="0" bldLvl="0" autoUpdateAnimBg="0"/>
      <p:bldP spid="25762" grpId="0" bldLvl="0" autoUpdateAnimBg="0"/>
      <p:bldP spid="25763" grpId="0" bldLvl="0"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26627"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26628"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03</a:t>
            </a:r>
          </a:p>
        </p:txBody>
      </p:sp>
      <p:grpSp>
        <p:nvGrpSpPr>
          <p:cNvPr id="26629" name="组合 11"/>
          <p:cNvGrpSpPr>
            <a:grpSpLocks/>
          </p:cNvGrpSpPr>
          <p:nvPr/>
        </p:nvGrpSpPr>
        <p:grpSpPr bwMode="auto">
          <a:xfrm>
            <a:off x="361950" y="280988"/>
            <a:ext cx="828675" cy="827087"/>
            <a:chOff x="0" y="0"/>
            <a:chExt cx="3127289" cy="3141371"/>
          </a:xfrm>
        </p:grpSpPr>
        <p:grpSp>
          <p:nvGrpSpPr>
            <p:cNvPr id="26665" name="组合 12"/>
            <p:cNvGrpSpPr>
              <a:grpSpLocks/>
            </p:cNvGrpSpPr>
            <p:nvPr/>
          </p:nvGrpSpPr>
          <p:grpSpPr bwMode="auto">
            <a:xfrm rot="4947725">
              <a:off x="-7041" y="7041"/>
              <a:ext cx="3141371" cy="3127289"/>
              <a:chOff x="0" y="0"/>
              <a:chExt cx="4249738" cy="4230688"/>
            </a:xfrm>
          </p:grpSpPr>
          <p:sp>
            <p:nvSpPr>
              <p:cNvPr id="26735"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6736"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37"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38"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39"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40"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41"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42"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43"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44"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45"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46"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47"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48"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49"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50"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51"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52"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53"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54"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55"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56"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57"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58"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59"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60"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61"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62"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63"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64"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65"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66"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67"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68"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74"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75"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76"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77"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83"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84"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86"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87"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89"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90"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92"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93"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95"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96"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99"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800"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802"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6666" name="组合 13"/>
            <p:cNvGrpSpPr>
              <a:grpSpLocks/>
            </p:cNvGrpSpPr>
            <p:nvPr/>
          </p:nvGrpSpPr>
          <p:grpSpPr bwMode="auto">
            <a:xfrm rot="-3775067">
              <a:off x="170520" y="183807"/>
              <a:ext cx="2786247" cy="2773758"/>
              <a:chOff x="0" y="0"/>
              <a:chExt cx="4249738" cy="4230688"/>
            </a:xfrm>
          </p:grpSpPr>
          <p:sp>
            <p:nvSpPr>
              <p:cNvPr id="26667"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6668"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69"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70"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71"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72"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73"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74"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75"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76"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77"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78"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79"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80"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81"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82"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83"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84"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85"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86"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87"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88"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89"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90"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91"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92"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93"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94"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95"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96"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97"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98"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99"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00"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01"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02"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03"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04"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05"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06"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07"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08"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09"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0"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1"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2"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3"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4"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5"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6"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7"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8"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9"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0"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1"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2"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3"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4"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5"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6"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7"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8"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29"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30"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31"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32"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33"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34"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26769" name="Freeform 6"/>
          <p:cNvSpPr>
            <a:spLocks noChangeArrowheads="1"/>
          </p:cNvSpPr>
          <p:nvPr/>
        </p:nvSpPr>
        <p:spPr bwMode="auto">
          <a:xfrm>
            <a:off x="2901950" y="4603750"/>
            <a:ext cx="514350" cy="61913"/>
          </a:xfrm>
          <a:custGeom>
            <a:avLst/>
            <a:gdLst>
              <a:gd name="T0" fmla="*/ 0 w 448"/>
              <a:gd name="T1" fmla="*/ 2147483646 h 61"/>
              <a:gd name="T2" fmla="*/ 2147483646 w 448"/>
              <a:gd name="T3" fmla="*/ 0 h 61"/>
              <a:gd name="T4" fmla="*/ 2147483646 w 448"/>
              <a:gd name="T5" fmla="*/ 2147483646 h 61"/>
              <a:gd name="T6" fmla="*/ 2147483646 w 448"/>
              <a:gd name="T7" fmla="*/ 2147483646 h 61"/>
              <a:gd name="T8" fmla="*/ 0 w 448"/>
              <a:gd name="T9" fmla="*/ 2147483646 h 61"/>
              <a:gd name="T10" fmla="*/ 0 w 448"/>
              <a:gd name="T11" fmla="*/ 2147483646 h 61"/>
              <a:gd name="T12" fmla="*/ 0 60000 65536"/>
              <a:gd name="T13" fmla="*/ 0 60000 65536"/>
              <a:gd name="T14" fmla="*/ 0 60000 65536"/>
              <a:gd name="T15" fmla="*/ 0 60000 65536"/>
              <a:gd name="T16" fmla="*/ 0 60000 65536"/>
              <a:gd name="T17" fmla="*/ 0 60000 65536"/>
              <a:gd name="T18" fmla="*/ 0 w 448"/>
              <a:gd name="T19" fmla="*/ 0 h 61"/>
              <a:gd name="T20" fmla="*/ 448 w 448"/>
              <a:gd name="T21" fmla="*/ 61 h 61"/>
            </a:gdLst>
            <a:ahLst/>
            <a:cxnLst>
              <a:cxn ang="T12">
                <a:pos x="T0" y="T1"/>
              </a:cxn>
              <a:cxn ang="T13">
                <a:pos x="T2" y="T3"/>
              </a:cxn>
              <a:cxn ang="T14">
                <a:pos x="T4" y="T5"/>
              </a:cxn>
              <a:cxn ang="T15">
                <a:pos x="T6" y="T7"/>
              </a:cxn>
              <a:cxn ang="T16">
                <a:pos x="T8" y="T9"/>
              </a:cxn>
              <a:cxn ang="T17">
                <a:pos x="T10" y="T11"/>
              </a:cxn>
            </a:cxnLst>
            <a:rect l="T18" t="T19" r="T20" b="T21"/>
            <a:pathLst>
              <a:path w="448" h="61">
                <a:moveTo>
                  <a:pt x="0" y="9"/>
                </a:moveTo>
                <a:lnTo>
                  <a:pt x="3" y="0"/>
                </a:lnTo>
                <a:lnTo>
                  <a:pt x="448" y="52"/>
                </a:lnTo>
                <a:lnTo>
                  <a:pt x="446" y="61"/>
                </a:lnTo>
                <a:lnTo>
                  <a:pt x="0" y="9"/>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lIns="121954" tIns="60977" rIns="121954" bIns="60977"/>
          <a:lstStyle/>
          <a:p>
            <a:endParaRPr lang="zh-CN" altLang="en-US"/>
          </a:p>
        </p:txBody>
      </p:sp>
      <p:sp>
        <p:nvSpPr>
          <p:cNvPr id="26770" name="Freeform 7"/>
          <p:cNvSpPr>
            <a:spLocks noChangeArrowheads="1"/>
          </p:cNvSpPr>
          <p:nvPr/>
        </p:nvSpPr>
        <p:spPr bwMode="auto">
          <a:xfrm>
            <a:off x="3292475" y="3594100"/>
            <a:ext cx="387350" cy="850900"/>
          </a:xfrm>
          <a:custGeom>
            <a:avLst/>
            <a:gdLst>
              <a:gd name="T0" fmla="*/ 0 w 189"/>
              <a:gd name="T1" fmla="*/ 2147483646 h 595"/>
              <a:gd name="T2" fmla="*/ 2147483646 w 189"/>
              <a:gd name="T3" fmla="*/ 0 h 595"/>
              <a:gd name="T4" fmla="*/ 2147483646 w 189"/>
              <a:gd name="T5" fmla="*/ 2147483646 h 595"/>
              <a:gd name="T6" fmla="*/ 2147483646 w 189"/>
              <a:gd name="T7" fmla="*/ 2147483646 h 595"/>
              <a:gd name="T8" fmla="*/ 0 w 189"/>
              <a:gd name="T9" fmla="*/ 2147483646 h 595"/>
              <a:gd name="T10" fmla="*/ 0 w 189"/>
              <a:gd name="T11" fmla="*/ 2147483646 h 595"/>
              <a:gd name="T12" fmla="*/ 0 60000 65536"/>
              <a:gd name="T13" fmla="*/ 0 60000 65536"/>
              <a:gd name="T14" fmla="*/ 0 60000 65536"/>
              <a:gd name="T15" fmla="*/ 0 60000 65536"/>
              <a:gd name="T16" fmla="*/ 0 60000 65536"/>
              <a:gd name="T17" fmla="*/ 0 60000 65536"/>
              <a:gd name="T18" fmla="*/ 0 w 189"/>
              <a:gd name="T19" fmla="*/ 0 h 595"/>
              <a:gd name="T20" fmla="*/ 189 w 189"/>
              <a:gd name="T21" fmla="*/ 595 h 595"/>
            </a:gdLst>
            <a:ahLst/>
            <a:cxnLst>
              <a:cxn ang="T12">
                <a:pos x="T0" y="T1"/>
              </a:cxn>
              <a:cxn ang="T13">
                <a:pos x="T2" y="T3"/>
              </a:cxn>
              <a:cxn ang="T14">
                <a:pos x="T4" y="T5"/>
              </a:cxn>
              <a:cxn ang="T15">
                <a:pos x="T6" y="T7"/>
              </a:cxn>
              <a:cxn ang="T16">
                <a:pos x="T8" y="T9"/>
              </a:cxn>
              <a:cxn ang="T17">
                <a:pos x="T10" y="T11"/>
              </a:cxn>
            </a:cxnLst>
            <a:rect l="T18" t="T19" r="T20" b="T21"/>
            <a:pathLst>
              <a:path w="189" h="595">
                <a:moveTo>
                  <a:pt x="0" y="2"/>
                </a:moveTo>
                <a:lnTo>
                  <a:pt x="9" y="0"/>
                </a:lnTo>
                <a:lnTo>
                  <a:pt x="189" y="591"/>
                </a:lnTo>
                <a:lnTo>
                  <a:pt x="180" y="595"/>
                </a:lnTo>
                <a:lnTo>
                  <a:pt x="0" y="2"/>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lIns="121954" tIns="60977" rIns="121954" bIns="60977"/>
          <a:lstStyle/>
          <a:p>
            <a:endParaRPr lang="zh-CN" altLang="en-US"/>
          </a:p>
        </p:txBody>
      </p:sp>
      <p:sp>
        <p:nvSpPr>
          <p:cNvPr id="26771" name="Freeform 10"/>
          <p:cNvSpPr>
            <a:spLocks noChangeArrowheads="1"/>
          </p:cNvSpPr>
          <p:nvPr/>
        </p:nvSpPr>
        <p:spPr bwMode="auto">
          <a:xfrm>
            <a:off x="4486275" y="2917825"/>
            <a:ext cx="473075" cy="839788"/>
          </a:xfrm>
          <a:custGeom>
            <a:avLst/>
            <a:gdLst>
              <a:gd name="T0" fmla="*/ 0 w 258"/>
              <a:gd name="T1" fmla="*/ 2147483646 h 596"/>
              <a:gd name="T2" fmla="*/ 2147483646 w 258"/>
              <a:gd name="T3" fmla="*/ 0 h 596"/>
              <a:gd name="T4" fmla="*/ 2147483646 w 258"/>
              <a:gd name="T5" fmla="*/ 2147483646 h 596"/>
              <a:gd name="T6" fmla="*/ 2147483646 w 258"/>
              <a:gd name="T7" fmla="*/ 2147483646 h 596"/>
              <a:gd name="T8" fmla="*/ 0 w 258"/>
              <a:gd name="T9" fmla="*/ 2147483646 h 596"/>
              <a:gd name="T10" fmla="*/ 0 w 258"/>
              <a:gd name="T11" fmla="*/ 2147483646 h 596"/>
              <a:gd name="T12" fmla="*/ 0 60000 65536"/>
              <a:gd name="T13" fmla="*/ 0 60000 65536"/>
              <a:gd name="T14" fmla="*/ 0 60000 65536"/>
              <a:gd name="T15" fmla="*/ 0 60000 65536"/>
              <a:gd name="T16" fmla="*/ 0 60000 65536"/>
              <a:gd name="T17" fmla="*/ 0 60000 65536"/>
              <a:gd name="T18" fmla="*/ 0 w 258"/>
              <a:gd name="T19" fmla="*/ 0 h 596"/>
              <a:gd name="T20" fmla="*/ 258 w 258"/>
              <a:gd name="T21" fmla="*/ 596 h 596"/>
            </a:gdLst>
            <a:ahLst/>
            <a:cxnLst>
              <a:cxn ang="T12">
                <a:pos x="T0" y="T1"/>
              </a:cxn>
              <a:cxn ang="T13">
                <a:pos x="T2" y="T3"/>
              </a:cxn>
              <a:cxn ang="T14">
                <a:pos x="T4" y="T5"/>
              </a:cxn>
              <a:cxn ang="T15">
                <a:pos x="T6" y="T7"/>
              </a:cxn>
              <a:cxn ang="T16">
                <a:pos x="T8" y="T9"/>
              </a:cxn>
              <a:cxn ang="T17">
                <a:pos x="T10" y="T11"/>
              </a:cxn>
            </a:cxnLst>
            <a:rect l="T18" t="T19" r="T20" b="T21"/>
            <a:pathLst>
              <a:path w="258" h="596">
                <a:moveTo>
                  <a:pt x="0" y="3"/>
                </a:moveTo>
                <a:lnTo>
                  <a:pt x="10" y="0"/>
                </a:lnTo>
                <a:lnTo>
                  <a:pt x="258" y="591"/>
                </a:lnTo>
                <a:lnTo>
                  <a:pt x="249" y="596"/>
                </a:lnTo>
                <a:lnTo>
                  <a:pt x="0" y="3"/>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lIns="121954" tIns="60977" rIns="121954" bIns="60977"/>
          <a:lstStyle/>
          <a:p>
            <a:endParaRPr lang="zh-CN" altLang="en-US"/>
          </a:p>
        </p:txBody>
      </p:sp>
      <p:sp>
        <p:nvSpPr>
          <p:cNvPr id="26772" name="Freeform 11"/>
          <p:cNvSpPr>
            <a:spLocks noChangeArrowheads="1"/>
          </p:cNvSpPr>
          <p:nvPr/>
        </p:nvSpPr>
        <p:spPr bwMode="auto">
          <a:xfrm>
            <a:off x="2125663" y="2792413"/>
            <a:ext cx="420687" cy="141287"/>
          </a:xfrm>
          <a:custGeom>
            <a:avLst/>
            <a:gdLst>
              <a:gd name="T0" fmla="*/ 0 w 350"/>
              <a:gd name="T1" fmla="*/ 2147483646 h 43"/>
              <a:gd name="T2" fmla="*/ 0 w 350"/>
              <a:gd name="T3" fmla="*/ 0 h 43"/>
              <a:gd name="T4" fmla="*/ 2147483646 w 350"/>
              <a:gd name="T5" fmla="*/ 2147483646 h 43"/>
              <a:gd name="T6" fmla="*/ 2147483646 w 350"/>
              <a:gd name="T7" fmla="*/ 2147483646 h 43"/>
              <a:gd name="T8" fmla="*/ 0 w 350"/>
              <a:gd name="T9" fmla="*/ 2147483646 h 43"/>
              <a:gd name="T10" fmla="*/ 0 w 350"/>
              <a:gd name="T11" fmla="*/ 2147483646 h 43"/>
              <a:gd name="T12" fmla="*/ 0 60000 65536"/>
              <a:gd name="T13" fmla="*/ 0 60000 65536"/>
              <a:gd name="T14" fmla="*/ 0 60000 65536"/>
              <a:gd name="T15" fmla="*/ 0 60000 65536"/>
              <a:gd name="T16" fmla="*/ 0 60000 65536"/>
              <a:gd name="T17" fmla="*/ 0 60000 65536"/>
              <a:gd name="T18" fmla="*/ 0 w 350"/>
              <a:gd name="T19" fmla="*/ 0 h 43"/>
              <a:gd name="T20" fmla="*/ 350 w 350"/>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350" h="43">
                <a:moveTo>
                  <a:pt x="0" y="10"/>
                </a:moveTo>
                <a:lnTo>
                  <a:pt x="0" y="0"/>
                </a:lnTo>
                <a:lnTo>
                  <a:pt x="350" y="33"/>
                </a:lnTo>
                <a:lnTo>
                  <a:pt x="350" y="43"/>
                </a:lnTo>
                <a:lnTo>
                  <a:pt x="0" y="10"/>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lIns="121954" tIns="60977" rIns="121954" bIns="60977"/>
          <a:lstStyle/>
          <a:p>
            <a:endParaRPr lang="zh-CN" altLang="en-US"/>
          </a:p>
        </p:txBody>
      </p:sp>
      <p:grpSp>
        <p:nvGrpSpPr>
          <p:cNvPr id="26773" name="组合 8"/>
          <p:cNvGrpSpPr>
            <a:grpSpLocks/>
          </p:cNvGrpSpPr>
          <p:nvPr/>
        </p:nvGrpSpPr>
        <p:grpSpPr bwMode="auto">
          <a:xfrm>
            <a:off x="7239000" y="2535238"/>
            <a:ext cx="4514850" cy="95250"/>
            <a:chOff x="0" y="0"/>
            <a:chExt cx="4319999" cy="72000"/>
          </a:xfrm>
        </p:grpSpPr>
        <p:sp>
          <p:nvSpPr>
            <p:cNvPr id="26661" name="矩形 9"/>
            <p:cNvSpPr>
              <a:spLocks noChangeArrowheads="1"/>
            </p:cNvSpPr>
            <p:nvPr/>
          </p:nvSpPr>
          <p:spPr bwMode="auto">
            <a:xfrm>
              <a:off x="0" y="0"/>
              <a:ext cx="1080000" cy="72000"/>
            </a:xfrm>
            <a:prstGeom prst="rect">
              <a:avLst/>
            </a:prstGeom>
            <a:solidFill>
              <a:srgbClr val="FFFFFF"/>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ym typeface="宋体" panose="02010600030101010101" pitchFamily="2" charset="-122"/>
              </a:endParaRPr>
            </a:p>
          </p:txBody>
        </p:sp>
        <p:sp>
          <p:nvSpPr>
            <p:cNvPr id="26662" name="矩形 10"/>
            <p:cNvSpPr>
              <a:spLocks noChangeArrowheads="1"/>
            </p:cNvSpPr>
            <p:nvPr/>
          </p:nvSpPr>
          <p:spPr bwMode="auto">
            <a:xfrm>
              <a:off x="1080000" y="0"/>
              <a:ext cx="1080000" cy="72000"/>
            </a:xfrm>
            <a:prstGeom prst="rect">
              <a:avLst/>
            </a:prstGeom>
            <a:solidFill>
              <a:srgbClr val="FFFFFF">
                <a:alpha val="6901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663" name="矩形 11"/>
            <p:cNvSpPr>
              <a:spLocks noChangeArrowheads="1"/>
            </p:cNvSpPr>
            <p:nvPr/>
          </p:nvSpPr>
          <p:spPr bwMode="auto">
            <a:xfrm>
              <a:off x="2160000" y="0"/>
              <a:ext cx="1080000" cy="72000"/>
            </a:xfrm>
            <a:prstGeom prst="rect">
              <a:avLst/>
            </a:prstGeom>
            <a:solidFill>
              <a:srgbClr val="FFFFFF">
                <a:alpha val="50195"/>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664" name="矩形 12"/>
            <p:cNvSpPr>
              <a:spLocks noChangeArrowheads="1"/>
            </p:cNvSpPr>
            <p:nvPr/>
          </p:nvSpPr>
          <p:spPr bwMode="auto">
            <a:xfrm>
              <a:off x="3239999" y="0"/>
              <a:ext cx="1080000" cy="72000"/>
            </a:xfrm>
            <a:prstGeom prst="rect">
              <a:avLst/>
            </a:prstGeom>
            <a:solidFill>
              <a:srgbClr val="FFFFFF">
                <a:alpha val="29803"/>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sp>
        <p:nvSpPr>
          <p:cNvPr id="26778" name="文本框 26"/>
          <p:cNvSpPr>
            <a:spLocks noChangeArrowheads="1"/>
          </p:cNvSpPr>
          <p:nvPr/>
        </p:nvSpPr>
        <p:spPr bwMode="auto">
          <a:xfrm>
            <a:off x="7239000" y="1820863"/>
            <a:ext cx="296227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a:solidFill>
                  <a:schemeClr val="bg1"/>
                </a:solidFill>
                <a:latin typeface="方正姚体" panose="02010601030101010101" pitchFamily="2" charset="-122"/>
                <a:sym typeface="Nexa Light" pitchFamily="2" charset="-122"/>
              </a:rPr>
              <a:t>Enter your title</a:t>
            </a:r>
            <a:endParaRPr lang="zh-CN" altLang="en-US">
              <a:solidFill>
                <a:schemeClr val="bg1"/>
              </a:solidFill>
              <a:latin typeface="方正姚体" panose="02010601030101010101" pitchFamily="2" charset="-122"/>
              <a:sym typeface="Nexa Light" pitchFamily="2" charset="-122"/>
            </a:endParaRPr>
          </a:p>
        </p:txBody>
      </p:sp>
      <p:cxnSp>
        <p:nvCxnSpPr>
          <p:cNvPr id="26779" name="直接连接符 14"/>
          <p:cNvCxnSpPr>
            <a:cxnSpLocks noChangeShapeType="1"/>
            <a:stCxn id="26651" idx="1"/>
            <a:endCxn id="26653" idx="5"/>
          </p:cNvCxnSpPr>
          <p:nvPr/>
        </p:nvCxnSpPr>
        <p:spPr bwMode="auto">
          <a:xfrm flipH="1" flipV="1">
            <a:off x="3598863" y="3413125"/>
            <a:ext cx="1085850" cy="536575"/>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cxnSp>
      <p:sp>
        <p:nvSpPr>
          <p:cNvPr id="26780" name="直接连接符 15"/>
          <p:cNvSpPr>
            <a:spLocks noChangeShapeType="1"/>
          </p:cNvSpPr>
          <p:nvPr/>
        </p:nvSpPr>
        <p:spPr bwMode="auto">
          <a:xfrm flipV="1">
            <a:off x="2820988" y="3201988"/>
            <a:ext cx="2282825" cy="919162"/>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81" name="TextBox 16"/>
          <p:cNvSpPr>
            <a:spLocks noChangeArrowheads="1"/>
          </p:cNvSpPr>
          <p:nvPr/>
        </p:nvSpPr>
        <p:spPr bwMode="auto">
          <a:xfrm>
            <a:off x="7239000" y="2752725"/>
            <a:ext cx="4260850" cy="302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2100">
                <a:solidFill>
                  <a:schemeClr val="bg1"/>
                </a:solidFill>
                <a:cs typeface="Calibri" panose="020F0502020204030204" pitchFamily="34" charset="0"/>
              </a:rPr>
              <a:t>Click here to enter your text</a:t>
            </a:r>
            <a:endParaRPr lang="zh-CN" altLang="en-US" sz="21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2100">
                <a:solidFill>
                  <a:schemeClr val="bg1"/>
                </a:solidFill>
                <a:cs typeface="Calibri" panose="020F0502020204030204" pitchFamily="34" charset="0"/>
              </a:rPr>
              <a:t>Click here to enter your text</a:t>
            </a:r>
            <a:endParaRPr lang="zh-CN" altLang="en-US" sz="21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2100">
                <a:solidFill>
                  <a:schemeClr val="bg1"/>
                </a:solidFill>
                <a:cs typeface="Calibri" panose="020F0502020204030204" pitchFamily="34" charset="0"/>
              </a:rPr>
              <a:t>Click here to enter your text</a:t>
            </a:r>
            <a:endParaRPr lang="zh-CN" altLang="en-US" sz="21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2100">
                <a:solidFill>
                  <a:schemeClr val="bg1"/>
                </a:solidFill>
                <a:cs typeface="Calibri" panose="020F0502020204030204" pitchFamily="34" charset="0"/>
              </a:rPr>
              <a:t>Click here to enter your text</a:t>
            </a:r>
            <a:endParaRPr lang="zh-CN" altLang="en-US" sz="21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2100">
                <a:solidFill>
                  <a:schemeClr val="bg1"/>
                </a:solidFill>
                <a:cs typeface="Calibri" panose="020F0502020204030204" pitchFamily="34" charset="0"/>
              </a:rPr>
              <a:t>Click here to enter your text</a:t>
            </a:r>
            <a:endParaRPr lang="zh-CN" altLang="en-US" sz="21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2100">
                <a:solidFill>
                  <a:schemeClr val="bg1"/>
                </a:solidFill>
                <a:cs typeface="Calibri" panose="020F0502020204030204" pitchFamily="34" charset="0"/>
              </a:rPr>
              <a:t>Click here to enter your text</a:t>
            </a:r>
            <a:endParaRPr lang="zh-CN" altLang="en-US" sz="2100">
              <a:solidFill>
                <a:schemeClr val="bg1"/>
              </a:solidFill>
              <a:sym typeface="宋体" panose="02010600030101010101" pitchFamily="2" charset="-122"/>
            </a:endParaRPr>
          </a:p>
        </p:txBody>
      </p:sp>
      <p:grpSp>
        <p:nvGrpSpPr>
          <p:cNvPr id="26782" name="组合 17"/>
          <p:cNvGrpSpPr>
            <a:grpSpLocks/>
          </p:cNvGrpSpPr>
          <p:nvPr/>
        </p:nvGrpSpPr>
        <p:grpSpPr bwMode="auto">
          <a:xfrm>
            <a:off x="1385888" y="2419350"/>
            <a:ext cx="738187" cy="744538"/>
            <a:chOff x="0" y="0"/>
            <a:chExt cx="553799" cy="557921"/>
          </a:xfrm>
        </p:grpSpPr>
        <p:sp>
          <p:nvSpPr>
            <p:cNvPr id="26659" name="Oval 12"/>
            <p:cNvSpPr>
              <a:spLocks noChangeArrowheads="1"/>
            </p:cNvSpPr>
            <p:nvPr/>
          </p:nvSpPr>
          <p:spPr bwMode="auto">
            <a:xfrm>
              <a:off x="0" y="0"/>
              <a:ext cx="553799" cy="557921"/>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660" name="Freeform 97"/>
            <p:cNvSpPr>
              <a:spLocks noChangeArrowheads="1"/>
            </p:cNvSpPr>
            <p:nvPr/>
          </p:nvSpPr>
          <p:spPr bwMode="auto">
            <a:xfrm>
              <a:off x="103000" y="125680"/>
              <a:ext cx="350694" cy="292073"/>
            </a:xfrm>
            <a:custGeom>
              <a:avLst/>
              <a:gdLst>
                <a:gd name="T0" fmla="*/ 2147483646 w 192"/>
                <a:gd name="T1" fmla="*/ 2147483646 h 160"/>
                <a:gd name="T2" fmla="*/ 2147483646 w 192"/>
                <a:gd name="T3" fmla="*/ 2147483646 h 160"/>
                <a:gd name="T4" fmla="*/ 2147483646 w 192"/>
                <a:gd name="T5" fmla="*/ 2147483646 h 160"/>
                <a:gd name="T6" fmla="*/ 2147483646 w 192"/>
                <a:gd name="T7" fmla="*/ 2147483646 h 160"/>
                <a:gd name="T8" fmla="*/ 2147483646 w 192"/>
                <a:gd name="T9" fmla="*/ 2147483646 h 160"/>
                <a:gd name="T10" fmla="*/ 2147483646 w 192"/>
                <a:gd name="T11" fmla="*/ 2147483646 h 160"/>
                <a:gd name="T12" fmla="*/ 2147483646 w 192"/>
                <a:gd name="T13" fmla="*/ 2147483646 h 160"/>
                <a:gd name="T14" fmla="*/ 2147483646 w 192"/>
                <a:gd name="T15" fmla="*/ 2147483646 h 160"/>
                <a:gd name="T16" fmla="*/ 2147483646 w 192"/>
                <a:gd name="T17" fmla="*/ 2147483646 h 160"/>
                <a:gd name="T18" fmla="*/ 2147483646 w 192"/>
                <a:gd name="T19" fmla="*/ 2147483646 h 160"/>
                <a:gd name="T20" fmla="*/ 2147483646 w 192"/>
                <a:gd name="T21" fmla="*/ 2147483646 h 160"/>
                <a:gd name="T22" fmla="*/ 2147483646 w 192"/>
                <a:gd name="T23" fmla="*/ 2147483646 h 160"/>
                <a:gd name="T24" fmla="*/ 2147483646 w 192"/>
                <a:gd name="T25" fmla="*/ 2147483646 h 160"/>
                <a:gd name="T26" fmla="*/ 2147483646 w 192"/>
                <a:gd name="T27" fmla="*/ 0 h 160"/>
                <a:gd name="T28" fmla="*/ 2147483646 w 192"/>
                <a:gd name="T29" fmla="*/ 2147483646 h 160"/>
                <a:gd name="T30" fmla="*/ 2147483646 w 192"/>
                <a:gd name="T31" fmla="*/ 2147483646 h 160"/>
                <a:gd name="T32" fmla="*/ 2147483646 w 192"/>
                <a:gd name="T33" fmla="*/ 2147483646 h 160"/>
                <a:gd name="T34" fmla="*/ 2147483646 w 192"/>
                <a:gd name="T35" fmla="*/ 2147483646 h 160"/>
                <a:gd name="T36" fmla="*/ 2147483646 w 192"/>
                <a:gd name="T37" fmla="*/ 2147483646 h 160"/>
                <a:gd name="T38" fmla="*/ 2147483646 w 192"/>
                <a:gd name="T39" fmla="*/ 2147483646 h 160"/>
                <a:gd name="T40" fmla="*/ 2147483646 w 192"/>
                <a:gd name="T41" fmla="*/ 2147483646 h 160"/>
                <a:gd name="T42" fmla="*/ 2147483646 w 192"/>
                <a:gd name="T43" fmla="*/ 2147483646 h 160"/>
                <a:gd name="T44" fmla="*/ 2147483646 w 192"/>
                <a:gd name="T45" fmla="*/ 2147483646 h 160"/>
                <a:gd name="T46" fmla="*/ 2147483646 w 192"/>
                <a:gd name="T47" fmla="*/ 2147483646 h 160"/>
                <a:gd name="T48" fmla="*/ 2147483646 w 192"/>
                <a:gd name="T49" fmla="*/ 2147483646 h 160"/>
                <a:gd name="T50" fmla="*/ 0 w 192"/>
                <a:gd name="T51" fmla="*/ 2147483646 h 160"/>
                <a:gd name="T52" fmla="*/ 2147483646 w 192"/>
                <a:gd name="T53" fmla="*/ 2147483646 h 160"/>
                <a:gd name="T54" fmla="*/ 2147483646 w 192"/>
                <a:gd name="T55" fmla="*/ 2147483646 h 160"/>
                <a:gd name="T56" fmla="*/ 2147483646 w 192"/>
                <a:gd name="T57" fmla="*/ 2147483646 h 160"/>
                <a:gd name="T58" fmla="*/ 2147483646 w 192"/>
                <a:gd name="T59" fmla="*/ 2147483646 h 160"/>
                <a:gd name="T60" fmla="*/ 2147483646 w 192"/>
                <a:gd name="T61" fmla="*/ 2147483646 h 160"/>
                <a:gd name="T62" fmla="*/ 2147483646 w 192"/>
                <a:gd name="T63" fmla="*/ 2147483646 h 160"/>
                <a:gd name="T64" fmla="*/ 2147483646 w 192"/>
                <a:gd name="T65" fmla="*/ 2147483646 h 160"/>
                <a:gd name="T66" fmla="*/ 2147483646 w 192"/>
                <a:gd name="T67" fmla="*/ 2147483646 h 160"/>
                <a:gd name="T68" fmla="*/ 2147483646 w 192"/>
                <a:gd name="T69" fmla="*/ 2147483646 h 160"/>
                <a:gd name="T70" fmla="*/ 2147483646 w 192"/>
                <a:gd name="T71" fmla="*/ 2147483646 h 160"/>
                <a:gd name="T72" fmla="*/ 2147483646 w 192"/>
                <a:gd name="T73" fmla="*/ 2147483646 h 160"/>
                <a:gd name="T74" fmla="*/ 2147483646 w 192"/>
                <a:gd name="T75" fmla="*/ 2147483646 h 160"/>
                <a:gd name="T76" fmla="*/ 2147483646 w 192"/>
                <a:gd name="T77" fmla="*/ 2147483646 h 160"/>
                <a:gd name="T78" fmla="*/ 2147483646 w 192"/>
                <a:gd name="T79" fmla="*/ 2147483646 h 160"/>
                <a:gd name="T80" fmla="*/ 2147483646 w 192"/>
                <a:gd name="T81" fmla="*/ 2147483646 h 160"/>
                <a:gd name="T82" fmla="*/ 2147483646 w 192"/>
                <a:gd name="T83" fmla="*/ 2147483646 h 160"/>
                <a:gd name="T84" fmla="*/ 2147483646 w 192"/>
                <a:gd name="T85" fmla="*/ 2147483646 h 160"/>
                <a:gd name="T86" fmla="*/ 2147483646 w 192"/>
                <a:gd name="T87" fmla="*/ 2147483646 h 160"/>
                <a:gd name="T88" fmla="*/ 2147483646 w 192"/>
                <a:gd name="T89" fmla="*/ 2147483646 h 160"/>
                <a:gd name="T90" fmla="*/ 2147483646 w 192"/>
                <a:gd name="T91" fmla="*/ 2147483646 h 160"/>
                <a:gd name="T92" fmla="*/ 2147483646 w 192"/>
                <a:gd name="T93" fmla="*/ 2147483646 h 160"/>
                <a:gd name="T94" fmla="*/ 2147483646 w 192"/>
                <a:gd name="T95" fmla="*/ 2147483646 h 160"/>
                <a:gd name="T96" fmla="*/ 2147483646 w 192"/>
                <a:gd name="T97" fmla="*/ 2147483646 h 160"/>
                <a:gd name="T98" fmla="*/ 2147483646 w 192"/>
                <a:gd name="T99" fmla="*/ 2147483646 h 160"/>
                <a:gd name="T100" fmla="*/ 2147483646 w 192"/>
                <a:gd name="T101" fmla="*/ 2147483646 h 160"/>
                <a:gd name="T102" fmla="*/ 2147483646 w 192"/>
                <a:gd name="T103" fmla="*/ 2147483646 h 160"/>
                <a:gd name="T104" fmla="*/ 2147483646 w 192"/>
                <a:gd name="T105" fmla="*/ 2147483646 h 160"/>
                <a:gd name="T106" fmla="*/ 2147483646 w 192"/>
                <a:gd name="T107" fmla="*/ 2147483646 h 1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2"/>
                <a:gd name="T163" fmla="*/ 0 h 160"/>
                <a:gd name="T164" fmla="*/ 192 w 192"/>
                <a:gd name="T165" fmla="*/ 160 h 1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2" h="160">
                  <a:moveTo>
                    <a:pt x="188" y="80"/>
                  </a:moveTo>
                  <a:cubicBezTo>
                    <a:pt x="164" y="80"/>
                    <a:pt x="164" y="80"/>
                    <a:pt x="164" y="80"/>
                  </a:cubicBezTo>
                  <a:cubicBezTo>
                    <a:pt x="163" y="80"/>
                    <a:pt x="161" y="81"/>
                    <a:pt x="161" y="82"/>
                  </a:cubicBezTo>
                  <a:cubicBezTo>
                    <a:pt x="157" y="88"/>
                    <a:pt x="157" y="88"/>
                    <a:pt x="157" y="88"/>
                  </a:cubicBezTo>
                  <a:cubicBezTo>
                    <a:pt x="152" y="67"/>
                    <a:pt x="152" y="67"/>
                    <a:pt x="152" y="67"/>
                  </a:cubicBezTo>
                  <a:cubicBezTo>
                    <a:pt x="152" y="65"/>
                    <a:pt x="150" y="64"/>
                    <a:pt x="148" y="64"/>
                  </a:cubicBezTo>
                  <a:cubicBezTo>
                    <a:pt x="147" y="64"/>
                    <a:pt x="145" y="65"/>
                    <a:pt x="144" y="67"/>
                  </a:cubicBezTo>
                  <a:cubicBezTo>
                    <a:pt x="134" y="98"/>
                    <a:pt x="134" y="98"/>
                    <a:pt x="134" y="98"/>
                  </a:cubicBezTo>
                  <a:cubicBezTo>
                    <a:pt x="128" y="51"/>
                    <a:pt x="128" y="51"/>
                    <a:pt x="128" y="51"/>
                  </a:cubicBezTo>
                  <a:cubicBezTo>
                    <a:pt x="128" y="49"/>
                    <a:pt x="126" y="48"/>
                    <a:pt x="124" y="48"/>
                  </a:cubicBezTo>
                  <a:cubicBezTo>
                    <a:pt x="123" y="48"/>
                    <a:pt x="121" y="49"/>
                    <a:pt x="120" y="51"/>
                  </a:cubicBezTo>
                  <a:cubicBezTo>
                    <a:pt x="103" y="127"/>
                    <a:pt x="103" y="127"/>
                    <a:pt x="103" y="127"/>
                  </a:cubicBezTo>
                  <a:cubicBezTo>
                    <a:pt x="96" y="4"/>
                    <a:pt x="96" y="4"/>
                    <a:pt x="96" y="4"/>
                  </a:cubicBezTo>
                  <a:cubicBezTo>
                    <a:pt x="96" y="2"/>
                    <a:pt x="94" y="0"/>
                    <a:pt x="92" y="0"/>
                  </a:cubicBezTo>
                  <a:cubicBezTo>
                    <a:pt x="91" y="0"/>
                    <a:pt x="89" y="1"/>
                    <a:pt x="88" y="3"/>
                  </a:cubicBezTo>
                  <a:cubicBezTo>
                    <a:pt x="69" y="85"/>
                    <a:pt x="69" y="85"/>
                    <a:pt x="69" y="85"/>
                  </a:cubicBezTo>
                  <a:cubicBezTo>
                    <a:pt x="64" y="43"/>
                    <a:pt x="64" y="43"/>
                    <a:pt x="64" y="43"/>
                  </a:cubicBezTo>
                  <a:cubicBezTo>
                    <a:pt x="64" y="42"/>
                    <a:pt x="62" y="40"/>
                    <a:pt x="61" y="40"/>
                  </a:cubicBezTo>
                  <a:cubicBezTo>
                    <a:pt x="59" y="40"/>
                    <a:pt x="57" y="41"/>
                    <a:pt x="56" y="43"/>
                  </a:cubicBezTo>
                  <a:cubicBezTo>
                    <a:pt x="45" y="78"/>
                    <a:pt x="45" y="78"/>
                    <a:pt x="45" y="78"/>
                  </a:cubicBezTo>
                  <a:cubicBezTo>
                    <a:pt x="40" y="59"/>
                    <a:pt x="40" y="59"/>
                    <a:pt x="40" y="59"/>
                  </a:cubicBezTo>
                  <a:cubicBezTo>
                    <a:pt x="40" y="57"/>
                    <a:pt x="38" y="56"/>
                    <a:pt x="37" y="56"/>
                  </a:cubicBezTo>
                  <a:cubicBezTo>
                    <a:pt x="35" y="56"/>
                    <a:pt x="33" y="57"/>
                    <a:pt x="33" y="58"/>
                  </a:cubicBezTo>
                  <a:cubicBezTo>
                    <a:pt x="26" y="72"/>
                    <a:pt x="26" y="72"/>
                    <a:pt x="26" y="72"/>
                  </a:cubicBezTo>
                  <a:cubicBezTo>
                    <a:pt x="4" y="72"/>
                    <a:pt x="4" y="72"/>
                    <a:pt x="4" y="72"/>
                  </a:cubicBezTo>
                  <a:cubicBezTo>
                    <a:pt x="2" y="72"/>
                    <a:pt x="0" y="74"/>
                    <a:pt x="0" y="76"/>
                  </a:cubicBezTo>
                  <a:cubicBezTo>
                    <a:pt x="0" y="78"/>
                    <a:pt x="2" y="80"/>
                    <a:pt x="4" y="80"/>
                  </a:cubicBezTo>
                  <a:cubicBezTo>
                    <a:pt x="28" y="80"/>
                    <a:pt x="28" y="80"/>
                    <a:pt x="28" y="80"/>
                  </a:cubicBezTo>
                  <a:cubicBezTo>
                    <a:pt x="30" y="80"/>
                    <a:pt x="31" y="79"/>
                    <a:pt x="32" y="78"/>
                  </a:cubicBezTo>
                  <a:cubicBezTo>
                    <a:pt x="35" y="71"/>
                    <a:pt x="35" y="71"/>
                    <a:pt x="35" y="71"/>
                  </a:cubicBezTo>
                  <a:cubicBezTo>
                    <a:pt x="40" y="93"/>
                    <a:pt x="40" y="93"/>
                    <a:pt x="40" y="93"/>
                  </a:cubicBezTo>
                  <a:cubicBezTo>
                    <a:pt x="41" y="95"/>
                    <a:pt x="42" y="96"/>
                    <a:pt x="44" y="96"/>
                  </a:cubicBezTo>
                  <a:cubicBezTo>
                    <a:pt x="46" y="96"/>
                    <a:pt x="47" y="95"/>
                    <a:pt x="48" y="93"/>
                  </a:cubicBezTo>
                  <a:cubicBezTo>
                    <a:pt x="58" y="62"/>
                    <a:pt x="58" y="62"/>
                    <a:pt x="58" y="62"/>
                  </a:cubicBezTo>
                  <a:cubicBezTo>
                    <a:pt x="64" y="108"/>
                    <a:pt x="64" y="108"/>
                    <a:pt x="64" y="108"/>
                  </a:cubicBezTo>
                  <a:cubicBezTo>
                    <a:pt x="64" y="110"/>
                    <a:pt x="66" y="112"/>
                    <a:pt x="68" y="112"/>
                  </a:cubicBezTo>
                  <a:cubicBezTo>
                    <a:pt x="70" y="112"/>
                    <a:pt x="72" y="111"/>
                    <a:pt x="72" y="109"/>
                  </a:cubicBezTo>
                  <a:cubicBezTo>
                    <a:pt x="90" y="32"/>
                    <a:pt x="90" y="32"/>
                    <a:pt x="90" y="32"/>
                  </a:cubicBezTo>
                  <a:cubicBezTo>
                    <a:pt x="96" y="156"/>
                    <a:pt x="96" y="156"/>
                    <a:pt x="96" y="156"/>
                  </a:cubicBezTo>
                  <a:cubicBezTo>
                    <a:pt x="96" y="158"/>
                    <a:pt x="98" y="160"/>
                    <a:pt x="100" y="160"/>
                  </a:cubicBezTo>
                  <a:cubicBezTo>
                    <a:pt x="100" y="160"/>
                    <a:pt x="100" y="160"/>
                    <a:pt x="100" y="160"/>
                  </a:cubicBezTo>
                  <a:cubicBezTo>
                    <a:pt x="102" y="160"/>
                    <a:pt x="104" y="159"/>
                    <a:pt x="104" y="157"/>
                  </a:cubicBezTo>
                  <a:cubicBezTo>
                    <a:pt x="123" y="75"/>
                    <a:pt x="123" y="75"/>
                    <a:pt x="123" y="75"/>
                  </a:cubicBezTo>
                  <a:cubicBezTo>
                    <a:pt x="128" y="116"/>
                    <a:pt x="128" y="116"/>
                    <a:pt x="128" y="116"/>
                  </a:cubicBezTo>
                  <a:cubicBezTo>
                    <a:pt x="128" y="118"/>
                    <a:pt x="130" y="120"/>
                    <a:pt x="132" y="120"/>
                  </a:cubicBezTo>
                  <a:cubicBezTo>
                    <a:pt x="134" y="120"/>
                    <a:pt x="135" y="119"/>
                    <a:pt x="136" y="117"/>
                  </a:cubicBezTo>
                  <a:cubicBezTo>
                    <a:pt x="148" y="82"/>
                    <a:pt x="148" y="82"/>
                    <a:pt x="148" y="82"/>
                  </a:cubicBezTo>
                  <a:cubicBezTo>
                    <a:pt x="152" y="101"/>
                    <a:pt x="152" y="101"/>
                    <a:pt x="152" y="101"/>
                  </a:cubicBezTo>
                  <a:cubicBezTo>
                    <a:pt x="153" y="102"/>
                    <a:pt x="154" y="104"/>
                    <a:pt x="156" y="104"/>
                  </a:cubicBezTo>
                  <a:cubicBezTo>
                    <a:pt x="157" y="104"/>
                    <a:pt x="159" y="103"/>
                    <a:pt x="160" y="102"/>
                  </a:cubicBezTo>
                  <a:cubicBezTo>
                    <a:pt x="167" y="88"/>
                    <a:pt x="167" y="88"/>
                    <a:pt x="167" y="88"/>
                  </a:cubicBezTo>
                  <a:cubicBezTo>
                    <a:pt x="188" y="88"/>
                    <a:pt x="188" y="88"/>
                    <a:pt x="188" y="88"/>
                  </a:cubicBezTo>
                  <a:cubicBezTo>
                    <a:pt x="190" y="88"/>
                    <a:pt x="192" y="86"/>
                    <a:pt x="192" y="84"/>
                  </a:cubicBezTo>
                  <a:cubicBezTo>
                    <a:pt x="192" y="82"/>
                    <a:pt x="190" y="80"/>
                    <a:pt x="188" y="8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26785" name="组合 20"/>
          <p:cNvGrpSpPr>
            <a:grpSpLocks/>
          </p:cNvGrpSpPr>
          <p:nvPr/>
        </p:nvGrpSpPr>
        <p:grpSpPr bwMode="auto">
          <a:xfrm>
            <a:off x="4229100" y="2498725"/>
            <a:ext cx="434975" cy="434975"/>
            <a:chOff x="0" y="0"/>
            <a:chExt cx="325683" cy="325683"/>
          </a:xfrm>
        </p:grpSpPr>
        <p:sp>
          <p:nvSpPr>
            <p:cNvPr id="26657" name="Oval 15"/>
            <p:cNvSpPr>
              <a:spLocks noChangeArrowheads="1"/>
            </p:cNvSpPr>
            <p:nvPr/>
          </p:nvSpPr>
          <p:spPr bwMode="auto">
            <a:xfrm>
              <a:off x="0" y="0"/>
              <a:ext cx="325683" cy="325683"/>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658" name="Freeform 11"/>
            <p:cNvSpPr>
              <a:spLocks noEditPoints="1" noChangeArrowheads="1"/>
            </p:cNvSpPr>
            <p:nvPr/>
          </p:nvSpPr>
          <p:spPr bwMode="auto">
            <a:xfrm>
              <a:off x="27903" y="64338"/>
              <a:ext cx="269875" cy="202407"/>
            </a:xfrm>
            <a:custGeom>
              <a:avLst/>
              <a:gdLst>
                <a:gd name="T0" fmla="*/ 2147483646 w 192"/>
                <a:gd name="T1" fmla="*/ 0 h 144"/>
                <a:gd name="T2" fmla="*/ 2147483646 w 192"/>
                <a:gd name="T3" fmla="*/ 0 h 144"/>
                <a:gd name="T4" fmla="*/ 0 w 192"/>
                <a:gd name="T5" fmla="*/ 2147483646 h 144"/>
                <a:gd name="T6" fmla="*/ 0 w 192"/>
                <a:gd name="T7" fmla="*/ 2147483646 h 144"/>
                <a:gd name="T8" fmla="*/ 2147483646 w 192"/>
                <a:gd name="T9" fmla="*/ 2147483646 h 144"/>
                <a:gd name="T10" fmla="*/ 2147483646 w 192"/>
                <a:gd name="T11" fmla="*/ 2147483646 h 144"/>
                <a:gd name="T12" fmla="*/ 2147483646 w 192"/>
                <a:gd name="T13" fmla="*/ 2147483646 h 144"/>
                <a:gd name="T14" fmla="*/ 2147483646 w 192"/>
                <a:gd name="T15" fmla="*/ 2147483646 h 144"/>
                <a:gd name="T16" fmla="*/ 2147483646 w 192"/>
                <a:gd name="T17" fmla="*/ 2147483646 h 144"/>
                <a:gd name="T18" fmla="*/ 2147483646 w 192"/>
                <a:gd name="T19" fmla="*/ 2147483646 h 144"/>
                <a:gd name="T20" fmla="*/ 2147483646 w 192"/>
                <a:gd name="T21" fmla="*/ 2147483646 h 144"/>
                <a:gd name="T22" fmla="*/ 2147483646 w 192"/>
                <a:gd name="T23" fmla="*/ 2147483646 h 144"/>
                <a:gd name="T24" fmla="*/ 2147483646 w 192"/>
                <a:gd name="T25" fmla="*/ 2147483646 h 144"/>
                <a:gd name="T26" fmla="*/ 2147483646 w 192"/>
                <a:gd name="T27" fmla="*/ 2147483646 h 144"/>
                <a:gd name="T28" fmla="*/ 2147483646 w 192"/>
                <a:gd name="T29" fmla="*/ 2147483646 h 144"/>
                <a:gd name="T30" fmla="*/ 2147483646 w 192"/>
                <a:gd name="T31" fmla="*/ 2147483646 h 144"/>
                <a:gd name="T32" fmla="*/ 2147483646 w 192"/>
                <a:gd name="T33" fmla="*/ 2147483646 h 144"/>
                <a:gd name="T34" fmla="*/ 2147483646 w 192"/>
                <a:gd name="T35" fmla="*/ 2147483646 h 144"/>
                <a:gd name="T36" fmla="*/ 2147483646 w 192"/>
                <a:gd name="T37" fmla="*/ 2147483646 h 144"/>
                <a:gd name="T38" fmla="*/ 2147483646 w 192"/>
                <a:gd name="T39" fmla="*/ 2147483646 h 144"/>
                <a:gd name="T40" fmla="*/ 2147483646 w 192"/>
                <a:gd name="T41" fmla="*/ 0 h 144"/>
                <a:gd name="T42" fmla="*/ 2147483646 w 192"/>
                <a:gd name="T43" fmla="*/ 2147483646 h 144"/>
                <a:gd name="T44" fmla="*/ 2147483646 w 192"/>
                <a:gd name="T45" fmla="*/ 2147483646 h 144"/>
                <a:gd name="T46" fmla="*/ 2147483646 w 192"/>
                <a:gd name="T47" fmla="*/ 2147483646 h 144"/>
                <a:gd name="T48" fmla="*/ 2147483646 w 192"/>
                <a:gd name="T49" fmla="*/ 2147483646 h 144"/>
                <a:gd name="T50" fmla="*/ 2147483646 w 192"/>
                <a:gd name="T51" fmla="*/ 2147483646 h 144"/>
                <a:gd name="T52" fmla="*/ 2147483646 w 192"/>
                <a:gd name="T53" fmla="*/ 2147483646 h 144"/>
                <a:gd name="T54" fmla="*/ 2147483646 w 192"/>
                <a:gd name="T55" fmla="*/ 2147483646 h 144"/>
                <a:gd name="T56" fmla="*/ 2147483646 w 192"/>
                <a:gd name="T57" fmla="*/ 2147483646 h 144"/>
                <a:gd name="T58" fmla="*/ 2147483646 w 192"/>
                <a:gd name="T59" fmla="*/ 2147483646 h 14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2"/>
                <a:gd name="T91" fmla="*/ 0 h 144"/>
                <a:gd name="T92" fmla="*/ 192 w 192"/>
                <a:gd name="T93" fmla="*/ 144 h 14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2" h="144">
                  <a:moveTo>
                    <a:pt x="180" y="0"/>
                  </a:moveTo>
                  <a:cubicBezTo>
                    <a:pt x="12" y="0"/>
                    <a:pt x="12" y="0"/>
                    <a:pt x="12" y="0"/>
                  </a:cubicBezTo>
                  <a:cubicBezTo>
                    <a:pt x="6" y="0"/>
                    <a:pt x="0" y="5"/>
                    <a:pt x="0" y="12"/>
                  </a:cubicBezTo>
                  <a:cubicBezTo>
                    <a:pt x="0" y="116"/>
                    <a:pt x="0" y="116"/>
                    <a:pt x="0" y="116"/>
                  </a:cubicBezTo>
                  <a:cubicBezTo>
                    <a:pt x="0" y="123"/>
                    <a:pt x="6" y="128"/>
                    <a:pt x="13" y="128"/>
                  </a:cubicBezTo>
                  <a:cubicBezTo>
                    <a:pt x="78" y="128"/>
                    <a:pt x="78" y="128"/>
                    <a:pt x="78" y="128"/>
                  </a:cubicBezTo>
                  <a:cubicBezTo>
                    <a:pt x="73" y="138"/>
                    <a:pt x="73" y="138"/>
                    <a:pt x="73" y="138"/>
                  </a:cubicBezTo>
                  <a:cubicBezTo>
                    <a:pt x="72" y="140"/>
                    <a:pt x="72" y="142"/>
                    <a:pt x="74" y="143"/>
                  </a:cubicBezTo>
                  <a:cubicBezTo>
                    <a:pt x="75" y="144"/>
                    <a:pt x="76" y="144"/>
                    <a:pt x="76" y="144"/>
                  </a:cubicBezTo>
                  <a:cubicBezTo>
                    <a:pt x="78" y="144"/>
                    <a:pt x="79" y="143"/>
                    <a:pt x="80" y="142"/>
                  </a:cubicBezTo>
                  <a:cubicBezTo>
                    <a:pt x="87" y="128"/>
                    <a:pt x="87" y="128"/>
                    <a:pt x="87" y="128"/>
                  </a:cubicBezTo>
                  <a:cubicBezTo>
                    <a:pt x="106" y="128"/>
                    <a:pt x="106" y="128"/>
                    <a:pt x="106" y="128"/>
                  </a:cubicBezTo>
                  <a:cubicBezTo>
                    <a:pt x="113" y="142"/>
                    <a:pt x="113" y="142"/>
                    <a:pt x="113" y="142"/>
                  </a:cubicBezTo>
                  <a:cubicBezTo>
                    <a:pt x="113" y="143"/>
                    <a:pt x="115" y="144"/>
                    <a:pt x="116" y="144"/>
                  </a:cubicBezTo>
                  <a:cubicBezTo>
                    <a:pt x="117" y="144"/>
                    <a:pt x="117" y="144"/>
                    <a:pt x="118" y="143"/>
                  </a:cubicBezTo>
                  <a:cubicBezTo>
                    <a:pt x="120" y="142"/>
                    <a:pt x="121" y="140"/>
                    <a:pt x="120" y="138"/>
                  </a:cubicBezTo>
                  <a:cubicBezTo>
                    <a:pt x="115" y="128"/>
                    <a:pt x="115" y="128"/>
                    <a:pt x="115" y="128"/>
                  </a:cubicBezTo>
                  <a:cubicBezTo>
                    <a:pt x="181" y="128"/>
                    <a:pt x="181" y="128"/>
                    <a:pt x="181" y="128"/>
                  </a:cubicBezTo>
                  <a:cubicBezTo>
                    <a:pt x="187" y="128"/>
                    <a:pt x="192" y="122"/>
                    <a:pt x="192" y="116"/>
                  </a:cubicBezTo>
                  <a:cubicBezTo>
                    <a:pt x="192" y="12"/>
                    <a:pt x="192" y="12"/>
                    <a:pt x="192" y="12"/>
                  </a:cubicBezTo>
                  <a:cubicBezTo>
                    <a:pt x="192" y="5"/>
                    <a:pt x="187" y="0"/>
                    <a:pt x="180" y="0"/>
                  </a:cubicBezTo>
                  <a:close/>
                  <a:moveTo>
                    <a:pt x="176" y="108"/>
                  </a:moveTo>
                  <a:cubicBezTo>
                    <a:pt x="176" y="110"/>
                    <a:pt x="174" y="112"/>
                    <a:pt x="172" y="112"/>
                  </a:cubicBezTo>
                  <a:cubicBezTo>
                    <a:pt x="20" y="112"/>
                    <a:pt x="20" y="112"/>
                    <a:pt x="20" y="112"/>
                  </a:cubicBezTo>
                  <a:cubicBezTo>
                    <a:pt x="18" y="112"/>
                    <a:pt x="16" y="110"/>
                    <a:pt x="16" y="108"/>
                  </a:cubicBezTo>
                  <a:cubicBezTo>
                    <a:pt x="16" y="20"/>
                    <a:pt x="16" y="20"/>
                    <a:pt x="16" y="20"/>
                  </a:cubicBezTo>
                  <a:cubicBezTo>
                    <a:pt x="16" y="18"/>
                    <a:pt x="18" y="16"/>
                    <a:pt x="20" y="16"/>
                  </a:cubicBezTo>
                  <a:cubicBezTo>
                    <a:pt x="172" y="16"/>
                    <a:pt x="172" y="16"/>
                    <a:pt x="172" y="16"/>
                  </a:cubicBezTo>
                  <a:cubicBezTo>
                    <a:pt x="174" y="16"/>
                    <a:pt x="176" y="18"/>
                    <a:pt x="176" y="20"/>
                  </a:cubicBezTo>
                  <a:lnTo>
                    <a:pt x="176" y="108"/>
                  </a:lnTo>
                  <a:close/>
                </a:path>
              </a:pathLst>
            </a:custGeom>
            <a:noFill/>
            <a:ln w="9525" cmpd="sng">
              <a:solidFill>
                <a:schemeClr val="bg1"/>
              </a:solidFill>
              <a:bevel/>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grpSp>
      <p:grpSp>
        <p:nvGrpSpPr>
          <p:cNvPr id="26788" name="组合 23"/>
          <p:cNvGrpSpPr>
            <a:grpSpLocks/>
          </p:cNvGrpSpPr>
          <p:nvPr/>
        </p:nvGrpSpPr>
        <p:grpSpPr bwMode="auto">
          <a:xfrm>
            <a:off x="3419475" y="4446588"/>
            <a:ext cx="520700" cy="522287"/>
            <a:chOff x="0" y="0"/>
            <a:chExt cx="390270" cy="391645"/>
          </a:xfrm>
        </p:grpSpPr>
        <p:sp>
          <p:nvSpPr>
            <p:cNvPr id="26655" name="Oval 18"/>
            <p:cNvSpPr>
              <a:spLocks noChangeArrowheads="1"/>
            </p:cNvSpPr>
            <p:nvPr/>
          </p:nvSpPr>
          <p:spPr bwMode="auto">
            <a:xfrm>
              <a:off x="0" y="0"/>
              <a:ext cx="390270" cy="391645"/>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656" name="Freeform 124"/>
            <p:cNvSpPr>
              <a:spLocks noEditPoints="1" noChangeArrowheads="1"/>
            </p:cNvSpPr>
            <p:nvPr/>
          </p:nvSpPr>
          <p:spPr bwMode="auto">
            <a:xfrm>
              <a:off x="76175" y="83452"/>
              <a:ext cx="275443" cy="227169"/>
            </a:xfrm>
            <a:custGeom>
              <a:avLst/>
              <a:gdLst>
                <a:gd name="T0" fmla="*/ 2147483646 w 258"/>
                <a:gd name="T1" fmla="*/ 2147483646 h 213"/>
                <a:gd name="T2" fmla="*/ 2147483646 w 258"/>
                <a:gd name="T3" fmla="*/ 2147483646 h 213"/>
                <a:gd name="T4" fmla="*/ 2147483646 w 258"/>
                <a:gd name="T5" fmla="*/ 2147483646 h 213"/>
                <a:gd name="T6" fmla="*/ 2147483646 w 258"/>
                <a:gd name="T7" fmla="*/ 2147483646 h 213"/>
                <a:gd name="T8" fmla="*/ 2147483646 w 258"/>
                <a:gd name="T9" fmla="*/ 2147483646 h 213"/>
                <a:gd name="T10" fmla="*/ 2147483646 w 258"/>
                <a:gd name="T11" fmla="*/ 2147483646 h 213"/>
                <a:gd name="T12" fmla="*/ 2147483646 w 258"/>
                <a:gd name="T13" fmla="*/ 2147483646 h 213"/>
                <a:gd name="T14" fmla="*/ 2147483646 w 258"/>
                <a:gd name="T15" fmla="*/ 2147483646 h 213"/>
                <a:gd name="T16" fmla="*/ 2147483646 w 258"/>
                <a:gd name="T17" fmla="*/ 2147483646 h 213"/>
                <a:gd name="T18" fmla="*/ 2147483646 w 258"/>
                <a:gd name="T19" fmla="*/ 2147483646 h 213"/>
                <a:gd name="T20" fmla="*/ 2147483646 w 258"/>
                <a:gd name="T21" fmla="*/ 2147483646 h 213"/>
                <a:gd name="T22" fmla="*/ 2147483646 w 258"/>
                <a:gd name="T23" fmla="*/ 2147483646 h 213"/>
                <a:gd name="T24" fmla="*/ 2147483646 w 258"/>
                <a:gd name="T25" fmla="*/ 2147483646 h 213"/>
                <a:gd name="T26" fmla="*/ 2147483646 w 258"/>
                <a:gd name="T27" fmla="*/ 2147483646 h 213"/>
                <a:gd name="T28" fmla="*/ 2147483646 w 258"/>
                <a:gd name="T29" fmla="*/ 2147483646 h 213"/>
                <a:gd name="T30" fmla="*/ 2147483646 w 258"/>
                <a:gd name="T31" fmla="*/ 2147483646 h 213"/>
                <a:gd name="T32" fmla="*/ 2147483646 w 258"/>
                <a:gd name="T33" fmla="*/ 2147483646 h 213"/>
                <a:gd name="T34" fmla="*/ 2147483646 w 258"/>
                <a:gd name="T35" fmla="*/ 2147483646 h 213"/>
                <a:gd name="T36" fmla="*/ 2147483646 w 258"/>
                <a:gd name="T37" fmla="*/ 2147483646 h 213"/>
                <a:gd name="T38" fmla="*/ 2147483646 w 258"/>
                <a:gd name="T39" fmla="*/ 0 h 213"/>
                <a:gd name="T40" fmla="*/ 2147483646 w 258"/>
                <a:gd name="T41" fmla="*/ 2147483646 h 213"/>
                <a:gd name="T42" fmla="*/ 2147483646 w 258"/>
                <a:gd name="T43" fmla="*/ 2147483646 h 213"/>
                <a:gd name="T44" fmla="*/ 2147483646 w 258"/>
                <a:gd name="T45" fmla="*/ 2147483646 h 213"/>
                <a:gd name="T46" fmla="*/ 2147483646 w 258"/>
                <a:gd name="T47" fmla="*/ 2147483646 h 213"/>
                <a:gd name="T48" fmla="*/ 2147483646 w 258"/>
                <a:gd name="T49" fmla="*/ 2147483646 h 213"/>
                <a:gd name="T50" fmla="*/ 2147483646 w 258"/>
                <a:gd name="T51" fmla="*/ 2147483646 h 213"/>
                <a:gd name="T52" fmla="*/ 2147483646 w 258"/>
                <a:gd name="T53" fmla="*/ 2147483646 h 213"/>
                <a:gd name="T54" fmla="*/ 2147483646 w 258"/>
                <a:gd name="T55" fmla="*/ 2147483646 h 213"/>
                <a:gd name="T56" fmla="*/ 2147483646 w 258"/>
                <a:gd name="T57" fmla="*/ 2147483646 h 213"/>
                <a:gd name="T58" fmla="*/ 2147483646 w 258"/>
                <a:gd name="T59" fmla="*/ 2147483646 h 213"/>
                <a:gd name="T60" fmla="*/ 0 w 258"/>
                <a:gd name="T61" fmla="*/ 2147483646 h 213"/>
                <a:gd name="T62" fmla="*/ 2147483646 w 258"/>
                <a:gd name="T63" fmla="*/ 2147483646 h 2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8"/>
                <a:gd name="T97" fmla="*/ 0 h 213"/>
                <a:gd name="T98" fmla="*/ 258 w 258"/>
                <a:gd name="T99" fmla="*/ 213 h 21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8" h="213">
                  <a:moveTo>
                    <a:pt x="198" y="161"/>
                  </a:moveTo>
                  <a:cubicBezTo>
                    <a:pt x="211" y="167"/>
                    <a:pt x="211" y="167"/>
                    <a:pt x="211" y="167"/>
                  </a:cubicBezTo>
                  <a:cubicBezTo>
                    <a:pt x="198" y="195"/>
                    <a:pt x="157" y="213"/>
                    <a:pt x="111" y="213"/>
                  </a:cubicBezTo>
                  <a:cubicBezTo>
                    <a:pt x="63" y="213"/>
                    <a:pt x="21" y="193"/>
                    <a:pt x="9" y="165"/>
                  </a:cubicBezTo>
                  <a:cubicBezTo>
                    <a:pt x="23" y="159"/>
                    <a:pt x="23" y="159"/>
                    <a:pt x="23" y="159"/>
                  </a:cubicBezTo>
                  <a:cubicBezTo>
                    <a:pt x="32" y="182"/>
                    <a:pt x="69" y="198"/>
                    <a:pt x="111" y="198"/>
                  </a:cubicBezTo>
                  <a:cubicBezTo>
                    <a:pt x="151" y="198"/>
                    <a:pt x="187" y="183"/>
                    <a:pt x="198" y="161"/>
                  </a:cubicBezTo>
                  <a:close/>
                  <a:moveTo>
                    <a:pt x="232" y="66"/>
                  </a:moveTo>
                  <a:cubicBezTo>
                    <a:pt x="232" y="72"/>
                    <a:pt x="232" y="77"/>
                    <a:pt x="231" y="81"/>
                  </a:cubicBezTo>
                  <a:cubicBezTo>
                    <a:pt x="238" y="84"/>
                    <a:pt x="243" y="91"/>
                    <a:pt x="243" y="98"/>
                  </a:cubicBezTo>
                  <a:cubicBezTo>
                    <a:pt x="243" y="108"/>
                    <a:pt x="235" y="117"/>
                    <a:pt x="225" y="117"/>
                  </a:cubicBezTo>
                  <a:cubicBezTo>
                    <a:pt x="224" y="117"/>
                    <a:pt x="222" y="116"/>
                    <a:pt x="221" y="116"/>
                  </a:cubicBezTo>
                  <a:cubicBezTo>
                    <a:pt x="219" y="120"/>
                    <a:pt x="216" y="125"/>
                    <a:pt x="213" y="129"/>
                  </a:cubicBezTo>
                  <a:cubicBezTo>
                    <a:pt x="217" y="131"/>
                    <a:pt x="221" y="131"/>
                    <a:pt x="225" y="131"/>
                  </a:cubicBezTo>
                  <a:cubicBezTo>
                    <a:pt x="243" y="131"/>
                    <a:pt x="258" y="117"/>
                    <a:pt x="258" y="98"/>
                  </a:cubicBezTo>
                  <a:cubicBezTo>
                    <a:pt x="258" y="83"/>
                    <a:pt x="247" y="70"/>
                    <a:pt x="232" y="66"/>
                  </a:cubicBezTo>
                  <a:close/>
                  <a:moveTo>
                    <a:pt x="111" y="21"/>
                  </a:moveTo>
                  <a:cubicBezTo>
                    <a:pt x="154" y="21"/>
                    <a:pt x="191" y="34"/>
                    <a:pt x="206" y="53"/>
                  </a:cubicBezTo>
                  <a:cubicBezTo>
                    <a:pt x="207" y="51"/>
                    <a:pt x="207" y="49"/>
                    <a:pt x="207" y="46"/>
                  </a:cubicBezTo>
                  <a:cubicBezTo>
                    <a:pt x="207" y="21"/>
                    <a:pt x="163" y="0"/>
                    <a:pt x="111" y="0"/>
                  </a:cubicBezTo>
                  <a:cubicBezTo>
                    <a:pt x="58" y="0"/>
                    <a:pt x="14" y="21"/>
                    <a:pt x="14" y="46"/>
                  </a:cubicBezTo>
                  <a:cubicBezTo>
                    <a:pt x="14" y="49"/>
                    <a:pt x="14" y="51"/>
                    <a:pt x="15" y="53"/>
                  </a:cubicBezTo>
                  <a:cubicBezTo>
                    <a:pt x="30" y="34"/>
                    <a:pt x="67" y="21"/>
                    <a:pt x="111" y="21"/>
                  </a:cubicBezTo>
                  <a:close/>
                  <a:moveTo>
                    <a:pt x="111" y="174"/>
                  </a:moveTo>
                  <a:cubicBezTo>
                    <a:pt x="172" y="174"/>
                    <a:pt x="221" y="125"/>
                    <a:pt x="221" y="64"/>
                  </a:cubicBezTo>
                  <a:cubicBezTo>
                    <a:pt x="221" y="56"/>
                    <a:pt x="220" y="49"/>
                    <a:pt x="219" y="44"/>
                  </a:cubicBezTo>
                  <a:cubicBezTo>
                    <a:pt x="219" y="45"/>
                    <a:pt x="219" y="45"/>
                    <a:pt x="219" y="46"/>
                  </a:cubicBezTo>
                  <a:cubicBezTo>
                    <a:pt x="219" y="78"/>
                    <a:pt x="171" y="103"/>
                    <a:pt x="111" y="103"/>
                  </a:cubicBezTo>
                  <a:cubicBezTo>
                    <a:pt x="50" y="103"/>
                    <a:pt x="2" y="78"/>
                    <a:pt x="2" y="46"/>
                  </a:cubicBezTo>
                  <a:cubicBezTo>
                    <a:pt x="2" y="46"/>
                    <a:pt x="2" y="46"/>
                    <a:pt x="2" y="46"/>
                  </a:cubicBezTo>
                  <a:cubicBezTo>
                    <a:pt x="1" y="51"/>
                    <a:pt x="0" y="57"/>
                    <a:pt x="0" y="64"/>
                  </a:cubicBezTo>
                  <a:cubicBezTo>
                    <a:pt x="0" y="125"/>
                    <a:pt x="50" y="174"/>
                    <a:pt x="111" y="174"/>
                  </a:cubicBezTo>
                  <a:close/>
                </a:path>
              </a:pathLst>
            </a:custGeom>
            <a:noFill/>
            <a:ln w="9525" cmpd="sng">
              <a:solidFill>
                <a:schemeClr val="bg1"/>
              </a:solidFill>
              <a:bevel/>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grpSp>
      <p:grpSp>
        <p:nvGrpSpPr>
          <p:cNvPr id="26791" name="组合 26"/>
          <p:cNvGrpSpPr>
            <a:grpSpLocks/>
          </p:cNvGrpSpPr>
          <p:nvPr/>
        </p:nvGrpSpPr>
        <p:grpSpPr bwMode="auto">
          <a:xfrm>
            <a:off x="2546350" y="2359025"/>
            <a:ext cx="1231900" cy="1235075"/>
            <a:chOff x="0" y="0"/>
            <a:chExt cx="923455" cy="926204"/>
          </a:xfrm>
        </p:grpSpPr>
        <p:sp>
          <p:nvSpPr>
            <p:cNvPr id="26653" name="Oval 14"/>
            <p:cNvSpPr>
              <a:spLocks noChangeArrowheads="1"/>
            </p:cNvSpPr>
            <p:nvPr/>
          </p:nvSpPr>
          <p:spPr bwMode="auto">
            <a:xfrm>
              <a:off x="0" y="0"/>
              <a:ext cx="923455" cy="926204"/>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3200" b="1">
                <a:solidFill>
                  <a:schemeClr val="bg1"/>
                </a:solidFill>
                <a:sym typeface="宋体" panose="02010600030101010101" pitchFamily="2" charset="-122"/>
              </a:endParaRPr>
            </a:p>
          </p:txBody>
        </p:sp>
        <p:sp>
          <p:nvSpPr>
            <p:cNvPr id="26654" name="矩形 28"/>
            <p:cNvSpPr>
              <a:spLocks noChangeArrowheads="1"/>
            </p:cNvSpPr>
            <p:nvPr/>
          </p:nvSpPr>
          <p:spPr bwMode="auto">
            <a:xfrm>
              <a:off x="40351" y="263047"/>
              <a:ext cx="742894" cy="380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700">
                  <a:solidFill>
                    <a:schemeClr val="bg1"/>
                  </a:solidFill>
                  <a:latin typeface="Broadway" panose="02020500000000000000" pitchFamily="18" charset="0"/>
                  <a:sym typeface="Broadway" panose="02020500000000000000" pitchFamily="18" charset="0"/>
                </a:rPr>
                <a:t>Text</a:t>
              </a:r>
              <a:endParaRPr lang="zh-CN" altLang="en-US" sz="2700">
                <a:solidFill>
                  <a:schemeClr val="bg1"/>
                </a:solidFill>
                <a:latin typeface="Broadway" panose="02020500000000000000" pitchFamily="18" charset="0"/>
                <a:sym typeface="Broadway" panose="02020500000000000000" pitchFamily="18" charset="0"/>
              </a:endParaRPr>
            </a:p>
          </p:txBody>
        </p:sp>
      </p:grpSp>
      <p:grpSp>
        <p:nvGrpSpPr>
          <p:cNvPr id="26794" name="组合 29"/>
          <p:cNvGrpSpPr>
            <a:grpSpLocks/>
          </p:cNvGrpSpPr>
          <p:nvPr/>
        </p:nvGrpSpPr>
        <p:grpSpPr bwMode="auto">
          <a:xfrm>
            <a:off x="4457700" y="3721100"/>
            <a:ext cx="1552575" cy="1555750"/>
            <a:chOff x="0" y="0"/>
            <a:chExt cx="1163939" cy="1166688"/>
          </a:xfrm>
        </p:grpSpPr>
        <p:sp>
          <p:nvSpPr>
            <p:cNvPr id="26651" name="Oval 17"/>
            <p:cNvSpPr>
              <a:spLocks noChangeArrowheads="1"/>
            </p:cNvSpPr>
            <p:nvPr/>
          </p:nvSpPr>
          <p:spPr bwMode="auto">
            <a:xfrm>
              <a:off x="0" y="0"/>
              <a:ext cx="1163939" cy="1166688"/>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652" name="矩形 31"/>
            <p:cNvSpPr>
              <a:spLocks noChangeArrowheads="1"/>
            </p:cNvSpPr>
            <p:nvPr/>
          </p:nvSpPr>
          <p:spPr bwMode="auto">
            <a:xfrm>
              <a:off x="103617" y="321734"/>
              <a:ext cx="967502" cy="496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3700">
                  <a:solidFill>
                    <a:schemeClr val="bg1"/>
                  </a:solidFill>
                  <a:latin typeface="Broadway" panose="02020500000000000000" pitchFamily="18" charset="0"/>
                  <a:sym typeface="Broadway" panose="02020500000000000000" pitchFamily="18" charset="0"/>
                </a:rPr>
                <a:t>Text</a:t>
              </a:r>
              <a:endParaRPr lang="zh-CN" altLang="en-US" sz="3700">
                <a:solidFill>
                  <a:schemeClr val="bg1"/>
                </a:solidFill>
                <a:latin typeface="Broadway" panose="02020500000000000000" pitchFamily="18" charset="0"/>
                <a:sym typeface="Broadway" panose="02020500000000000000" pitchFamily="18" charset="0"/>
              </a:endParaRPr>
            </a:p>
          </p:txBody>
        </p:sp>
      </p:grpSp>
      <p:sp>
        <p:nvSpPr>
          <p:cNvPr id="26797" name="Freeform 5"/>
          <p:cNvSpPr>
            <a:spLocks noChangeArrowheads="1"/>
          </p:cNvSpPr>
          <p:nvPr/>
        </p:nvSpPr>
        <p:spPr bwMode="auto">
          <a:xfrm>
            <a:off x="1860550" y="3163888"/>
            <a:ext cx="87313" cy="447675"/>
          </a:xfrm>
          <a:custGeom>
            <a:avLst/>
            <a:gdLst>
              <a:gd name="T0" fmla="*/ 0 w 95"/>
              <a:gd name="T1" fmla="*/ 0 h 439"/>
              <a:gd name="T2" fmla="*/ 2147483646 w 95"/>
              <a:gd name="T3" fmla="*/ 0 h 439"/>
              <a:gd name="T4" fmla="*/ 2147483646 w 95"/>
              <a:gd name="T5" fmla="*/ 2147483646 h 439"/>
              <a:gd name="T6" fmla="*/ 2147483646 w 95"/>
              <a:gd name="T7" fmla="*/ 2147483646 h 439"/>
              <a:gd name="T8" fmla="*/ 0 w 95"/>
              <a:gd name="T9" fmla="*/ 0 h 439"/>
              <a:gd name="T10" fmla="*/ 0 w 95"/>
              <a:gd name="T11" fmla="*/ 0 h 439"/>
              <a:gd name="T12" fmla="*/ 0 60000 65536"/>
              <a:gd name="T13" fmla="*/ 0 60000 65536"/>
              <a:gd name="T14" fmla="*/ 0 60000 65536"/>
              <a:gd name="T15" fmla="*/ 0 60000 65536"/>
              <a:gd name="T16" fmla="*/ 0 60000 65536"/>
              <a:gd name="T17" fmla="*/ 0 60000 65536"/>
              <a:gd name="T18" fmla="*/ 0 w 95"/>
              <a:gd name="T19" fmla="*/ 0 h 439"/>
              <a:gd name="T20" fmla="*/ 95 w 95"/>
              <a:gd name="T21" fmla="*/ 439 h 439"/>
            </a:gdLst>
            <a:ahLst/>
            <a:cxnLst>
              <a:cxn ang="T12">
                <a:pos x="T0" y="T1"/>
              </a:cxn>
              <a:cxn ang="T13">
                <a:pos x="T2" y="T3"/>
              </a:cxn>
              <a:cxn ang="T14">
                <a:pos x="T4" y="T5"/>
              </a:cxn>
              <a:cxn ang="T15">
                <a:pos x="T6" y="T7"/>
              </a:cxn>
              <a:cxn ang="T16">
                <a:pos x="T8" y="T9"/>
              </a:cxn>
              <a:cxn ang="T17">
                <a:pos x="T10" y="T11"/>
              </a:cxn>
            </a:cxnLst>
            <a:rect l="T18" t="T19" r="T20" b="T21"/>
            <a:pathLst>
              <a:path w="95" h="439">
                <a:moveTo>
                  <a:pt x="0" y="0"/>
                </a:moveTo>
                <a:lnTo>
                  <a:pt x="10" y="0"/>
                </a:lnTo>
                <a:lnTo>
                  <a:pt x="95" y="437"/>
                </a:lnTo>
                <a:lnTo>
                  <a:pt x="85" y="439"/>
                </a:lnTo>
                <a:lnTo>
                  <a:pt x="0" y="0"/>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lIns="121954" tIns="60977" rIns="121954" bIns="60977"/>
          <a:lstStyle/>
          <a:p>
            <a:endParaRPr lang="zh-CN" altLang="en-US"/>
          </a:p>
        </p:txBody>
      </p:sp>
      <p:grpSp>
        <p:nvGrpSpPr>
          <p:cNvPr id="26798" name="组合 33"/>
          <p:cNvGrpSpPr>
            <a:grpSpLocks/>
          </p:cNvGrpSpPr>
          <p:nvPr/>
        </p:nvGrpSpPr>
        <p:grpSpPr bwMode="auto">
          <a:xfrm>
            <a:off x="1243013" y="3611563"/>
            <a:ext cx="1658937" cy="1665287"/>
            <a:chOff x="0" y="0"/>
            <a:chExt cx="1243642" cy="1249139"/>
          </a:xfrm>
        </p:grpSpPr>
        <p:sp>
          <p:nvSpPr>
            <p:cNvPr id="26649" name="Oval 16"/>
            <p:cNvSpPr>
              <a:spLocks noChangeArrowheads="1"/>
            </p:cNvSpPr>
            <p:nvPr/>
          </p:nvSpPr>
          <p:spPr bwMode="auto">
            <a:xfrm>
              <a:off x="0" y="0"/>
              <a:ext cx="1243642" cy="1249139"/>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650" name="矩形 35"/>
            <p:cNvSpPr>
              <a:spLocks noChangeArrowheads="1"/>
            </p:cNvSpPr>
            <p:nvPr/>
          </p:nvSpPr>
          <p:spPr bwMode="auto">
            <a:xfrm>
              <a:off x="49170" y="362959"/>
              <a:ext cx="967502" cy="496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3700">
                  <a:solidFill>
                    <a:schemeClr val="bg1"/>
                  </a:solidFill>
                  <a:latin typeface="Broadway" panose="02020500000000000000" pitchFamily="18" charset="0"/>
                  <a:sym typeface="Broadway" panose="02020500000000000000" pitchFamily="18" charset="0"/>
                </a:rPr>
                <a:t>Text</a:t>
              </a:r>
              <a:endParaRPr lang="zh-CN" altLang="en-US" sz="3700">
                <a:solidFill>
                  <a:schemeClr val="bg1"/>
                </a:solidFill>
                <a:latin typeface="Broadway" panose="02020500000000000000" pitchFamily="18" charset="0"/>
                <a:sym typeface="Broadway" panose="02020500000000000000" pitchFamily="18" charset="0"/>
              </a:endParaRPr>
            </a:p>
          </p:txBody>
        </p:sp>
      </p:grpSp>
      <p:grpSp>
        <p:nvGrpSpPr>
          <p:cNvPr id="26801" name="组合 36"/>
          <p:cNvGrpSpPr>
            <a:grpSpLocks/>
          </p:cNvGrpSpPr>
          <p:nvPr/>
        </p:nvGrpSpPr>
        <p:grpSpPr bwMode="auto">
          <a:xfrm>
            <a:off x="4965700" y="2389188"/>
            <a:ext cx="949325" cy="952500"/>
            <a:chOff x="0" y="0"/>
            <a:chExt cx="711830" cy="714579"/>
          </a:xfrm>
        </p:grpSpPr>
        <p:sp>
          <p:nvSpPr>
            <p:cNvPr id="26647" name="Oval 13"/>
            <p:cNvSpPr>
              <a:spLocks noChangeArrowheads="1"/>
            </p:cNvSpPr>
            <p:nvPr/>
          </p:nvSpPr>
          <p:spPr bwMode="auto">
            <a:xfrm>
              <a:off x="0" y="0"/>
              <a:ext cx="711830" cy="714579"/>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648" name="矩形 38"/>
            <p:cNvSpPr>
              <a:spLocks noChangeArrowheads="1"/>
            </p:cNvSpPr>
            <p:nvPr/>
          </p:nvSpPr>
          <p:spPr bwMode="auto">
            <a:xfrm>
              <a:off x="24864" y="197367"/>
              <a:ext cx="610618" cy="3116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100">
                  <a:solidFill>
                    <a:schemeClr val="bg1"/>
                  </a:solidFill>
                  <a:latin typeface="Broadway" panose="02020500000000000000" pitchFamily="18" charset="0"/>
                  <a:sym typeface="Broadway" panose="02020500000000000000" pitchFamily="18" charset="0"/>
                </a:rPr>
                <a:t>Text</a:t>
              </a:r>
              <a:endParaRPr lang="zh-CN" altLang="en-US" sz="2100">
                <a:solidFill>
                  <a:schemeClr val="bg1"/>
                </a:solidFill>
                <a:latin typeface="Broadway" panose="02020500000000000000" pitchFamily="18" charset="0"/>
                <a:sym typeface="Broadway" panose="02020500000000000000" pitchFamily="18" charset="0"/>
              </a:endParaRPr>
            </a:p>
          </p:txBody>
        </p:sp>
      </p:gr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6794"/>
                                        </p:tgtEl>
                                        <p:attrNameLst>
                                          <p:attrName>style.visibility</p:attrName>
                                        </p:attrNameLst>
                                      </p:cBhvr>
                                      <p:to>
                                        <p:strVal val="visible"/>
                                      </p:to>
                                    </p:set>
                                    <p:animEffect>
                                      <p:cBhvr>
                                        <p:cTn id="7" dur="500"/>
                                        <p:tgtEl>
                                          <p:spTgt spid="26794"/>
                                        </p:tgtEl>
                                      </p:cBhvr>
                                    </p:animEffect>
                                  </p:childTnLst>
                                </p:cTn>
                              </p:par>
                              <p:par>
                                <p:cTn id="8" presetID="10" presetClass="entr" presetSubtype="0" fill="hold" nodeType="withEffect">
                                  <p:stCondLst>
                                    <p:cond delay="250"/>
                                  </p:stCondLst>
                                  <p:childTnLst>
                                    <p:set>
                                      <p:cBhvr>
                                        <p:cTn id="9" dur="1" fill="hold">
                                          <p:stCondLst>
                                            <p:cond delay="0"/>
                                          </p:stCondLst>
                                        </p:cTn>
                                        <p:tgtEl>
                                          <p:spTgt spid="26798"/>
                                        </p:tgtEl>
                                        <p:attrNameLst>
                                          <p:attrName>style.visibility</p:attrName>
                                        </p:attrNameLst>
                                      </p:cBhvr>
                                      <p:to>
                                        <p:strVal val="visible"/>
                                      </p:to>
                                    </p:set>
                                    <p:animEffect>
                                      <p:cBhvr>
                                        <p:cTn id="10" dur="500"/>
                                        <p:tgtEl>
                                          <p:spTgt spid="26798"/>
                                        </p:tgtEl>
                                      </p:cBhvr>
                                    </p:animEffect>
                                  </p:childTnLst>
                                </p:cTn>
                              </p:par>
                              <p:par>
                                <p:cTn id="11" presetID="10" presetClass="entr" presetSubtype="0" fill="hold" nodeType="withEffect">
                                  <p:stCondLst>
                                    <p:cond delay="500"/>
                                  </p:stCondLst>
                                  <p:childTnLst>
                                    <p:set>
                                      <p:cBhvr>
                                        <p:cTn id="12" dur="1" fill="hold">
                                          <p:stCondLst>
                                            <p:cond delay="0"/>
                                          </p:stCondLst>
                                        </p:cTn>
                                        <p:tgtEl>
                                          <p:spTgt spid="26791"/>
                                        </p:tgtEl>
                                        <p:attrNameLst>
                                          <p:attrName>style.visibility</p:attrName>
                                        </p:attrNameLst>
                                      </p:cBhvr>
                                      <p:to>
                                        <p:strVal val="visible"/>
                                      </p:to>
                                    </p:set>
                                    <p:animEffect>
                                      <p:cBhvr>
                                        <p:cTn id="13" dur="500"/>
                                        <p:tgtEl>
                                          <p:spTgt spid="26791"/>
                                        </p:tgtEl>
                                      </p:cBhvr>
                                    </p:animEffect>
                                  </p:childTnLst>
                                </p:cTn>
                              </p:par>
                              <p:par>
                                <p:cTn id="14" presetID="10" presetClass="entr" presetSubtype="0" fill="hold" nodeType="withEffect">
                                  <p:stCondLst>
                                    <p:cond delay="750"/>
                                  </p:stCondLst>
                                  <p:childTnLst>
                                    <p:set>
                                      <p:cBhvr>
                                        <p:cTn id="15" dur="1" fill="hold">
                                          <p:stCondLst>
                                            <p:cond delay="0"/>
                                          </p:stCondLst>
                                        </p:cTn>
                                        <p:tgtEl>
                                          <p:spTgt spid="26801"/>
                                        </p:tgtEl>
                                        <p:attrNameLst>
                                          <p:attrName>style.visibility</p:attrName>
                                        </p:attrNameLst>
                                      </p:cBhvr>
                                      <p:to>
                                        <p:strVal val="visible"/>
                                      </p:to>
                                    </p:set>
                                    <p:animEffect>
                                      <p:cBhvr>
                                        <p:cTn id="16" dur="500"/>
                                        <p:tgtEl>
                                          <p:spTgt spid="26801"/>
                                        </p:tgtEl>
                                      </p:cBhvr>
                                    </p:animEffect>
                                  </p:childTnLst>
                                </p:cTn>
                              </p:par>
                            </p:childTnLst>
                          </p:cTn>
                        </p:par>
                        <p:par>
                          <p:cTn id="17" fill="hold" nodeType="afterGroup">
                            <p:stCondLst>
                              <p:cond delay="1250"/>
                            </p:stCondLst>
                            <p:childTnLst>
                              <p:par>
                                <p:cTn id="18" presetID="10" presetClass="entr" presetSubtype="0" fill="hold" nodeType="afterEffect">
                                  <p:stCondLst>
                                    <p:cond delay="0"/>
                                  </p:stCondLst>
                                  <p:childTnLst>
                                    <p:set>
                                      <p:cBhvr>
                                        <p:cTn id="19" dur="1" fill="hold">
                                          <p:stCondLst>
                                            <p:cond delay="0"/>
                                          </p:stCondLst>
                                        </p:cTn>
                                        <p:tgtEl>
                                          <p:spTgt spid="26782"/>
                                        </p:tgtEl>
                                        <p:attrNameLst>
                                          <p:attrName>style.visibility</p:attrName>
                                        </p:attrNameLst>
                                      </p:cBhvr>
                                      <p:to>
                                        <p:strVal val="visible"/>
                                      </p:to>
                                    </p:set>
                                    <p:animEffect>
                                      <p:cBhvr>
                                        <p:cTn id="20" dur="500"/>
                                        <p:tgtEl>
                                          <p:spTgt spid="26782"/>
                                        </p:tgtEl>
                                      </p:cBhvr>
                                    </p:animEffect>
                                  </p:childTnLst>
                                </p:cTn>
                              </p:par>
                              <p:par>
                                <p:cTn id="21" presetID="10" presetClass="entr" presetSubtype="0" fill="hold" nodeType="withEffect">
                                  <p:stCondLst>
                                    <p:cond delay="0"/>
                                  </p:stCondLst>
                                  <p:childTnLst>
                                    <p:set>
                                      <p:cBhvr>
                                        <p:cTn id="22" dur="1" fill="hold">
                                          <p:stCondLst>
                                            <p:cond delay="0"/>
                                          </p:stCondLst>
                                        </p:cTn>
                                        <p:tgtEl>
                                          <p:spTgt spid="26785"/>
                                        </p:tgtEl>
                                        <p:attrNameLst>
                                          <p:attrName>style.visibility</p:attrName>
                                        </p:attrNameLst>
                                      </p:cBhvr>
                                      <p:to>
                                        <p:strVal val="visible"/>
                                      </p:to>
                                    </p:set>
                                    <p:animEffect>
                                      <p:cBhvr>
                                        <p:cTn id="23" dur="500"/>
                                        <p:tgtEl>
                                          <p:spTgt spid="26785"/>
                                        </p:tgtEl>
                                      </p:cBhvr>
                                    </p:animEffect>
                                  </p:childTnLst>
                                </p:cTn>
                              </p:par>
                              <p:par>
                                <p:cTn id="24" presetID="10" presetClass="entr" presetSubtype="0" fill="hold" nodeType="withEffect">
                                  <p:stCondLst>
                                    <p:cond delay="0"/>
                                  </p:stCondLst>
                                  <p:childTnLst>
                                    <p:set>
                                      <p:cBhvr>
                                        <p:cTn id="25" dur="1" fill="hold">
                                          <p:stCondLst>
                                            <p:cond delay="0"/>
                                          </p:stCondLst>
                                        </p:cTn>
                                        <p:tgtEl>
                                          <p:spTgt spid="26788"/>
                                        </p:tgtEl>
                                        <p:attrNameLst>
                                          <p:attrName>style.visibility</p:attrName>
                                        </p:attrNameLst>
                                      </p:cBhvr>
                                      <p:to>
                                        <p:strVal val="visible"/>
                                      </p:to>
                                    </p:set>
                                    <p:animEffect>
                                      <p:cBhvr>
                                        <p:cTn id="26" dur="500"/>
                                        <p:tgtEl>
                                          <p:spTgt spid="26788"/>
                                        </p:tgtEl>
                                      </p:cBhvr>
                                    </p:animEffect>
                                  </p:childTnLst>
                                </p:cTn>
                              </p:par>
                            </p:childTnLst>
                          </p:cTn>
                        </p:par>
                        <p:par>
                          <p:cTn id="27" fill="hold" nodeType="afterGroup">
                            <p:stCondLst>
                              <p:cond delay="1750"/>
                            </p:stCondLst>
                            <p:childTnLst>
                              <p:par>
                                <p:cTn id="28" presetID="22" presetClass="entr" presetSubtype="4" fill="hold" grpId="0" nodeType="afterEffect">
                                  <p:stCondLst>
                                    <p:cond delay="0"/>
                                  </p:stCondLst>
                                  <p:childTnLst>
                                    <p:set>
                                      <p:cBhvr>
                                        <p:cTn id="29" dur="1" fill="hold">
                                          <p:stCondLst>
                                            <p:cond delay="0"/>
                                          </p:stCondLst>
                                        </p:cTn>
                                        <p:tgtEl>
                                          <p:spTgt spid="26769"/>
                                        </p:tgtEl>
                                        <p:attrNameLst>
                                          <p:attrName>style.visibility</p:attrName>
                                        </p:attrNameLst>
                                      </p:cBhvr>
                                      <p:to>
                                        <p:strVal val="visible"/>
                                      </p:to>
                                    </p:set>
                                    <p:animEffect>
                                      <p:cBhvr>
                                        <p:cTn id="30" dur="500"/>
                                        <p:tgtEl>
                                          <p:spTgt spid="26769"/>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26770"/>
                                        </p:tgtEl>
                                        <p:attrNameLst>
                                          <p:attrName>style.visibility</p:attrName>
                                        </p:attrNameLst>
                                      </p:cBhvr>
                                      <p:to>
                                        <p:strVal val="visible"/>
                                      </p:to>
                                    </p:set>
                                    <p:animEffect>
                                      <p:cBhvr>
                                        <p:cTn id="33" dur="500"/>
                                        <p:tgtEl>
                                          <p:spTgt spid="26770"/>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26780"/>
                                        </p:tgtEl>
                                        <p:attrNameLst>
                                          <p:attrName>style.visibility</p:attrName>
                                        </p:attrNameLst>
                                      </p:cBhvr>
                                      <p:to>
                                        <p:strVal val="visible"/>
                                      </p:to>
                                    </p:set>
                                    <p:animEffect>
                                      <p:cBhvr>
                                        <p:cTn id="36" dur="500"/>
                                        <p:tgtEl>
                                          <p:spTgt spid="26780"/>
                                        </p:tgtEl>
                                      </p:cBhvr>
                                    </p:animEffect>
                                  </p:childTnLst>
                                </p:cTn>
                              </p:par>
                              <p:par>
                                <p:cTn id="37" presetID="22" presetClass="entr" presetSubtype="4" fill="hold" nodeType="withEffect">
                                  <p:stCondLst>
                                    <p:cond delay="0"/>
                                  </p:stCondLst>
                                  <p:childTnLst>
                                    <p:set>
                                      <p:cBhvr>
                                        <p:cTn id="38" dur="1" fill="hold">
                                          <p:stCondLst>
                                            <p:cond delay="0"/>
                                          </p:stCondLst>
                                        </p:cTn>
                                        <p:tgtEl>
                                          <p:spTgt spid="26779"/>
                                        </p:tgtEl>
                                        <p:attrNameLst>
                                          <p:attrName>style.visibility</p:attrName>
                                        </p:attrNameLst>
                                      </p:cBhvr>
                                      <p:to>
                                        <p:strVal val="visible"/>
                                      </p:to>
                                    </p:set>
                                    <p:animEffect>
                                      <p:cBhvr>
                                        <p:cTn id="39" dur="500"/>
                                        <p:tgtEl>
                                          <p:spTgt spid="26779"/>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26771"/>
                                        </p:tgtEl>
                                        <p:attrNameLst>
                                          <p:attrName>style.visibility</p:attrName>
                                        </p:attrNameLst>
                                      </p:cBhvr>
                                      <p:to>
                                        <p:strVal val="visible"/>
                                      </p:to>
                                    </p:set>
                                    <p:animEffect>
                                      <p:cBhvr>
                                        <p:cTn id="42" dur="500"/>
                                        <p:tgtEl>
                                          <p:spTgt spid="26771"/>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26772"/>
                                        </p:tgtEl>
                                        <p:attrNameLst>
                                          <p:attrName>style.visibility</p:attrName>
                                        </p:attrNameLst>
                                      </p:cBhvr>
                                      <p:to>
                                        <p:strVal val="visible"/>
                                      </p:to>
                                    </p:set>
                                    <p:animEffect>
                                      <p:cBhvr>
                                        <p:cTn id="45" dur="500"/>
                                        <p:tgtEl>
                                          <p:spTgt spid="26772"/>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26797"/>
                                        </p:tgtEl>
                                        <p:attrNameLst>
                                          <p:attrName>style.visibility</p:attrName>
                                        </p:attrNameLst>
                                      </p:cBhvr>
                                      <p:to>
                                        <p:strVal val="visible"/>
                                      </p:to>
                                    </p:set>
                                    <p:animEffect>
                                      <p:cBhvr>
                                        <p:cTn id="48" dur="500"/>
                                        <p:tgtEl>
                                          <p:spTgt spid="26797"/>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8" fill="hold" nodeType="clickEffect">
                                  <p:stCondLst>
                                    <p:cond delay="0"/>
                                  </p:stCondLst>
                                  <p:childTnLst>
                                    <p:set>
                                      <p:cBhvr>
                                        <p:cTn id="52" dur="1" fill="hold">
                                          <p:stCondLst>
                                            <p:cond delay="0"/>
                                          </p:stCondLst>
                                        </p:cTn>
                                        <p:tgtEl>
                                          <p:spTgt spid="26773"/>
                                        </p:tgtEl>
                                        <p:attrNameLst>
                                          <p:attrName>style.visibility</p:attrName>
                                        </p:attrNameLst>
                                      </p:cBhvr>
                                      <p:to>
                                        <p:strVal val="visible"/>
                                      </p:to>
                                    </p:set>
                                    <p:animEffect>
                                      <p:cBhvr>
                                        <p:cTn id="53" dur="500"/>
                                        <p:tgtEl>
                                          <p:spTgt spid="26773"/>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2" presetClass="entr" presetSubtype="1" fill="hold" grpId="0" nodeType="clickEffect">
                                  <p:stCondLst>
                                    <p:cond delay="0"/>
                                  </p:stCondLst>
                                  <p:childTnLst>
                                    <p:set>
                                      <p:cBhvr>
                                        <p:cTn id="57" dur="1" fill="hold">
                                          <p:stCondLst>
                                            <p:cond delay="0"/>
                                          </p:stCondLst>
                                        </p:cTn>
                                        <p:tgtEl>
                                          <p:spTgt spid="26778"/>
                                        </p:tgtEl>
                                        <p:attrNameLst>
                                          <p:attrName>style.visibility</p:attrName>
                                        </p:attrNameLst>
                                      </p:cBhvr>
                                      <p:to>
                                        <p:strVal val="visible"/>
                                      </p:to>
                                    </p:set>
                                    <p:anim calcmode="lin" valueType="num">
                                      <p:cBhvr>
                                        <p:cTn id="58" dur="500"/>
                                        <p:tgtEl>
                                          <p:spTgt spid="26778"/>
                                        </p:tgtEl>
                                        <p:attrNameLst>
                                          <p:attrName>ppt_y</p:attrName>
                                        </p:attrNameLst>
                                      </p:cBhvr>
                                      <p:tavLst>
                                        <p:tav tm="0">
                                          <p:val>
                                            <p:strVal val="#ppt_y-#ppt_h*1.125000"/>
                                          </p:val>
                                        </p:tav>
                                        <p:tav tm="100000">
                                          <p:val>
                                            <p:strVal val="#ppt_y"/>
                                          </p:val>
                                        </p:tav>
                                      </p:tavLst>
                                    </p:anim>
                                    <p:animEffect>
                                      <p:cBhvr>
                                        <p:cTn id="59" dur="500"/>
                                        <p:tgtEl>
                                          <p:spTgt spid="26778"/>
                                        </p:tgtEl>
                                      </p:cBhvr>
                                    </p:animEffect>
                                  </p:childTnLst>
                                </p:cTn>
                              </p:par>
                              <p:par>
                                <p:cTn id="60" presetID="12" presetClass="entr" presetSubtype="4" fill="hold" grpId="0" nodeType="withEffect">
                                  <p:stCondLst>
                                    <p:cond delay="0"/>
                                  </p:stCondLst>
                                  <p:childTnLst>
                                    <p:set>
                                      <p:cBhvr>
                                        <p:cTn id="61" dur="1" fill="hold">
                                          <p:stCondLst>
                                            <p:cond delay="0"/>
                                          </p:stCondLst>
                                        </p:cTn>
                                        <p:tgtEl>
                                          <p:spTgt spid="26781"/>
                                        </p:tgtEl>
                                        <p:attrNameLst>
                                          <p:attrName>style.visibility</p:attrName>
                                        </p:attrNameLst>
                                      </p:cBhvr>
                                      <p:to>
                                        <p:strVal val="visible"/>
                                      </p:to>
                                    </p:set>
                                    <p:anim calcmode="lin" valueType="num">
                                      <p:cBhvr>
                                        <p:cTn id="62" dur="500"/>
                                        <p:tgtEl>
                                          <p:spTgt spid="26781"/>
                                        </p:tgtEl>
                                        <p:attrNameLst>
                                          <p:attrName>ppt_y</p:attrName>
                                        </p:attrNameLst>
                                      </p:cBhvr>
                                      <p:tavLst>
                                        <p:tav tm="0">
                                          <p:val>
                                            <p:strVal val="#ppt_y+#ppt_h*1.125000"/>
                                          </p:val>
                                        </p:tav>
                                        <p:tav tm="100000">
                                          <p:val>
                                            <p:strVal val="#ppt_y"/>
                                          </p:val>
                                        </p:tav>
                                      </p:tavLst>
                                    </p:anim>
                                    <p:animEffect>
                                      <p:cBhvr>
                                        <p:cTn id="63" dur="500"/>
                                        <p:tgtEl>
                                          <p:spTgt spid="267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69" grpId="0" animBg="1"/>
      <p:bldP spid="26770" grpId="0" animBg="1"/>
      <p:bldP spid="26771" grpId="0" animBg="1"/>
      <p:bldP spid="26772" grpId="0" animBg="1"/>
      <p:bldP spid="26778" grpId="0" bldLvl="0" autoUpdateAnimBg="0"/>
      <p:bldP spid="26780" grpId="0" animBg="1"/>
      <p:bldP spid="26781" grpId="0" bldLvl="0" autoUpdateAnimBg="0"/>
      <p:bldP spid="26797"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651" name="组合 160"/>
          <p:cNvGrpSpPr>
            <a:grpSpLocks/>
          </p:cNvGrpSpPr>
          <p:nvPr/>
        </p:nvGrpSpPr>
        <p:grpSpPr bwMode="auto">
          <a:xfrm>
            <a:off x="2892425" y="933450"/>
            <a:ext cx="3128963" cy="3143250"/>
            <a:chOff x="0" y="0"/>
            <a:chExt cx="3127289" cy="3141371"/>
          </a:xfrm>
        </p:grpSpPr>
        <p:grpSp>
          <p:nvGrpSpPr>
            <p:cNvPr id="27662" name="组合 83"/>
            <p:cNvGrpSpPr>
              <a:grpSpLocks/>
            </p:cNvGrpSpPr>
            <p:nvPr/>
          </p:nvGrpSpPr>
          <p:grpSpPr bwMode="auto">
            <a:xfrm rot="4947725">
              <a:off x="-7041" y="7041"/>
              <a:ext cx="3141371" cy="3127289"/>
              <a:chOff x="0" y="0"/>
              <a:chExt cx="4249738" cy="4230688"/>
            </a:xfrm>
          </p:grpSpPr>
          <p:sp>
            <p:nvSpPr>
              <p:cNvPr id="27732"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7733"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34"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35"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36"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37"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38"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39"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40"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41"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42"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43"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44"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45"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46"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47"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48"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49"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50"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51"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52"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53"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54"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55"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56"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57"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58"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59"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60"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61"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62"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63"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64"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65"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66"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67"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68"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69"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0"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71"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2"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3"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4"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5"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6"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7"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8"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9"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0"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1"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2"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3"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4"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5"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6"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7"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8"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9"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93"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94"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96"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97"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7663" name="组合 1"/>
            <p:cNvGrpSpPr>
              <a:grpSpLocks/>
            </p:cNvGrpSpPr>
            <p:nvPr/>
          </p:nvGrpSpPr>
          <p:grpSpPr bwMode="auto">
            <a:xfrm rot="-3775067">
              <a:off x="170520" y="183807"/>
              <a:ext cx="2786247" cy="2773758"/>
              <a:chOff x="0" y="0"/>
              <a:chExt cx="4249738" cy="4230688"/>
            </a:xfrm>
          </p:grpSpPr>
          <p:sp>
            <p:nvSpPr>
              <p:cNvPr id="2766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766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6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6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6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6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7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7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7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7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7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7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7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7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7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7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8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8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8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8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8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85"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8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8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8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8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0"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5"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8"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0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2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3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3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27790" name="文本框 6"/>
          <p:cNvSpPr>
            <a:spLocks noChangeArrowheads="1"/>
          </p:cNvSpPr>
          <p:nvPr/>
        </p:nvSpPr>
        <p:spPr bwMode="auto">
          <a:xfrm>
            <a:off x="3895725" y="1262063"/>
            <a:ext cx="1284288" cy="264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72" tIns="45736" rIns="91472" bIns="45736">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6700" b="1">
                <a:solidFill>
                  <a:schemeClr val="bg1"/>
                </a:solidFill>
                <a:latin typeface="方正姚体" panose="02010601030101010101" pitchFamily="2" charset="-122"/>
                <a:sym typeface="Nexa Light" pitchFamily="2" charset="-122"/>
              </a:rPr>
              <a:t>P</a:t>
            </a:r>
            <a:endParaRPr lang="zh-CN" altLang="en-US" sz="1900">
              <a:latin typeface="Arial" panose="020B0604020202020204" pitchFamily="34" charset="0"/>
            </a:endParaRPr>
          </a:p>
        </p:txBody>
      </p:sp>
      <p:sp>
        <p:nvSpPr>
          <p:cNvPr id="27791" name="直接连接符 153"/>
          <p:cNvSpPr>
            <a:spLocks noChangeShapeType="1"/>
          </p:cNvSpPr>
          <p:nvPr/>
        </p:nvSpPr>
        <p:spPr bwMode="auto">
          <a:xfrm>
            <a:off x="6137275" y="2505075"/>
            <a:ext cx="3071813" cy="0"/>
          </a:xfrm>
          <a:prstGeom prst="line">
            <a:avLst/>
          </a:prstGeom>
          <a:noFill/>
          <a:ln w="12700">
            <a:solidFill>
              <a:srgbClr val="F2F2F2"/>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27792" name="组合 162"/>
          <p:cNvGrpSpPr>
            <a:grpSpLocks/>
          </p:cNvGrpSpPr>
          <p:nvPr/>
        </p:nvGrpSpPr>
        <p:grpSpPr bwMode="auto">
          <a:xfrm>
            <a:off x="3143250" y="4724400"/>
            <a:ext cx="3092450" cy="349250"/>
            <a:chOff x="0" y="0"/>
            <a:chExt cx="2318194" cy="261984"/>
          </a:xfrm>
        </p:grpSpPr>
        <p:sp>
          <p:nvSpPr>
            <p:cNvPr id="27660" name="Freeform 125"/>
            <p:cNvSpPr>
              <a:spLocks noEditPoints="1" noChangeArrowheads="1"/>
            </p:cNvSpPr>
            <p:nvPr/>
          </p:nvSpPr>
          <p:spPr bwMode="auto">
            <a:xfrm>
              <a:off x="0" y="0"/>
              <a:ext cx="296006" cy="222323"/>
            </a:xfrm>
            <a:custGeom>
              <a:avLst/>
              <a:gdLst>
                <a:gd name="T0" fmla="*/ 2147483646 w 108"/>
                <a:gd name="T1" fmla="*/ 2147483646 h 81"/>
                <a:gd name="T2" fmla="*/ 2147483646 w 108"/>
                <a:gd name="T3" fmla="*/ 2147483646 h 81"/>
                <a:gd name="T4" fmla="*/ 2147483646 w 108"/>
                <a:gd name="T5" fmla="*/ 2147483646 h 81"/>
                <a:gd name="T6" fmla="*/ 2147483646 w 108"/>
                <a:gd name="T7" fmla="*/ 2147483646 h 81"/>
                <a:gd name="T8" fmla="*/ 2147483646 w 108"/>
                <a:gd name="T9" fmla="*/ 2147483646 h 81"/>
                <a:gd name="T10" fmla="*/ 2147483646 w 108"/>
                <a:gd name="T11" fmla="*/ 2147483646 h 81"/>
                <a:gd name="T12" fmla="*/ 2147483646 w 108"/>
                <a:gd name="T13" fmla="*/ 2147483646 h 81"/>
                <a:gd name="T14" fmla="*/ 2147483646 w 108"/>
                <a:gd name="T15" fmla="*/ 2147483646 h 81"/>
                <a:gd name="T16" fmla="*/ 2147483646 w 108"/>
                <a:gd name="T17" fmla="*/ 2147483646 h 81"/>
                <a:gd name="T18" fmla="*/ 2147483646 w 108"/>
                <a:gd name="T19" fmla="*/ 2147483646 h 81"/>
                <a:gd name="T20" fmla="*/ 2147483646 w 108"/>
                <a:gd name="T21" fmla="*/ 2147483646 h 81"/>
                <a:gd name="T22" fmla="*/ 2147483646 w 108"/>
                <a:gd name="T23" fmla="*/ 2147483646 h 81"/>
                <a:gd name="T24" fmla="*/ 2147483646 w 108"/>
                <a:gd name="T25" fmla="*/ 2147483646 h 81"/>
                <a:gd name="T26" fmla="*/ 2147483646 w 108"/>
                <a:gd name="T27" fmla="*/ 2147483646 h 81"/>
                <a:gd name="T28" fmla="*/ 2147483646 w 108"/>
                <a:gd name="T29" fmla="*/ 2147483646 h 81"/>
                <a:gd name="T30" fmla="*/ 0 w 108"/>
                <a:gd name="T31" fmla="*/ 2147483646 h 81"/>
                <a:gd name="T32" fmla="*/ 2147483646 w 108"/>
                <a:gd name="T33" fmla="*/ 2147483646 h 81"/>
                <a:gd name="T34" fmla="*/ 2147483646 w 108"/>
                <a:gd name="T35" fmla="*/ 2147483646 h 81"/>
                <a:gd name="T36" fmla="*/ 2147483646 w 108"/>
                <a:gd name="T37" fmla="*/ 2147483646 h 81"/>
                <a:gd name="T38" fmla="*/ 2147483646 w 108"/>
                <a:gd name="T39" fmla="*/ 2147483646 h 81"/>
                <a:gd name="T40" fmla="*/ 2147483646 w 108"/>
                <a:gd name="T41" fmla="*/ 2147483646 h 81"/>
                <a:gd name="T42" fmla="*/ 2147483646 w 108"/>
                <a:gd name="T43" fmla="*/ 2147483646 h 81"/>
                <a:gd name="T44" fmla="*/ 2147483646 w 108"/>
                <a:gd name="T45" fmla="*/ 2147483646 h 81"/>
                <a:gd name="T46" fmla="*/ 2147483646 w 108"/>
                <a:gd name="T47" fmla="*/ 2147483646 h 81"/>
                <a:gd name="T48" fmla="*/ 2147483646 w 108"/>
                <a:gd name="T49" fmla="*/ 2147483646 h 81"/>
                <a:gd name="T50" fmla="*/ 2147483646 w 108"/>
                <a:gd name="T51" fmla="*/ 2147483646 h 81"/>
                <a:gd name="T52" fmla="*/ 2147483646 w 108"/>
                <a:gd name="T53" fmla="*/ 2147483646 h 81"/>
                <a:gd name="T54" fmla="*/ 2147483646 w 108"/>
                <a:gd name="T55" fmla="*/ 2147483646 h 81"/>
                <a:gd name="T56" fmla="*/ 2147483646 w 108"/>
                <a:gd name="T57" fmla="*/ 2147483646 h 81"/>
                <a:gd name="T58" fmla="*/ 2147483646 w 108"/>
                <a:gd name="T59" fmla="*/ 2147483646 h 81"/>
                <a:gd name="T60" fmla="*/ 2147483646 w 108"/>
                <a:gd name="T61" fmla="*/ 2147483646 h 81"/>
                <a:gd name="T62" fmla="*/ 2147483646 w 108"/>
                <a:gd name="T63" fmla="*/ 2147483646 h 81"/>
                <a:gd name="T64" fmla="*/ 2147483646 w 108"/>
                <a:gd name="T65" fmla="*/ 2147483646 h 81"/>
                <a:gd name="T66" fmla="*/ 2147483646 w 108"/>
                <a:gd name="T67" fmla="*/ 2147483646 h 81"/>
                <a:gd name="T68" fmla="*/ 2147483646 w 108"/>
                <a:gd name="T69" fmla="*/ 2147483646 h 81"/>
                <a:gd name="T70" fmla="*/ 2147483646 w 108"/>
                <a:gd name="T71" fmla="*/ 2147483646 h 81"/>
                <a:gd name="T72" fmla="*/ 2147483646 w 108"/>
                <a:gd name="T73" fmla="*/ 2147483646 h 81"/>
                <a:gd name="T74" fmla="*/ 2147483646 w 108"/>
                <a:gd name="T75" fmla="*/ 2147483646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8"/>
                <a:gd name="T115" fmla="*/ 0 h 81"/>
                <a:gd name="T116" fmla="*/ 108 w 108"/>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8" h="81">
                  <a:moveTo>
                    <a:pt x="3" y="54"/>
                  </a:moveTo>
                  <a:cubicBezTo>
                    <a:pt x="9" y="52"/>
                    <a:pt x="15" y="49"/>
                    <a:pt x="21" y="47"/>
                  </a:cubicBezTo>
                  <a:cubicBezTo>
                    <a:pt x="22" y="46"/>
                    <a:pt x="24" y="45"/>
                    <a:pt x="25" y="44"/>
                  </a:cubicBezTo>
                  <a:cubicBezTo>
                    <a:pt x="35" y="62"/>
                    <a:pt x="35" y="62"/>
                    <a:pt x="35" y="62"/>
                  </a:cubicBezTo>
                  <a:cubicBezTo>
                    <a:pt x="43" y="44"/>
                    <a:pt x="43" y="44"/>
                    <a:pt x="43" y="44"/>
                  </a:cubicBezTo>
                  <a:cubicBezTo>
                    <a:pt x="45" y="45"/>
                    <a:pt x="46" y="46"/>
                    <a:pt x="48" y="47"/>
                  </a:cubicBezTo>
                  <a:cubicBezTo>
                    <a:pt x="60" y="52"/>
                    <a:pt x="60" y="52"/>
                    <a:pt x="60" y="52"/>
                  </a:cubicBezTo>
                  <a:cubicBezTo>
                    <a:pt x="60" y="51"/>
                    <a:pt x="60" y="51"/>
                    <a:pt x="60" y="51"/>
                  </a:cubicBezTo>
                  <a:cubicBezTo>
                    <a:pt x="65" y="49"/>
                    <a:pt x="69" y="47"/>
                    <a:pt x="72" y="47"/>
                  </a:cubicBezTo>
                  <a:cubicBezTo>
                    <a:pt x="74" y="53"/>
                    <a:pt x="78" y="57"/>
                    <a:pt x="83" y="61"/>
                  </a:cubicBezTo>
                  <a:cubicBezTo>
                    <a:pt x="89" y="57"/>
                    <a:pt x="93" y="52"/>
                    <a:pt x="96" y="47"/>
                  </a:cubicBezTo>
                  <a:cubicBezTo>
                    <a:pt x="98" y="47"/>
                    <a:pt x="102" y="48"/>
                    <a:pt x="105" y="49"/>
                  </a:cubicBezTo>
                  <a:cubicBezTo>
                    <a:pt x="108" y="54"/>
                    <a:pt x="108" y="65"/>
                    <a:pt x="108" y="72"/>
                  </a:cubicBezTo>
                  <a:cubicBezTo>
                    <a:pt x="69" y="72"/>
                    <a:pt x="69" y="72"/>
                    <a:pt x="69" y="72"/>
                  </a:cubicBezTo>
                  <a:cubicBezTo>
                    <a:pt x="70" y="75"/>
                    <a:pt x="70" y="78"/>
                    <a:pt x="69" y="81"/>
                  </a:cubicBezTo>
                  <a:cubicBezTo>
                    <a:pt x="46" y="81"/>
                    <a:pt x="23" y="81"/>
                    <a:pt x="0" y="81"/>
                  </a:cubicBezTo>
                  <a:cubicBezTo>
                    <a:pt x="0" y="68"/>
                    <a:pt x="0" y="59"/>
                    <a:pt x="3" y="54"/>
                  </a:cubicBezTo>
                  <a:close/>
                  <a:moveTo>
                    <a:pt x="73" y="27"/>
                  </a:moveTo>
                  <a:cubicBezTo>
                    <a:pt x="79" y="28"/>
                    <a:pt x="89" y="27"/>
                    <a:pt x="93" y="25"/>
                  </a:cubicBezTo>
                  <a:cubicBezTo>
                    <a:pt x="93" y="27"/>
                    <a:pt x="93" y="33"/>
                    <a:pt x="92" y="37"/>
                  </a:cubicBezTo>
                  <a:cubicBezTo>
                    <a:pt x="91" y="39"/>
                    <a:pt x="90" y="41"/>
                    <a:pt x="88" y="42"/>
                  </a:cubicBezTo>
                  <a:cubicBezTo>
                    <a:pt x="99" y="42"/>
                    <a:pt x="99" y="42"/>
                    <a:pt x="99" y="42"/>
                  </a:cubicBezTo>
                  <a:cubicBezTo>
                    <a:pt x="99" y="42"/>
                    <a:pt x="98" y="34"/>
                    <a:pt x="98" y="32"/>
                  </a:cubicBezTo>
                  <a:cubicBezTo>
                    <a:pt x="102" y="3"/>
                    <a:pt x="64" y="3"/>
                    <a:pt x="69" y="32"/>
                  </a:cubicBezTo>
                  <a:cubicBezTo>
                    <a:pt x="69" y="34"/>
                    <a:pt x="68" y="42"/>
                    <a:pt x="68" y="42"/>
                  </a:cubicBezTo>
                  <a:cubicBezTo>
                    <a:pt x="78" y="42"/>
                    <a:pt x="78" y="42"/>
                    <a:pt x="78" y="42"/>
                  </a:cubicBezTo>
                  <a:cubicBezTo>
                    <a:pt x="77" y="41"/>
                    <a:pt x="76" y="39"/>
                    <a:pt x="75" y="37"/>
                  </a:cubicBezTo>
                  <a:cubicBezTo>
                    <a:pt x="73" y="34"/>
                    <a:pt x="73" y="30"/>
                    <a:pt x="73" y="27"/>
                  </a:cubicBezTo>
                  <a:cubicBezTo>
                    <a:pt x="73" y="27"/>
                    <a:pt x="73" y="27"/>
                    <a:pt x="73" y="27"/>
                  </a:cubicBezTo>
                  <a:close/>
                  <a:moveTo>
                    <a:pt x="21" y="31"/>
                  </a:moveTo>
                  <a:cubicBezTo>
                    <a:pt x="21" y="25"/>
                    <a:pt x="21" y="21"/>
                    <a:pt x="22" y="16"/>
                  </a:cubicBezTo>
                  <a:cubicBezTo>
                    <a:pt x="29" y="12"/>
                    <a:pt x="37" y="18"/>
                    <a:pt x="46" y="16"/>
                  </a:cubicBezTo>
                  <a:cubicBezTo>
                    <a:pt x="47" y="20"/>
                    <a:pt x="48" y="25"/>
                    <a:pt x="47" y="31"/>
                  </a:cubicBezTo>
                  <a:cubicBezTo>
                    <a:pt x="47" y="31"/>
                    <a:pt x="51" y="28"/>
                    <a:pt x="52" y="25"/>
                  </a:cubicBezTo>
                  <a:cubicBezTo>
                    <a:pt x="52" y="22"/>
                    <a:pt x="51" y="10"/>
                    <a:pt x="50" y="8"/>
                  </a:cubicBezTo>
                  <a:cubicBezTo>
                    <a:pt x="45" y="0"/>
                    <a:pt x="25" y="0"/>
                    <a:pt x="19" y="7"/>
                  </a:cubicBezTo>
                  <a:cubicBezTo>
                    <a:pt x="18" y="9"/>
                    <a:pt x="16" y="25"/>
                    <a:pt x="18" y="28"/>
                  </a:cubicBezTo>
                  <a:cubicBezTo>
                    <a:pt x="19" y="30"/>
                    <a:pt x="21" y="31"/>
                    <a:pt x="21" y="31"/>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27661" name="TextBox 164"/>
            <p:cNvSpPr>
              <a:spLocks noChangeArrowheads="1"/>
            </p:cNvSpPr>
            <p:nvPr/>
          </p:nvSpPr>
          <p:spPr bwMode="auto">
            <a:xfrm>
              <a:off x="411093" y="8127"/>
              <a:ext cx="1907101" cy="2538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600">
                  <a:solidFill>
                    <a:schemeClr val="bg1"/>
                  </a:solidFill>
                  <a:latin typeface="方正姚体" panose="02010601030101010101" pitchFamily="2" charset="-122"/>
                  <a:ea typeface="方正姚体" panose="02010601030101010101" pitchFamily="2" charset="-122"/>
                  <a:sym typeface="微软雅黑" panose="020B0503020204020204" pitchFamily="34" charset="-122"/>
                </a:rPr>
                <a:t>DESIGN BY PENELOPE</a:t>
              </a:r>
              <a:endParaRPr lang="zh-CN" altLang="en-US" sz="1600">
                <a:solidFill>
                  <a:schemeClr val="bg1"/>
                </a:solidFill>
                <a:latin typeface="方正姚体" panose="02010601030101010101" pitchFamily="2" charset="-122"/>
                <a:ea typeface="方正姚体" panose="02010601030101010101" pitchFamily="2" charset="-122"/>
                <a:sym typeface="微软雅黑" panose="020B0503020204020204" pitchFamily="34" charset="-122"/>
              </a:endParaRPr>
            </a:p>
          </p:txBody>
        </p:sp>
      </p:grpSp>
      <p:grpSp>
        <p:nvGrpSpPr>
          <p:cNvPr id="27795" name="组合 165"/>
          <p:cNvGrpSpPr>
            <a:grpSpLocks/>
          </p:cNvGrpSpPr>
          <p:nvPr/>
        </p:nvGrpSpPr>
        <p:grpSpPr bwMode="auto">
          <a:xfrm>
            <a:off x="6408738" y="4724400"/>
            <a:ext cx="2582862" cy="339725"/>
            <a:chOff x="0" y="0"/>
            <a:chExt cx="1935903" cy="253856"/>
          </a:xfrm>
        </p:grpSpPr>
        <p:sp>
          <p:nvSpPr>
            <p:cNvPr id="27658" name="Freeform 141"/>
            <p:cNvSpPr>
              <a:spLocks noEditPoints="1" noChangeArrowheads="1"/>
            </p:cNvSpPr>
            <p:nvPr/>
          </p:nvSpPr>
          <p:spPr bwMode="auto">
            <a:xfrm>
              <a:off x="0" y="3403"/>
              <a:ext cx="204684" cy="215561"/>
            </a:xfrm>
            <a:custGeom>
              <a:avLst/>
              <a:gdLst>
                <a:gd name="T0" fmla="*/ 2147483646 w 96"/>
                <a:gd name="T1" fmla="*/ 2147483646 h 101"/>
                <a:gd name="T2" fmla="*/ 2147483646 w 96"/>
                <a:gd name="T3" fmla="*/ 2147483646 h 101"/>
                <a:gd name="T4" fmla="*/ 2147483646 w 96"/>
                <a:gd name="T5" fmla="*/ 2147483646 h 101"/>
                <a:gd name="T6" fmla="*/ 2147483646 w 96"/>
                <a:gd name="T7" fmla="*/ 2147483646 h 101"/>
                <a:gd name="T8" fmla="*/ 2147483646 w 96"/>
                <a:gd name="T9" fmla="*/ 2147483646 h 101"/>
                <a:gd name="T10" fmla="*/ 2147483646 w 96"/>
                <a:gd name="T11" fmla="*/ 2147483646 h 101"/>
                <a:gd name="T12" fmla="*/ 2147483646 w 96"/>
                <a:gd name="T13" fmla="*/ 2147483646 h 101"/>
                <a:gd name="T14" fmla="*/ 2147483646 w 96"/>
                <a:gd name="T15" fmla="*/ 2147483646 h 101"/>
                <a:gd name="T16" fmla="*/ 2147483646 w 96"/>
                <a:gd name="T17" fmla="*/ 2147483646 h 101"/>
                <a:gd name="T18" fmla="*/ 2147483646 w 96"/>
                <a:gd name="T19" fmla="*/ 2147483646 h 101"/>
                <a:gd name="T20" fmla="*/ 2147483646 w 96"/>
                <a:gd name="T21" fmla="*/ 2147483646 h 101"/>
                <a:gd name="T22" fmla="*/ 2147483646 w 96"/>
                <a:gd name="T23" fmla="*/ 2147483646 h 101"/>
                <a:gd name="T24" fmla="*/ 2147483646 w 96"/>
                <a:gd name="T25" fmla="*/ 2147483646 h 101"/>
                <a:gd name="T26" fmla="*/ 2147483646 w 96"/>
                <a:gd name="T27" fmla="*/ 2147483646 h 101"/>
                <a:gd name="T28" fmla="*/ 2147483646 w 96"/>
                <a:gd name="T29" fmla="*/ 2147483646 h 101"/>
                <a:gd name="T30" fmla="*/ 2147483646 w 96"/>
                <a:gd name="T31" fmla="*/ 2147483646 h 101"/>
                <a:gd name="T32" fmla="*/ 2147483646 w 96"/>
                <a:gd name="T33" fmla="*/ 2147483646 h 101"/>
                <a:gd name="T34" fmla="*/ 2147483646 w 96"/>
                <a:gd name="T35" fmla="*/ 2147483646 h 101"/>
                <a:gd name="T36" fmla="*/ 2147483646 w 96"/>
                <a:gd name="T37" fmla="*/ 2147483646 h 101"/>
                <a:gd name="T38" fmla="*/ 2147483646 w 96"/>
                <a:gd name="T39" fmla="*/ 2147483646 h 101"/>
                <a:gd name="T40" fmla="*/ 2147483646 w 96"/>
                <a:gd name="T41" fmla="*/ 2147483646 h 101"/>
                <a:gd name="T42" fmla="*/ 2147483646 w 96"/>
                <a:gd name="T43" fmla="*/ 2147483646 h 101"/>
                <a:gd name="T44" fmla="*/ 2147483646 w 96"/>
                <a:gd name="T45" fmla="*/ 2147483646 h 101"/>
                <a:gd name="T46" fmla="*/ 2147483646 w 96"/>
                <a:gd name="T47" fmla="*/ 2147483646 h 101"/>
                <a:gd name="T48" fmla="*/ 2147483646 w 96"/>
                <a:gd name="T49" fmla="*/ 2147483646 h 101"/>
                <a:gd name="T50" fmla="*/ 2147483646 w 96"/>
                <a:gd name="T51" fmla="*/ 2147483646 h 101"/>
                <a:gd name="T52" fmla="*/ 2147483646 w 96"/>
                <a:gd name="T53" fmla="*/ 2147483646 h 101"/>
                <a:gd name="T54" fmla="*/ 2147483646 w 96"/>
                <a:gd name="T55" fmla="*/ 2147483646 h 101"/>
                <a:gd name="T56" fmla="*/ 2147483646 w 96"/>
                <a:gd name="T57" fmla="*/ 2147483646 h 101"/>
                <a:gd name="T58" fmla="*/ 2147483646 w 96"/>
                <a:gd name="T59" fmla="*/ 0 h 101"/>
                <a:gd name="T60" fmla="*/ 2147483646 w 96"/>
                <a:gd name="T61" fmla="*/ 2147483646 h 101"/>
                <a:gd name="T62" fmla="*/ 2147483646 w 96"/>
                <a:gd name="T63" fmla="*/ 2147483646 h 101"/>
                <a:gd name="T64" fmla="*/ 2147483646 w 96"/>
                <a:gd name="T65" fmla="*/ 0 h 101"/>
                <a:gd name="T66" fmla="*/ 2147483646 w 96"/>
                <a:gd name="T67" fmla="*/ 2147483646 h 101"/>
                <a:gd name="T68" fmla="*/ 2147483646 w 96"/>
                <a:gd name="T69" fmla="*/ 2147483646 h 101"/>
                <a:gd name="T70" fmla="*/ 2147483646 w 96"/>
                <a:gd name="T71" fmla="*/ 2147483646 h 101"/>
                <a:gd name="T72" fmla="*/ 2147483646 w 96"/>
                <a:gd name="T73" fmla="*/ 2147483646 h 101"/>
                <a:gd name="T74" fmla="*/ 2147483646 w 96"/>
                <a:gd name="T75" fmla="*/ 2147483646 h 101"/>
                <a:gd name="T76" fmla="*/ 2147483646 w 96"/>
                <a:gd name="T77" fmla="*/ 2147483646 h 101"/>
                <a:gd name="T78" fmla="*/ 2147483646 w 96"/>
                <a:gd name="T79" fmla="*/ 2147483646 h 101"/>
                <a:gd name="T80" fmla="*/ 2147483646 w 96"/>
                <a:gd name="T81" fmla="*/ 2147483646 h 101"/>
                <a:gd name="T82" fmla="*/ 2147483646 w 96"/>
                <a:gd name="T83" fmla="*/ 2147483646 h 101"/>
                <a:gd name="T84" fmla="*/ 2147483646 w 96"/>
                <a:gd name="T85" fmla="*/ 2147483646 h 101"/>
                <a:gd name="T86" fmla="*/ 2147483646 w 96"/>
                <a:gd name="T87" fmla="*/ 2147483646 h 101"/>
                <a:gd name="T88" fmla="*/ 2147483646 w 96"/>
                <a:gd name="T89" fmla="*/ 2147483646 h 101"/>
                <a:gd name="T90" fmla="*/ 2147483646 w 96"/>
                <a:gd name="T91" fmla="*/ 2147483646 h 101"/>
                <a:gd name="T92" fmla="*/ 2147483646 w 96"/>
                <a:gd name="T93" fmla="*/ 2147483646 h 101"/>
                <a:gd name="T94" fmla="*/ 2147483646 w 96"/>
                <a:gd name="T95" fmla="*/ 2147483646 h 101"/>
                <a:gd name="T96" fmla="*/ 2147483646 w 96"/>
                <a:gd name="T97" fmla="*/ 2147483646 h 101"/>
                <a:gd name="T98" fmla="*/ 2147483646 w 96"/>
                <a:gd name="T99" fmla="*/ 2147483646 h 101"/>
                <a:gd name="T100" fmla="*/ 2147483646 w 96"/>
                <a:gd name="T101" fmla="*/ 2147483646 h 101"/>
                <a:gd name="T102" fmla="*/ 2147483646 w 96"/>
                <a:gd name="T103" fmla="*/ 2147483646 h 101"/>
                <a:gd name="T104" fmla="*/ 2147483646 w 96"/>
                <a:gd name="T105" fmla="*/ 2147483646 h 101"/>
                <a:gd name="T106" fmla="*/ 2147483646 w 96"/>
                <a:gd name="T107" fmla="*/ 2147483646 h 101"/>
                <a:gd name="T108" fmla="*/ 2147483646 w 96"/>
                <a:gd name="T109" fmla="*/ 2147483646 h 101"/>
                <a:gd name="T110" fmla="*/ 2147483646 w 96"/>
                <a:gd name="T111" fmla="*/ 2147483646 h 101"/>
                <a:gd name="T112" fmla="*/ 2147483646 w 96"/>
                <a:gd name="T113" fmla="*/ 2147483646 h 101"/>
                <a:gd name="T114" fmla="*/ 2147483646 w 96"/>
                <a:gd name="T115" fmla="*/ 2147483646 h 101"/>
                <a:gd name="T116" fmla="*/ 2147483646 w 96"/>
                <a:gd name="T117" fmla="*/ 2147483646 h 101"/>
                <a:gd name="T118" fmla="*/ 2147483646 w 96"/>
                <a:gd name="T119" fmla="*/ 2147483646 h 1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6"/>
                <a:gd name="T181" fmla="*/ 0 h 101"/>
                <a:gd name="T182" fmla="*/ 96 w 96"/>
                <a:gd name="T183" fmla="*/ 101 h 1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6" h="101">
                  <a:moveTo>
                    <a:pt x="20" y="86"/>
                  </a:moveTo>
                  <a:cubicBezTo>
                    <a:pt x="12" y="78"/>
                    <a:pt x="8" y="68"/>
                    <a:pt x="7" y="58"/>
                  </a:cubicBezTo>
                  <a:cubicBezTo>
                    <a:pt x="7" y="48"/>
                    <a:pt x="10" y="38"/>
                    <a:pt x="18" y="29"/>
                  </a:cubicBezTo>
                  <a:cubicBezTo>
                    <a:pt x="24" y="22"/>
                    <a:pt x="33" y="18"/>
                    <a:pt x="42" y="17"/>
                  </a:cubicBezTo>
                  <a:cubicBezTo>
                    <a:pt x="41" y="9"/>
                    <a:pt x="41" y="9"/>
                    <a:pt x="41" y="9"/>
                  </a:cubicBezTo>
                  <a:cubicBezTo>
                    <a:pt x="36" y="10"/>
                    <a:pt x="36" y="10"/>
                    <a:pt x="36" y="10"/>
                  </a:cubicBezTo>
                  <a:cubicBezTo>
                    <a:pt x="35" y="5"/>
                    <a:pt x="35" y="5"/>
                    <a:pt x="35" y="5"/>
                  </a:cubicBezTo>
                  <a:cubicBezTo>
                    <a:pt x="48" y="3"/>
                    <a:pt x="48" y="3"/>
                    <a:pt x="48" y="3"/>
                  </a:cubicBezTo>
                  <a:cubicBezTo>
                    <a:pt x="49" y="8"/>
                    <a:pt x="49" y="8"/>
                    <a:pt x="49" y="8"/>
                  </a:cubicBezTo>
                  <a:cubicBezTo>
                    <a:pt x="44" y="9"/>
                    <a:pt x="44" y="9"/>
                    <a:pt x="44" y="9"/>
                  </a:cubicBezTo>
                  <a:cubicBezTo>
                    <a:pt x="46" y="16"/>
                    <a:pt x="46" y="16"/>
                    <a:pt x="46" y="16"/>
                  </a:cubicBezTo>
                  <a:cubicBezTo>
                    <a:pt x="56" y="16"/>
                    <a:pt x="66" y="19"/>
                    <a:pt x="74" y="27"/>
                  </a:cubicBezTo>
                  <a:cubicBezTo>
                    <a:pt x="82" y="34"/>
                    <a:pt x="87" y="44"/>
                    <a:pt x="87" y="54"/>
                  </a:cubicBezTo>
                  <a:cubicBezTo>
                    <a:pt x="88" y="65"/>
                    <a:pt x="84" y="75"/>
                    <a:pt x="77" y="83"/>
                  </a:cubicBezTo>
                  <a:cubicBezTo>
                    <a:pt x="76" y="84"/>
                    <a:pt x="76" y="84"/>
                    <a:pt x="75" y="85"/>
                  </a:cubicBezTo>
                  <a:cubicBezTo>
                    <a:pt x="79" y="101"/>
                    <a:pt x="79" y="101"/>
                    <a:pt x="79" y="101"/>
                  </a:cubicBezTo>
                  <a:cubicBezTo>
                    <a:pt x="74" y="101"/>
                    <a:pt x="74" y="101"/>
                    <a:pt x="74" y="101"/>
                  </a:cubicBezTo>
                  <a:cubicBezTo>
                    <a:pt x="63" y="93"/>
                    <a:pt x="63" y="93"/>
                    <a:pt x="63" y="93"/>
                  </a:cubicBezTo>
                  <a:cubicBezTo>
                    <a:pt x="59" y="95"/>
                    <a:pt x="54" y="96"/>
                    <a:pt x="49" y="96"/>
                  </a:cubicBezTo>
                  <a:cubicBezTo>
                    <a:pt x="44" y="96"/>
                    <a:pt x="38" y="95"/>
                    <a:pt x="32" y="93"/>
                  </a:cubicBezTo>
                  <a:cubicBezTo>
                    <a:pt x="22" y="101"/>
                    <a:pt x="22" y="101"/>
                    <a:pt x="22" y="101"/>
                  </a:cubicBezTo>
                  <a:cubicBezTo>
                    <a:pt x="17" y="101"/>
                    <a:pt x="17" y="101"/>
                    <a:pt x="17" y="101"/>
                  </a:cubicBezTo>
                  <a:cubicBezTo>
                    <a:pt x="21" y="86"/>
                    <a:pt x="21" y="86"/>
                    <a:pt x="21" y="86"/>
                  </a:cubicBezTo>
                  <a:cubicBezTo>
                    <a:pt x="20" y="86"/>
                    <a:pt x="20" y="86"/>
                    <a:pt x="20" y="86"/>
                  </a:cubicBezTo>
                  <a:close/>
                  <a:moveTo>
                    <a:pt x="82" y="6"/>
                  </a:moveTo>
                  <a:cubicBezTo>
                    <a:pt x="74" y="3"/>
                    <a:pt x="66" y="5"/>
                    <a:pt x="60" y="11"/>
                  </a:cubicBezTo>
                  <a:cubicBezTo>
                    <a:pt x="92" y="31"/>
                    <a:pt x="92" y="31"/>
                    <a:pt x="92" y="31"/>
                  </a:cubicBezTo>
                  <a:cubicBezTo>
                    <a:pt x="96" y="24"/>
                    <a:pt x="94" y="15"/>
                    <a:pt x="88" y="9"/>
                  </a:cubicBezTo>
                  <a:cubicBezTo>
                    <a:pt x="92" y="3"/>
                    <a:pt x="92" y="3"/>
                    <a:pt x="92" y="3"/>
                  </a:cubicBezTo>
                  <a:cubicBezTo>
                    <a:pt x="86" y="0"/>
                    <a:pt x="86" y="0"/>
                    <a:pt x="86" y="0"/>
                  </a:cubicBezTo>
                  <a:cubicBezTo>
                    <a:pt x="82" y="6"/>
                    <a:pt x="82" y="6"/>
                    <a:pt x="82" y="6"/>
                  </a:cubicBezTo>
                  <a:close/>
                  <a:moveTo>
                    <a:pt x="14" y="6"/>
                  </a:moveTo>
                  <a:cubicBezTo>
                    <a:pt x="10" y="0"/>
                    <a:pt x="10" y="0"/>
                    <a:pt x="10" y="0"/>
                  </a:cubicBezTo>
                  <a:cubicBezTo>
                    <a:pt x="4" y="3"/>
                    <a:pt x="4" y="3"/>
                    <a:pt x="4" y="3"/>
                  </a:cubicBezTo>
                  <a:cubicBezTo>
                    <a:pt x="8" y="9"/>
                    <a:pt x="8" y="9"/>
                    <a:pt x="8" y="9"/>
                  </a:cubicBezTo>
                  <a:cubicBezTo>
                    <a:pt x="2" y="15"/>
                    <a:pt x="0" y="24"/>
                    <a:pt x="4" y="31"/>
                  </a:cubicBezTo>
                  <a:cubicBezTo>
                    <a:pt x="36" y="11"/>
                    <a:pt x="36" y="11"/>
                    <a:pt x="36" y="11"/>
                  </a:cubicBezTo>
                  <a:cubicBezTo>
                    <a:pt x="30" y="5"/>
                    <a:pt x="21" y="3"/>
                    <a:pt x="14" y="6"/>
                  </a:cubicBezTo>
                  <a:close/>
                  <a:moveTo>
                    <a:pt x="43" y="54"/>
                  </a:moveTo>
                  <a:cubicBezTo>
                    <a:pt x="42" y="55"/>
                    <a:pt x="42" y="55"/>
                    <a:pt x="42" y="56"/>
                  </a:cubicBezTo>
                  <a:cubicBezTo>
                    <a:pt x="35" y="57"/>
                    <a:pt x="28" y="58"/>
                    <a:pt x="22" y="61"/>
                  </a:cubicBezTo>
                  <a:cubicBezTo>
                    <a:pt x="22" y="62"/>
                    <a:pt x="22" y="63"/>
                    <a:pt x="22" y="64"/>
                  </a:cubicBezTo>
                  <a:cubicBezTo>
                    <a:pt x="29" y="63"/>
                    <a:pt x="37" y="62"/>
                    <a:pt x="43" y="59"/>
                  </a:cubicBezTo>
                  <a:cubicBezTo>
                    <a:pt x="44" y="60"/>
                    <a:pt x="45" y="61"/>
                    <a:pt x="46" y="61"/>
                  </a:cubicBezTo>
                  <a:cubicBezTo>
                    <a:pt x="49" y="62"/>
                    <a:pt x="53" y="61"/>
                    <a:pt x="54" y="58"/>
                  </a:cubicBezTo>
                  <a:cubicBezTo>
                    <a:pt x="55" y="55"/>
                    <a:pt x="53" y="51"/>
                    <a:pt x="50" y="50"/>
                  </a:cubicBezTo>
                  <a:cubicBezTo>
                    <a:pt x="50" y="50"/>
                    <a:pt x="49" y="50"/>
                    <a:pt x="49" y="50"/>
                  </a:cubicBezTo>
                  <a:cubicBezTo>
                    <a:pt x="47" y="46"/>
                    <a:pt x="44" y="41"/>
                    <a:pt x="41" y="37"/>
                  </a:cubicBezTo>
                  <a:cubicBezTo>
                    <a:pt x="40" y="38"/>
                    <a:pt x="39" y="39"/>
                    <a:pt x="38" y="39"/>
                  </a:cubicBezTo>
                  <a:cubicBezTo>
                    <a:pt x="39" y="44"/>
                    <a:pt x="41" y="48"/>
                    <a:pt x="44" y="52"/>
                  </a:cubicBezTo>
                  <a:cubicBezTo>
                    <a:pt x="43" y="52"/>
                    <a:pt x="43" y="53"/>
                    <a:pt x="43" y="54"/>
                  </a:cubicBezTo>
                  <a:close/>
                  <a:moveTo>
                    <a:pt x="18" y="58"/>
                  </a:moveTo>
                  <a:cubicBezTo>
                    <a:pt x="19" y="65"/>
                    <a:pt x="22" y="72"/>
                    <a:pt x="28" y="78"/>
                  </a:cubicBezTo>
                  <a:cubicBezTo>
                    <a:pt x="34" y="83"/>
                    <a:pt x="41" y="86"/>
                    <a:pt x="49" y="85"/>
                  </a:cubicBezTo>
                  <a:cubicBezTo>
                    <a:pt x="56" y="85"/>
                    <a:pt x="63" y="82"/>
                    <a:pt x="69" y="76"/>
                  </a:cubicBezTo>
                  <a:cubicBezTo>
                    <a:pt x="74" y="70"/>
                    <a:pt x="77" y="62"/>
                    <a:pt x="76" y="55"/>
                  </a:cubicBezTo>
                  <a:cubicBezTo>
                    <a:pt x="76" y="47"/>
                    <a:pt x="73" y="40"/>
                    <a:pt x="67" y="35"/>
                  </a:cubicBezTo>
                  <a:cubicBezTo>
                    <a:pt x="61" y="29"/>
                    <a:pt x="53" y="27"/>
                    <a:pt x="46" y="27"/>
                  </a:cubicBezTo>
                  <a:cubicBezTo>
                    <a:pt x="38" y="28"/>
                    <a:pt x="31" y="31"/>
                    <a:pt x="26" y="37"/>
                  </a:cubicBezTo>
                  <a:cubicBezTo>
                    <a:pt x="20" y="43"/>
                    <a:pt x="18" y="50"/>
                    <a:pt x="18" y="58"/>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27659" name="TextBox 167"/>
            <p:cNvSpPr>
              <a:spLocks noChangeArrowheads="1"/>
            </p:cNvSpPr>
            <p:nvPr/>
          </p:nvSpPr>
          <p:spPr bwMode="auto">
            <a:xfrm>
              <a:off x="396549" y="0"/>
              <a:ext cx="1539354" cy="2538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600">
                  <a:solidFill>
                    <a:schemeClr val="bg1"/>
                  </a:solidFill>
                  <a:latin typeface="方正姚体" panose="02010601030101010101" pitchFamily="2" charset="-122"/>
                  <a:ea typeface="方正姚体" panose="02010601030101010101" pitchFamily="2" charset="-122"/>
                  <a:sym typeface="微软雅黑" panose="020B0503020204020204" pitchFamily="34" charset="-122"/>
                </a:rPr>
                <a:t>ENTER THE TIME</a:t>
              </a:r>
              <a:endParaRPr lang="zh-CN" altLang="en-US" sz="1600">
                <a:solidFill>
                  <a:schemeClr val="bg1"/>
                </a:solidFill>
                <a:latin typeface="方正姚体" panose="02010601030101010101" pitchFamily="2" charset="-122"/>
                <a:ea typeface="方正姚体" panose="02010601030101010101" pitchFamily="2" charset="-122"/>
                <a:sym typeface="微软雅黑" panose="020B0503020204020204" pitchFamily="34" charset="-122"/>
              </a:endParaRPr>
            </a:p>
          </p:txBody>
        </p:sp>
      </p:grpSp>
      <p:sp>
        <p:nvSpPr>
          <p:cNvPr id="27798" name="TextBox 2"/>
          <p:cNvSpPr>
            <a:spLocks noChangeArrowheads="1"/>
          </p:cNvSpPr>
          <p:nvPr/>
        </p:nvSpPr>
        <p:spPr bwMode="auto">
          <a:xfrm>
            <a:off x="6202363" y="1585913"/>
            <a:ext cx="3248025"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63" tIns="60981" rIns="121963" bIns="6098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5300" b="1">
                <a:solidFill>
                  <a:srgbClr val="F2F2F2"/>
                </a:solidFill>
                <a:latin typeface="方正姚体" panose="02010601030101010101" pitchFamily="2" charset="-122"/>
                <a:sym typeface="Nexa Light" pitchFamily="2" charset="-122"/>
              </a:rPr>
              <a:t>THANK</a:t>
            </a:r>
            <a:endParaRPr lang="zh-CN" altLang="en-US" sz="5300" b="1">
              <a:solidFill>
                <a:srgbClr val="F2F2F2"/>
              </a:solidFill>
              <a:latin typeface="方正姚体" panose="02010601030101010101" pitchFamily="2" charset="-122"/>
              <a:sym typeface="Nexa Light" pitchFamily="2" charset="-122"/>
            </a:endParaRPr>
          </a:p>
        </p:txBody>
      </p:sp>
      <p:sp>
        <p:nvSpPr>
          <p:cNvPr id="27799" name="TextBox 168"/>
          <p:cNvSpPr>
            <a:spLocks noChangeArrowheads="1"/>
          </p:cNvSpPr>
          <p:nvPr/>
        </p:nvSpPr>
        <p:spPr bwMode="auto">
          <a:xfrm>
            <a:off x="6246813" y="2600325"/>
            <a:ext cx="3351212"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63" tIns="60981" rIns="121963" bIns="6098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5300" b="1">
                <a:solidFill>
                  <a:srgbClr val="F2F2F2"/>
                </a:solidFill>
                <a:latin typeface="方正姚体" panose="02010601030101010101" pitchFamily="2" charset="-122"/>
                <a:sym typeface="Nexa Light" pitchFamily="2" charset="-122"/>
              </a:rPr>
              <a:t>YOU</a:t>
            </a:r>
            <a:endParaRPr lang="zh-CN" altLang="en-US" sz="5300" b="1">
              <a:solidFill>
                <a:srgbClr val="F2F2F2"/>
              </a:solidFill>
              <a:latin typeface="方正姚体" panose="02010601030101010101" pitchFamily="2" charset="-122"/>
              <a:sym typeface="Nexa Light" pitchFamily="2" charset="-122"/>
            </a:endParaRPr>
          </a:p>
        </p:txBody>
      </p:sp>
      <p:sp>
        <p:nvSpPr>
          <p:cNvPr id="27800" name="TextBox 169"/>
          <p:cNvSpPr>
            <a:spLocks noChangeArrowheads="1"/>
          </p:cNvSpPr>
          <p:nvPr/>
        </p:nvSpPr>
        <p:spPr bwMode="auto">
          <a:xfrm>
            <a:off x="1635125" y="5414963"/>
            <a:ext cx="9223375" cy="1198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63" tIns="60981" rIns="121963" bIns="6098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600">
                <a:solidFill>
                  <a:srgbClr val="D8D8D8"/>
                </a:solidFill>
                <a:latin typeface="方正姚体" panose="02010601030101010101" pitchFamily="2" charset="-122"/>
                <a:sym typeface="Nexa Light" pitchFamily="2" charset="-122"/>
              </a:rPr>
              <a:t>Click here to modify the text , you may post text here . Click here to modify the text . Click here to modify the text , you may post text here . Click here to modify the text . Click here to modify the text , you may post text here . Click here to modify the text . </a:t>
            </a:r>
            <a:endParaRPr lang="zh-CN" altLang="en-US" sz="1600" baseline="-3000">
              <a:solidFill>
                <a:srgbClr val="D8D8D8"/>
              </a:solidFill>
              <a:latin typeface="方正姚体" panose="02010601030101010101" pitchFamily="2" charset="-122"/>
              <a:sym typeface="Nexa Light" pitchFamily="2" charset="-122"/>
            </a:endParaRPr>
          </a:p>
          <a:p>
            <a:pPr algn="ctr" eaLnBrk="1" hangingPunct="1">
              <a:lnSpc>
                <a:spcPct val="120000"/>
              </a:lnSpc>
              <a:spcBef>
                <a:spcPct val="0"/>
              </a:spcBef>
              <a:buFont typeface="Arial" panose="020B0604020202020204" pitchFamily="34" charset="0"/>
              <a:buNone/>
            </a:pPr>
            <a:endParaRPr lang="zh-CN" altLang="en-US" sz="1600" baseline="-3000">
              <a:solidFill>
                <a:srgbClr val="D8D8D8"/>
              </a:solidFill>
              <a:latin typeface="方正姚体" panose="02010601030101010101" pitchFamily="2" charset="-122"/>
              <a:sym typeface="Nexa Light" pitchFamily="2" charset="-122"/>
            </a:endParaRPr>
          </a:p>
        </p:txBody>
      </p:sp>
    </p:spTree>
  </p:cSld>
  <p:clrMapOvr>
    <a:masterClrMapping/>
  </p:clrMapOvr>
  <p:transition spd="slow" advTm="0">
    <p:checke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27651"/>
                                        </p:tgtEl>
                                        <p:attrNameLst>
                                          <p:attrName>style.visibility</p:attrName>
                                        </p:attrNameLst>
                                      </p:cBhvr>
                                      <p:to>
                                        <p:strVal val="visible"/>
                                      </p:to>
                                    </p:set>
                                    <p:animEffect>
                                      <p:cBhvr>
                                        <p:cTn id="7" dur="500"/>
                                        <p:tgtEl>
                                          <p:spTgt spid="27651"/>
                                        </p:tgtEl>
                                      </p:cBhvr>
                                    </p:animEffect>
                                  </p:childTnLst>
                                </p:cTn>
                              </p:par>
                              <p:par>
                                <p:cTn id="8" presetID="8" presetClass="emph" presetSubtype="0" fill="hold" nodeType="withEffect">
                                  <p:stCondLst>
                                    <p:cond delay="0"/>
                                  </p:stCondLst>
                                  <p:childTnLst>
                                    <p:animRot by="21600000">
                                      <p:cBhvr>
                                        <p:cTn id="9" dur="2500" fill="hold"/>
                                        <p:tgtEl>
                                          <p:spTgt spid="27651"/>
                                        </p:tgtEl>
                                        <p:attrNameLst>
                                          <p:attrName>r</p:attrName>
                                        </p:attrNameLst>
                                      </p:cBhvr>
                                    </p:animRot>
                                  </p:childTnLst>
                                </p:cTn>
                              </p:par>
                              <p:par>
                                <p:cTn id="10" presetID="2" presetClass="entr" presetSubtype="4" fill="hold" grpId="0" nodeType="withEffect">
                                  <p:stCondLst>
                                    <p:cond delay="1200"/>
                                  </p:stCondLst>
                                  <p:childTnLst>
                                    <p:set>
                                      <p:cBhvr>
                                        <p:cTn id="11" dur="1" fill="hold">
                                          <p:stCondLst>
                                            <p:cond delay="0"/>
                                          </p:stCondLst>
                                        </p:cTn>
                                        <p:tgtEl>
                                          <p:spTgt spid="27790"/>
                                        </p:tgtEl>
                                        <p:attrNameLst>
                                          <p:attrName>style.visibility</p:attrName>
                                        </p:attrNameLst>
                                      </p:cBhvr>
                                      <p:to>
                                        <p:strVal val="visible"/>
                                      </p:to>
                                    </p:set>
                                    <p:anim calcmode="lin" valueType="num">
                                      <p:cBhvr>
                                        <p:cTn id="12" dur="1000" fill="hold"/>
                                        <p:tgtEl>
                                          <p:spTgt spid="27790"/>
                                        </p:tgtEl>
                                        <p:attrNameLst>
                                          <p:attrName>ppt_x</p:attrName>
                                        </p:attrNameLst>
                                      </p:cBhvr>
                                      <p:tavLst>
                                        <p:tav tm="0">
                                          <p:val>
                                            <p:strVal val="#ppt_x"/>
                                          </p:val>
                                        </p:tav>
                                        <p:tav tm="100000">
                                          <p:val>
                                            <p:strVal val="#ppt_x"/>
                                          </p:val>
                                        </p:tav>
                                      </p:tavLst>
                                    </p:anim>
                                    <p:anim calcmode="lin" valueType="num">
                                      <p:cBhvr>
                                        <p:cTn id="13" dur="1000" fill="hold"/>
                                        <p:tgtEl>
                                          <p:spTgt spid="27790"/>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2500"/>
                            </p:stCondLst>
                            <p:childTnLst>
                              <p:par>
                                <p:cTn id="15" presetID="22" presetClass="entr" presetSubtype="8" fill="hold" grpId="0" nodeType="afterEffect">
                                  <p:stCondLst>
                                    <p:cond delay="0"/>
                                  </p:stCondLst>
                                  <p:childTnLst>
                                    <p:set>
                                      <p:cBhvr>
                                        <p:cTn id="16" dur="1" fill="hold">
                                          <p:stCondLst>
                                            <p:cond delay="0"/>
                                          </p:stCondLst>
                                        </p:cTn>
                                        <p:tgtEl>
                                          <p:spTgt spid="27791"/>
                                        </p:tgtEl>
                                        <p:attrNameLst>
                                          <p:attrName>style.visibility</p:attrName>
                                        </p:attrNameLst>
                                      </p:cBhvr>
                                      <p:to>
                                        <p:strVal val="visible"/>
                                      </p:to>
                                    </p:set>
                                    <p:animEffect>
                                      <p:cBhvr>
                                        <p:cTn id="17" dur="500"/>
                                        <p:tgtEl>
                                          <p:spTgt spid="27791"/>
                                        </p:tgtEl>
                                      </p:cBhvr>
                                    </p:animEffect>
                                  </p:childTnLst>
                                </p:cTn>
                              </p:par>
                            </p:childTnLst>
                          </p:cTn>
                        </p:par>
                        <p:par>
                          <p:cTn id="18" fill="hold" nodeType="afterGroup">
                            <p:stCondLst>
                              <p:cond delay="3000"/>
                            </p:stCondLst>
                            <p:childTnLst>
                              <p:par>
                                <p:cTn id="19" presetID="12" presetClass="entr" presetSubtype="4" fill="hold" grpId="0" nodeType="afterEffect">
                                  <p:stCondLst>
                                    <p:cond delay="0"/>
                                  </p:stCondLst>
                                  <p:childTnLst>
                                    <p:set>
                                      <p:cBhvr>
                                        <p:cTn id="20" dur="1" fill="hold">
                                          <p:stCondLst>
                                            <p:cond delay="0"/>
                                          </p:stCondLst>
                                        </p:cTn>
                                        <p:tgtEl>
                                          <p:spTgt spid="27798"/>
                                        </p:tgtEl>
                                        <p:attrNameLst>
                                          <p:attrName>style.visibility</p:attrName>
                                        </p:attrNameLst>
                                      </p:cBhvr>
                                      <p:to>
                                        <p:strVal val="visible"/>
                                      </p:to>
                                    </p:set>
                                    <p:anim calcmode="lin" valueType="num">
                                      <p:cBhvr>
                                        <p:cTn id="21" dur="500"/>
                                        <p:tgtEl>
                                          <p:spTgt spid="27798"/>
                                        </p:tgtEl>
                                        <p:attrNameLst>
                                          <p:attrName>ppt_y</p:attrName>
                                        </p:attrNameLst>
                                      </p:cBhvr>
                                      <p:tavLst>
                                        <p:tav tm="0">
                                          <p:val>
                                            <p:strVal val="#ppt_y+#ppt_h*1.125000"/>
                                          </p:val>
                                        </p:tav>
                                        <p:tav tm="100000">
                                          <p:val>
                                            <p:strVal val="#ppt_y"/>
                                          </p:val>
                                        </p:tav>
                                      </p:tavLst>
                                    </p:anim>
                                    <p:animEffect>
                                      <p:cBhvr>
                                        <p:cTn id="22" dur="500"/>
                                        <p:tgtEl>
                                          <p:spTgt spid="27798"/>
                                        </p:tgtEl>
                                      </p:cBhvr>
                                    </p:animEffect>
                                  </p:childTnLst>
                                </p:cTn>
                              </p:par>
                              <p:par>
                                <p:cTn id="23" presetID="12" presetClass="entr" presetSubtype="1" fill="hold" grpId="0" nodeType="withEffect">
                                  <p:stCondLst>
                                    <p:cond delay="0"/>
                                  </p:stCondLst>
                                  <p:childTnLst>
                                    <p:set>
                                      <p:cBhvr>
                                        <p:cTn id="24" dur="1" fill="hold">
                                          <p:stCondLst>
                                            <p:cond delay="0"/>
                                          </p:stCondLst>
                                        </p:cTn>
                                        <p:tgtEl>
                                          <p:spTgt spid="27799"/>
                                        </p:tgtEl>
                                        <p:attrNameLst>
                                          <p:attrName>style.visibility</p:attrName>
                                        </p:attrNameLst>
                                      </p:cBhvr>
                                      <p:to>
                                        <p:strVal val="visible"/>
                                      </p:to>
                                    </p:set>
                                    <p:anim calcmode="lin" valueType="num">
                                      <p:cBhvr>
                                        <p:cTn id="25" dur="500"/>
                                        <p:tgtEl>
                                          <p:spTgt spid="27799"/>
                                        </p:tgtEl>
                                        <p:attrNameLst>
                                          <p:attrName>ppt_y</p:attrName>
                                        </p:attrNameLst>
                                      </p:cBhvr>
                                      <p:tavLst>
                                        <p:tav tm="0">
                                          <p:val>
                                            <p:strVal val="#ppt_y-#ppt_h*1.125000"/>
                                          </p:val>
                                        </p:tav>
                                        <p:tav tm="100000">
                                          <p:val>
                                            <p:strVal val="#ppt_y"/>
                                          </p:val>
                                        </p:tav>
                                      </p:tavLst>
                                    </p:anim>
                                    <p:animEffect>
                                      <p:cBhvr>
                                        <p:cTn id="26" dur="500"/>
                                        <p:tgtEl>
                                          <p:spTgt spid="27799"/>
                                        </p:tgtEl>
                                      </p:cBhvr>
                                    </p:animEffect>
                                  </p:childTnLst>
                                </p:cTn>
                              </p:par>
                            </p:childTnLst>
                          </p:cTn>
                        </p:par>
                        <p:par>
                          <p:cTn id="27" fill="hold" nodeType="afterGroup">
                            <p:stCondLst>
                              <p:cond delay="3500"/>
                            </p:stCondLst>
                            <p:childTnLst>
                              <p:par>
                                <p:cTn id="28" presetID="47" presetClass="entr" presetSubtype="0" fill="hold" nodeType="afterEffect">
                                  <p:stCondLst>
                                    <p:cond delay="0"/>
                                  </p:stCondLst>
                                  <p:childTnLst>
                                    <p:set>
                                      <p:cBhvr>
                                        <p:cTn id="29" dur="1" fill="hold">
                                          <p:stCondLst>
                                            <p:cond delay="0"/>
                                          </p:stCondLst>
                                        </p:cTn>
                                        <p:tgtEl>
                                          <p:spTgt spid="27792"/>
                                        </p:tgtEl>
                                        <p:attrNameLst>
                                          <p:attrName>style.visibility</p:attrName>
                                        </p:attrNameLst>
                                      </p:cBhvr>
                                      <p:to>
                                        <p:strVal val="visible"/>
                                      </p:to>
                                    </p:set>
                                    <p:animEffect>
                                      <p:cBhvr>
                                        <p:cTn id="30" dur="750"/>
                                        <p:tgtEl>
                                          <p:spTgt spid="27792"/>
                                        </p:tgtEl>
                                      </p:cBhvr>
                                    </p:animEffect>
                                    <p:anim calcmode="lin" valueType="num">
                                      <p:cBhvr>
                                        <p:cTn id="31" dur="750" fill="hold"/>
                                        <p:tgtEl>
                                          <p:spTgt spid="27792"/>
                                        </p:tgtEl>
                                        <p:attrNameLst>
                                          <p:attrName>ppt_x</p:attrName>
                                        </p:attrNameLst>
                                      </p:cBhvr>
                                      <p:tavLst>
                                        <p:tav tm="0">
                                          <p:val>
                                            <p:strVal val="#ppt_x"/>
                                          </p:val>
                                        </p:tav>
                                        <p:tav tm="100000">
                                          <p:val>
                                            <p:strVal val="#ppt_x"/>
                                          </p:val>
                                        </p:tav>
                                      </p:tavLst>
                                    </p:anim>
                                    <p:anim calcmode="lin" valueType="num">
                                      <p:cBhvr>
                                        <p:cTn id="32" dur="750" fill="hold"/>
                                        <p:tgtEl>
                                          <p:spTgt spid="27792"/>
                                        </p:tgtEl>
                                        <p:attrNameLst>
                                          <p:attrName>ppt_y</p:attrName>
                                        </p:attrNameLst>
                                      </p:cBhvr>
                                      <p:tavLst>
                                        <p:tav tm="0">
                                          <p:val>
                                            <p:strVal val="#ppt_y-.1"/>
                                          </p:val>
                                        </p:tav>
                                        <p:tav tm="100000">
                                          <p:val>
                                            <p:strVal val="#ppt_y"/>
                                          </p:val>
                                        </p:tav>
                                      </p:tavLst>
                                    </p:anim>
                                  </p:childTnLst>
                                </p:cTn>
                              </p:par>
                              <p:par>
                                <p:cTn id="33" presetID="47" presetClass="entr" presetSubtype="0" fill="hold" nodeType="withEffect">
                                  <p:stCondLst>
                                    <p:cond delay="500"/>
                                  </p:stCondLst>
                                  <p:childTnLst>
                                    <p:set>
                                      <p:cBhvr>
                                        <p:cTn id="34" dur="1" fill="hold">
                                          <p:stCondLst>
                                            <p:cond delay="0"/>
                                          </p:stCondLst>
                                        </p:cTn>
                                        <p:tgtEl>
                                          <p:spTgt spid="27795"/>
                                        </p:tgtEl>
                                        <p:attrNameLst>
                                          <p:attrName>style.visibility</p:attrName>
                                        </p:attrNameLst>
                                      </p:cBhvr>
                                      <p:to>
                                        <p:strVal val="visible"/>
                                      </p:to>
                                    </p:set>
                                    <p:animEffect>
                                      <p:cBhvr>
                                        <p:cTn id="35" dur="750"/>
                                        <p:tgtEl>
                                          <p:spTgt spid="27795"/>
                                        </p:tgtEl>
                                      </p:cBhvr>
                                    </p:animEffect>
                                    <p:anim calcmode="lin" valueType="num">
                                      <p:cBhvr>
                                        <p:cTn id="36" dur="750" fill="hold"/>
                                        <p:tgtEl>
                                          <p:spTgt spid="27795"/>
                                        </p:tgtEl>
                                        <p:attrNameLst>
                                          <p:attrName>ppt_x</p:attrName>
                                        </p:attrNameLst>
                                      </p:cBhvr>
                                      <p:tavLst>
                                        <p:tav tm="0">
                                          <p:val>
                                            <p:strVal val="#ppt_x"/>
                                          </p:val>
                                        </p:tav>
                                        <p:tav tm="100000">
                                          <p:val>
                                            <p:strVal val="#ppt_x"/>
                                          </p:val>
                                        </p:tav>
                                      </p:tavLst>
                                    </p:anim>
                                    <p:anim calcmode="lin" valueType="num">
                                      <p:cBhvr>
                                        <p:cTn id="37" dur="750" fill="hold"/>
                                        <p:tgtEl>
                                          <p:spTgt spid="27795"/>
                                        </p:tgtEl>
                                        <p:attrNameLst>
                                          <p:attrName>ppt_y</p:attrName>
                                        </p:attrNameLst>
                                      </p:cBhvr>
                                      <p:tavLst>
                                        <p:tav tm="0">
                                          <p:val>
                                            <p:strVal val="#ppt_y-.1"/>
                                          </p:val>
                                        </p:tav>
                                        <p:tav tm="100000">
                                          <p:val>
                                            <p:strVal val="#ppt_y"/>
                                          </p:val>
                                        </p:tav>
                                      </p:tavLst>
                                    </p:anim>
                                  </p:childTnLst>
                                </p:cTn>
                              </p:par>
                            </p:childTnLst>
                          </p:cTn>
                        </p:par>
                        <p:par>
                          <p:cTn id="38" fill="hold" nodeType="afterGroup">
                            <p:stCondLst>
                              <p:cond delay="4750"/>
                            </p:stCondLst>
                            <p:childTnLst>
                              <p:par>
                                <p:cTn id="39" presetID="10" presetClass="entr" presetSubtype="0" fill="hold" grpId="0" nodeType="afterEffect">
                                  <p:stCondLst>
                                    <p:cond delay="0"/>
                                  </p:stCondLst>
                                  <p:iterate type="lt">
                                    <p:tmPct val="10000"/>
                                  </p:iterate>
                                  <p:childTnLst>
                                    <p:set>
                                      <p:cBhvr>
                                        <p:cTn id="40" dur="1" fill="hold">
                                          <p:stCondLst>
                                            <p:cond delay="0"/>
                                          </p:stCondLst>
                                        </p:cTn>
                                        <p:tgtEl>
                                          <p:spTgt spid="27800"/>
                                        </p:tgtEl>
                                        <p:attrNameLst>
                                          <p:attrName>style.visibility</p:attrName>
                                        </p:attrNameLst>
                                      </p:cBhvr>
                                      <p:to>
                                        <p:strVal val="visible"/>
                                      </p:to>
                                    </p:set>
                                    <p:animEffect>
                                      <p:cBhvr>
                                        <p:cTn id="41" dur="100"/>
                                        <p:tgtEl>
                                          <p:spTgt spid="278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790" grpId="0" bldLvl="0" autoUpdateAnimBg="0"/>
      <p:bldP spid="27791" grpId="0" animBg="1"/>
      <p:bldP spid="27798" grpId="0" bldLvl="0" autoUpdateAnimBg="0"/>
      <p:bldP spid="27799" grpId="0" bldLvl="0" autoUpdateAnimBg="0"/>
      <p:bldP spid="27800" grpId="0" bldLvl="0" autoUpdateAnimBg="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任意多边形 2"/>
          <p:cNvSpPr/>
          <p:nvPr/>
        </p:nvSpPr>
        <p:spPr>
          <a:xfrm>
            <a:off x="2244800" y="2946941"/>
            <a:ext cx="597038" cy="656943"/>
          </a:xfrm>
          <a:custGeom>
            <a:avLst/>
            <a:gdLst>
              <a:gd name="connsiteX0" fmla="*/ 0 w 561975"/>
              <a:gd name="connsiteY0" fmla="*/ 0 h 547688"/>
              <a:gd name="connsiteX1" fmla="*/ 552450 w 561975"/>
              <a:gd name="connsiteY1" fmla="*/ 547688 h 547688"/>
              <a:gd name="connsiteX2" fmla="*/ 561975 w 561975"/>
              <a:gd name="connsiteY2" fmla="*/ 0 h 547688"/>
              <a:gd name="connsiteX3" fmla="*/ 0 w 561975"/>
              <a:gd name="connsiteY3" fmla="*/ 0 h 547688"/>
              <a:gd name="connsiteX0" fmla="*/ 0 w 576263"/>
              <a:gd name="connsiteY0" fmla="*/ 0 h 547688"/>
              <a:gd name="connsiteX1" fmla="*/ 566738 w 576263"/>
              <a:gd name="connsiteY1" fmla="*/ 547688 h 547688"/>
              <a:gd name="connsiteX2" fmla="*/ 576263 w 576263"/>
              <a:gd name="connsiteY2" fmla="*/ 0 h 547688"/>
              <a:gd name="connsiteX3" fmla="*/ 0 w 576263"/>
              <a:gd name="connsiteY3" fmla="*/ 0 h 547688"/>
              <a:gd name="connsiteX0" fmla="*/ 0 w 576263"/>
              <a:gd name="connsiteY0" fmla="*/ 0 h 571500"/>
              <a:gd name="connsiteX1" fmla="*/ 566738 w 576263"/>
              <a:gd name="connsiteY1" fmla="*/ 571500 h 571500"/>
              <a:gd name="connsiteX2" fmla="*/ 576263 w 576263"/>
              <a:gd name="connsiteY2" fmla="*/ 0 h 571500"/>
              <a:gd name="connsiteX3" fmla="*/ 0 w 576263"/>
              <a:gd name="connsiteY3" fmla="*/ 0 h 571500"/>
              <a:gd name="connsiteX0" fmla="*/ 0 w 576263"/>
              <a:gd name="connsiteY0" fmla="*/ 0 h 576263"/>
              <a:gd name="connsiteX1" fmla="*/ 571335 w 576263"/>
              <a:gd name="connsiteY1" fmla="*/ 576263 h 576263"/>
              <a:gd name="connsiteX2" fmla="*/ 576263 w 576263"/>
              <a:gd name="connsiteY2" fmla="*/ 0 h 576263"/>
              <a:gd name="connsiteX3" fmla="*/ 0 w 576263"/>
              <a:gd name="connsiteY3" fmla="*/ 0 h 576263"/>
              <a:gd name="connsiteX0" fmla="*/ 0 w 576448"/>
              <a:gd name="connsiteY0" fmla="*/ 0 h 576263"/>
              <a:gd name="connsiteX1" fmla="*/ 575933 w 576448"/>
              <a:gd name="connsiteY1" fmla="*/ 576263 h 576263"/>
              <a:gd name="connsiteX2" fmla="*/ 576263 w 576448"/>
              <a:gd name="connsiteY2" fmla="*/ 0 h 576263"/>
              <a:gd name="connsiteX3" fmla="*/ 0 w 576448"/>
              <a:gd name="connsiteY3" fmla="*/ 0 h 576263"/>
            </a:gdLst>
            <a:ahLst/>
            <a:cxnLst>
              <a:cxn ang="0">
                <a:pos x="connsiteX0" y="connsiteY0"/>
              </a:cxn>
              <a:cxn ang="0">
                <a:pos x="connsiteX1" y="connsiteY1"/>
              </a:cxn>
              <a:cxn ang="0">
                <a:pos x="connsiteX2" y="connsiteY2"/>
              </a:cxn>
              <a:cxn ang="0">
                <a:pos x="connsiteX3" y="connsiteY3"/>
              </a:cxn>
            </a:cxnLst>
            <a:rect l="l" t="t" r="r" b="b"/>
            <a:pathLst>
              <a:path w="576448" h="576263">
                <a:moveTo>
                  <a:pt x="0" y="0"/>
                </a:moveTo>
                <a:lnTo>
                  <a:pt x="575933" y="576263"/>
                </a:lnTo>
                <a:cubicBezTo>
                  <a:pt x="577576" y="384175"/>
                  <a:pt x="574620" y="192088"/>
                  <a:pt x="576263" y="0"/>
                </a:cubicBezTo>
                <a:lnTo>
                  <a:pt x="0" y="0"/>
                </a:lnTo>
                <a:close/>
              </a:path>
            </a:pathLst>
          </a:custGeom>
          <a:solidFill>
            <a:srgbClr val="61942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800">
              <a:solidFill>
                <a:prstClr val="white"/>
              </a:solidFill>
            </a:endParaRPr>
          </a:p>
        </p:txBody>
      </p:sp>
      <p:sp>
        <p:nvSpPr>
          <p:cNvPr id="4" name="矩形 3"/>
          <p:cNvSpPr/>
          <p:nvPr/>
        </p:nvSpPr>
        <p:spPr>
          <a:xfrm>
            <a:off x="2834519" y="2950549"/>
            <a:ext cx="9362067" cy="657377"/>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180042" tIns="0" rIns="180042" bIns="0" anchor="ctr"/>
          <a:lstStyle/>
          <a:p>
            <a:pPr algn="ctr" eaLnBrk="1" fontAlgn="auto" hangingPunct="1">
              <a:spcBef>
                <a:spcPts val="0"/>
              </a:spcBef>
              <a:spcAft>
                <a:spcPts val="0"/>
              </a:spcAft>
              <a:defRPr/>
            </a:pPr>
            <a:r>
              <a:rPr lang="en-US" altLang="zh-CN" sz="2801">
                <a:solidFill>
                  <a:prstClr val="whit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rPr>
              <a:t>www.ypppt.com</a:t>
            </a:r>
            <a:endParaRPr lang="zh-CN" altLang="en-US" sz="2801" dirty="0">
              <a:solidFill>
                <a:srgbClr val="CEEAB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endParaRPr>
          </a:p>
        </p:txBody>
      </p:sp>
      <p:sp>
        <p:nvSpPr>
          <p:cNvPr id="7" name="矩形 6"/>
          <p:cNvSpPr/>
          <p:nvPr/>
        </p:nvSpPr>
        <p:spPr>
          <a:xfrm>
            <a:off x="1765" y="2182598"/>
            <a:ext cx="9314432" cy="77545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zh-CN" altLang="en-US" sz="3201" spc="200" dirty="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a:t>
            </a:r>
            <a:r>
              <a:rPr lang="zh-CN" altLang="en-US" sz="2801"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更多精品</a:t>
            </a:r>
            <a:r>
              <a:rPr lang="en-US" altLang="zh-CN" sz="2801"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1"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资源尽在</a:t>
            </a:r>
            <a:r>
              <a:rPr lang="en-US" altLang="zh-CN" sz="2801"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zh-CN" altLang="en-US" sz="2801"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优品</a:t>
            </a:r>
            <a:r>
              <a:rPr lang="en-US" altLang="zh-CN" sz="2801"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1"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p>
        </p:txBody>
      </p:sp>
      <p:sp>
        <p:nvSpPr>
          <p:cNvPr id="6" name="直角三角形 5"/>
          <p:cNvSpPr/>
          <p:nvPr/>
        </p:nvSpPr>
        <p:spPr>
          <a:xfrm>
            <a:off x="9316195" y="2178557"/>
            <a:ext cx="853899" cy="779497"/>
          </a:xfrm>
          <a:prstGeom prst="rtTriangle">
            <a:avLst/>
          </a:prstGeom>
          <a:solidFill>
            <a:srgbClr val="007CA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800">
              <a:solidFill>
                <a:prstClr val="white"/>
              </a:solidFill>
            </a:endParaRPr>
          </a:p>
        </p:txBody>
      </p:sp>
      <p:sp>
        <p:nvSpPr>
          <p:cNvPr id="12" name="矩形 11"/>
          <p:cNvSpPr/>
          <p:nvPr/>
        </p:nvSpPr>
        <p:spPr>
          <a:xfrm>
            <a:off x="2584192" y="3921930"/>
            <a:ext cx="6908008" cy="1693163"/>
          </a:xfrm>
          <a:prstGeom prst="rect">
            <a:avLst/>
          </a:prstGeom>
          <a:noFill/>
          <a:ln w="25400" cap="flat" cmpd="sng" algn="ctr">
            <a:noFill/>
            <a:prstDash val="solid"/>
          </a:ln>
          <a:effectLst/>
        </p:spPr>
        <p:txBody>
          <a:bodyPr rtlCol="0" anchor="ctr"/>
          <a:lstStyle/>
          <a:p>
            <a:pPr eaLnBrk="1" fontAlgn="auto" hangingPunct="1">
              <a:lnSpc>
                <a:spcPts val="2400"/>
              </a:lnSpc>
              <a:spcBef>
                <a:spcPts val="0"/>
              </a:spcBef>
              <a:spcAft>
                <a:spcPts val="0"/>
              </a:spcAft>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模板下载：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3"/>
              </a:rPr>
              <a:t>www.ypppt.com/moban/</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节日</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4"/>
              </a:rPr>
              <a:t>www.ypppt.com/jieri/</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a:p>
            <a:pPr eaLnBrk="1" fontAlgn="auto" hangingPunct="1">
              <a:lnSpc>
                <a:spcPts val="2400"/>
              </a:lnSpc>
              <a:spcBef>
                <a:spcPts val="0"/>
              </a:spcBef>
              <a:spcAft>
                <a:spcPts val="0"/>
              </a:spcAft>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背景图片：</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5"/>
              </a:rPr>
              <a:t>www.ypppt.com/beijing/</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图表下载：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6"/>
              </a:rPr>
              <a:t>www.ypppt.com/tubiao/</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a:p>
            <a:pPr eaLnBrk="1" fontAlgn="auto" hangingPunct="1">
              <a:lnSpc>
                <a:spcPts val="2400"/>
              </a:lnSpc>
              <a:spcBef>
                <a:spcPts val="0"/>
              </a:spcBef>
              <a:spcAft>
                <a:spcPts val="0"/>
              </a:spcAft>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素材下载：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7"/>
              </a:rPr>
              <a:t>www.ypppt.com/sucai/</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教程下载：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8"/>
              </a:rPr>
              <a:t>www.ypppt.com/jiaocheng/</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p>
        </p:txBody>
      </p:sp>
    </p:spTree>
    <p:extLst>
      <p:ext uri="{BB962C8B-B14F-4D97-AF65-F5344CB8AC3E}">
        <p14:creationId xmlns:p14="http://schemas.microsoft.com/office/powerpoint/2010/main" val="2894990033"/>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文本框 9"/>
          <p:cNvSpPr>
            <a:spLocks noChangeArrowheads="1"/>
          </p:cNvSpPr>
          <p:nvPr/>
        </p:nvSpPr>
        <p:spPr bwMode="auto">
          <a:xfrm>
            <a:off x="5422900" y="2984500"/>
            <a:ext cx="1352550"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72" tIns="45736" rIns="91472" bIns="45736">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8000">
                <a:solidFill>
                  <a:schemeClr val="bg1"/>
                </a:solidFill>
                <a:latin typeface="华文彩云" pitchFamily="2" charset="-122"/>
                <a:ea typeface="华文彩云" pitchFamily="2" charset="-122"/>
                <a:sym typeface="华文彩云" pitchFamily="2" charset="-122"/>
              </a:rPr>
              <a:t>01</a:t>
            </a:r>
            <a:endParaRPr lang="zh-CN" altLang="en-US" sz="8000">
              <a:solidFill>
                <a:schemeClr val="bg1"/>
              </a:solidFill>
              <a:latin typeface="华文彩云" pitchFamily="2" charset="-122"/>
              <a:ea typeface="华文彩云" pitchFamily="2" charset="-122"/>
              <a:sym typeface="华文彩云" pitchFamily="2" charset="-122"/>
            </a:endParaRPr>
          </a:p>
        </p:txBody>
      </p:sp>
      <p:grpSp>
        <p:nvGrpSpPr>
          <p:cNvPr id="5124" name="组合 11"/>
          <p:cNvGrpSpPr>
            <a:grpSpLocks/>
          </p:cNvGrpSpPr>
          <p:nvPr/>
        </p:nvGrpSpPr>
        <p:grpSpPr bwMode="auto">
          <a:xfrm>
            <a:off x="4395788" y="1971675"/>
            <a:ext cx="3265487" cy="3265488"/>
            <a:chOff x="0" y="0"/>
            <a:chExt cx="3127289" cy="3141371"/>
          </a:xfrm>
        </p:grpSpPr>
        <p:grpSp>
          <p:nvGrpSpPr>
            <p:cNvPr id="2" name="组合 16"/>
            <p:cNvGrpSpPr>
              <a:grpSpLocks/>
            </p:cNvGrpSpPr>
            <p:nvPr/>
          </p:nvGrpSpPr>
          <p:grpSpPr bwMode="auto">
            <a:xfrm rot="4947725">
              <a:off x="-7041" y="7041"/>
              <a:ext cx="3141371" cy="3127289"/>
              <a:chOff x="0" y="0"/>
              <a:chExt cx="4249738" cy="4230688"/>
            </a:xfrm>
          </p:grpSpPr>
          <p:sp>
            <p:nvSpPr>
              <p:cNvPr id="519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519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9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9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9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9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0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0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0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0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0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0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0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0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0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0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1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1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1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1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1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15"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1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1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1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1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20"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2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2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2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2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25"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2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2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28"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2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3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5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6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6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5125" name="组合 17"/>
            <p:cNvGrpSpPr>
              <a:grpSpLocks/>
            </p:cNvGrpSpPr>
            <p:nvPr/>
          </p:nvGrpSpPr>
          <p:grpSpPr bwMode="auto">
            <a:xfrm rot="-3775067">
              <a:off x="170520" y="183807"/>
              <a:ext cx="2786247" cy="2773758"/>
              <a:chOff x="0" y="0"/>
              <a:chExt cx="4249738" cy="4230688"/>
            </a:xfrm>
          </p:grpSpPr>
          <p:sp>
            <p:nvSpPr>
              <p:cNvPr id="5126"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5127"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28"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29"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30"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31"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32"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33"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34"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35"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36"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37"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38"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39"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40"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41"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42"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43"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44"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45"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46"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47"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48"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49"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50"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51"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52"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53"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54"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55"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56"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57"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58"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59"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60"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61"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62"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63"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64"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65"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66"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67"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68"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69"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0"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1"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3"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4"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5"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6"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7"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8"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9"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0"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1"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7"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88"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90"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91"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92"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93"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Tree>
  </p:cSld>
  <p:clrMapOvr>
    <a:masterClrMapping/>
  </p:clrMapOvr>
  <p:transition spd="slow" advTm="0">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5124"/>
                                        </p:tgtEl>
                                        <p:attrNameLst>
                                          <p:attrName>style.visibility</p:attrName>
                                        </p:attrNameLst>
                                      </p:cBhvr>
                                      <p:to>
                                        <p:strVal val="visible"/>
                                      </p:to>
                                    </p:set>
                                    <p:anim calcmode="lin" valueType="num">
                                      <p:cBhvr>
                                        <p:cTn id="7" dur="1000" fill="hold"/>
                                        <p:tgtEl>
                                          <p:spTgt spid="5124"/>
                                        </p:tgtEl>
                                        <p:attrNameLst>
                                          <p:attrName>ppt_w</p:attrName>
                                        </p:attrNameLst>
                                      </p:cBhvr>
                                      <p:tavLst>
                                        <p:tav tm="0">
                                          <p:val>
                                            <p:fltVal val="0"/>
                                          </p:val>
                                        </p:tav>
                                        <p:tav tm="100000">
                                          <p:val>
                                            <p:strVal val="#ppt_w"/>
                                          </p:val>
                                        </p:tav>
                                      </p:tavLst>
                                    </p:anim>
                                    <p:anim calcmode="lin" valueType="num">
                                      <p:cBhvr>
                                        <p:cTn id="8" dur="1000" fill="hold"/>
                                        <p:tgtEl>
                                          <p:spTgt spid="5124"/>
                                        </p:tgtEl>
                                        <p:attrNameLst>
                                          <p:attrName>ppt_h</p:attrName>
                                        </p:attrNameLst>
                                      </p:cBhvr>
                                      <p:tavLst>
                                        <p:tav tm="0">
                                          <p:val>
                                            <p:fltVal val="0"/>
                                          </p:val>
                                        </p:tav>
                                        <p:tav tm="100000">
                                          <p:val>
                                            <p:strVal val="#ppt_h"/>
                                          </p:val>
                                        </p:tav>
                                      </p:tavLst>
                                    </p:anim>
                                    <p:animEffect>
                                      <p:cBhvr>
                                        <p:cTn id="9" dur="1000"/>
                                        <p:tgtEl>
                                          <p:spTgt spid="5124"/>
                                        </p:tgtEl>
                                      </p:cBhvr>
                                    </p:animEffect>
                                  </p:childTnLst>
                                </p:cTn>
                              </p:par>
                              <p:par>
                                <p:cTn id="10" presetID="2" presetClass="entr" presetSubtype="1" fill="hold" grpId="0" nodeType="withEffect">
                                  <p:stCondLst>
                                    <p:cond delay="1200"/>
                                  </p:stCondLst>
                                  <p:childTnLst>
                                    <p:set>
                                      <p:cBhvr>
                                        <p:cTn id="11" dur="1" fill="hold">
                                          <p:stCondLst>
                                            <p:cond delay="0"/>
                                          </p:stCondLst>
                                        </p:cTn>
                                        <p:tgtEl>
                                          <p:spTgt spid="5123"/>
                                        </p:tgtEl>
                                        <p:attrNameLst>
                                          <p:attrName>style.visibility</p:attrName>
                                        </p:attrNameLst>
                                      </p:cBhvr>
                                      <p:to>
                                        <p:strVal val="visible"/>
                                      </p:to>
                                    </p:set>
                                    <p:anim calcmode="lin" valueType="num">
                                      <p:cBhvr>
                                        <p:cTn id="12" dur="1000" fill="hold"/>
                                        <p:tgtEl>
                                          <p:spTgt spid="5123"/>
                                        </p:tgtEl>
                                        <p:attrNameLst>
                                          <p:attrName>ppt_x</p:attrName>
                                        </p:attrNameLst>
                                      </p:cBhvr>
                                      <p:tavLst>
                                        <p:tav tm="0">
                                          <p:val>
                                            <p:strVal val="#ppt_x"/>
                                          </p:val>
                                        </p:tav>
                                        <p:tav tm="100000">
                                          <p:val>
                                            <p:strVal val="#ppt_x"/>
                                          </p:val>
                                        </p:tav>
                                      </p:tavLst>
                                    </p:anim>
                                    <p:anim calcmode="lin" valueType="num">
                                      <p:cBhvr>
                                        <p:cTn id="13" dur="1000" fill="hold"/>
                                        <p:tgtEl>
                                          <p:spTgt spid="512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3" grpId="0" bldLvl="0"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灯片编号占位符 4"/>
          <p:cNvSpPr>
            <a:spLocks noGrp="1"/>
          </p:cNvSpPr>
          <p:nvPr>
            <p:ph type="sldNum" sz="quarter" idx="12"/>
          </p:nvPr>
        </p:nvSpPr>
        <p:spPr>
          <a:noFill/>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nSpc>
                <a:spcPct val="100000"/>
              </a:lnSpc>
              <a:spcBef>
                <a:spcPct val="0"/>
              </a:spcBef>
              <a:buFont typeface="Arial" panose="020B0604020202020204" pitchFamily="34" charset="0"/>
              <a:buNone/>
            </a:pPr>
            <a:fld id="{C91F3694-7040-4D79-A47B-9BC98AC23FB2}" type="slidenum">
              <a:rPr lang="zh-CN" altLang="en-US" sz="1200">
                <a:solidFill>
                  <a:srgbClr val="898989"/>
                </a:solidFill>
                <a:latin typeface="Arial" panose="020B0604020202020204" pitchFamily="34" charset="0"/>
              </a:rPr>
              <a:pPr>
                <a:lnSpc>
                  <a:spcPct val="100000"/>
                </a:lnSpc>
                <a:spcBef>
                  <a:spcPct val="0"/>
                </a:spcBef>
                <a:buFont typeface="Arial" panose="020B0604020202020204" pitchFamily="34" charset="0"/>
                <a:buNone/>
              </a:pPr>
              <a:t>4</a:t>
            </a:fld>
            <a:endParaRPr lang="zh-CN" altLang="en-US" sz="1800">
              <a:latin typeface="Arial" panose="020B0604020202020204" pitchFamily="34" charset="0"/>
            </a:endParaRPr>
          </a:p>
        </p:txBody>
      </p:sp>
      <p:sp>
        <p:nvSpPr>
          <p:cNvPr id="6147"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6148"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dirty="0">
                <a:solidFill>
                  <a:schemeClr val="bg1"/>
                </a:solidFill>
                <a:sym typeface="宋体" panose="02010600030101010101" pitchFamily="2" charset="-122"/>
              </a:rPr>
              <a:t>Click here to add your title</a:t>
            </a:r>
            <a:endParaRPr lang="zh-CN" altLang="zh-CN" sz="1900" dirty="0">
              <a:latin typeface="Arial" panose="020B0604020202020204" pitchFamily="34" charset="0"/>
            </a:endParaRPr>
          </a:p>
        </p:txBody>
      </p:sp>
      <p:sp>
        <p:nvSpPr>
          <p:cNvPr id="6149"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01</a:t>
            </a:r>
          </a:p>
        </p:txBody>
      </p:sp>
      <p:grpSp>
        <p:nvGrpSpPr>
          <p:cNvPr id="6150" name="组合 11"/>
          <p:cNvGrpSpPr>
            <a:grpSpLocks/>
          </p:cNvGrpSpPr>
          <p:nvPr/>
        </p:nvGrpSpPr>
        <p:grpSpPr bwMode="auto">
          <a:xfrm>
            <a:off x="361950" y="280988"/>
            <a:ext cx="828675" cy="827087"/>
            <a:chOff x="0" y="0"/>
            <a:chExt cx="3127289" cy="3141371"/>
          </a:xfrm>
        </p:grpSpPr>
        <p:grpSp>
          <p:nvGrpSpPr>
            <p:cNvPr id="6192" name="组合 12"/>
            <p:cNvGrpSpPr>
              <a:grpSpLocks/>
            </p:cNvGrpSpPr>
            <p:nvPr/>
          </p:nvGrpSpPr>
          <p:grpSpPr bwMode="auto">
            <a:xfrm rot="4947725">
              <a:off x="-7041" y="7041"/>
              <a:ext cx="3141371" cy="3127289"/>
              <a:chOff x="0" y="0"/>
              <a:chExt cx="4249738" cy="4230688"/>
            </a:xfrm>
          </p:grpSpPr>
          <p:sp>
            <p:nvSpPr>
              <p:cNvPr id="6262"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6263"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64"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65"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66"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67"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68"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69"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70"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71"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72"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73"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74"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75"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76"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77"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78"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79"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80"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81"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82"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83"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84"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85"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86"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87"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88"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91"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92"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99"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00"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02"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03"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05"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06"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08"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09"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324"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25"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27"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28"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8"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6193" name="组合 13"/>
            <p:cNvGrpSpPr>
              <a:grpSpLocks/>
            </p:cNvGrpSpPr>
            <p:nvPr/>
          </p:nvGrpSpPr>
          <p:grpSpPr bwMode="auto">
            <a:xfrm rot="-3775067">
              <a:off x="170520" y="183807"/>
              <a:ext cx="2786247" cy="2773758"/>
              <a:chOff x="0" y="0"/>
              <a:chExt cx="4249738" cy="4230688"/>
            </a:xfrm>
          </p:grpSpPr>
          <p:sp>
            <p:nvSpPr>
              <p:cNvPr id="619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619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19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19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19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19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0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0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0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0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0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0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0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0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0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0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1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1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1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1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1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15"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1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1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1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1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20"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2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2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2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2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25"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2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2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28"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2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3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5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6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6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6289" name="Straight Connector 86"/>
          <p:cNvSpPr>
            <a:spLocks noChangeShapeType="1"/>
          </p:cNvSpPr>
          <p:nvPr/>
        </p:nvSpPr>
        <p:spPr bwMode="auto">
          <a:xfrm>
            <a:off x="930275" y="2495550"/>
            <a:ext cx="4029075" cy="0"/>
          </a:xfrm>
          <a:prstGeom prst="line">
            <a:avLst/>
          </a:prstGeom>
          <a:noFill/>
          <a:ln w="50800">
            <a:solidFill>
              <a:schemeClr val="bg1"/>
            </a:solidFill>
            <a:bevel/>
            <a:headEnd type="oval" w="med" len="med"/>
            <a:tailEnd/>
          </a:ln>
          <a:extLst>
            <a:ext uri="{909E8E84-426E-40DD-AFC4-6F175D3DCCD1}">
              <a14:hiddenFill xmlns:a14="http://schemas.microsoft.com/office/drawing/2010/main">
                <a:noFill/>
              </a14:hiddenFill>
            </a:ext>
          </a:extLst>
        </p:spPr>
        <p:txBody>
          <a:bodyPr/>
          <a:lstStyle/>
          <a:p>
            <a:endParaRPr lang="zh-CN" altLang="en-US"/>
          </a:p>
        </p:txBody>
      </p:sp>
      <p:sp>
        <p:nvSpPr>
          <p:cNvPr id="6290" name="Straight Connector 13"/>
          <p:cNvSpPr>
            <a:spLocks noChangeShapeType="1"/>
          </p:cNvSpPr>
          <p:nvPr/>
        </p:nvSpPr>
        <p:spPr bwMode="auto">
          <a:xfrm>
            <a:off x="1603375" y="4945063"/>
            <a:ext cx="4217988" cy="0"/>
          </a:xfrm>
          <a:prstGeom prst="line">
            <a:avLst/>
          </a:prstGeom>
          <a:noFill/>
          <a:ln w="50800">
            <a:solidFill>
              <a:schemeClr val="bg1"/>
            </a:solidFill>
            <a:bevel/>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6293" name="Straight Connector 85"/>
          <p:cNvSpPr>
            <a:spLocks noChangeShapeType="1"/>
          </p:cNvSpPr>
          <p:nvPr/>
        </p:nvSpPr>
        <p:spPr bwMode="auto">
          <a:xfrm>
            <a:off x="1628775" y="3719513"/>
            <a:ext cx="3306763" cy="1587"/>
          </a:xfrm>
          <a:prstGeom prst="line">
            <a:avLst/>
          </a:prstGeom>
          <a:noFill/>
          <a:ln w="50800">
            <a:solidFill>
              <a:schemeClr val="bg1"/>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94" name="Oval 42"/>
          <p:cNvSpPr>
            <a:spLocks noChangeArrowheads="1"/>
          </p:cNvSpPr>
          <p:nvPr/>
        </p:nvSpPr>
        <p:spPr bwMode="auto">
          <a:xfrm>
            <a:off x="1643063" y="2379663"/>
            <a:ext cx="188912"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54" tIns="60977" rIns="121954" bIns="60977"/>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95" name="TextBox 7"/>
          <p:cNvSpPr>
            <a:spLocks noChangeArrowheads="1"/>
          </p:cNvSpPr>
          <p:nvPr/>
        </p:nvSpPr>
        <p:spPr bwMode="auto">
          <a:xfrm>
            <a:off x="1425575" y="2590800"/>
            <a:ext cx="407035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Helvetica Inserat LT Std" pitchFamily="2" charset="-122"/>
              </a:rPr>
              <a:t>Jan        Feb         Mar         Apr</a:t>
            </a:r>
            <a:endParaRPr lang="zh-CN" altLang="en-US" sz="1900">
              <a:solidFill>
                <a:schemeClr val="bg1"/>
              </a:solidFill>
              <a:latin typeface="方正姚体" panose="02010601030101010101" pitchFamily="2" charset="-122"/>
              <a:sym typeface="Helvetica Inserat LT Std" pitchFamily="2" charset="-122"/>
            </a:endParaRPr>
          </a:p>
        </p:txBody>
      </p:sp>
      <p:sp>
        <p:nvSpPr>
          <p:cNvPr id="6296" name="TextBox 8"/>
          <p:cNvSpPr>
            <a:spLocks noChangeArrowheads="1"/>
          </p:cNvSpPr>
          <p:nvPr/>
        </p:nvSpPr>
        <p:spPr bwMode="auto">
          <a:xfrm>
            <a:off x="2095500" y="5138738"/>
            <a:ext cx="374173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400">
                <a:solidFill>
                  <a:schemeClr val="bg1"/>
                </a:solidFill>
                <a:latin typeface="方正姚体" panose="02010601030101010101" pitchFamily="2" charset="-122"/>
              </a:rPr>
              <a:t>Aug         Sep         Oct         Nov</a:t>
            </a:r>
            <a:endParaRPr lang="zh-CN" altLang="en-US" sz="1400">
              <a:solidFill>
                <a:schemeClr val="bg1"/>
              </a:solidFill>
              <a:latin typeface="方正姚体" panose="02010601030101010101" pitchFamily="2" charset="-122"/>
            </a:endParaRPr>
          </a:p>
        </p:txBody>
      </p:sp>
      <p:sp>
        <p:nvSpPr>
          <p:cNvPr id="6297" name="TextBox 9"/>
          <p:cNvSpPr>
            <a:spLocks noChangeArrowheads="1"/>
          </p:cNvSpPr>
          <p:nvPr/>
        </p:nvSpPr>
        <p:spPr bwMode="auto">
          <a:xfrm>
            <a:off x="2071688" y="3965575"/>
            <a:ext cx="33226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400">
                <a:solidFill>
                  <a:schemeClr val="bg1"/>
                </a:solidFill>
                <a:latin typeface="方正姚体" panose="02010601030101010101" pitchFamily="2" charset="-122"/>
              </a:rPr>
              <a:t>May        Jun          Jul</a:t>
            </a:r>
            <a:endParaRPr lang="zh-CN" altLang="en-US" sz="1400">
              <a:solidFill>
                <a:schemeClr val="bg1"/>
              </a:solidFill>
              <a:latin typeface="方正姚体" panose="02010601030101010101" pitchFamily="2" charset="-122"/>
            </a:endParaRPr>
          </a:p>
        </p:txBody>
      </p:sp>
      <p:grpSp>
        <p:nvGrpSpPr>
          <p:cNvPr id="6298" name="组合 10"/>
          <p:cNvGrpSpPr>
            <a:grpSpLocks/>
          </p:cNvGrpSpPr>
          <p:nvPr/>
        </p:nvGrpSpPr>
        <p:grpSpPr bwMode="auto">
          <a:xfrm>
            <a:off x="1008063" y="2271713"/>
            <a:ext cx="446087" cy="446087"/>
            <a:chOff x="0" y="0"/>
            <a:chExt cx="334374" cy="334374"/>
          </a:xfrm>
        </p:grpSpPr>
        <p:sp>
          <p:nvSpPr>
            <p:cNvPr id="6190" name="Oval 14"/>
            <p:cNvSpPr>
              <a:spLocks noChangeArrowheads="1"/>
            </p:cNvSpPr>
            <p:nvPr/>
          </p:nvSpPr>
          <p:spPr bwMode="auto">
            <a:xfrm>
              <a:off x="0" y="0"/>
              <a:ext cx="334374" cy="334374"/>
            </a:xfrm>
            <a:prstGeom prst="ellipse">
              <a:avLst/>
            </a:prstGeom>
            <a:solidFill>
              <a:srgbClr val="FFFFFF">
                <a:alpha val="5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b="1">
                <a:latin typeface="宋体" panose="02010600030101010101" pitchFamily="2" charset="-122"/>
                <a:sym typeface="宋体" panose="02010600030101010101" pitchFamily="2" charset="-122"/>
              </a:endParaRPr>
            </a:p>
          </p:txBody>
        </p:sp>
        <p:sp>
          <p:nvSpPr>
            <p:cNvPr id="6191" name="Oval 14"/>
            <p:cNvSpPr>
              <a:spLocks noChangeArrowheads="1"/>
            </p:cNvSpPr>
            <p:nvPr/>
          </p:nvSpPr>
          <p:spPr bwMode="auto">
            <a:xfrm>
              <a:off x="62187" y="33137"/>
              <a:ext cx="252637" cy="252637"/>
            </a:xfrm>
            <a:prstGeom prst="ellipse">
              <a:avLst/>
            </a:prstGeom>
            <a:solidFill>
              <a:srgbClr val="FFFFFF">
                <a:alpha val="5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cs typeface="Calibri" panose="020F0502020204030204" pitchFamily="34" charset="0"/>
                </a:rPr>
                <a:t>1</a:t>
              </a:r>
              <a:endParaRPr lang="zh-CN" altLang="en-US" sz="1900" b="1">
                <a:latin typeface="宋体" panose="02010600030101010101" pitchFamily="2" charset="-122"/>
                <a:sym typeface="宋体" panose="02010600030101010101" pitchFamily="2" charset="-122"/>
              </a:endParaRPr>
            </a:p>
          </p:txBody>
        </p:sp>
      </p:grpSp>
      <p:grpSp>
        <p:nvGrpSpPr>
          <p:cNvPr id="6301" name="组合 13"/>
          <p:cNvGrpSpPr>
            <a:grpSpLocks/>
          </p:cNvGrpSpPr>
          <p:nvPr/>
        </p:nvGrpSpPr>
        <p:grpSpPr bwMode="auto">
          <a:xfrm>
            <a:off x="6515100" y="1341438"/>
            <a:ext cx="501650" cy="771525"/>
            <a:chOff x="0" y="0"/>
            <a:chExt cx="375246" cy="578578"/>
          </a:xfrm>
        </p:grpSpPr>
        <p:sp>
          <p:nvSpPr>
            <p:cNvPr id="6188" name="Freeform 66"/>
            <p:cNvSpPr>
              <a:spLocks noEditPoints="1" noChangeArrowheads="1"/>
            </p:cNvSpPr>
            <p:nvPr/>
          </p:nvSpPr>
          <p:spPr bwMode="auto">
            <a:xfrm>
              <a:off x="0" y="10771"/>
              <a:ext cx="375246" cy="567807"/>
            </a:xfrm>
            <a:custGeom>
              <a:avLst/>
              <a:gdLst>
                <a:gd name="T0" fmla="*/ 2147483646 w 32"/>
                <a:gd name="T1" fmla="*/ 2147483646 h 48"/>
                <a:gd name="T2" fmla="*/ 2147483646 w 32"/>
                <a:gd name="T3" fmla="*/ 0 h 48"/>
                <a:gd name="T4" fmla="*/ 0 w 32"/>
                <a:gd name="T5" fmla="*/ 2147483646 h 48"/>
                <a:gd name="T6" fmla="*/ 2147483646 w 32"/>
                <a:gd name="T7" fmla="*/ 2147483646 h 48"/>
                <a:gd name="T8" fmla="*/ 2147483646 w 32"/>
                <a:gd name="T9" fmla="*/ 2147483646 h 48"/>
                <a:gd name="T10" fmla="*/ 2147483646 w 32"/>
                <a:gd name="T11" fmla="*/ 2147483646 h 48"/>
                <a:gd name="T12" fmla="*/ 2147483646 w 32"/>
                <a:gd name="T13" fmla="*/ 2147483646 h 48"/>
                <a:gd name="T14" fmla="*/ 2147483646 w 32"/>
                <a:gd name="T15" fmla="*/ 2147483646 h 48"/>
                <a:gd name="T16" fmla="*/ 2147483646 w 32"/>
                <a:gd name="T17" fmla="*/ 2147483646 h 48"/>
                <a:gd name="T18" fmla="*/ 2147483646 w 32"/>
                <a:gd name="T19" fmla="*/ 2147483646 h 48"/>
                <a:gd name="T20" fmla="*/ 2147483646 w 32"/>
                <a:gd name="T21" fmla="*/ 2147483646 h 48"/>
                <a:gd name="T22" fmla="*/ 2147483646 w 32"/>
                <a:gd name="T23" fmla="*/ 2147483646 h 48"/>
                <a:gd name="T24" fmla="*/ 2147483646 w 32"/>
                <a:gd name="T25" fmla="*/ 2147483646 h 48"/>
                <a:gd name="T26" fmla="*/ 2147483646 w 32"/>
                <a:gd name="T27" fmla="*/ 2147483646 h 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
                <a:gd name="T43" fmla="*/ 0 h 48"/>
                <a:gd name="T44" fmla="*/ 32 w 32"/>
                <a:gd name="T45" fmla="*/ 48 h 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 h="48">
                  <a:moveTo>
                    <a:pt x="32" y="16"/>
                  </a:moveTo>
                  <a:cubicBezTo>
                    <a:pt x="32" y="7"/>
                    <a:pt x="25" y="0"/>
                    <a:pt x="16" y="0"/>
                  </a:cubicBezTo>
                  <a:cubicBezTo>
                    <a:pt x="7" y="0"/>
                    <a:pt x="0" y="7"/>
                    <a:pt x="0" y="16"/>
                  </a:cubicBezTo>
                  <a:cubicBezTo>
                    <a:pt x="0" y="19"/>
                    <a:pt x="1" y="22"/>
                    <a:pt x="2" y="24"/>
                  </a:cubicBezTo>
                  <a:cubicBezTo>
                    <a:pt x="2" y="24"/>
                    <a:pt x="2" y="24"/>
                    <a:pt x="2" y="24"/>
                  </a:cubicBezTo>
                  <a:cubicBezTo>
                    <a:pt x="16" y="48"/>
                    <a:pt x="16" y="48"/>
                    <a:pt x="16" y="48"/>
                  </a:cubicBezTo>
                  <a:cubicBezTo>
                    <a:pt x="30" y="24"/>
                    <a:pt x="30" y="24"/>
                    <a:pt x="30" y="24"/>
                  </a:cubicBezTo>
                  <a:cubicBezTo>
                    <a:pt x="30" y="24"/>
                    <a:pt x="30" y="24"/>
                    <a:pt x="30" y="24"/>
                  </a:cubicBezTo>
                  <a:cubicBezTo>
                    <a:pt x="31" y="22"/>
                    <a:pt x="32" y="19"/>
                    <a:pt x="32" y="16"/>
                  </a:cubicBezTo>
                  <a:close/>
                  <a:moveTo>
                    <a:pt x="16" y="29"/>
                  </a:moveTo>
                  <a:cubicBezTo>
                    <a:pt x="9" y="29"/>
                    <a:pt x="3" y="23"/>
                    <a:pt x="3" y="16"/>
                  </a:cubicBezTo>
                  <a:cubicBezTo>
                    <a:pt x="3" y="9"/>
                    <a:pt x="9" y="3"/>
                    <a:pt x="16" y="3"/>
                  </a:cubicBezTo>
                  <a:cubicBezTo>
                    <a:pt x="23" y="3"/>
                    <a:pt x="29" y="9"/>
                    <a:pt x="29" y="16"/>
                  </a:cubicBezTo>
                  <a:cubicBezTo>
                    <a:pt x="29" y="23"/>
                    <a:pt x="23" y="29"/>
                    <a:pt x="16" y="29"/>
                  </a:cubicBez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6189" name="TextBox 15"/>
            <p:cNvSpPr>
              <a:spLocks noChangeArrowheads="1"/>
            </p:cNvSpPr>
            <p:nvPr/>
          </p:nvSpPr>
          <p:spPr bwMode="auto">
            <a:xfrm>
              <a:off x="66175" y="0"/>
              <a:ext cx="269405" cy="380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700" b="1">
                  <a:solidFill>
                    <a:schemeClr val="bg1"/>
                  </a:solidFill>
                  <a:cs typeface="Calibri" panose="020F0502020204030204" pitchFamily="34" charset="0"/>
                </a:rPr>
                <a:t>1</a:t>
              </a:r>
              <a:endParaRPr lang="zh-CN" altLang="en-US" sz="2700" b="1">
                <a:solidFill>
                  <a:schemeClr val="bg1"/>
                </a:solidFill>
                <a:sym typeface="宋体" panose="02010600030101010101" pitchFamily="2" charset="-122"/>
              </a:endParaRPr>
            </a:p>
          </p:txBody>
        </p:sp>
      </p:grpSp>
      <p:grpSp>
        <p:nvGrpSpPr>
          <p:cNvPr id="6304" name="组合 16"/>
          <p:cNvGrpSpPr>
            <a:grpSpLocks/>
          </p:cNvGrpSpPr>
          <p:nvPr/>
        </p:nvGrpSpPr>
        <p:grpSpPr bwMode="auto">
          <a:xfrm>
            <a:off x="6526213" y="3121025"/>
            <a:ext cx="500062" cy="758825"/>
            <a:chOff x="0" y="0"/>
            <a:chExt cx="375246" cy="567807"/>
          </a:xfrm>
        </p:grpSpPr>
        <p:sp>
          <p:nvSpPr>
            <p:cNvPr id="6186" name="Freeform 66"/>
            <p:cNvSpPr>
              <a:spLocks noEditPoints="1" noChangeArrowheads="1"/>
            </p:cNvSpPr>
            <p:nvPr/>
          </p:nvSpPr>
          <p:spPr bwMode="auto">
            <a:xfrm>
              <a:off x="0" y="0"/>
              <a:ext cx="375246" cy="567807"/>
            </a:xfrm>
            <a:custGeom>
              <a:avLst/>
              <a:gdLst>
                <a:gd name="T0" fmla="*/ 2147483646 w 32"/>
                <a:gd name="T1" fmla="*/ 2147483646 h 48"/>
                <a:gd name="T2" fmla="*/ 2147483646 w 32"/>
                <a:gd name="T3" fmla="*/ 0 h 48"/>
                <a:gd name="T4" fmla="*/ 0 w 32"/>
                <a:gd name="T5" fmla="*/ 2147483646 h 48"/>
                <a:gd name="T6" fmla="*/ 2147483646 w 32"/>
                <a:gd name="T7" fmla="*/ 2147483646 h 48"/>
                <a:gd name="T8" fmla="*/ 2147483646 w 32"/>
                <a:gd name="T9" fmla="*/ 2147483646 h 48"/>
                <a:gd name="T10" fmla="*/ 2147483646 w 32"/>
                <a:gd name="T11" fmla="*/ 2147483646 h 48"/>
                <a:gd name="T12" fmla="*/ 2147483646 w 32"/>
                <a:gd name="T13" fmla="*/ 2147483646 h 48"/>
                <a:gd name="T14" fmla="*/ 2147483646 w 32"/>
                <a:gd name="T15" fmla="*/ 2147483646 h 48"/>
                <a:gd name="T16" fmla="*/ 2147483646 w 32"/>
                <a:gd name="T17" fmla="*/ 2147483646 h 48"/>
                <a:gd name="T18" fmla="*/ 2147483646 w 32"/>
                <a:gd name="T19" fmla="*/ 2147483646 h 48"/>
                <a:gd name="T20" fmla="*/ 2147483646 w 32"/>
                <a:gd name="T21" fmla="*/ 2147483646 h 48"/>
                <a:gd name="T22" fmla="*/ 2147483646 w 32"/>
                <a:gd name="T23" fmla="*/ 2147483646 h 48"/>
                <a:gd name="T24" fmla="*/ 2147483646 w 32"/>
                <a:gd name="T25" fmla="*/ 2147483646 h 48"/>
                <a:gd name="T26" fmla="*/ 2147483646 w 32"/>
                <a:gd name="T27" fmla="*/ 2147483646 h 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
                <a:gd name="T43" fmla="*/ 0 h 48"/>
                <a:gd name="T44" fmla="*/ 32 w 32"/>
                <a:gd name="T45" fmla="*/ 48 h 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 h="48">
                  <a:moveTo>
                    <a:pt x="32" y="16"/>
                  </a:moveTo>
                  <a:cubicBezTo>
                    <a:pt x="32" y="7"/>
                    <a:pt x="25" y="0"/>
                    <a:pt x="16" y="0"/>
                  </a:cubicBezTo>
                  <a:cubicBezTo>
                    <a:pt x="7" y="0"/>
                    <a:pt x="0" y="7"/>
                    <a:pt x="0" y="16"/>
                  </a:cubicBezTo>
                  <a:cubicBezTo>
                    <a:pt x="0" y="19"/>
                    <a:pt x="1" y="22"/>
                    <a:pt x="2" y="24"/>
                  </a:cubicBezTo>
                  <a:cubicBezTo>
                    <a:pt x="2" y="24"/>
                    <a:pt x="2" y="24"/>
                    <a:pt x="2" y="24"/>
                  </a:cubicBezTo>
                  <a:cubicBezTo>
                    <a:pt x="16" y="48"/>
                    <a:pt x="16" y="48"/>
                    <a:pt x="16" y="48"/>
                  </a:cubicBezTo>
                  <a:cubicBezTo>
                    <a:pt x="30" y="24"/>
                    <a:pt x="30" y="24"/>
                    <a:pt x="30" y="24"/>
                  </a:cubicBezTo>
                  <a:cubicBezTo>
                    <a:pt x="30" y="24"/>
                    <a:pt x="30" y="24"/>
                    <a:pt x="30" y="24"/>
                  </a:cubicBezTo>
                  <a:cubicBezTo>
                    <a:pt x="31" y="22"/>
                    <a:pt x="32" y="19"/>
                    <a:pt x="32" y="16"/>
                  </a:cubicBezTo>
                  <a:close/>
                  <a:moveTo>
                    <a:pt x="16" y="29"/>
                  </a:moveTo>
                  <a:cubicBezTo>
                    <a:pt x="9" y="29"/>
                    <a:pt x="3" y="23"/>
                    <a:pt x="3" y="16"/>
                  </a:cubicBezTo>
                  <a:cubicBezTo>
                    <a:pt x="3" y="9"/>
                    <a:pt x="9" y="3"/>
                    <a:pt x="16" y="3"/>
                  </a:cubicBezTo>
                  <a:cubicBezTo>
                    <a:pt x="23" y="3"/>
                    <a:pt x="29" y="9"/>
                    <a:pt x="29" y="16"/>
                  </a:cubicBezTo>
                  <a:cubicBezTo>
                    <a:pt x="29" y="23"/>
                    <a:pt x="23" y="29"/>
                    <a:pt x="16" y="29"/>
                  </a:cubicBez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6187" name="TextBox 18"/>
            <p:cNvSpPr>
              <a:spLocks noChangeArrowheads="1"/>
            </p:cNvSpPr>
            <p:nvPr/>
          </p:nvSpPr>
          <p:spPr bwMode="auto">
            <a:xfrm>
              <a:off x="58030" y="12142"/>
              <a:ext cx="269405" cy="380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700" b="1">
                  <a:solidFill>
                    <a:schemeClr val="bg1"/>
                  </a:solidFill>
                  <a:cs typeface="Calibri" panose="020F0502020204030204" pitchFamily="34" charset="0"/>
                </a:rPr>
                <a:t>2</a:t>
              </a:r>
              <a:endParaRPr lang="zh-CN" altLang="en-US" sz="2700" b="1">
                <a:solidFill>
                  <a:schemeClr val="bg1"/>
                </a:solidFill>
                <a:sym typeface="宋体" panose="02010600030101010101" pitchFamily="2" charset="-122"/>
              </a:endParaRPr>
            </a:p>
          </p:txBody>
        </p:sp>
      </p:grpSp>
      <p:grpSp>
        <p:nvGrpSpPr>
          <p:cNvPr id="6307" name="组合 19"/>
          <p:cNvGrpSpPr>
            <a:grpSpLocks/>
          </p:cNvGrpSpPr>
          <p:nvPr/>
        </p:nvGrpSpPr>
        <p:grpSpPr bwMode="auto">
          <a:xfrm>
            <a:off x="6569075" y="4987925"/>
            <a:ext cx="501650" cy="787400"/>
            <a:chOff x="0" y="0"/>
            <a:chExt cx="375246" cy="589323"/>
          </a:xfrm>
        </p:grpSpPr>
        <p:sp>
          <p:nvSpPr>
            <p:cNvPr id="6184" name="Freeform 66"/>
            <p:cNvSpPr>
              <a:spLocks noEditPoints="1" noChangeArrowheads="1"/>
            </p:cNvSpPr>
            <p:nvPr/>
          </p:nvSpPr>
          <p:spPr bwMode="auto">
            <a:xfrm>
              <a:off x="0" y="21516"/>
              <a:ext cx="375246" cy="567807"/>
            </a:xfrm>
            <a:custGeom>
              <a:avLst/>
              <a:gdLst>
                <a:gd name="T0" fmla="*/ 2147483646 w 32"/>
                <a:gd name="T1" fmla="*/ 2147483646 h 48"/>
                <a:gd name="T2" fmla="*/ 2147483646 w 32"/>
                <a:gd name="T3" fmla="*/ 0 h 48"/>
                <a:gd name="T4" fmla="*/ 0 w 32"/>
                <a:gd name="T5" fmla="*/ 2147483646 h 48"/>
                <a:gd name="T6" fmla="*/ 2147483646 w 32"/>
                <a:gd name="T7" fmla="*/ 2147483646 h 48"/>
                <a:gd name="T8" fmla="*/ 2147483646 w 32"/>
                <a:gd name="T9" fmla="*/ 2147483646 h 48"/>
                <a:gd name="T10" fmla="*/ 2147483646 w 32"/>
                <a:gd name="T11" fmla="*/ 2147483646 h 48"/>
                <a:gd name="T12" fmla="*/ 2147483646 w 32"/>
                <a:gd name="T13" fmla="*/ 2147483646 h 48"/>
                <a:gd name="T14" fmla="*/ 2147483646 w 32"/>
                <a:gd name="T15" fmla="*/ 2147483646 h 48"/>
                <a:gd name="T16" fmla="*/ 2147483646 w 32"/>
                <a:gd name="T17" fmla="*/ 2147483646 h 48"/>
                <a:gd name="T18" fmla="*/ 2147483646 w 32"/>
                <a:gd name="T19" fmla="*/ 2147483646 h 48"/>
                <a:gd name="T20" fmla="*/ 2147483646 w 32"/>
                <a:gd name="T21" fmla="*/ 2147483646 h 48"/>
                <a:gd name="T22" fmla="*/ 2147483646 w 32"/>
                <a:gd name="T23" fmla="*/ 2147483646 h 48"/>
                <a:gd name="T24" fmla="*/ 2147483646 w 32"/>
                <a:gd name="T25" fmla="*/ 2147483646 h 48"/>
                <a:gd name="T26" fmla="*/ 2147483646 w 32"/>
                <a:gd name="T27" fmla="*/ 2147483646 h 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
                <a:gd name="T43" fmla="*/ 0 h 48"/>
                <a:gd name="T44" fmla="*/ 32 w 32"/>
                <a:gd name="T45" fmla="*/ 48 h 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 h="48">
                  <a:moveTo>
                    <a:pt x="32" y="16"/>
                  </a:moveTo>
                  <a:cubicBezTo>
                    <a:pt x="32" y="7"/>
                    <a:pt x="25" y="0"/>
                    <a:pt x="16" y="0"/>
                  </a:cubicBezTo>
                  <a:cubicBezTo>
                    <a:pt x="7" y="0"/>
                    <a:pt x="0" y="7"/>
                    <a:pt x="0" y="16"/>
                  </a:cubicBezTo>
                  <a:cubicBezTo>
                    <a:pt x="0" y="19"/>
                    <a:pt x="1" y="22"/>
                    <a:pt x="2" y="24"/>
                  </a:cubicBezTo>
                  <a:cubicBezTo>
                    <a:pt x="2" y="24"/>
                    <a:pt x="2" y="24"/>
                    <a:pt x="2" y="24"/>
                  </a:cubicBezTo>
                  <a:cubicBezTo>
                    <a:pt x="16" y="48"/>
                    <a:pt x="16" y="48"/>
                    <a:pt x="16" y="48"/>
                  </a:cubicBezTo>
                  <a:cubicBezTo>
                    <a:pt x="30" y="24"/>
                    <a:pt x="30" y="24"/>
                    <a:pt x="30" y="24"/>
                  </a:cubicBezTo>
                  <a:cubicBezTo>
                    <a:pt x="30" y="24"/>
                    <a:pt x="30" y="24"/>
                    <a:pt x="30" y="24"/>
                  </a:cubicBezTo>
                  <a:cubicBezTo>
                    <a:pt x="31" y="22"/>
                    <a:pt x="32" y="19"/>
                    <a:pt x="32" y="16"/>
                  </a:cubicBezTo>
                  <a:close/>
                  <a:moveTo>
                    <a:pt x="16" y="29"/>
                  </a:moveTo>
                  <a:cubicBezTo>
                    <a:pt x="9" y="29"/>
                    <a:pt x="3" y="23"/>
                    <a:pt x="3" y="16"/>
                  </a:cubicBezTo>
                  <a:cubicBezTo>
                    <a:pt x="3" y="9"/>
                    <a:pt x="9" y="3"/>
                    <a:pt x="16" y="3"/>
                  </a:cubicBezTo>
                  <a:cubicBezTo>
                    <a:pt x="23" y="3"/>
                    <a:pt x="29" y="9"/>
                    <a:pt x="29" y="16"/>
                  </a:cubicBezTo>
                  <a:cubicBezTo>
                    <a:pt x="29" y="23"/>
                    <a:pt x="23" y="29"/>
                    <a:pt x="16" y="29"/>
                  </a:cubicBez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6185" name="TextBox 21"/>
            <p:cNvSpPr>
              <a:spLocks noChangeArrowheads="1"/>
            </p:cNvSpPr>
            <p:nvPr/>
          </p:nvSpPr>
          <p:spPr bwMode="auto">
            <a:xfrm>
              <a:off x="42279" y="0"/>
              <a:ext cx="269405" cy="380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700" b="1">
                  <a:solidFill>
                    <a:schemeClr val="bg1"/>
                  </a:solidFill>
                  <a:cs typeface="Calibri" panose="020F0502020204030204" pitchFamily="34" charset="0"/>
                </a:rPr>
                <a:t>3</a:t>
              </a:r>
              <a:endParaRPr lang="zh-CN" altLang="en-US" sz="2700" b="1">
                <a:solidFill>
                  <a:schemeClr val="bg1"/>
                </a:solidFill>
                <a:sym typeface="宋体" panose="02010600030101010101" pitchFamily="2" charset="-122"/>
              </a:endParaRPr>
            </a:p>
          </p:txBody>
        </p:sp>
      </p:grpSp>
      <p:sp>
        <p:nvSpPr>
          <p:cNvPr id="6310" name="TextBox 22"/>
          <p:cNvSpPr>
            <a:spLocks noChangeArrowheads="1"/>
          </p:cNvSpPr>
          <p:nvPr/>
        </p:nvSpPr>
        <p:spPr bwMode="auto">
          <a:xfrm>
            <a:off x="6170613" y="2149475"/>
            <a:ext cx="1071562" cy="369888"/>
          </a:xfrm>
          <a:prstGeom prst="rect">
            <a:avLst/>
          </a:prstGeom>
          <a:solidFill>
            <a:srgbClr val="FFFFFF">
              <a:alpha val="2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600" b="1">
                <a:solidFill>
                  <a:srgbClr val="F2F2F2"/>
                </a:solidFill>
                <a:cs typeface="Calibri" panose="020F0502020204030204" pitchFamily="34" charset="0"/>
              </a:rPr>
              <a:t>STEP ONE</a:t>
            </a:r>
            <a:endParaRPr lang="zh-CN" altLang="en-US" sz="1600" b="1">
              <a:solidFill>
                <a:srgbClr val="F2F2F2"/>
              </a:solidFill>
              <a:sym typeface="宋体" panose="02010600030101010101" pitchFamily="2" charset="-122"/>
            </a:endParaRPr>
          </a:p>
        </p:txBody>
      </p:sp>
      <p:sp>
        <p:nvSpPr>
          <p:cNvPr id="6311" name="TextBox 23"/>
          <p:cNvSpPr>
            <a:spLocks noChangeArrowheads="1"/>
          </p:cNvSpPr>
          <p:nvPr/>
        </p:nvSpPr>
        <p:spPr bwMode="auto">
          <a:xfrm>
            <a:off x="6188075" y="3933825"/>
            <a:ext cx="1014413" cy="338138"/>
          </a:xfrm>
          <a:prstGeom prst="rect">
            <a:avLst/>
          </a:prstGeom>
          <a:solidFill>
            <a:srgbClr val="FFFFFF">
              <a:alpha val="2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400" b="1">
                <a:solidFill>
                  <a:srgbClr val="F2F2F2"/>
                </a:solidFill>
                <a:cs typeface="Calibri" panose="020F0502020204030204" pitchFamily="34" charset="0"/>
              </a:rPr>
              <a:t>STEP TWO</a:t>
            </a:r>
            <a:endParaRPr lang="zh-CN" altLang="en-US" sz="1400" b="1">
              <a:solidFill>
                <a:srgbClr val="F2F2F2"/>
              </a:solidFill>
              <a:sym typeface="宋体" panose="02010600030101010101" pitchFamily="2" charset="-122"/>
            </a:endParaRPr>
          </a:p>
        </p:txBody>
      </p:sp>
      <p:sp>
        <p:nvSpPr>
          <p:cNvPr id="6312" name="TextBox 24"/>
          <p:cNvSpPr>
            <a:spLocks noChangeArrowheads="1"/>
          </p:cNvSpPr>
          <p:nvPr/>
        </p:nvSpPr>
        <p:spPr bwMode="auto">
          <a:xfrm>
            <a:off x="6159500" y="5803900"/>
            <a:ext cx="1120775" cy="338138"/>
          </a:xfrm>
          <a:prstGeom prst="rect">
            <a:avLst/>
          </a:prstGeom>
          <a:solidFill>
            <a:srgbClr val="FFFFFF">
              <a:alpha val="2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400" b="1">
                <a:solidFill>
                  <a:srgbClr val="F2F2F2"/>
                </a:solidFill>
                <a:cs typeface="Calibri" panose="020F0502020204030204" pitchFamily="34" charset="0"/>
              </a:rPr>
              <a:t>STEP THREE</a:t>
            </a:r>
            <a:endParaRPr lang="zh-CN" altLang="en-US" sz="1400" b="1">
              <a:solidFill>
                <a:srgbClr val="F2F2F2"/>
              </a:solidFill>
              <a:sym typeface="宋体" panose="02010600030101010101" pitchFamily="2" charset="-122"/>
            </a:endParaRPr>
          </a:p>
        </p:txBody>
      </p:sp>
      <p:sp>
        <p:nvSpPr>
          <p:cNvPr id="6313" name="Oval 42"/>
          <p:cNvSpPr>
            <a:spLocks noChangeArrowheads="1"/>
          </p:cNvSpPr>
          <p:nvPr/>
        </p:nvSpPr>
        <p:spPr bwMode="auto">
          <a:xfrm>
            <a:off x="2527300" y="2379663"/>
            <a:ext cx="188913"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54" tIns="60977" rIns="121954" bIns="60977"/>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14" name="Oval 42"/>
          <p:cNvSpPr>
            <a:spLocks noChangeArrowheads="1"/>
          </p:cNvSpPr>
          <p:nvPr/>
        </p:nvSpPr>
        <p:spPr bwMode="auto">
          <a:xfrm>
            <a:off x="3435350" y="2379663"/>
            <a:ext cx="187325"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54" tIns="60977" rIns="121954" bIns="60977"/>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15" name="Oval 42"/>
          <p:cNvSpPr>
            <a:spLocks noChangeArrowheads="1"/>
          </p:cNvSpPr>
          <p:nvPr/>
        </p:nvSpPr>
        <p:spPr bwMode="auto">
          <a:xfrm>
            <a:off x="4343400" y="2379663"/>
            <a:ext cx="188913"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54" tIns="60977" rIns="121954" bIns="60977"/>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16" name="Oval 42"/>
          <p:cNvSpPr>
            <a:spLocks noChangeArrowheads="1"/>
          </p:cNvSpPr>
          <p:nvPr/>
        </p:nvSpPr>
        <p:spPr bwMode="auto">
          <a:xfrm>
            <a:off x="2266950" y="3613150"/>
            <a:ext cx="188913"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54" tIns="60977" rIns="121954" bIns="60977"/>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17" name="Oval 42"/>
          <p:cNvSpPr>
            <a:spLocks noChangeArrowheads="1"/>
          </p:cNvSpPr>
          <p:nvPr/>
        </p:nvSpPr>
        <p:spPr bwMode="auto">
          <a:xfrm>
            <a:off x="3176588" y="3613150"/>
            <a:ext cx="187325"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54" tIns="60977" rIns="121954" bIns="60977"/>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18" name="Oval 42"/>
          <p:cNvSpPr>
            <a:spLocks noChangeArrowheads="1"/>
          </p:cNvSpPr>
          <p:nvPr/>
        </p:nvSpPr>
        <p:spPr bwMode="auto">
          <a:xfrm>
            <a:off x="4098925" y="3624263"/>
            <a:ext cx="187325"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54" tIns="60977" rIns="121954" bIns="60977"/>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19" name="Oval 42"/>
          <p:cNvSpPr>
            <a:spLocks noChangeArrowheads="1"/>
          </p:cNvSpPr>
          <p:nvPr/>
        </p:nvSpPr>
        <p:spPr bwMode="auto">
          <a:xfrm>
            <a:off x="2266950" y="4848225"/>
            <a:ext cx="188913"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54" tIns="60977" rIns="121954" bIns="60977"/>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20" name="Oval 42"/>
          <p:cNvSpPr>
            <a:spLocks noChangeArrowheads="1"/>
          </p:cNvSpPr>
          <p:nvPr/>
        </p:nvSpPr>
        <p:spPr bwMode="auto">
          <a:xfrm>
            <a:off x="3176588" y="4859338"/>
            <a:ext cx="187325" cy="201612"/>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54" tIns="60977" rIns="121954" bIns="60977"/>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21" name="Oval 42"/>
          <p:cNvSpPr>
            <a:spLocks noChangeArrowheads="1"/>
          </p:cNvSpPr>
          <p:nvPr/>
        </p:nvSpPr>
        <p:spPr bwMode="auto">
          <a:xfrm>
            <a:off x="4098925" y="4846638"/>
            <a:ext cx="187325"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54" tIns="60977" rIns="121954" bIns="60977"/>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22" name="Oval 42"/>
          <p:cNvSpPr>
            <a:spLocks noChangeArrowheads="1"/>
          </p:cNvSpPr>
          <p:nvPr/>
        </p:nvSpPr>
        <p:spPr bwMode="auto">
          <a:xfrm>
            <a:off x="5021263" y="4846638"/>
            <a:ext cx="188912"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54" tIns="60977" rIns="121954" bIns="60977"/>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nvGrpSpPr>
          <p:cNvPr id="6323" name="组合 35"/>
          <p:cNvGrpSpPr>
            <a:grpSpLocks/>
          </p:cNvGrpSpPr>
          <p:nvPr/>
        </p:nvGrpSpPr>
        <p:grpSpPr bwMode="auto">
          <a:xfrm>
            <a:off x="4713288" y="3502025"/>
            <a:ext cx="446087" cy="446088"/>
            <a:chOff x="0" y="0"/>
            <a:chExt cx="334374" cy="334374"/>
          </a:xfrm>
        </p:grpSpPr>
        <p:sp>
          <p:nvSpPr>
            <p:cNvPr id="6182" name="Oval 14"/>
            <p:cNvSpPr>
              <a:spLocks noChangeArrowheads="1"/>
            </p:cNvSpPr>
            <p:nvPr/>
          </p:nvSpPr>
          <p:spPr bwMode="auto">
            <a:xfrm>
              <a:off x="0" y="0"/>
              <a:ext cx="334374" cy="334374"/>
            </a:xfrm>
            <a:prstGeom prst="ellipse">
              <a:avLst/>
            </a:prstGeom>
            <a:solidFill>
              <a:srgbClr val="FFFFFF">
                <a:alpha val="5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b="1">
                <a:latin typeface="宋体" panose="02010600030101010101" pitchFamily="2" charset="-122"/>
                <a:sym typeface="宋体" panose="02010600030101010101" pitchFamily="2" charset="-122"/>
              </a:endParaRPr>
            </a:p>
          </p:txBody>
        </p:sp>
        <p:sp>
          <p:nvSpPr>
            <p:cNvPr id="6183" name="Oval 14"/>
            <p:cNvSpPr>
              <a:spLocks noChangeArrowheads="1"/>
            </p:cNvSpPr>
            <p:nvPr/>
          </p:nvSpPr>
          <p:spPr bwMode="auto">
            <a:xfrm>
              <a:off x="62187" y="33137"/>
              <a:ext cx="252637" cy="252637"/>
            </a:xfrm>
            <a:prstGeom prst="ellipse">
              <a:avLst/>
            </a:prstGeom>
            <a:solidFill>
              <a:srgbClr val="FFFFFF">
                <a:alpha val="5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cs typeface="Calibri" panose="020F0502020204030204" pitchFamily="34" charset="0"/>
                </a:rPr>
                <a:t>2</a:t>
              </a:r>
              <a:endParaRPr lang="zh-CN" altLang="en-US" sz="1900" b="1">
                <a:latin typeface="宋体" panose="02010600030101010101" pitchFamily="2" charset="-122"/>
                <a:sym typeface="宋体" panose="02010600030101010101" pitchFamily="2" charset="-122"/>
              </a:endParaRPr>
            </a:p>
          </p:txBody>
        </p:sp>
      </p:grpSp>
      <p:grpSp>
        <p:nvGrpSpPr>
          <p:cNvPr id="6326" name="组合 38"/>
          <p:cNvGrpSpPr>
            <a:grpSpLocks/>
          </p:cNvGrpSpPr>
          <p:nvPr/>
        </p:nvGrpSpPr>
        <p:grpSpPr bwMode="auto">
          <a:xfrm>
            <a:off x="1279525" y="4721225"/>
            <a:ext cx="444500" cy="446088"/>
            <a:chOff x="0" y="0"/>
            <a:chExt cx="334374" cy="334374"/>
          </a:xfrm>
        </p:grpSpPr>
        <p:sp>
          <p:nvSpPr>
            <p:cNvPr id="6180" name="Oval 14"/>
            <p:cNvSpPr>
              <a:spLocks noChangeArrowheads="1"/>
            </p:cNvSpPr>
            <p:nvPr/>
          </p:nvSpPr>
          <p:spPr bwMode="auto">
            <a:xfrm>
              <a:off x="0" y="0"/>
              <a:ext cx="334374" cy="334374"/>
            </a:xfrm>
            <a:prstGeom prst="ellipse">
              <a:avLst/>
            </a:prstGeom>
            <a:solidFill>
              <a:srgbClr val="FFFFFF">
                <a:alpha val="5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b="1">
                <a:latin typeface="宋体" panose="02010600030101010101" pitchFamily="2" charset="-122"/>
                <a:sym typeface="宋体" panose="02010600030101010101" pitchFamily="2" charset="-122"/>
              </a:endParaRPr>
            </a:p>
          </p:txBody>
        </p:sp>
        <p:sp>
          <p:nvSpPr>
            <p:cNvPr id="6181" name="Oval 14"/>
            <p:cNvSpPr>
              <a:spLocks noChangeArrowheads="1"/>
            </p:cNvSpPr>
            <p:nvPr/>
          </p:nvSpPr>
          <p:spPr bwMode="auto">
            <a:xfrm>
              <a:off x="62187" y="33137"/>
              <a:ext cx="252637" cy="252637"/>
            </a:xfrm>
            <a:prstGeom prst="ellipse">
              <a:avLst/>
            </a:prstGeom>
            <a:solidFill>
              <a:srgbClr val="FFFFFF">
                <a:alpha val="5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cs typeface="Calibri" panose="020F0502020204030204" pitchFamily="34" charset="0"/>
                </a:rPr>
                <a:t>3</a:t>
              </a:r>
              <a:endParaRPr lang="zh-CN" altLang="en-US" sz="1900" b="1">
                <a:latin typeface="宋体" panose="02010600030101010101" pitchFamily="2" charset="-122"/>
                <a:sym typeface="宋体" panose="02010600030101010101" pitchFamily="2" charset="-122"/>
              </a:endParaRPr>
            </a:p>
          </p:txBody>
        </p:sp>
      </p:grpSp>
      <p:sp>
        <p:nvSpPr>
          <p:cNvPr id="6329" name="TextBox 41"/>
          <p:cNvSpPr>
            <a:spLocks noChangeArrowheads="1"/>
          </p:cNvSpPr>
          <p:nvPr/>
        </p:nvSpPr>
        <p:spPr bwMode="auto">
          <a:xfrm>
            <a:off x="7583488" y="1497013"/>
            <a:ext cx="3389312"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
                <a:bevel/>
                <a:headEnd/>
                <a:tailEnd/>
              </a14:hiddenLine>
            </a:ext>
          </a:extLst>
        </p:spPr>
        <p:txBody>
          <a:bodyPr wrap="none"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p>
        </p:txBody>
      </p:sp>
      <p:sp>
        <p:nvSpPr>
          <p:cNvPr id="6330" name="TextBox 42"/>
          <p:cNvSpPr>
            <a:spLocks noChangeArrowheads="1"/>
          </p:cNvSpPr>
          <p:nvPr/>
        </p:nvSpPr>
        <p:spPr bwMode="auto">
          <a:xfrm>
            <a:off x="7583488" y="3333750"/>
            <a:ext cx="3389312" cy="1001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
                <a:bevel/>
                <a:headEnd/>
                <a:tailEnd/>
              </a14:hiddenLine>
            </a:ext>
          </a:extLst>
        </p:spPr>
        <p:txBody>
          <a:bodyPr wrap="none"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p>
        </p:txBody>
      </p:sp>
      <p:sp>
        <p:nvSpPr>
          <p:cNvPr id="6331" name="TextBox 43"/>
          <p:cNvSpPr>
            <a:spLocks noChangeArrowheads="1"/>
          </p:cNvSpPr>
          <p:nvPr/>
        </p:nvSpPr>
        <p:spPr bwMode="auto">
          <a:xfrm>
            <a:off x="7583488" y="5167313"/>
            <a:ext cx="3389312" cy="1001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
                <a:bevel/>
                <a:headEnd/>
                <a:tailEnd/>
              </a14:hiddenLine>
            </a:ext>
          </a:extLst>
        </p:spPr>
        <p:txBody>
          <a:bodyPr wrap="none"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289"/>
                                        </p:tgtEl>
                                        <p:attrNameLst>
                                          <p:attrName>style.visibility</p:attrName>
                                        </p:attrNameLst>
                                      </p:cBhvr>
                                      <p:to>
                                        <p:strVal val="visible"/>
                                      </p:to>
                                    </p:set>
                                    <p:animEffect>
                                      <p:cBhvr>
                                        <p:cTn id="7" dur="750"/>
                                        <p:tgtEl>
                                          <p:spTgt spid="6289"/>
                                        </p:tgtEl>
                                      </p:cBhvr>
                                    </p:animEffect>
                                  </p:childTnLst>
                                </p:cTn>
                              </p:par>
                            </p:childTnLst>
                          </p:cTn>
                        </p:par>
                        <p:par>
                          <p:cTn id="8" fill="hold" nodeType="afterGroup">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6293"/>
                                        </p:tgtEl>
                                        <p:attrNameLst>
                                          <p:attrName>style.visibility</p:attrName>
                                        </p:attrNameLst>
                                      </p:cBhvr>
                                      <p:to>
                                        <p:strVal val="visible"/>
                                      </p:to>
                                    </p:set>
                                    <p:animEffect>
                                      <p:cBhvr>
                                        <p:cTn id="11" dur="750"/>
                                        <p:tgtEl>
                                          <p:spTgt spid="6293"/>
                                        </p:tgtEl>
                                      </p:cBhvr>
                                    </p:animEffect>
                                  </p:childTnLst>
                                </p:cTn>
                              </p:par>
                            </p:childTnLst>
                          </p:cTn>
                        </p:par>
                        <p:par>
                          <p:cTn id="12" fill="hold" nodeType="afterGroup">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6290"/>
                                        </p:tgtEl>
                                        <p:attrNameLst>
                                          <p:attrName>style.visibility</p:attrName>
                                        </p:attrNameLst>
                                      </p:cBhvr>
                                      <p:to>
                                        <p:strVal val="visible"/>
                                      </p:to>
                                    </p:set>
                                    <p:animEffect>
                                      <p:cBhvr>
                                        <p:cTn id="15" dur="750"/>
                                        <p:tgtEl>
                                          <p:spTgt spid="6290"/>
                                        </p:tgtEl>
                                      </p:cBhvr>
                                    </p:animEffect>
                                  </p:childTnLst>
                                </p:cTn>
                              </p:par>
                            </p:childTnLst>
                          </p:cTn>
                        </p:par>
                        <p:par>
                          <p:cTn id="16" fill="hold" nodeType="afterGroup">
                            <p:stCondLst>
                              <p:cond delay="2250"/>
                            </p:stCondLst>
                            <p:childTnLst>
                              <p:par>
                                <p:cTn id="17" presetID="10" presetClass="entr" presetSubtype="0" fill="hold" nodeType="afterEffect">
                                  <p:stCondLst>
                                    <p:cond delay="0"/>
                                  </p:stCondLst>
                                  <p:childTnLst>
                                    <p:set>
                                      <p:cBhvr>
                                        <p:cTn id="18" dur="1" fill="hold">
                                          <p:stCondLst>
                                            <p:cond delay="0"/>
                                          </p:stCondLst>
                                        </p:cTn>
                                        <p:tgtEl>
                                          <p:spTgt spid="6298"/>
                                        </p:tgtEl>
                                        <p:attrNameLst>
                                          <p:attrName>style.visibility</p:attrName>
                                        </p:attrNameLst>
                                      </p:cBhvr>
                                      <p:to>
                                        <p:strVal val="visible"/>
                                      </p:to>
                                    </p:set>
                                    <p:animEffect>
                                      <p:cBhvr>
                                        <p:cTn id="19" dur="500"/>
                                        <p:tgtEl>
                                          <p:spTgt spid="6298"/>
                                        </p:tgtEl>
                                      </p:cBhvr>
                                    </p:animEffect>
                                  </p:childTnLst>
                                </p:cTn>
                              </p:par>
                            </p:childTnLst>
                          </p:cTn>
                        </p:par>
                        <p:par>
                          <p:cTn id="20" fill="hold" nodeType="afterGroup">
                            <p:stCondLst>
                              <p:cond delay="2750"/>
                            </p:stCondLst>
                            <p:childTnLst>
                              <p:par>
                                <p:cTn id="21" presetID="10" presetClass="entr" presetSubtype="0" fill="hold" grpId="0" nodeType="afterEffect">
                                  <p:stCondLst>
                                    <p:cond delay="0"/>
                                  </p:stCondLst>
                                  <p:childTnLst>
                                    <p:set>
                                      <p:cBhvr>
                                        <p:cTn id="22" dur="1" fill="hold">
                                          <p:stCondLst>
                                            <p:cond delay="0"/>
                                          </p:stCondLst>
                                        </p:cTn>
                                        <p:tgtEl>
                                          <p:spTgt spid="6294"/>
                                        </p:tgtEl>
                                        <p:attrNameLst>
                                          <p:attrName>style.visibility</p:attrName>
                                        </p:attrNameLst>
                                      </p:cBhvr>
                                      <p:to>
                                        <p:strVal val="visible"/>
                                      </p:to>
                                    </p:set>
                                    <p:animEffect>
                                      <p:cBhvr>
                                        <p:cTn id="23" dur="500"/>
                                        <p:tgtEl>
                                          <p:spTgt spid="6294"/>
                                        </p:tgtEl>
                                      </p:cBhvr>
                                    </p:animEffect>
                                  </p:childTnLst>
                                </p:cTn>
                              </p:par>
                            </p:childTnLst>
                          </p:cTn>
                        </p:par>
                        <p:par>
                          <p:cTn id="24" fill="hold" nodeType="afterGroup">
                            <p:stCondLst>
                              <p:cond delay="3250"/>
                            </p:stCondLst>
                            <p:childTnLst>
                              <p:par>
                                <p:cTn id="25" presetID="10" presetClass="entr" presetSubtype="0" fill="hold" grpId="0" nodeType="afterEffect">
                                  <p:stCondLst>
                                    <p:cond delay="0"/>
                                  </p:stCondLst>
                                  <p:childTnLst>
                                    <p:set>
                                      <p:cBhvr>
                                        <p:cTn id="26" dur="1" fill="hold">
                                          <p:stCondLst>
                                            <p:cond delay="0"/>
                                          </p:stCondLst>
                                        </p:cTn>
                                        <p:tgtEl>
                                          <p:spTgt spid="6313"/>
                                        </p:tgtEl>
                                        <p:attrNameLst>
                                          <p:attrName>style.visibility</p:attrName>
                                        </p:attrNameLst>
                                      </p:cBhvr>
                                      <p:to>
                                        <p:strVal val="visible"/>
                                      </p:to>
                                    </p:set>
                                    <p:animEffect>
                                      <p:cBhvr>
                                        <p:cTn id="27" dur="500"/>
                                        <p:tgtEl>
                                          <p:spTgt spid="6313"/>
                                        </p:tgtEl>
                                      </p:cBhvr>
                                    </p:animEffect>
                                  </p:childTnLst>
                                </p:cTn>
                              </p:par>
                            </p:childTnLst>
                          </p:cTn>
                        </p:par>
                        <p:par>
                          <p:cTn id="28" fill="hold" nodeType="afterGroup">
                            <p:stCondLst>
                              <p:cond delay="3750"/>
                            </p:stCondLst>
                            <p:childTnLst>
                              <p:par>
                                <p:cTn id="29" presetID="10" presetClass="entr" presetSubtype="0" fill="hold" grpId="0" nodeType="afterEffect">
                                  <p:stCondLst>
                                    <p:cond delay="0"/>
                                  </p:stCondLst>
                                  <p:childTnLst>
                                    <p:set>
                                      <p:cBhvr>
                                        <p:cTn id="30" dur="1" fill="hold">
                                          <p:stCondLst>
                                            <p:cond delay="0"/>
                                          </p:stCondLst>
                                        </p:cTn>
                                        <p:tgtEl>
                                          <p:spTgt spid="6314"/>
                                        </p:tgtEl>
                                        <p:attrNameLst>
                                          <p:attrName>style.visibility</p:attrName>
                                        </p:attrNameLst>
                                      </p:cBhvr>
                                      <p:to>
                                        <p:strVal val="visible"/>
                                      </p:to>
                                    </p:set>
                                    <p:animEffect>
                                      <p:cBhvr>
                                        <p:cTn id="31" dur="500"/>
                                        <p:tgtEl>
                                          <p:spTgt spid="6314"/>
                                        </p:tgtEl>
                                      </p:cBhvr>
                                    </p:animEffect>
                                  </p:childTnLst>
                                </p:cTn>
                              </p:par>
                            </p:childTnLst>
                          </p:cTn>
                        </p:par>
                        <p:par>
                          <p:cTn id="32" fill="hold" nodeType="afterGroup">
                            <p:stCondLst>
                              <p:cond delay="4250"/>
                            </p:stCondLst>
                            <p:childTnLst>
                              <p:par>
                                <p:cTn id="33" presetID="10" presetClass="entr" presetSubtype="0" fill="hold" grpId="0" nodeType="afterEffect">
                                  <p:stCondLst>
                                    <p:cond delay="0"/>
                                  </p:stCondLst>
                                  <p:childTnLst>
                                    <p:set>
                                      <p:cBhvr>
                                        <p:cTn id="34" dur="1" fill="hold">
                                          <p:stCondLst>
                                            <p:cond delay="0"/>
                                          </p:stCondLst>
                                        </p:cTn>
                                        <p:tgtEl>
                                          <p:spTgt spid="6315"/>
                                        </p:tgtEl>
                                        <p:attrNameLst>
                                          <p:attrName>style.visibility</p:attrName>
                                        </p:attrNameLst>
                                      </p:cBhvr>
                                      <p:to>
                                        <p:strVal val="visible"/>
                                      </p:to>
                                    </p:set>
                                    <p:animEffect>
                                      <p:cBhvr>
                                        <p:cTn id="35" dur="500"/>
                                        <p:tgtEl>
                                          <p:spTgt spid="6315"/>
                                        </p:tgtEl>
                                      </p:cBhvr>
                                    </p:animEffect>
                                  </p:childTnLst>
                                </p:cTn>
                              </p:par>
                            </p:childTnLst>
                          </p:cTn>
                        </p:par>
                        <p:par>
                          <p:cTn id="36" fill="hold" nodeType="afterGroup">
                            <p:stCondLst>
                              <p:cond delay="4750"/>
                            </p:stCondLst>
                            <p:childTnLst>
                              <p:par>
                                <p:cTn id="37" presetID="10" presetClass="entr" presetSubtype="0" fill="hold" nodeType="afterEffect">
                                  <p:stCondLst>
                                    <p:cond delay="0"/>
                                  </p:stCondLst>
                                  <p:childTnLst>
                                    <p:set>
                                      <p:cBhvr>
                                        <p:cTn id="38" dur="1" fill="hold">
                                          <p:stCondLst>
                                            <p:cond delay="0"/>
                                          </p:stCondLst>
                                        </p:cTn>
                                        <p:tgtEl>
                                          <p:spTgt spid="6323"/>
                                        </p:tgtEl>
                                        <p:attrNameLst>
                                          <p:attrName>style.visibility</p:attrName>
                                        </p:attrNameLst>
                                      </p:cBhvr>
                                      <p:to>
                                        <p:strVal val="visible"/>
                                      </p:to>
                                    </p:set>
                                    <p:animEffect>
                                      <p:cBhvr>
                                        <p:cTn id="39" dur="500"/>
                                        <p:tgtEl>
                                          <p:spTgt spid="6323"/>
                                        </p:tgtEl>
                                      </p:cBhvr>
                                    </p:animEffect>
                                  </p:childTnLst>
                                </p:cTn>
                              </p:par>
                            </p:childTnLst>
                          </p:cTn>
                        </p:par>
                        <p:par>
                          <p:cTn id="40" fill="hold" nodeType="afterGroup">
                            <p:stCondLst>
                              <p:cond delay="5250"/>
                            </p:stCondLst>
                            <p:childTnLst>
                              <p:par>
                                <p:cTn id="41" presetID="10" presetClass="entr" presetSubtype="0" fill="hold" grpId="0" nodeType="afterEffect">
                                  <p:stCondLst>
                                    <p:cond delay="0"/>
                                  </p:stCondLst>
                                  <p:childTnLst>
                                    <p:set>
                                      <p:cBhvr>
                                        <p:cTn id="42" dur="1" fill="hold">
                                          <p:stCondLst>
                                            <p:cond delay="0"/>
                                          </p:stCondLst>
                                        </p:cTn>
                                        <p:tgtEl>
                                          <p:spTgt spid="6318"/>
                                        </p:tgtEl>
                                        <p:attrNameLst>
                                          <p:attrName>style.visibility</p:attrName>
                                        </p:attrNameLst>
                                      </p:cBhvr>
                                      <p:to>
                                        <p:strVal val="visible"/>
                                      </p:to>
                                    </p:set>
                                    <p:animEffect>
                                      <p:cBhvr>
                                        <p:cTn id="43" dur="500"/>
                                        <p:tgtEl>
                                          <p:spTgt spid="6318"/>
                                        </p:tgtEl>
                                      </p:cBhvr>
                                    </p:animEffect>
                                  </p:childTnLst>
                                </p:cTn>
                              </p:par>
                            </p:childTnLst>
                          </p:cTn>
                        </p:par>
                        <p:par>
                          <p:cTn id="44" fill="hold" nodeType="afterGroup">
                            <p:stCondLst>
                              <p:cond delay="5750"/>
                            </p:stCondLst>
                            <p:childTnLst>
                              <p:par>
                                <p:cTn id="45" presetID="10" presetClass="entr" presetSubtype="0" fill="hold" grpId="0" nodeType="afterEffect">
                                  <p:stCondLst>
                                    <p:cond delay="0"/>
                                  </p:stCondLst>
                                  <p:childTnLst>
                                    <p:set>
                                      <p:cBhvr>
                                        <p:cTn id="46" dur="1" fill="hold">
                                          <p:stCondLst>
                                            <p:cond delay="0"/>
                                          </p:stCondLst>
                                        </p:cTn>
                                        <p:tgtEl>
                                          <p:spTgt spid="6317"/>
                                        </p:tgtEl>
                                        <p:attrNameLst>
                                          <p:attrName>style.visibility</p:attrName>
                                        </p:attrNameLst>
                                      </p:cBhvr>
                                      <p:to>
                                        <p:strVal val="visible"/>
                                      </p:to>
                                    </p:set>
                                    <p:animEffect>
                                      <p:cBhvr>
                                        <p:cTn id="47" dur="500"/>
                                        <p:tgtEl>
                                          <p:spTgt spid="6317"/>
                                        </p:tgtEl>
                                      </p:cBhvr>
                                    </p:animEffect>
                                  </p:childTnLst>
                                </p:cTn>
                              </p:par>
                            </p:childTnLst>
                          </p:cTn>
                        </p:par>
                        <p:par>
                          <p:cTn id="48" fill="hold" nodeType="afterGroup">
                            <p:stCondLst>
                              <p:cond delay="6250"/>
                            </p:stCondLst>
                            <p:childTnLst>
                              <p:par>
                                <p:cTn id="49" presetID="10" presetClass="entr" presetSubtype="0" fill="hold" grpId="0" nodeType="afterEffect">
                                  <p:stCondLst>
                                    <p:cond delay="0"/>
                                  </p:stCondLst>
                                  <p:childTnLst>
                                    <p:set>
                                      <p:cBhvr>
                                        <p:cTn id="50" dur="1" fill="hold">
                                          <p:stCondLst>
                                            <p:cond delay="0"/>
                                          </p:stCondLst>
                                        </p:cTn>
                                        <p:tgtEl>
                                          <p:spTgt spid="6316"/>
                                        </p:tgtEl>
                                        <p:attrNameLst>
                                          <p:attrName>style.visibility</p:attrName>
                                        </p:attrNameLst>
                                      </p:cBhvr>
                                      <p:to>
                                        <p:strVal val="visible"/>
                                      </p:to>
                                    </p:set>
                                    <p:animEffect>
                                      <p:cBhvr>
                                        <p:cTn id="51" dur="500"/>
                                        <p:tgtEl>
                                          <p:spTgt spid="6316"/>
                                        </p:tgtEl>
                                      </p:cBhvr>
                                    </p:animEffect>
                                  </p:childTnLst>
                                </p:cTn>
                              </p:par>
                            </p:childTnLst>
                          </p:cTn>
                        </p:par>
                        <p:par>
                          <p:cTn id="52" fill="hold" nodeType="afterGroup">
                            <p:stCondLst>
                              <p:cond delay="6750"/>
                            </p:stCondLst>
                            <p:childTnLst>
                              <p:par>
                                <p:cTn id="53" presetID="10" presetClass="entr" presetSubtype="0" fill="hold" nodeType="afterEffect">
                                  <p:stCondLst>
                                    <p:cond delay="0"/>
                                  </p:stCondLst>
                                  <p:childTnLst>
                                    <p:set>
                                      <p:cBhvr>
                                        <p:cTn id="54" dur="1" fill="hold">
                                          <p:stCondLst>
                                            <p:cond delay="0"/>
                                          </p:stCondLst>
                                        </p:cTn>
                                        <p:tgtEl>
                                          <p:spTgt spid="6326"/>
                                        </p:tgtEl>
                                        <p:attrNameLst>
                                          <p:attrName>style.visibility</p:attrName>
                                        </p:attrNameLst>
                                      </p:cBhvr>
                                      <p:to>
                                        <p:strVal val="visible"/>
                                      </p:to>
                                    </p:set>
                                    <p:animEffect>
                                      <p:cBhvr>
                                        <p:cTn id="55" dur="500"/>
                                        <p:tgtEl>
                                          <p:spTgt spid="6326"/>
                                        </p:tgtEl>
                                      </p:cBhvr>
                                    </p:animEffect>
                                  </p:childTnLst>
                                </p:cTn>
                              </p:par>
                            </p:childTnLst>
                          </p:cTn>
                        </p:par>
                        <p:par>
                          <p:cTn id="56" fill="hold" nodeType="afterGroup">
                            <p:stCondLst>
                              <p:cond delay="7250"/>
                            </p:stCondLst>
                            <p:childTnLst>
                              <p:par>
                                <p:cTn id="57" presetID="10" presetClass="entr" presetSubtype="0" fill="hold" grpId="0" nodeType="afterEffect">
                                  <p:stCondLst>
                                    <p:cond delay="0"/>
                                  </p:stCondLst>
                                  <p:childTnLst>
                                    <p:set>
                                      <p:cBhvr>
                                        <p:cTn id="58" dur="1" fill="hold">
                                          <p:stCondLst>
                                            <p:cond delay="0"/>
                                          </p:stCondLst>
                                        </p:cTn>
                                        <p:tgtEl>
                                          <p:spTgt spid="6319"/>
                                        </p:tgtEl>
                                        <p:attrNameLst>
                                          <p:attrName>style.visibility</p:attrName>
                                        </p:attrNameLst>
                                      </p:cBhvr>
                                      <p:to>
                                        <p:strVal val="visible"/>
                                      </p:to>
                                    </p:set>
                                    <p:animEffect>
                                      <p:cBhvr>
                                        <p:cTn id="59" dur="500"/>
                                        <p:tgtEl>
                                          <p:spTgt spid="6319"/>
                                        </p:tgtEl>
                                      </p:cBhvr>
                                    </p:animEffect>
                                  </p:childTnLst>
                                </p:cTn>
                              </p:par>
                            </p:childTnLst>
                          </p:cTn>
                        </p:par>
                        <p:par>
                          <p:cTn id="60" fill="hold" nodeType="afterGroup">
                            <p:stCondLst>
                              <p:cond delay="7750"/>
                            </p:stCondLst>
                            <p:childTnLst>
                              <p:par>
                                <p:cTn id="61" presetID="10" presetClass="entr" presetSubtype="0" fill="hold" grpId="0" nodeType="afterEffect">
                                  <p:stCondLst>
                                    <p:cond delay="0"/>
                                  </p:stCondLst>
                                  <p:childTnLst>
                                    <p:set>
                                      <p:cBhvr>
                                        <p:cTn id="62" dur="1" fill="hold">
                                          <p:stCondLst>
                                            <p:cond delay="0"/>
                                          </p:stCondLst>
                                        </p:cTn>
                                        <p:tgtEl>
                                          <p:spTgt spid="6320"/>
                                        </p:tgtEl>
                                        <p:attrNameLst>
                                          <p:attrName>style.visibility</p:attrName>
                                        </p:attrNameLst>
                                      </p:cBhvr>
                                      <p:to>
                                        <p:strVal val="visible"/>
                                      </p:to>
                                    </p:set>
                                    <p:animEffect>
                                      <p:cBhvr>
                                        <p:cTn id="63" dur="500"/>
                                        <p:tgtEl>
                                          <p:spTgt spid="6320"/>
                                        </p:tgtEl>
                                      </p:cBhvr>
                                    </p:animEffect>
                                  </p:childTnLst>
                                </p:cTn>
                              </p:par>
                            </p:childTnLst>
                          </p:cTn>
                        </p:par>
                        <p:par>
                          <p:cTn id="64" fill="hold" nodeType="afterGroup">
                            <p:stCondLst>
                              <p:cond delay="8250"/>
                            </p:stCondLst>
                            <p:childTnLst>
                              <p:par>
                                <p:cTn id="65" presetID="10" presetClass="entr" presetSubtype="0" fill="hold" grpId="0" nodeType="afterEffect">
                                  <p:stCondLst>
                                    <p:cond delay="0"/>
                                  </p:stCondLst>
                                  <p:childTnLst>
                                    <p:set>
                                      <p:cBhvr>
                                        <p:cTn id="66" dur="1" fill="hold">
                                          <p:stCondLst>
                                            <p:cond delay="0"/>
                                          </p:stCondLst>
                                        </p:cTn>
                                        <p:tgtEl>
                                          <p:spTgt spid="6321"/>
                                        </p:tgtEl>
                                        <p:attrNameLst>
                                          <p:attrName>style.visibility</p:attrName>
                                        </p:attrNameLst>
                                      </p:cBhvr>
                                      <p:to>
                                        <p:strVal val="visible"/>
                                      </p:to>
                                    </p:set>
                                    <p:animEffect>
                                      <p:cBhvr>
                                        <p:cTn id="67" dur="500"/>
                                        <p:tgtEl>
                                          <p:spTgt spid="6321"/>
                                        </p:tgtEl>
                                      </p:cBhvr>
                                    </p:animEffect>
                                  </p:childTnLst>
                                </p:cTn>
                              </p:par>
                            </p:childTnLst>
                          </p:cTn>
                        </p:par>
                        <p:par>
                          <p:cTn id="68" fill="hold" nodeType="afterGroup">
                            <p:stCondLst>
                              <p:cond delay="8750"/>
                            </p:stCondLst>
                            <p:childTnLst>
                              <p:par>
                                <p:cTn id="69" presetID="10" presetClass="entr" presetSubtype="0" fill="hold" grpId="0" nodeType="afterEffect">
                                  <p:stCondLst>
                                    <p:cond delay="0"/>
                                  </p:stCondLst>
                                  <p:childTnLst>
                                    <p:set>
                                      <p:cBhvr>
                                        <p:cTn id="70" dur="1" fill="hold">
                                          <p:stCondLst>
                                            <p:cond delay="0"/>
                                          </p:stCondLst>
                                        </p:cTn>
                                        <p:tgtEl>
                                          <p:spTgt spid="6322"/>
                                        </p:tgtEl>
                                        <p:attrNameLst>
                                          <p:attrName>style.visibility</p:attrName>
                                        </p:attrNameLst>
                                      </p:cBhvr>
                                      <p:to>
                                        <p:strVal val="visible"/>
                                      </p:to>
                                    </p:set>
                                    <p:animEffect>
                                      <p:cBhvr>
                                        <p:cTn id="71" dur="500"/>
                                        <p:tgtEl>
                                          <p:spTgt spid="6322"/>
                                        </p:tgtEl>
                                      </p:cBhvr>
                                    </p:animEffect>
                                  </p:childTnLst>
                                </p:cTn>
                              </p:par>
                            </p:childTnLst>
                          </p:cTn>
                        </p:par>
                        <p:par>
                          <p:cTn id="72" fill="hold" nodeType="afterGroup">
                            <p:stCondLst>
                              <p:cond delay="9250"/>
                            </p:stCondLst>
                            <p:childTnLst>
                              <p:par>
                                <p:cTn id="73" presetID="10" presetClass="entr" presetSubtype="0" fill="hold" grpId="0" nodeType="afterEffect">
                                  <p:stCondLst>
                                    <p:cond delay="0"/>
                                  </p:stCondLst>
                                  <p:childTnLst>
                                    <p:set>
                                      <p:cBhvr>
                                        <p:cTn id="74" dur="1" fill="hold">
                                          <p:stCondLst>
                                            <p:cond delay="0"/>
                                          </p:stCondLst>
                                        </p:cTn>
                                        <p:tgtEl>
                                          <p:spTgt spid="6295"/>
                                        </p:tgtEl>
                                        <p:attrNameLst>
                                          <p:attrName>style.visibility</p:attrName>
                                        </p:attrNameLst>
                                      </p:cBhvr>
                                      <p:to>
                                        <p:strVal val="visible"/>
                                      </p:to>
                                    </p:set>
                                    <p:animEffect>
                                      <p:cBhvr>
                                        <p:cTn id="75" dur="500"/>
                                        <p:tgtEl>
                                          <p:spTgt spid="6295"/>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6297"/>
                                        </p:tgtEl>
                                        <p:attrNameLst>
                                          <p:attrName>style.visibility</p:attrName>
                                        </p:attrNameLst>
                                      </p:cBhvr>
                                      <p:to>
                                        <p:strVal val="visible"/>
                                      </p:to>
                                    </p:set>
                                    <p:animEffect>
                                      <p:cBhvr>
                                        <p:cTn id="78" dur="500"/>
                                        <p:tgtEl>
                                          <p:spTgt spid="629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6296"/>
                                        </p:tgtEl>
                                        <p:attrNameLst>
                                          <p:attrName>style.visibility</p:attrName>
                                        </p:attrNameLst>
                                      </p:cBhvr>
                                      <p:to>
                                        <p:strVal val="visible"/>
                                      </p:to>
                                    </p:set>
                                    <p:animEffect>
                                      <p:cBhvr>
                                        <p:cTn id="81" dur="500"/>
                                        <p:tgtEl>
                                          <p:spTgt spid="6296"/>
                                        </p:tgtEl>
                                      </p:cBhvr>
                                    </p:animEffect>
                                  </p:childTnLst>
                                </p:cTn>
                              </p:par>
                            </p:childTnLst>
                          </p:cTn>
                        </p:par>
                        <p:par>
                          <p:cTn id="82" fill="hold" nodeType="afterGroup">
                            <p:stCondLst>
                              <p:cond delay="9750"/>
                            </p:stCondLst>
                            <p:childTnLst>
                              <p:par>
                                <p:cTn id="83" presetID="12" presetClass="entr" presetSubtype="1" fill="hold" grpId="0" nodeType="afterEffect">
                                  <p:stCondLst>
                                    <p:cond delay="0"/>
                                  </p:stCondLst>
                                  <p:childTnLst>
                                    <p:set>
                                      <p:cBhvr>
                                        <p:cTn id="84" dur="1" fill="hold">
                                          <p:stCondLst>
                                            <p:cond delay="0"/>
                                          </p:stCondLst>
                                        </p:cTn>
                                        <p:tgtEl>
                                          <p:spTgt spid="6310"/>
                                        </p:tgtEl>
                                        <p:attrNameLst>
                                          <p:attrName>style.visibility</p:attrName>
                                        </p:attrNameLst>
                                      </p:cBhvr>
                                      <p:to>
                                        <p:strVal val="visible"/>
                                      </p:to>
                                    </p:set>
                                    <p:anim calcmode="lin" valueType="num">
                                      <p:cBhvr>
                                        <p:cTn id="85" dur="500"/>
                                        <p:tgtEl>
                                          <p:spTgt spid="6310"/>
                                        </p:tgtEl>
                                        <p:attrNameLst>
                                          <p:attrName>ppt_y</p:attrName>
                                        </p:attrNameLst>
                                      </p:cBhvr>
                                      <p:tavLst>
                                        <p:tav tm="0">
                                          <p:val>
                                            <p:strVal val="#ppt_y-#ppt_h*1.125000"/>
                                          </p:val>
                                        </p:tav>
                                        <p:tav tm="100000">
                                          <p:val>
                                            <p:strVal val="#ppt_y"/>
                                          </p:val>
                                        </p:tav>
                                      </p:tavLst>
                                    </p:anim>
                                    <p:animEffect>
                                      <p:cBhvr>
                                        <p:cTn id="86" dur="500"/>
                                        <p:tgtEl>
                                          <p:spTgt spid="6310"/>
                                        </p:tgtEl>
                                      </p:cBhvr>
                                    </p:animEffect>
                                  </p:childTnLst>
                                </p:cTn>
                              </p:par>
                              <p:par>
                                <p:cTn id="87" presetID="12" presetClass="entr" presetSubtype="1" fill="hold" grpId="0" nodeType="withEffect">
                                  <p:stCondLst>
                                    <p:cond delay="100"/>
                                  </p:stCondLst>
                                  <p:childTnLst>
                                    <p:set>
                                      <p:cBhvr>
                                        <p:cTn id="88" dur="1" fill="hold">
                                          <p:stCondLst>
                                            <p:cond delay="0"/>
                                          </p:stCondLst>
                                        </p:cTn>
                                        <p:tgtEl>
                                          <p:spTgt spid="6311"/>
                                        </p:tgtEl>
                                        <p:attrNameLst>
                                          <p:attrName>style.visibility</p:attrName>
                                        </p:attrNameLst>
                                      </p:cBhvr>
                                      <p:to>
                                        <p:strVal val="visible"/>
                                      </p:to>
                                    </p:set>
                                    <p:anim calcmode="lin" valueType="num">
                                      <p:cBhvr>
                                        <p:cTn id="89" dur="500"/>
                                        <p:tgtEl>
                                          <p:spTgt spid="6311"/>
                                        </p:tgtEl>
                                        <p:attrNameLst>
                                          <p:attrName>ppt_y</p:attrName>
                                        </p:attrNameLst>
                                      </p:cBhvr>
                                      <p:tavLst>
                                        <p:tav tm="0">
                                          <p:val>
                                            <p:strVal val="#ppt_y-#ppt_h*1.125000"/>
                                          </p:val>
                                        </p:tav>
                                        <p:tav tm="100000">
                                          <p:val>
                                            <p:strVal val="#ppt_y"/>
                                          </p:val>
                                        </p:tav>
                                      </p:tavLst>
                                    </p:anim>
                                    <p:animEffect>
                                      <p:cBhvr>
                                        <p:cTn id="90" dur="500"/>
                                        <p:tgtEl>
                                          <p:spTgt spid="6311"/>
                                        </p:tgtEl>
                                      </p:cBhvr>
                                    </p:animEffect>
                                  </p:childTnLst>
                                </p:cTn>
                              </p:par>
                              <p:par>
                                <p:cTn id="91" presetID="12" presetClass="entr" presetSubtype="1" fill="hold" grpId="0" nodeType="withEffect">
                                  <p:stCondLst>
                                    <p:cond delay="200"/>
                                  </p:stCondLst>
                                  <p:childTnLst>
                                    <p:set>
                                      <p:cBhvr>
                                        <p:cTn id="92" dur="1" fill="hold">
                                          <p:stCondLst>
                                            <p:cond delay="0"/>
                                          </p:stCondLst>
                                        </p:cTn>
                                        <p:tgtEl>
                                          <p:spTgt spid="6312"/>
                                        </p:tgtEl>
                                        <p:attrNameLst>
                                          <p:attrName>style.visibility</p:attrName>
                                        </p:attrNameLst>
                                      </p:cBhvr>
                                      <p:to>
                                        <p:strVal val="visible"/>
                                      </p:to>
                                    </p:set>
                                    <p:anim calcmode="lin" valueType="num">
                                      <p:cBhvr>
                                        <p:cTn id="93" dur="500"/>
                                        <p:tgtEl>
                                          <p:spTgt spid="6312"/>
                                        </p:tgtEl>
                                        <p:attrNameLst>
                                          <p:attrName>ppt_y</p:attrName>
                                        </p:attrNameLst>
                                      </p:cBhvr>
                                      <p:tavLst>
                                        <p:tav tm="0">
                                          <p:val>
                                            <p:strVal val="#ppt_y-#ppt_h*1.125000"/>
                                          </p:val>
                                        </p:tav>
                                        <p:tav tm="100000">
                                          <p:val>
                                            <p:strVal val="#ppt_y"/>
                                          </p:val>
                                        </p:tav>
                                      </p:tavLst>
                                    </p:anim>
                                    <p:animEffect>
                                      <p:cBhvr>
                                        <p:cTn id="94" dur="500"/>
                                        <p:tgtEl>
                                          <p:spTgt spid="6312"/>
                                        </p:tgtEl>
                                      </p:cBhvr>
                                    </p:animEffect>
                                  </p:childTnLst>
                                </p:cTn>
                              </p:par>
                            </p:childTnLst>
                          </p:cTn>
                        </p:par>
                        <p:par>
                          <p:cTn id="95" fill="hold" nodeType="afterGroup">
                            <p:stCondLst>
                              <p:cond delay="10450"/>
                            </p:stCondLst>
                            <p:childTnLst>
                              <p:par>
                                <p:cTn id="96" presetID="47" presetClass="entr" presetSubtype="0" fill="hold" nodeType="afterEffect">
                                  <p:stCondLst>
                                    <p:cond delay="0"/>
                                  </p:stCondLst>
                                  <p:childTnLst>
                                    <p:set>
                                      <p:cBhvr>
                                        <p:cTn id="97" dur="1" fill="hold">
                                          <p:stCondLst>
                                            <p:cond delay="0"/>
                                          </p:stCondLst>
                                        </p:cTn>
                                        <p:tgtEl>
                                          <p:spTgt spid="6301"/>
                                        </p:tgtEl>
                                        <p:attrNameLst>
                                          <p:attrName>style.visibility</p:attrName>
                                        </p:attrNameLst>
                                      </p:cBhvr>
                                      <p:to>
                                        <p:strVal val="visible"/>
                                      </p:to>
                                    </p:set>
                                    <p:animEffect>
                                      <p:cBhvr>
                                        <p:cTn id="98" dur="750"/>
                                        <p:tgtEl>
                                          <p:spTgt spid="6301"/>
                                        </p:tgtEl>
                                      </p:cBhvr>
                                    </p:animEffect>
                                    <p:anim calcmode="lin" valueType="num">
                                      <p:cBhvr>
                                        <p:cTn id="99" dur="750" fill="hold"/>
                                        <p:tgtEl>
                                          <p:spTgt spid="6301"/>
                                        </p:tgtEl>
                                        <p:attrNameLst>
                                          <p:attrName>ppt_x</p:attrName>
                                        </p:attrNameLst>
                                      </p:cBhvr>
                                      <p:tavLst>
                                        <p:tav tm="0">
                                          <p:val>
                                            <p:strVal val="#ppt_x"/>
                                          </p:val>
                                        </p:tav>
                                        <p:tav tm="100000">
                                          <p:val>
                                            <p:strVal val="#ppt_x"/>
                                          </p:val>
                                        </p:tav>
                                      </p:tavLst>
                                    </p:anim>
                                    <p:anim calcmode="lin" valueType="num">
                                      <p:cBhvr>
                                        <p:cTn id="100" dur="750" fill="hold"/>
                                        <p:tgtEl>
                                          <p:spTgt spid="6301"/>
                                        </p:tgtEl>
                                        <p:attrNameLst>
                                          <p:attrName>ppt_y</p:attrName>
                                        </p:attrNameLst>
                                      </p:cBhvr>
                                      <p:tavLst>
                                        <p:tav tm="0">
                                          <p:val>
                                            <p:strVal val="#ppt_y-.1"/>
                                          </p:val>
                                        </p:tav>
                                        <p:tav tm="100000">
                                          <p:val>
                                            <p:strVal val="#ppt_y"/>
                                          </p:val>
                                        </p:tav>
                                      </p:tavLst>
                                    </p:anim>
                                  </p:childTnLst>
                                </p:cTn>
                              </p:par>
                              <p:par>
                                <p:cTn id="101" presetID="47" presetClass="entr" presetSubtype="0" fill="hold" nodeType="withEffect">
                                  <p:stCondLst>
                                    <p:cond delay="200"/>
                                  </p:stCondLst>
                                  <p:childTnLst>
                                    <p:set>
                                      <p:cBhvr>
                                        <p:cTn id="102" dur="1" fill="hold">
                                          <p:stCondLst>
                                            <p:cond delay="0"/>
                                          </p:stCondLst>
                                        </p:cTn>
                                        <p:tgtEl>
                                          <p:spTgt spid="6304"/>
                                        </p:tgtEl>
                                        <p:attrNameLst>
                                          <p:attrName>style.visibility</p:attrName>
                                        </p:attrNameLst>
                                      </p:cBhvr>
                                      <p:to>
                                        <p:strVal val="visible"/>
                                      </p:to>
                                    </p:set>
                                    <p:animEffect>
                                      <p:cBhvr>
                                        <p:cTn id="103" dur="750"/>
                                        <p:tgtEl>
                                          <p:spTgt spid="6304"/>
                                        </p:tgtEl>
                                      </p:cBhvr>
                                    </p:animEffect>
                                    <p:anim calcmode="lin" valueType="num">
                                      <p:cBhvr>
                                        <p:cTn id="104" dur="750" fill="hold"/>
                                        <p:tgtEl>
                                          <p:spTgt spid="6304"/>
                                        </p:tgtEl>
                                        <p:attrNameLst>
                                          <p:attrName>ppt_x</p:attrName>
                                        </p:attrNameLst>
                                      </p:cBhvr>
                                      <p:tavLst>
                                        <p:tav tm="0">
                                          <p:val>
                                            <p:strVal val="#ppt_x"/>
                                          </p:val>
                                        </p:tav>
                                        <p:tav tm="100000">
                                          <p:val>
                                            <p:strVal val="#ppt_x"/>
                                          </p:val>
                                        </p:tav>
                                      </p:tavLst>
                                    </p:anim>
                                    <p:anim calcmode="lin" valueType="num">
                                      <p:cBhvr>
                                        <p:cTn id="105" dur="750" fill="hold"/>
                                        <p:tgtEl>
                                          <p:spTgt spid="6304"/>
                                        </p:tgtEl>
                                        <p:attrNameLst>
                                          <p:attrName>ppt_y</p:attrName>
                                        </p:attrNameLst>
                                      </p:cBhvr>
                                      <p:tavLst>
                                        <p:tav tm="0">
                                          <p:val>
                                            <p:strVal val="#ppt_y-.1"/>
                                          </p:val>
                                        </p:tav>
                                        <p:tav tm="100000">
                                          <p:val>
                                            <p:strVal val="#ppt_y"/>
                                          </p:val>
                                        </p:tav>
                                      </p:tavLst>
                                    </p:anim>
                                  </p:childTnLst>
                                </p:cTn>
                              </p:par>
                              <p:par>
                                <p:cTn id="106" presetID="47" presetClass="entr" presetSubtype="0" fill="hold" nodeType="withEffect">
                                  <p:stCondLst>
                                    <p:cond delay="400"/>
                                  </p:stCondLst>
                                  <p:childTnLst>
                                    <p:set>
                                      <p:cBhvr>
                                        <p:cTn id="107" dur="1" fill="hold">
                                          <p:stCondLst>
                                            <p:cond delay="0"/>
                                          </p:stCondLst>
                                        </p:cTn>
                                        <p:tgtEl>
                                          <p:spTgt spid="6307"/>
                                        </p:tgtEl>
                                        <p:attrNameLst>
                                          <p:attrName>style.visibility</p:attrName>
                                        </p:attrNameLst>
                                      </p:cBhvr>
                                      <p:to>
                                        <p:strVal val="visible"/>
                                      </p:to>
                                    </p:set>
                                    <p:animEffect>
                                      <p:cBhvr>
                                        <p:cTn id="108" dur="750"/>
                                        <p:tgtEl>
                                          <p:spTgt spid="6307"/>
                                        </p:tgtEl>
                                      </p:cBhvr>
                                    </p:animEffect>
                                    <p:anim calcmode="lin" valueType="num">
                                      <p:cBhvr>
                                        <p:cTn id="109" dur="750" fill="hold"/>
                                        <p:tgtEl>
                                          <p:spTgt spid="6307"/>
                                        </p:tgtEl>
                                        <p:attrNameLst>
                                          <p:attrName>ppt_x</p:attrName>
                                        </p:attrNameLst>
                                      </p:cBhvr>
                                      <p:tavLst>
                                        <p:tav tm="0">
                                          <p:val>
                                            <p:strVal val="#ppt_x"/>
                                          </p:val>
                                        </p:tav>
                                        <p:tav tm="100000">
                                          <p:val>
                                            <p:strVal val="#ppt_x"/>
                                          </p:val>
                                        </p:tav>
                                      </p:tavLst>
                                    </p:anim>
                                    <p:anim calcmode="lin" valueType="num">
                                      <p:cBhvr>
                                        <p:cTn id="110" dur="750" fill="hold"/>
                                        <p:tgtEl>
                                          <p:spTgt spid="6307"/>
                                        </p:tgtEl>
                                        <p:attrNameLst>
                                          <p:attrName>ppt_y</p:attrName>
                                        </p:attrNameLst>
                                      </p:cBhvr>
                                      <p:tavLst>
                                        <p:tav tm="0">
                                          <p:val>
                                            <p:strVal val="#ppt_y-.1"/>
                                          </p:val>
                                        </p:tav>
                                        <p:tav tm="100000">
                                          <p:val>
                                            <p:strVal val="#ppt_y"/>
                                          </p:val>
                                        </p:tav>
                                      </p:tavLst>
                                    </p:anim>
                                  </p:childTnLst>
                                </p:cTn>
                              </p:par>
                            </p:childTnLst>
                          </p:cTn>
                        </p:par>
                        <p:par>
                          <p:cTn id="111" fill="hold" nodeType="afterGroup">
                            <p:stCondLst>
                              <p:cond delay="11600"/>
                            </p:stCondLst>
                            <p:childTnLst>
                              <p:par>
                                <p:cTn id="112" presetID="22" presetClass="entr" presetSubtype="8" fill="hold" grpId="0" nodeType="afterEffect">
                                  <p:stCondLst>
                                    <p:cond delay="0"/>
                                  </p:stCondLst>
                                  <p:childTnLst>
                                    <p:set>
                                      <p:cBhvr>
                                        <p:cTn id="113" dur="1" fill="hold">
                                          <p:stCondLst>
                                            <p:cond delay="0"/>
                                          </p:stCondLst>
                                        </p:cTn>
                                        <p:tgtEl>
                                          <p:spTgt spid="6329"/>
                                        </p:tgtEl>
                                        <p:attrNameLst>
                                          <p:attrName>style.visibility</p:attrName>
                                        </p:attrNameLst>
                                      </p:cBhvr>
                                      <p:to>
                                        <p:strVal val="visible"/>
                                      </p:to>
                                    </p:set>
                                    <p:animEffect>
                                      <p:cBhvr>
                                        <p:cTn id="114" dur="500"/>
                                        <p:tgtEl>
                                          <p:spTgt spid="6329"/>
                                        </p:tgtEl>
                                      </p:cBhvr>
                                    </p:animEffect>
                                  </p:childTnLst>
                                </p:cTn>
                              </p:par>
                              <p:par>
                                <p:cTn id="115" presetID="22" presetClass="entr" presetSubtype="8" fill="hold" grpId="0" nodeType="withEffect">
                                  <p:stCondLst>
                                    <p:cond delay="0"/>
                                  </p:stCondLst>
                                  <p:childTnLst>
                                    <p:set>
                                      <p:cBhvr>
                                        <p:cTn id="116" dur="1" fill="hold">
                                          <p:stCondLst>
                                            <p:cond delay="0"/>
                                          </p:stCondLst>
                                        </p:cTn>
                                        <p:tgtEl>
                                          <p:spTgt spid="6330"/>
                                        </p:tgtEl>
                                        <p:attrNameLst>
                                          <p:attrName>style.visibility</p:attrName>
                                        </p:attrNameLst>
                                      </p:cBhvr>
                                      <p:to>
                                        <p:strVal val="visible"/>
                                      </p:to>
                                    </p:set>
                                    <p:animEffect>
                                      <p:cBhvr>
                                        <p:cTn id="117" dur="500"/>
                                        <p:tgtEl>
                                          <p:spTgt spid="6330"/>
                                        </p:tgtEl>
                                      </p:cBhvr>
                                    </p:animEffect>
                                  </p:childTnLst>
                                </p:cTn>
                              </p:par>
                              <p:par>
                                <p:cTn id="118" presetID="22" presetClass="entr" presetSubtype="8" fill="hold" grpId="0" nodeType="withEffect">
                                  <p:stCondLst>
                                    <p:cond delay="0"/>
                                  </p:stCondLst>
                                  <p:childTnLst>
                                    <p:set>
                                      <p:cBhvr>
                                        <p:cTn id="119" dur="1" fill="hold">
                                          <p:stCondLst>
                                            <p:cond delay="0"/>
                                          </p:stCondLst>
                                        </p:cTn>
                                        <p:tgtEl>
                                          <p:spTgt spid="6331"/>
                                        </p:tgtEl>
                                        <p:attrNameLst>
                                          <p:attrName>style.visibility</p:attrName>
                                        </p:attrNameLst>
                                      </p:cBhvr>
                                      <p:to>
                                        <p:strVal val="visible"/>
                                      </p:to>
                                    </p:set>
                                    <p:animEffect>
                                      <p:cBhvr>
                                        <p:cTn id="120" dur="500"/>
                                        <p:tgtEl>
                                          <p:spTgt spid="6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89" grpId="0" animBg="1"/>
      <p:bldP spid="6290" grpId="0" animBg="1"/>
      <p:bldP spid="6293" grpId="0" animBg="1"/>
      <p:bldP spid="6294" grpId="0" bldLvl="0" animBg="1" autoUpdateAnimBg="0"/>
      <p:bldP spid="6295" grpId="0" bldLvl="0" autoUpdateAnimBg="0"/>
      <p:bldP spid="6296" grpId="0" bldLvl="0" autoUpdateAnimBg="0"/>
      <p:bldP spid="6297" grpId="0" bldLvl="0" autoUpdateAnimBg="0"/>
      <p:bldP spid="6310" grpId="0" bldLvl="0" animBg="1" autoUpdateAnimBg="0"/>
      <p:bldP spid="6311" grpId="0" bldLvl="0" animBg="1" autoUpdateAnimBg="0"/>
      <p:bldP spid="6312" grpId="0" bldLvl="0" animBg="1" autoUpdateAnimBg="0"/>
      <p:bldP spid="6313" grpId="0" bldLvl="0" animBg="1" autoUpdateAnimBg="0"/>
      <p:bldP spid="6314" grpId="0" bldLvl="0" animBg="1" autoUpdateAnimBg="0"/>
      <p:bldP spid="6315" grpId="0" bldLvl="0" animBg="1" autoUpdateAnimBg="0"/>
      <p:bldP spid="6316" grpId="0" bldLvl="0" animBg="1" autoUpdateAnimBg="0"/>
      <p:bldP spid="6317" grpId="0" bldLvl="0" animBg="1" autoUpdateAnimBg="0"/>
      <p:bldP spid="6318" grpId="0" bldLvl="0" animBg="1" autoUpdateAnimBg="0"/>
      <p:bldP spid="6319" grpId="0" bldLvl="0" animBg="1" autoUpdateAnimBg="0"/>
      <p:bldP spid="6320" grpId="0" bldLvl="0" animBg="1" autoUpdateAnimBg="0"/>
      <p:bldP spid="6321" grpId="0" bldLvl="0" animBg="1" autoUpdateAnimBg="0"/>
      <p:bldP spid="6322" grpId="0" bldLvl="0" animBg="1" autoUpdateAnimBg="0"/>
      <p:bldP spid="6329" grpId="0" bldLvl="0" autoUpdateAnimBg="0"/>
      <p:bldP spid="6330" grpId="0" bldLvl="0" autoUpdateAnimBg="0"/>
      <p:bldP spid="6331" grpId="0" bldLvl="0" autoUpdateAnimBg="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7171"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7172"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01</a:t>
            </a:r>
          </a:p>
        </p:txBody>
      </p:sp>
      <p:grpSp>
        <p:nvGrpSpPr>
          <p:cNvPr id="7173" name="组合 11"/>
          <p:cNvGrpSpPr>
            <a:grpSpLocks/>
          </p:cNvGrpSpPr>
          <p:nvPr/>
        </p:nvGrpSpPr>
        <p:grpSpPr bwMode="auto">
          <a:xfrm>
            <a:off x="361950" y="280988"/>
            <a:ext cx="828675" cy="827087"/>
            <a:chOff x="0" y="0"/>
            <a:chExt cx="3127289" cy="3141371"/>
          </a:xfrm>
        </p:grpSpPr>
        <p:grpSp>
          <p:nvGrpSpPr>
            <p:cNvPr id="7258" name="组合 12"/>
            <p:cNvGrpSpPr>
              <a:grpSpLocks/>
            </p:cNvGrpSpPr>
            <p:nvPr/>
          </p:nvGrpSpPr>
          <p:grpSpPr bwMode="auto">
            <a:xfrm rot="4947725">
              <a:off x="-7041" y="7041"/>
              <a:ext cx="3141371" cy="3127289"/>
              <a:chOff x="0" y="0"/>
              <a:chExt cx="4249738" cy="4230688"/>
            </a:xfrm>
          </p:grpSpPr>
          <p:sp>
            <p:nvSpPr>
              <p:cNvPr id="7328"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7329"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30"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32"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33"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34"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35"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36"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38"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39"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40"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41"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42"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43"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44"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45"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46"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47"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48"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49"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50"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51"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52"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53"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54"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55"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56"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57"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58"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59"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60"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61"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62"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63"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64"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65"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66"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67"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68"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69"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0"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1"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2"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4"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5"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6"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7"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8"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9"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80"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81"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83"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8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86"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87"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89"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90"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91"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92"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7259" name="组合 13"/>
            <p:cNvGrpSpPr>
              <a:grpSpLocks/>
            </p:cNvGrpSpPr>
            <p:nvPr/>
          </p:nvGrpSpPr>
          <p:grpSpPr bwMode="auto">
            <a:xfrm rot="-3775067">
              <a:off x="170520" y="183807"/>
              <a:ext cx="2786247" cy="2773758"/>
              <a:chOff x="0" y="0"/>
              <a:chExt cx="4249738" cy="4230688"/>
            </a:xfrm>
          </p:grpSpPr>
          <p:sp>
            <p:nvSpPr>
              <p:cNvPr id="7260"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7261"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62"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63"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64"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65"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66"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67"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68"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69"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70"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71"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72"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73"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74"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75"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76"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77"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78"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79"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80"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81"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82"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83"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84"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85"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86"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87"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88"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89"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90"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91"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92"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93"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94"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95"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296"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297"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298"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99"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0"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1"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2"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3"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4"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5"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6"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7"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8"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9"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0"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1"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2"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4"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5"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6"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7"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8"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9"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20"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21"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22"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24"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25"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26"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7313" name="组合 1"/>
          <p:cNvGrpSpPr>
            <a:grpSpLocks/>
          </p:cNvGrpSpPr>
          <p:nvPr/>
        </p:nvGrpSpPr>
        <p:grpSpPr bwMode="auto">
          <a:xfrm>
            <a:off x="7575550" y="1735138"/>
            <a:ext cx="530225" cy="925512"/>
            <a:chOff x="0" y="0"/>
            <a:chExt cx="398063" cy="693717"/>
          </a:xfrm>
        </p:grpSpPr>
        <p:sp>
          <p:nvSpPr>
            <p:cNvPr id="7249" name="Oval 5"/>
            <p:cNvSpPr>
              <a:spLocks noChangeArrowheads="1"/>
            </p:cNvSpPr>
            <p:nvPr/>
          </p:nvSpPr>
          <p:spPr bwMode="auto">
            <a:xfrm>
              <a:off x="35621" y="644738"/>
              <a:ext cx="325931" cy="48979"/>
            </a:xfrm>
            <a:prstGeom prst="ellipse">
              <a:avLst/>
            </a:prstGeom>
            <a:solidFill>
              <a:srgbClr val="AFAFAF"/>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250" name="Freeform 6"/>
            <p:cNvSpPr>
              <a:spLocks noEditPoints="1" noChangeArrowheads="1"/>
            </p:cNvSpPr>
            <p:nvPr/>
          </p:nvSpPr>
          <p:spPr bwMode="auto">
            <a:xfrm>
              <a:off x="0" y="0"/>
              <a:ext cx="398063" cy="600212"/>
            </a:xfrm>
            <a:custGeom>
              <a:avLst/>
              <a:gdLst>
                <a:gd name="T0" fmla="*/ 2147483646 w 189"/>
                <a:gd name="T1" fmla="*/ 2147483646 h 283"/>
                <a:gd name="T2" fmla="*/ 2147483646 w 189"/>
                <a:gd name="T3" fmla="*/ 0 h 283"/>
                <a:gd name="T4" fmla="*/ 0 w 189"/>
                <a:gd name="T5" fmla="*/ 2147483646 h 283"/>
                <a:gd name="T6" fmla="*/ 2147483646 w 189"/>
                <a:gd name="T7" fmla="*/ 2147483646 h 283"/>
                <a:gd name="T8" fmla="*/ 2147483646 w 189"/>
                <a:gd name="T9" fmla="*/ 2147483646 h 283"/>
                <a:gd name="T10" fmla="*/ 2147483646 w 189"/>
                <a:gd name="T11" fmla="*/ 2147483646 h 283"/>
                <a:gd name="T12" fmla="*/ 2147483646 w 189"/>
                <a:gd name="T13" fmla="*/ 2147483646 h 283"/>
                <a:gd name="T14" fmla="*/ 2147483646 w 189"/>
                <a:gd name="T15" fmla="*/ 2147483646 h 283"/>
                <a:gd name="T16" fmla="*/ 2147483646 w 189"/>
                <a:gd name="T17" fmla="*/ 2147483646 h 283"/>
                <a:gd name="T18" fmla="*/ 2147483646 w 189"/>
                <a:gd name="T19" fmla="*/ 2147483646 h 283"/>
                <a:gd name="T20" fmla="*/ 2147483646 w 189"/>
                <a:gd name="T21" fmla="*/ 2147483646 h 283"/>
                <a:gd name="T22" fmla="*/ 2147483646 w 189"/>
                <a:gd name="T23" fmla="*/ 2147483646 h 283"/>
                <a:gd name="T24" fmla="*/ 2147483646 w 189"/>
                <a:gd name="T25" fmla="*/ 2147483646 h 283"/>
                <a:gd name="T26" fmla="*/ 2147483646 w 189"/>
                <a:gd name="T27" fmla="*/ 2147483646 h 2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9"/>
                <a:gd name="T43" fmla="*/ 0 h 283"/>
                <a:gd name="T44" fmla="*/ 189 w 189"/>
                <a:gd name="T45" fmla="*/ 283 h 2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9" h="283">
                  <a:moveTo>
                    <a:pt x="189" y="95"/>
                  </a:moveTo>
                  <a:cubicBezTo>
                    <a:pt x="189" y="43"/>
                    <a:pt x="147" y="0"/>
                    <a:pt x="95" y="0"/>
                  </a:cubicBezTo>
                  <a:cubicBezTo>
                    <a:pt x="43" y="0"/>
                    <a:pt x="0" y="42"/>
                    <a:pt x="0" y="94"/>
                  </a:cubicBezTo>
                  <a:cubicBezTo>
                    <a:pt x="0" y="112"/>
                    <a:pt x="5" y="128"/>
                    <a:pt x="13" y="142"/>
                  </a:cubicBezTo>
                  <a:cubicBezTo>
                    <a:pt x="13" y="142"/>
                    <a:pt x="13" y="142"/>
                    <a:pt x="13" y="142"/>
                  </a:cubicBezTo>
                  <a:cubicBezTo>
                    <a:pt x="94" y="283"/>
                    <a:pt x="94" y="283"/>
                    <a:pt x="94" y="283"/>
                  </a:cubicBezTo>
                  <a:cubicBezTo>
                    <a:pt x="176" y="142"/>
                    <a:pt x="176" y="142"/>
                    <a:pt x="176" y="142"/>
                  </a:cubicBezTo>
                  <a:cubicBezTo>
                    <a:pt x="176" y="142"/>
                    <a:pt x="176" y="142"/>
                    <a:pt x="176" y="142"/>
                  </a:cubicBezTo>
                  <a:cubicBezTo>
                    <a:pt x="184" y="128"/>
                    <a:pt x="189" y="112"/>
                    <a:pt x="189" y="95"/>
                  </a:cubicBezTo>
                  <a:close/>
                  <a:moveTo>
                    <a:pt x="94" y="173"/>
                  </a:moveTo>
                  <a:cubicBezTo>
                    <a:pt x="51" y="173"/>
                    <a:pt x="16" y="138"/>
                    <a:pt x="16" y="94"/>
                  </a:cubicBezTo>
                  <a:cubicBezTo>
                    <a:pt x="16" y="51"/>
                    <a:pt x="51" y="16"/>
                    <a:pt x="95" y="16"/>
                  </a:cubicBezTo>
                  <a:cubicBezTo>
                    <a:pt x="138" y="16"/>
                    <a:pt x="173" y="52"/>
                    <a:pt x="173" y="95"/>
                  </a:cubicBezTo>
                  <a:cubicBezTo>
                    <a:pt x="173" y="138"/>
                    <a:pt x="138" y="173"/>
                    <a:pt x="94" y="173"/>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nvGrpSpPr>
            <p:cNvPr id="7251" name="组合 4"/>
            <p:cNvGrpSpPr>
              <a:grpSpLocks/>
            </p:cNvGrpSpPr>
            <p:nvPr/>
          </p:nvGrpSpPr>
          <p:grpSpPr bwMode="auto">
            <a:xfrm>
              <a:off x="58774" y="61446"/>
              <a:ext cx="279623" cy="271609"/>
              <a:chOff x="0" y="0"/>
              <a:chExt cx="279623" cy="271609"/>
            </a:xfrm>
          </p:grpSpPr>
          <p:sp>
            <p:nvSpPr>
              <p:cNvPr id="7252" name="Freeform 7"/>
              <p:cNvSpPr>
                <a:spLocks noChangeArrowheads="1"/>
              </p:cNvSpPr>
              <p:nvPr/>
            </p:nvSpPr>
            <p:spPr bwMode="auto">
              <a:xfrm>
                <a:off x="191462" y="90834"/>
                <a:ext cx="81928" cy="87271"/>
              </a:xfrm>
              <a:custGeom>
                <a:avLst/>
                <a:gdLst>
                  <a:gd name="T0" fmla="*/ 0 w 39"/>
                  <a:gd name="T1" fmla="*/ 2147483646 h 41"/>
                  <a:gd name="T2" fmla="*/ 2147483646 w 39"/>
                  <a:gd name="T3" fmla="*/ 2147483646 h 41"/>
                  <a:gd name="T4" fmla="*/ 2147483646 w 39"/>
                  <a:gd name="T5" fmla="*/ 2147483646 h 41"/>
                  <a:gd name="T6" fmla="*/ 2147483646 w 39"/>
                  <a:gd name="T7" fmla="*/ 0 h 41"/>
                  <a:gd name="T8" fmla="*/ 0 w 39"/>
                  <a:gd name="T9" fmla="*/ 2147483646 h 41"/>
                  <a:gd name="T10" fmla="*/ 0 60000 65536"/>
                  <a:gd name="T11" fmla="*/ 0 60000 65536"/>
                  <a:gd name="T12" fmla="*/ 0 60000 65536"/>
                  <a:gd name="T13" fmla="*/ 0 60000 65536"/>
                  <a:gd name="T14" fmla="*/ 0 60000 65536"/>
                  <a:gd name="T15" fmla="*/ 0 w 39"/>
                  <a:gd name="T16" fmla="*/ 0 h 41"/>
                  <a:gd name="T17" fmla="*/ 39 w 39"/>
                  <a:gd name="T18" fmla="*/ 41 h 41"/>
                </a:gdLst>
                <a:ahLst/>
                <a:cxnLst>
                  <a:cxn ang="T10">
                    <a:pos x="T0" y="T1"/>
                  </a:cxn>
                  <a:cxn ang="T11">
                    <a:pos x="T2" y="T3"/>
                  </a:cxn>
                  <a:cxn ang="T12">
                    <a:pos x="T4" y="T5"/>
                  </a:cxn>
                  <a:cxn ang="T13">
                    <a:pos x="T6" y="T7"/>
                  </a:cxn>
                  <a:cxn ang="T14">
                    <a:pos x="T8" y="T9"/>
                  </a:cxn>
                </a:cxnLst>
                <a:rect l="T15" t="T16" r="T17" b="T18"/>
                <a:pathLst>
                  <a:path w="39" h="41">
                    <a:moveTo>
                      <a:pt x="0" y="13"/>
                    </a:moveTo>
                    <a:cubicBezTo>
                      <a:pt x="13" y="38"/>
                      <a:pt x="13" y="38"/>
                      <a:pt x="13" y="38"/>
                    </a:cubicBezTo>
                    <a:cubicBezTo>
                      <a:pt x="13" y="38"/>
                      <a:pt x="34" y="41"/>
                      <a:pt x="39" y="24"/>
                    </a:cubicBezTo>
                    <a:cubicBezTo>
                      <a:pt x="26" y="0"/>
                      <a:pt x="26" y="0"/>
                      <a:pt x="26" y="0"/>
                    </a:cubicBezTo>
                    <a:lnTo>
                      <a:pt x="0" y="13"/>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53" name="Freeform 8"/>
              <p:cNvSpPr>
                <a:spLocks noChangeArrowheads="1"/>
              </p:cNvSpPr>
              <p:nvPr/>
            </p:nvSpPr>
            <p:spPr bwMode="auto">
              <a:xfrm>
                <a:off x="146936" y="152279"/>
                <a:ext cx="132687" cy="119330"/>
              </a:xfrm>
              <a:custGeom>
                <a:avLst/>
                <a:gdLst>
                  <a:gd name="T0" fmla="*/ 2147483646 w 63"/>
                  <a:gd name="T1" fmla="*/ 0 h 56"/>
                  <a:gd name="T2" fmla="*/ 2147483646 w 63"/>
                  <a:gd name="T3" fmla="*/ 2147483646 h 56"/>
                  <a:gd name="T4" fmla="*/ 2147483646 w 63"/>
                  <a:gd name="T5" fmla="*/ 2147483646 h 56"/>
                  <a:gd name="T6" fmla="*/ 2147483646 w 63"/>
                  <a:gd name="T7" fmla="*/ 2147483646 h 56"/>
                  <a:gd name="T8" fmla="*/ 0 w 63"/>
                  <a:gd name="T9" fmla="*/ 2147483646 h 56"/>
                  <a:gd name="T10" fmla="*/ 2147483646 w 63"/>
                  <a:gd name="T11" fmla="*/ 2147483646 h 56"/>
                  <a:gd name="T12" fmla="*/ 2147483646 w 63"/>
                  <a:gd name="T13" fmla="*/ 2147483646 h 56"/>
                  <a:gd name="T14" fmla="*/ 2147483646 w 63"/>
                  <a:gd name="T15" fmla="*/ 2147483646 h 56"/>
                  <a:gd name="T16" fmla="*/ 2147483646 w 63"/>
                  <a:gd name="T17" fmla="*/ 2147483646 h 56"/>
                  <a:gd name="T18" fmla="*/ 2147483646 w 63"/>
                  <a:gd name="T19" fmla="*/ 2147483646 h 56"/>
                  <a:gd name="T20" fmla="*/ 2147483646 w 63"/>
                  <a:gd name="T21" fmla="*/ 0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56"/>
                  <a:gd name="T35" fmla="*/ 63 w 63"/>
                  <a:gd name="T36" fmla="*/ 56 h 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56">
                    <a:moveTo>
                      <a:pt x="63" y="0"/>
                    </a:moveTo>
                    <a:cubicBezTo>
                      <a:pt x="63" y="0"/>
                      <a:pt x="61" y="12"/>
                      <a:pt x="36" y="13"/>
                    </a:cubicBezTo>
                    <a:cubicBezTo>
                      <a:pt x="19" y="13"/>
                      <a:pt x="19" y="13"/>
                      <a:pt x="19" y="13"/>
                    </a:cubicBezTo>
                    <a:cubicBezTo>
                      <a:pt x="20" y="2"/>
                      <a:pt x="20" y="2"/>
                      <a:pt x="20" y="2"/>
                    </a:cubicBezTo>
                    <a:cubicBezTo>
                      <a:pt x="0" y="29"/>
                      <a:pt x="0" y="29"/>
                      <a:pt x="0" y="29"/>
                    </a:cubicBezTo>
                    <a:cubicBezTo>
                      <a:pt x="17" y="56"/>
                      <a:pt x="17" y="56"/>
                      <a:pt x="17" y="56"/>
                    </a:cubicBezTo>
                    <a:cubicBezTo>
                      <a:pt x="18" y="46"/>
                      <a:pt x="18" y="46"/>
                      <a:pt x="18" y="46"/>
                    </a:cubicBezTo>
                    <a:cubicBezTo>
                      <a:pt x="32" y="46"/>
                      <a:pt x="32" y="46"/>
                      <a:pt x="32" y="46"/>
                    </a:cubicBezTo>
                    <a:cubicBezTo>
                      <a:pt x="32" y="46"/>
                      <a:pt x="37" y="45"/>
                      <a:pt x="41" y="40"/>
                    </a:cubicBezTo>
                    <a:cubicBezTo>
                      <a:pt x="60" y="10"/>
                      <a:pt x="60" y="10"/>
                      <a:pt x="60" y="10"/>
                    </a:cubicBezTo>
                    <a:cubicBezTo>
                      <a:pt x="60" y="10"/>
                      <a:pt x="62" y="7"/>
                      <a:pt x="63" y="0"/>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54" name="Freeform 9"/>
              <p:cNvSpPr>
                <a:spLocks noChangeArrowheads="1"/>
              </p:cNvSpPr>
              <p:nvPr/>
            </p:nvSpPr>
            <p:spPr bwMode="auto">
              <a:xfrm>
                <a:off x="43636" y="187010"/>
                <a:ext cx="86380" cy="63227"/>
              </a:xfrm>
              <a:custGeom>
                <a:avLst/>
                <a:gdLst>
                  <a:gd name="T0" fmla="*/ 2147483646 w 41"/>
                  <a:gd name="T1" fmla="*/ 0 h 30"/>
                  <a:gd name="T2" fmla="*/ 2147483646 w 41"/>
                  <a:gd name="T3" fmla="*/ 0 h 30"/>
                  <a:gd name="T4" fmla="*/ 2147483646 w 41"/>
                  <a:gd name="T5" fmla="*/ 2147483646 h 30"/>
                  <a:gd name="T6" fmla="*/ 2147483646 w 41"/>
                  <a:gd name="T7" fmla="*/ 2147483646 h 30"/>
                  <a:gd name="T8" fmla="*/ 2147483646 w 41"/>
                  <a:gd name="T9" fmla="*/ 0 h 30"/>
                  <a:gd name="T10" fmla="*/ 0 60000 65536"/>
                  <a:gd name="T11" fmla="*/ 0 60000 65536"/>
                  <a:gd name="T12" fmla="*/ 0 60000 65536"/>
                  <a:gd name="T13" fmla="*/ 0 60000 65536"/>
                  <a:gd name="T14" fmla="*/ 0 60000 65536"/>
                  <a:gd name="T15" fmla="*/ 0 w 41"/>
                  <a:gd name="T16" fmla="*/ 0 h 30"/>
                  <a:gd name="T17" fmla="*/ 41 w 41"/>
                  <a:gd name="T18" fmla="*/ 30 h 30"/>
                </a:gdLst>
                <a:ahLst/>
                <a:cxnLst>
                  <a:cxn ang="T10">
                    <a:pos x="T0" y="T1"/>
                  </a:cxn>
                  <a:cxn ang="T11">
                    <a:pos x="T2" y="T3"/>
                  </a:cxn>
                  <a:cxn ang="T12">
                    <a:pos x="T4" y="T5"/>
                  </a:cxn>
                  <a:cxn ang="T13">
                    <a:pos x="T6" y="T7"/>
                  </a:cxn>
                  <a:cxn ang="T14">
                    <a:pos x="T8" y="T9"/>
                  </a:cxn>
                </a:cxnLst>
                <a:rect l="T15" t="T16" r="T17" b="T18"/>
                <a:pathLst>
                  <a:path w="41" h="30">
                    <a:moveTo>
                      <a:pt x="41" y="0"/>
                    </a:moveTo>
                    <a:cubicBezTo>
                      <a:pt x="13" y="0"/>
                      <a:pt x="13" y="0"/>
                      <a:pt x="13" y="0"/>
                    </a:cubicBezTo>
                    <a:cubicBezTo>
                      <a:pt x="13" y="0"/>
                      <a:pt x="0" y="17"/>
                      <a:pt x="13" y="30"/>
                    </a:cubicBezTo>
                    <a:cubicBezTo>
                      <a:pt x="41" y="29"/>
                      <a:pt x="41" y="29"/>
                      <a:pt x="41" y="29"/>
                    </a:cubicBezTo>
                    <a:lnTo>
                      <a:pt x="41" y="0"/>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55" name="Freeform 10"/>
              <p:cNvSpPr>
                <a:spLocks noChangeArrowheads="1"/>
              </p:cNvSpPr>
              <p:nvPr/>
            </p:nvSpPr>
            <p:spPr bwMode="auto">
              <a:xfrm>
                <a:off x="0" y="101520"/>
                <a:ext cx="98848" cy="146936"/>
              </a:xfrm>
              <a:custGeom>
                <a:avLst/>
                <a:gdLst>
                  <a:gd name="T0" fmla="*/ 2147483646 w 47"/>
                  <a:gd name="T1" fmla="*/ 2147483646 h 69"/>
                  <a:gd name="T2" fmla="*/ 2147483646 w 47"/>
                  <a:gd name="T3" fmla="*/ 2147483646 h 69"/>
                  <a:gd name="T4" fmla="*/ 2147483646 w 47"/>
                  <a:gd name="T5" fmla="*/ 2147483646 h 69"/>
                  <a:gd name="T6" fmla="*/ 2147483646 w 47"/>
                  <a:gd name="T7" fmla="*/ 2147483646 h 69"/>
                  <a:gd name="T8" fmla="*/ 2147483646 w 47"/>
                  <a:gd name="T9" fmla="*/ 0 h 69"/>
                  <a:gd name="T10" fmla="*/ 0 w 47"/>
                  <a:gd name="T11" fmla="*/ 2147483646 h 69"/>
                  <a:gd name="T12" fmla="*/ 2147483646 w 47"/>
                  <a:gd name="T13" fmla="*/ 2147483646 h 69"/>
                  <a:gd name="T14" fmla="*/ 2147483646 w 47"/>
                  <a:gd name="T15" fmla="*/ 2147483646 h 69"/>
                  <a:gd name="T16" fmla="*/ 2147483646 w 47"/>
                  <a:gd name="T17" fmla="*/ 2147483646 h 69"/>
                  <a:gd name="T18" fmla="*/ 2147483646 w 47"/>
                  <a:gd name="T19" fmla="*/ 2147483646 h 69"/>
                  <a:gd name="T20" fmla="*/ 2147483646 w 47"/>
                  <a:gd name="T21" fmla="*/ 2147483646 h 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
                  <a:gd name="T34" fmla="*/ 0 h 69"/>
                  <a:gd name="T35" fmla="*/ 47 w 47"/>
                  <a:gd name="T36" fmla="*/ 69 h 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 h="69">
                    <a:moveTo>
                      <a:pt x="28" y="69"/>
                    </a:moveTo>
                    <a:cubicBezTo>
                      <a:pt x="28" y="69"/>
                      <a:pt x="19" y="62"/>
                      <a:pt x="29" y="40"/>
                    </a:cubicBezTo>
                    <a:cubicBezTo>
                      <a:pt x="37" y="25"/>
                      <a:pt x="37" y="25"/>
                      <a:pt x="37" y="25"/>
                    </a:cubicBezTo>
                    <a:cubicBezTo>
                      <a:pt x="47" y="31"/>
                      <a:pt x="47" y="31"/>
                      <a:pt x="47" y="31"/>
                    </a:cubicBezTo>
                    <a:cubicBezTo>
                      <a:pt x="32" y="0"/>
                      <a:pt x="32" y="0"/>
                      <a:pt x="32" y="0"/>
                    </a:cubicBezTo>
                    <a:cubicBezTo>
                      <a:pt x="0" y="4"/>
                      <a:pt x="0" y="4"/>
                      <a:pt x="0" y="4"/>
                    </a:cubicBezTo>
                    <a:cubicBezTo>
                      <a:pt x="9" y="8"/>
                      <a:pt x="9" y="8"/>
                      <a:pt x="9" y="8"/>
                    </a:cubicBezTo>
                    <a:cubicBezTo>
                      <a:pt x="3" y="21"/>
                      <a:pt x="3" y="21"/>
                      <a:pt x="3" y="21"/>
                    </a:cubicBezTo>
                    <a:cubicBezTo>
                      <a:pt x="3" y="21"/>
                      <a:pt x="0" y="26"/>
                      <a:pt x="4" y="32"/>
                    </a:cubicBezTo>
                    <a:cubicBezTo>
                      <a:pt x="21" y="62"/>
                      <a:pt x="21" y="62"/>
                      <a:pt x="21" y="62"/>
                    </a:cubicBezTo>
                    <a:cubicBezTo>
                      <a:pt x="21" y="62"/>
                      <a:pt x="22" y="66"/>
                      <a:pt x="28" y="69"/>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56" name="Freeform 11"/>
              <p:cNvSpPr>
                <a:spLocks noChangeArrowheads="1"/>
              </p:cNvSpPr>
              <p:nvPr/>
            </p:nvSpPr>
            <p:spPr bwMode="auto">
              <a:xfrm>
                <a:off x="46308" y="8015"/>
                <a:ext cx="83709" cy="93505"/>
              </a:xfrm>
              <a:custGeom>
                <a:avLst/>
                <a:gdLst>
                  <a:gd name="T0" fmla="*/ 2147483646 w 40"/>
                  <a:gd name="T1" fmla="*/ 2147483646 h 44"/>
                  <a:gd name="T2" fmla="*/ 2147483646 w 40"/>
                  <a:gd name="T3" fmla="*/ 2147483646 h 44"/>
                  <a:gd name="T4" fmla="*/ 2147483646 w 40"/>
                  <a:gd name="T5" fmla="*/ 2147483646 h 44"/>
                  <a:gd name="T6" fmla="*/ 0 w 40"/>
                  <a:gd name="T7" fmla="*/ 2147483646 h 44"/>
                  <a:gd name="T8" fmla="*/ 2147483646 w 40"/>
                  <a:gd name="T9" fmla="*/ 2147483646 h 44"/>
                  <a:gd name="T10" fmla="*/ 0 60000 65536"/>
                  <a:gd name="T11" fmla="*/ 0 60000 65536"/>
                  <a:gd name="T12" fmla="*/ 0 60000 65536"/>
                  <a:gd name="T13" fmla="*/ 0 60000 65536"/>
                  <a:gd name="T14" fmla="*/ 0 60000 65536"/>
                  <a:gd name="T15" fmla="*/ 0 w 40"/>
                  <a:gd name="T16" fmla="*/ 0 h 44"/>
                  <a:gd name="T17" fmla="*/ 40 w 40"/>
                  <a:gd name="T18" fmla="*/ 44 h 44"/>
                </a:gdLst>
                <a:ahLst/>
                <a:cxnLst>
                  <a:cxn ang="T10">
                    <a:pos x="T0" y="T1"/>
                  </a:cxn>
                  <a:cxn ang="T11">
                    <a:pos x="T2" y="T3"/>
                  </a:cxn>
                  <a:cxn ang="T12">
                    <a:pos x="T4" y="T5"/>
                  </a:cxn>
                  <a:cxn ang="T13">
                    <a:pos x="T6" y="T7"/>
                  </a:cxn>
                  <a:cxn ang="T14">
                    <a:pos x="T8" y="T9"/>
                  </a:cxn>
                </a:cxnLst>
                <a:rect l="T15" t="T16" r="T17" b="T18"/>
                <a:pathLst>
                  <a:path w="40" h="44">
                    <a:moveTo>
                      <a:pt x="26" y="44"/>
                    </a:moveTo>
                    <a:cubicBezTo>
                      <a:pt x="40" y="20"/>
                      <a:pt x="40" y="20"/>
                      <a:pt x="40" y="20"/>
                    </a:cubicBezTo>
                    <a:cubicBezTo>
                      <a:pt x="40" y="20"/>
                      <a:pt x="31" y="0"/>
                      <a:pt x="14" y="5"/>
                    </a:cubicBezTo>
                    <a:cubicBezTo>
                      <a:pt x="0" y="29"/>
                      <a:pt x="0" y="29"/>
                      <a:pt x="0" y="29"/>
                    </a:cubicBezTo>
                    <a:lnTo>
                      <a:pt x="26" y="44"/>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57" name="Freeform 12"/>
              <p:cNvSpPr>
                <a:spLocks noChangeArrowheads="1"/>
              </p:cNvSpPr>
              <p:nvPr/>
            </p:nvSpPr>
            <p:spPr bwMode="auto">
              <a:xfrm>
                <a:off x="81928" y="0"/>
                <a:ext cx="149608" cy="90833"/>
              </a:xfrm>
              <a:custGeom>
                <a:avLst/>
                <a:gdLst>
                  <a:gd name="T0" fmla="*/ 0 w 71"/>
                  <a:gd name="T1" fmla="*/ 2147483646 h 43"/>
                  <a:gd name="T2" fmla="*/ 2147483646 w 71"/>
                  <a:gd name="T3" fmla="*/ 2147483646 h 43"/>
                  <a:gd name="T4" fmla="*/ 2147483646 w 71"/>
                  <a:gd name="T5" fmla="*/ 2147483646 h 43"/>
                  <a:gd name="T6" fmla="*/ 2147483646 w 71"/>
                  <a:gd name="T7" fmla="*/ 2147483646 h 43"/>
                  <a:gd name="T8" fmla="*/ 2147483646 w 71"/>
                  <a:gd name="T9" fmla="*/ 2147483646 h 43"/>
                  <a:gd name="T10" fmla="*/ 2147483646 w 71"/>
                  <a:gd name="T11" fmla="*/ 2147483646 h 43"/>
                  <a:gd name="T12" fmla="*/ 2147483646 w 71"/>
                  <a:gd name="T13" fmla="*/ 2147483646 h 43"/>
                  <a:gd name="T14" fmla="*/ 2147483646 w 71"/>
                  <a:gd name="T15" fmla="*/ 2147483646 h 43"/>
                  <a:gd name="T16" fmla="*/ 2147483646 w 71"/>
                  <a:gd name="T17" fmla="*/ 2147483646 h 43"/>
                  <a:gd name="T18" fmla="*/ 2147483646 w 71"/>
                  <a:gd name="T19" fmla="*/ 2147483646 h 43"/>
                  <a:gd name="T20" fmla="*/ 0 w 71"/>
                  <a:gd name="T21" fmla="*/ 2147483646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1"/>
                  <a:gd name="T34" fmla="*/ 0 h 43"/>
                  <a:gd name="T35" fmla="*/ 71 w 71"/>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1" h="43">
                    <a:moveTo>
                      <a:pt x="0" y="4"/>
                    </a:moveTo>
                    <a:cubicBezTo>
                      <a:pt x="0" y="4"/>
                      <a:pt x="11" y="0"/>
                      <a:pt x="25" y="20"/>
                    </a:cubicBezTo>
                    <a:cubicBezTo>
                      <a:pt x="34" y="34"/>
                      <a:pt x="34" y="34"/>
                      <a:pt x="34" y="34"/>
                    </a:cubicBezTo>
                    <a:cubicBezTo>
                      <a:pt x="24" y="40"/>
                      <a:pt x="24" y="40"/>
                      <a:pt x="24" y="40"/>
                    </a:cubicBezTo>
                    <a:cubicBezTo>
                      <a:pt x="58" y="43"/>
                      <a:pt x="58" y="43"/>
                      <a:pt x="58" y="43"/>
                    </a:cubicBezTo>
                    <a:cubicBezTo>
                      <a:pt x="71" y="13"/>
                      <a:pt x="71" y="13"/>
                      <a:pt x="71" y="13"/>
                    </a:cubicBezTo>
                    <a:cubicBezTo>
                      <a:pt x="62" y="18"/>
                      <a:pt x="62" y="18"/>
                      <a:pt x="62" y="18"/>
                    </a:cubicBezTo>
                    <a:cubicBezTo>
                      <a:pt x="55" y="7"/>
                      <a:pt x="55" y="7"/>
                      <a:pt x="55" y="7"/>
                    </a:cubicBezTo>
                    <a:cubicBezTo>
                      <a:pt x="55" y="7"/>
                      <a:pt x="52" y="2"/>
                      <a:pt x="45" y="2"/>
                    </a:cubicBezTo>
                    <a:cubicBezTo>
                      <a:pt x="10" y="1"/>
                      <a:pt x="10" y="1"/>
                      <a:pt x="10" y="1"/>
                    </a:cubicBezTo>
                    <a:cubicBezTo>
                      <a:pt x="10" y="1"/>
                      <a:pt x="6" y="1"/>
                      <a:pt x="0" y="4"/>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grpSp>
        <p:nvGrpSpPr>
          <p:cNvPr id="7323" name="Group 1597"/>
          <p:cNvGrpSpPr>
            <a:grpSpLocks/>
          </p:cNvGrpSpPr>
          <p:nvPr/>
        </p:nvGrpSpPr>
        <p:grpSpPr bwMode="auto">
          <a:xfrm>
            <a:off x="7575550" y="5383213"/>
            <a:ext cx="528638" cy="925512"/>
            <a:chOff x="0" y="0"/>
            <a:chExt cx="706437" cy="1236663"/>
          </a:xfrm>
        </p:grpSpPr>
        <p:sp>
          <p:nvSpPr>
            <p:cNvPr id="7246" name="Freeform 47"/>
            <p:cNvSpPr>
              <a:spLocks noChangeArrowheads="1"/>
            </p:cNvSpPr>
            <p:nvPr/>
          </p:nvSpPr>
          <p:spPr bwMode="auto">
            <a:xfrm>
              <a:off x="217487" y="87313"/>
              <a:ext cx="269875" cy="536575"/>
            </a:xfrm>
            <a:custGeom>
              <a:avLst/>
              <a:gdLst>
                <a:gd name="T0" fmla="*/ 2147483646 w 72"/>
                <a:gd name="T1" fmla="*/ 2147483646 h 142"/>
                <a:gd name="T2" fmla="*/ 2147483646 w 72"/>
                <a:gd name="T3" fmla="*/ 2147483646 h 142"/>
                <a:gd name="T4" fmla="*/ 2147483646 w 72"/>
                <a:gd name="T5" fmla="*/ 2147483646 h 142"/>
                <a:gd name="T6" fmla="*/ 2147483646 w 72"/>
                <a:gd name="T7" fmla="*/ 2147483646 h 142"/>
                <a:gd name="T8" fmla="*/ 2147483646 w 72"/>
                <a:gd name="T9" fmla="*/ 2147483646 h 142"/>
                <a:gd name="T10" fmla="*/ 2147483646 w 72"/>
                <a:gd name="T11" fmla="*/ 2147483646 h 142"/>
                <a:gd name="T12" fmla="*/ 2147483646 w 72"/>
                <a:gd name="T13" fmla="*/ 2147483646 h 142"/>
                <a:gd name="T14" fmla="*/ 2147483646 w 72"/>
                <a:gd name="T15" fmla="*/ 2147483646 h 142"/>
                <a:gd name="T16" fmla="*/ 2147483646 w 72"/>
                <a:gd name="T17" fmla="*/ 2147483646 h 142"/>
                <a:gd name="T18" fmla="*/ 2147483646 w 72"/>
                <a:gd name="T19" fmla="*/ 2147483646 h 142"/>
                <a:gd name="T20" fmla="*/ 2147483646 w 72"/>
                <a:gd name="T21" fmla="*/ 2147483646 h 142"/>
                <a:gd name="T22" fmla="*/ 2147483646 w 72"/>
                <a:gd name="T23" fmla="*/ 2147483646 h 142"/>
                <a:gd name="T24" fmla="*/ 2147483646 w 72"/>
                <a:gd name="T25" fmla="*/ 2147483646 h 142"/>
                <a:gd name="T26" fmla="*/ 2147483646 w 72"/>
                <a:gd name="T27" fmla="*/ 2147483646 h 142"/>
                <a:gd name="T28" fmla="*/ 2147483646 w 72"/>
                <a:gd name="T29" fmla="*/ 2147483646 h 142"/>
                <a:gd name="T30" fmla="*/ 2147483646 w 72"/>
                <a:gd name="T31" fmla="*/ 2147483646 h 142"/>
                <a:gd name="T32" fmla="*/ 2147483646 w 72"/>
                <a:gd name="T33" fmla="*/ 2147483646 h 142"/>
                <a:gd name="T34" fmla="*/ 2147483646 w 72"/>
                <a:gd name="T35" fmla="*/ 2147483646 h 142"/>
                <a:gd name="T36" fmla="*/ 2147483646 w 72"/>
                <a:gd name="T37" fmla="*/ 2147483646 h 142"/>
                <a:gd name="T38" fmla="*/ 2147483646 w 72"/>
                <a:gd name="T39" fmla="*/ 2147483646 h 142"/>
                <a:gd name="T40" fmla="*/ 2147483646 w 72"/>
                <a:gd name="T41" fmla="*/ 2147483646 h 142"/>
                <a:gd name="T42" fmla="*/ 2147483646 w 72"/>
                <a:gd name="T43" fmla="*/ 2147483646 h 142"/>
                <a:gd name="T44" fmla="*/ 2147483646 w 72"/>
                <a:gd name="T45" fmla="*/ 2147483646 h 142"/>
                <a:gd name="T46" fmla="*/ 2147483646 w 72"/>
                <a:gd name="T47" fmla="*/ 2147483646 h 142"/>
                <a:gd name="T48" fmla="*/ 2147483646 w 72"/>
                <a:gd name="T49" fmla="*/ 2147483646 h 142"/>
                <a:gd name="T50" fmla="*/ 2147483646 w 72"/>
                <a:gd name="T51" fmla="*/ 2147483646 h 142"/>
                <a:gd name="T52" fmla="*/ 2147483646 w 72"/>
                <a:gd name="T53" fmla="*/ 2147483646 h 142"/>
                <a:gd name="T54" fmla="*/ 2147483646 w 72"/>
                <a:gd name="T55" fmla="*/ 2147483646 h 142"/>
                <a:gd name="T56" fmla="*/ 2147483646 w 72"/>
                <a:gd name="T57" fmla="*/ 2147483646 h 142"/>
                <a:gd name="T58" fmla="*/ 2147483646 w 72"/>
                <a:gd name="T59" fmla="*/ 2147483646 h 142"/>
                <a:gd name="T60" fmla="*/ 2147483646 w 72"/>
                <a:gd name="T61" fmla="*/ 2147483646 h 142"/>
                <a:gd name="T62" fmla="*/ 2147483646 w 72"/>
                <a:gd name="T63" fmla="*/ 2147483646 h 142"/>
                <a:gd name="T64" fmla="*/ 2147483646 w 72"/>
                <a:gd name="T65" fmla="*/ 2147483646 h 142"/>
                <a:gd name="T66" fmla="*/ 2147483646 w 72"/>
                <a:gd name="T67" fmla="*/ 2147483646 h 1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
                <a:gd name="T103" fmla="*/ 0 h 142"/>
                <a:gd name="T104" fmla="*/ 72 w 72"/>
                <a:gd name="T105" fmla="*/ 142 h 1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 h="142">
                  <a:moveTo>
                    <a:pt x="69" y="42"/>
                  </a:moveTo>
                  <a:cubicBezTo>
                    <a:pt x="70" y="41"/>
                    <a:pt x="70" y="39"/>
                    <a:pt x="69" y="38"/>
                  </a:cubicBezTo>
                  <a:cubicBezTo>
                    <a:pt x="68" y="31"/>
                    <a:pt x="60" y="28"/>
                    <a:pt x="54" y="25"/>
                  </a:cubicBezTo>
                  <a:cubicBezTo>
                    <a:pt x="52" y="24"/>
                    <a:pt x="48" y="24"/>
                    <a:pt x="46" y="22"/>
                  </a:cubicBezTo>
                  <a:cubicBezTo>
                    <a:pt x="44" y="21"/>
                    <a:pt x="44" y="17"/>
                    <a:pt x="44" y="15"/>
                  </a:cubicBezTo>
                  <a:cubicBezTo>
                    <a:pt x="44" y="12"/>
                    <a:pt x="45" y="7"/>
                    <a:pt x="44" y="4"/>
                  </a:cubicBezTo>
                  <a:cubicBezTo>
                    <a:pt x="43" y="1"/>
                    <a:pt x="40" y="1"/>
                    <a:pt x="37" y="1"/>
                  </a:cubicBezTo>
                  <a:cubicBezTo>
                    <a:pt x="33" y="0"/>
                    <a:pt x="26" y="0"/>
                    <a:pt x="24" y="6"/>
                  </a:cubicBezTo>
                  <a:cubicBezTo>
                    <a:pt x="23" y="10"/>
                    <a:pt x="25" y="14"/>
                    <a:pt x="25" y="18"/>
                  </a:cubicBezTo>
                  <a:cubicBezTo>
                    <a:pt x="26" y="24"/>
                    <a:pt x="22" y="25"/>
                    <a:pt x="18" y="27"/>
                  </a:cubicBezTo>
                  <a:cubicBezTo>
                    <a:pt x="9" y="32"/>
                    <a:pt x="1" y="42"/>
                    <a:pt x="3" y="53"/>
                  </a:cubicBezTo>
                  <a:cubicBezTo>
                    <a:pt x="5" y="63"/>
                    <a:pt x="12" y="66"/>
                    <a:pt x="21" y="71"/>
                  </a:cubicBezTo>
                  <a:cubicBezTo>
                    <a:pt x="31" y="77"/>
                    <a:pt x="49" y="78"/>
                    <a:pt x="54" y="89"/>
                  </a:cubicBezTo>
                  <a:cubicBezTo>
                    <a:pt x="57" y="98"/>
                    <a:pt x="50" y="104"/>
                    <a:pt x="42" y="105"/>
                  </a:cubicBezTo>
                  <a:cubicBezTo>
                    <a:pt x="36" y="106"/>
                    <a:pt x="30" y="103"/>
                    <a:pt x="25" y="102"/>
                  </a:cubicBezTo>
                  <a:cubicBezTo>
                    <a:pt x="20" y="100"/>
                    <a:pt x="15" y="98"/>
                    <a:pt x="10" y="98"/>
                  </a:cubicBezTo>
                  <a:cubicBezTo>
                    <a:pt x="4" y="98"/>
                    <a:pt x="0" y="102"/>
                    <a:pt x="1" y="107"/>
                  </a:cubicBezTo>
                  <a:cubicBezTo>
                    <a:pt x="1" y="115"/>
                    <a:pt x="12" y="119"/>
                    <a:pt x="18" y="120"/>
                  </a:cubicBezTo>
                  <a:cubicBezTo>
                    <a:pt x="21" y="121"/>
                    <a:pt x="26" y="121"/>
                    <a:pt x="28" y="123"/>
                  </a:cubicBezTo>
                  <a:cubicBezTo>
                    <a:pt x="31" y="125"/>
                    <a:pt x="30" y="130"/>
                    <a:pt x="30" y="133"/>
                  </a:cubicBezTo>
                  <a:cubicBezTo>
                    <a:pt x="30" y="135"/>
                    <a:pt x="30" y="137"/>
                    <a:pt x="31" y="139"/>
                  </a:cubicBezTo>
                  <a:cubicBezTo>
                    <a:pt x="33" y="141"/>
                    <a:pt x="36" y="142"/>
                    <a:pt x="39" y="142"/>
                  </a:cubicBezTo>
                  <a:cubicBezTo>
                    <a:pt x="41" y="142"/>
                    <a:pt x="46" y="142"/>
                    <a:pt x="47" y="140"/>
                  </a:cubicBezTo>
                  <a:cubicBezTo>
                    <a:pt x="49" y="139"/>
                    <a:pt x="48" y="136"/>
                    <a:pt x="48" y="134"/>
                  </a:cubicBezTo>
                  <a:cubicBezTo>
                    <a:pt x="48" y="131"/>
                    <a:pt x="47" y="127"/>
                    <a:pt x="48" y="124"/>
                  </a:cubicBezTo>
                  <a:cubicBezTo>
                    <a:pt x="49" y="121"/>
                    <a:pt x="54" y="120"/>
                    <a:pt x="57" y="119"/>
                  </a:cubicBezTo>
                  <a:cubicBezTo>
                    <a:pt x="64" y="115"/>
                    <a:pt x="69" y="109"/>
                    <a:pt x="71" y="101"/>
                  </a:cubicBezTo>
                  <a:cubicBezTo>
                    <a:pt x="72" y="94"/>
                    <a:pt x="72" y="87"/>
                    <a:pt x="68" y="80"/>
                  </a:cubicBezTo>
                  <a:cubicBezTo>
                    <a:pt x="65" y="74"/>
                    <a:pt x="59" y="72"/>
                    <a:pt x="52" y="69"/>
                  </a:cubicBezTo>
                  <a:cubicBezTo>
                    <a:pt x="48" y="66"/>
                    <a:pt x="43" y="64"/>
                    <a:pt x="38" y="62"/>
                  </a:cubicBezTo>
                  <a:cubicBezTo>
                    <a:pt x="32" y="59"/>
                    <a:pt x="13" y="51"/>
                    <a:pt x="24" y="42"/>
                  </a:cubicBezTo>
                  <a:cubicBezTo>
                    <a:pt x="31" y="35"/>
                    <a:pt x="43" y="40"/>
                    <a:pt x="51" y="44"/>
                  </a:cubicBezTo>
                  <a:cubicBezTo>
                    <a:pt x="54" y="45"/>
                    <a:pt x="57" y="49"/>
                    <a:pt x="61" y="49"/>
                  </a:cubicBezTo>
                  <a:cubicBezTo>
                    <a:pt x="65" y="48"/>
                    <a:pt x="68" y="46"/>
                    <a:pt x="69" y="42"/>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47" name="Oval 48"/>
            <p:cNvSpPr>
              <a:spLocks noChangeArrowheads="1"/>
            </p:cNvSpPr>
            <p:nvPr/>
          </p:nvSpPr>
          <p:spPr bwMode="auto">
            <a:xfrm>
              <a:off x="63500" y="1149350"/>
              <a:ext cx="577850" cy="87313"/>
            </a:xfrm>
            <a:prstGeom prst="ellipse">
              <a:avLst/>
            </a:prstGeom>
            <a:solidFill>
              <a:srgbClr val="A5A5A5"/>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248" name="Freeform 49"/>
            <p:cNvSpPr>
              <a:spLocks noEditPoints="1" noChangeArrowheads="1"/>
            </p:cNvSpPr>
            <p:nvPr/>
          </p:nvSpPr>
          <p:spPr bwMode="auto">
            <a:xfrm>
              <a:off x="0" y="0"/>
              <a:ext cx="706437" cy="1069975"/>
            </a:xfrm>
            <a:custGeom>
              <a:avLst/>
              <a:gdLst>
                <a:gd name="T0" fmla="*/ 2147483646 w 188"/>
                <a:gd name="T1" fmla="*/ 2147483646 h 283"/>
                <a:gd name="T2" fmla="*/ 2147483646 w 188"/>
                <a:gd name="T3" fmla="*/ 0 h 283"/>
                <a:gd name="T4" fmla="*/ 0 w 188"/>
                <a:gd name="T5" fmla="*/ 2147483646 h 283"/>
                <a:gd name="T6" fmla="*/ 2147483646 w 188"/>
                <a:gd name="T7" fmla="*/ 2147483646 h 283"/>
                <a:gd name="T8" fmla="*/ 2147483646 w 188"/>
                <a:gd name="T9" fmla="*/ 2147483646 h 283"/>
                <a:gd name="T10" fmla="*/ 2147483646 w 188"/>
                <a:gd name="T11" fmla="*/ 2147483646 h 283"/>
                <a:gd name="T12" fmla="*/ 2147483646 w 188"/>
                <a:gd name="T13" fmla="*/ 2147483646 h 283"/>
                <a:gd name="T14" fmla="*/ 2147483646 w 188"/>
                <a:gd name="T15" fmla="*/ 2147483646 h 283"/>
                <a:gd name="T16" fmla="*/ 2147483646 w 188"/>
                <a:gd name="T17" fmla="*/ 2147483646 h 283"/>
                <a:gd name="T18" fmla="*/ 2147483646 w 188"/>
                <a:gd name="T19" fmla="*/ 2147483646 h 283"/>
                <a:gd name="T20" fmla="*/ 2147483646 w 188"/>
                <a:gd name="T21" fmla="*/ 2147483646 h 283"/>
                <a:gd name="T22" fmla="*/ 2147483646 w 188"/>
                <a:gd name="T23" fmla="*/ 2147483646 h 283"/>
                <a:gd name="T24" fmla="*/ 2147483646 w 188"/>
                <a:gd name="T25" fmla="*/ 2147483646 h 283"/>
                <a:gd name="T26" fmla="*/ 2147483646 w 188"/>
                <a:gd name="T27" fmla="*/ 2147483646 h 2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8"/>
                <a:gd name="T43" fmla="*/ 0 h 283"/>
                <a:gd name="T44" fmla="*/ 188 w 188"/>
                <a:gd name="T45" fmla="*/ 283 h 2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8" h="283">
                  <a:moveTo>
                    <a:pt x="188" y="95"/>
                  </a:moveTo>
                  <a:cubicBezTo>
                    <a:pt x="188" y="43"/>
                    <a:pt x="146" y="0"/>
                    <a:pt x="94" y="0"/>
                  </a:cubicBezTo>
                  <a:cubicBezTo>
                    <a:pt x="42" y="0"/>
                    <a:pt x="0" y="42"/>
                    <a:pt x="0" y="94"/>
                  </a:cubicBezTo>
                  <a:cubicBezTo>
                    <a:pt x="0" y="112"/>
                    <a:pt x="4" y="128"/>
                    <a:pt x="12" y="142"/>
                  </a:cubicBezTo>
                  <a:cubicBezTo>
                    <a:pt x="12" y="142"/>
                    <a:pt x="12" y="142"/>
                    <a:pt x="12" y="142"/>
                  </a:cubicBezTo>
                  <a:cubicBezTo>
                    <a:pt x="94" y="283"/>
                    <a:pt x="94" y="283"/>
                    <a:pt x="94" y="283"/>
                  </a:cubicBezTo>
                  <a:cubicBezTo>
                    <a:pt x="175" y="142"/>
                    <a:pt x="175" y="142"/>
                    <a:pt x="175" y="142"/>
                  </a:cubicBezTo>
                  <a:cubicBezTo>
                    <a:pt x="175" y="142"/>
                    <a:pt x="175" y="142"/>
                    <a:pt x="175" y="142"/>
                  </a:cubicBezTo>
                  <a:cubicBezTo>
                    <a:pt x="183" y="128"/>
                    <a:pt x="188" y="112"/>
                    <a:pt x="188" y="95"/>
                  </a:cubicBezTo>
                  <a:close/>
                  <a:moveTo>
                    <a:pt x="94" y="173"/>
                  </a:moveTo>
                  <a:cubicBezTo>
                    <a:pt x="50" y="173"/>
                    <a:pt x="15" y="138"/>
                    <a:pt x="16" y="94"/>
                  </a:cubicBezTo>
                  <a:cubicBezTo>
                    <a:pt x="16" y="51"/>
                    <a:pt x="51" y="16"/>
                    <a:pt x="94" y="16"/>
                  </a:cubicBezTo>
                  <a:cubicBezTo>
                    <a:pt x="137" y="16"/>
                    <a:pt x="172" y="52"/>
                    <a:pt x="172" y="95"/>
                  </a:cubicBezTo>
                  <a:cubicBezTo>
                    <a:pt x="172" y="138"/>
                    <a:pt x="137" y="173"/>
                    <a:pt x="94" y="173"/>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7327" name="Group 287"/>
          <p:cNvGrpSpPr>
            <a:grpSpLocks/>
          </p:cNvGrpSpPr>
          <p:nvPr/>
        </p:nvGrpSpPr>
        <p:grpSpPr bwMode="auto">
          <a:xfrm>
            <a:off x="7575550" y="4140200"/>
            <a:ext cx="530225" cy="965200"/>
            <a:chOff x="0" y="0"/>
            <a:chExt cx="569673" cy="1037206"/>
          </a:xfrm>
        </p:grpSpPr>
        <p:sp>
          <p:nvSpPr>
            <p:cNvPr id="7243" name="Oval 19"/>
            <p:cNvSpPr>
              <a:spLocks noChangeArrowheads="1"/>
            </p:cNvSpPr>
            <p:nvPr/>
          </p:nvSpPr>
          <p:spPr bwMode="auto">
            <a:xfrm>
              <a:off x="55142" y="967112"/>
              <a:ext cx="467718" cy="70094"/>
            </a:xfrm>
            <a:prstGeom prst="ellipse">
              <a:avLst/>
            </a:prstGeom>
            <a:solidFill>
              <a:srgbClr val="A5A5A5"/>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244" name="Freeform 20"/>
            <p:cNvSpPr>
              <a:spLocks noEditPoints="1" noChangeArrowheads="1"/>
            </p:cNvSpPr>
            <p:nvPr/>
          </p:nvSpPr>
          <p:spPr bwMode="auto">
            <a:xfrm>
              <a:off x="0" y="0"/>
              <a:ext cx="569673" cy="858971"/>
            </a:xfrm>
            <a:custGeom>
              <a:avLst/>
              <a:gdLst>
                <a:gd name="T0" fmla="*/ 2147483646 w 189"/>
                <a:gd name="T1" fmla="*/ 2147483646 h 283"/>
                <a:gd name="T2" fmla="*/ 2147483646 w 189"/>
                <a:gd name="T3" fmla="*/ 0 h 283"/>
                <a:gd name="T4" fmla="*/ 0 w 189"/>
                <a:gd name="T5" fmla="*/ 2147483646 h 283"/>
                <a:gd name="T6" fmla="*/ 2147483646 w 189"/>
                <a:gd name="T7" fmla="*/ 2147483646 h 283"/>
                <a:gd name="T8" fmla="*/ 2147483646 w 189"/>
                <a:gd name="T9" fmla="*/ 2147483646 h 283"/>
                <a:gd name="T10" fmla="*/ 2147483646 w 189"/>
                <a:gd name="T11" fmla="*/ 2147483646 h 283"/>
                <a:gd name="T12" fmla="*/ 2147483646 w 189"/>
                <a:gd name="T13" fmla="*/ 2147483646 h 283"/>
                <a:gd name="T14" fmla="*/ 2147483646 w 189"/>
                <a:gd name="T15" fmla="*/ 2147483646 h 283"/>
                <a:gd name="T16" fmla="*/ 2147483646 w 189"/>
                <a:gd name="T17" fmla="*/ 2147483646 h 283"/>
                <a:gd name="T18" fmla="*/ 2147483646 w 189"/>
                <a:gd name="T19" fmla="*/ 2147483646 h 283"/>
                <a:gd name="T20" fmla="*/ 2147483646 w 189"/>
                <a:gd name="T21" fmla="*/ 2147483646 h 283"/>
                <a:gd name="T22" fmla="*/ 2147483646 w 189"/>
                <a:gd name="T23" fmla="*/ 2147483646 h 283"/>
                <a:gd name="T24" fmla="*/ 2147483646 w 189"/>
                <a:gd name="T25" fmla="*/ 2147483646 h 283"/>
                <a:gd name="T26" fmla="*/ 2147483646 w 189"/>
                <a:gd name="T27" fmla="*/ 2147483646 h 2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9"/>
                <a:gd name="T43" fmla="*/ 0 h 283"/>
                <a:gd name="T44" fmla="*/ 189 w 189"/>
                <a:gd name="T45" fmla="*/ 283 h 2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9" h="283">
                  <a:moveTo>
                    <a:pt x="188" y="95"/>
                  </a:moveTo>
                  <a:cubicBezTo>
                    <a:pt x="189" y="43"/>
                    <a:pt x="147" y="0"/>
                    <a:pt x="94" y="0"/>
                  </a:cubicBezTo>
                  <a:cubicBezTo>
                    <a:pt x="42" y="0"/>
                    <a:pt x="0" y="42"/>
                    <a:pt x="0" y="94"/>
                  </a:cubicBezTo>
                  <a:cubicBezTo>
                    <a:pt x="0" y="112"/>
                    <a:pt x="5" y="128"/>
                    <a:pt x="13" y="142"/>
                  </a:cubicBezTo>
                  <a:cubicBezTo>
                    <a:pt x="13" y="142"/>
                    <a:pt x="13" y="142"/>
                    <a:pt x="13" y="142"/>
                  </a:cubicBezTo>
                  <a:cubicBezTo>
                    <a:pt x="94" y="283"/>
                    <a:pt x="94" y="283"/>
                    <a:pt x="94" y="283"/>
                  </a:cubicBezTo>
                  <a:cubicBezTo>
                    <a:pt x="176" y="142"/>
                    <a:pt x="176" y="142"/>
                    <a:pt x="176" y="142"/>
                  </a:cubicBezTo>
                  <a:cubicBezTo>
                    <a:pt x="176" y="142"/>
                    <a:pt x="176" y="142"/>
                    <a:pt x="176" y="142"/>
                  </a:cubicBezTo>
                  <a:cubicBezTo>
                    <a:pt x="184" y="128"/>
                    <a:pt x="188" y="112"/>
                    <a:pt x="188" y="95"/>
                  </a:cubicBezTo>
                  <a:close/>
                  <a:moveTo>
                    <a:pt x="94" y="173"/>
                  </a:moveTo>
                  <a:cubicBezTo>
                    <a:pt x="51" y="173"/>
                    <a:pt x="16" y="138"/>
                    <a:pt x="16" y="94"/>
                  </a:cubicBezTo>
                  <a:cubicBezTo>
                    <a:pt x="16" y="51"/>
                    <a:pt x="51" y="16"/>
                    <a:pt x="95" y="16"/>
                  </a:cubicBezTo>
                  <a:cubicBezTo>
                    <a:pt x="138" y="16"/>
                    <a:pt x="173" y="52"/>
                    <a:pt x="173" y="95"/>
                  </a:cubicBezTo>
                  <a:cubicBezTo>
                    <a:pt x="173" y="138"/>
                    <a:pt x="137" y="173"/>
                    <a:pt x="94" y="173"/>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45" name="Freeform 21"/>
            <p:cNvSpPr>
              <a:spLocks noEditPoints="1" noChangeArrowheads="1"/>
            </p:cNvSpPr>
            <p:nvPr/>
          </p:nvSpPr>
          <p:spPr bwMode="auto">
            <a:xfrm>
              <a:off x="104516" y="99512"/>
              <a:ext cx="383605" cy="324982"/>
            </a:xfrm>
            <a:custGeom>
              <a:avLst/>
              <a:gdLst>
                <a:gd name="T0" fmla="*/ 2147483646 w 301"/>
                <a:gd name="T1" fmla="*/ 2147483646 h 255"/>
                <a:gd name="T2" fmla="*/ 2147483646 w 301"/>
                <a:gd name="T3" fmla="*/ 2147483646 h 255"/>
                <a:gd name="T4" fmla="*/ 2147483646 w 301"/>
                <a:gd name="T5" fmla="*/ 0 h 255"/>
                <a:gd name="T6" fmla="*/ 2147483646 w 301"/>
                <a:gd name="T7" fmla="*/ 0 h 255"/>
                <a:gd name="T8" fmla="*/ 2147483646 w 301"/>
                <a:gd name="T9" fmla="*/ 2147483646 h 255"/>
                <a:gd name="T10" fmla="*/ 2147483646 w 301"/>
                <a:gd name="T11" fmla="*/ 2147483646 h 255"/>
                <a:gd name="T12" fmla="*/ 2147483646 w 301"/>
                <a:gd name="T13" fmla="*/ 2147483646 h 255"/>
                <a:gd name="T14" fmla="*/ 0 w 301"/>
                <a:gd name="T15" fmla="*/ 2147483646 h 255"/>
                <a:gd name="T16" fmla="*/ 2147483646 w 301"/>
                <a:gd name="T17" fmla="*/ 2147483646 h 255"/>
                <a:gd name="T18" fmla="*/ 2147483646 w 301"/>
                <a:gd name="T19" fmla="*/ 2147483646 h 255"/>
                <a:gd name="T20" fmla="*/ 2147483646 w 301"/>
                <a:gd name="T21" fmla="*/ 2147483646 h 255"/>
                <a:gd name="T22" fmla="*/ 2147483646 w 301"/>
                <a:gd name="T23" fmla="*/ 2147483646 h 255"/>
                <a:gd name="T24" fmla="*/ 2147483646 w 301"/>
                <a:gd name="T25" fmla="*/ 2147483646 h 255"/>
                <a:gd name="T26" fmla="*/ 2147483646 w 301"/>
                <a:gd name="T27" fmla="*/ 2147483646 h 255"/>
                <a:gd name="T28" fmla="*/ 2147483646 w 301"/>
                <a:gd name="T29" fmla="*/ 2147483646 h 255"/>
                <a:gd name="T30" fmla="*/ 2147483646 w 301"/>
                <a:gd name="T31" fmla="*/ 2147483646 h 255"/>
                <a:gd name="T32" fmla="*/ 2147483646 w 301"/>
                <a:gd name="T33" fmla="*/ 2147483646 h 255"/>
                <a:gd name="T34" fmla="*/ 2147483646 w 301"/>
                <a:gd name="T35" fmla="*/ 2147483646 h 255"/>
                <a:gd name="T36" fmla="*/ 2147483646 w 301"/>
                <a:gd name="T37" fmla="*/ 2147483646 h 255"/>
                <a:gd name="T38" fmla="*/ 2147483646 w 301"/>
                <a:gd name="T39" fmla="*/ 2147483646 h 255"/>
                <a:gd name="T40" fmla="*/ 2147483646 w 301"/>
                <a:gd name="T41" fmla="*/ 2147483646 h 255"/>
                <a:gd name="T42" fmla="*/ 2147483646 w 301"/>
                <a:gd name="T43" fmla="*/ 2147483646 h 255"/>
                <a:gd name="T44" fmla="*/ 2147483646 w 301"/>
                <a:gd name="T45" fmla="*/ 2147483646 h 255"/>
                <a:gd name="T46" fmla="*/ 2147483646 w 301"/>
                <a:gd name="T47" fmla="*/ 2147483646 h 255"/>
                <a:gd name="T48" fmla="*/ 2147483646 w 301"/>
                <a:gd name="T49" fmla="*/ 2147483646 h 255"/>
                <a:gd name="T50" fmla="*/ 2147483646 w 301"/>
                <a:gd name="T51" fmla="*/ 2147483646 h 255"/>
                <a:gd name="T52" fmla="*/ 2147483646 w 301"/>
                <a:gd name="T53" fmla="*/ 2147483646 h 255"/>
                <a:gd name="T54" fmla="*/ 2147483646 w 301"/>
                <a:gd name="T55" fmla="*/ 2147483646 h 255"/>
                <a:gd name="T56" fmla="*/ 2147483646 w 301"/>
                <a:gd name="T57" fmla="*/ 2147483646 h 255"/>
                <a:gd name="T58" fmla="*/ 2147483646 w 301"/>
                <a:gd name="T59" fmla="*/ 2147483646 h 255"/>
                <a:gd name="T60" fmla="*/ 2147483646 w 301"/>
                <a:gd name="T61" fmla="*/ 2147483646 h 255"/>
                <a:gd name="T62" fmla="*/ 2147483646 w 301"/>
                <a:gd name="T63" fmla="*/ 2147483646 h 25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1"/>
                <a:gd name="T97" fmla="*/ 0 h 255"/>
                <a:gd name="T98" fmla="*/ 301 w 301"/>
                <a:gd name="T99" fmla="*/ 255 h 25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1" h="255">
                  <a:moveTo>
                    <a:pt x="301" y="117"/>
                  </a:moveTo>
                  <a:lnTo>
                    <a:pt x="260" y="86"/>
                  </a:lnTo>
                  <a:lnTo>
                    <a:pt x="260" y="0"/>
                  </a:lnTo>
                  <a:lnTo>
                    <a:pt x="220" y="0"/>
                  </a:lnTo>
                  <a:lnTo>
                    <a:pt x="220" y="55"/>
                  </a:lnTo>
                  <a:lnTo>
                    <a:pt x="156" y="7"/>
                  </a:lnTo>
                  <a:lnTo>
                    <a:pt x="145" y="7"/>
                  </a:lnTo>
                  <a:lnTo>
                    <a:pt x="0" y="117"/>
                  </a:lnTo>
                  <a:lnTo>
                    <a:pt x="36" y="165"/>
                  </a:lnTo>
                  <a:lnTo>
                    <a:pt x="52" y="153"/>
                  </a:lnTo>
                  <a:lnTo>
                    <a:pt x="52" y="255"/>
                  </a:lnTo>
                  <a:lnTo>
                    <a:pt x="111" y="255"/>
                  </a:lnTo>
                  <a:lnTo>
                    <a:pt x="187" y="255"/>
                  </a:lnTo>
                  <a:lnTo>
                    <a:pt x="249" y="255"/>
                  </a:lnTo>
                  <a:lnTo>
                    <a:pt x="249" y="153"/>
                  </a:lnTo>
                  <a:lnTo>
                    <a:pt x="263" y="165"/>
                  </a:lnTo>
                  <a:lnTo>
                    <a:pt x="301" y="117"/>
                  </a:lnTo>
                  <a:close/>
                  <a:moveTo>
                    <a:pt x="128" y="241"/>
                  </a:moveTo>
                  <a:lnTo>
                    <a:pt x="128" y="169"/>
                  </a:lnTo>
                  <a:lnTo>
                    <a:pt x="173" y="169"/>
                  </a:lnTo>
                  <a:lnTo>
                    <a:pt x="173" y="241"/>
                  </a:lnTo>
                  <a:lnTo>
                    <a:pt x="128" y="241"/>
                  </a:lnTo>
                  <a:close/>
                  <a:moveTo>
                    <a:pt x="232" y="241"/>
                  </a:moveTo>
                  <a:lnTo>
                    <a:pt x="187" y="241"/>
                  </a:lnTo>
                  <a:lnTo>
                    <a:pt x="187" y="155"/>
                  </a:lnTo>
                  <a:lnTo>
                    <a:pt x="111" y="155"/>
                  </a:lnTo>
                  <a:lnTo>
                    <a:pt x="111" y="241"/>
                  </a:lnTo>
                  <a:lnTo>
                    <a:pt x="66" y="241"/>
                  </a:lnTo>
                  <a:lnTo>
                    <a:pt x="66" y="141"/>
                  </a:lnTo>
                  <a:lnTo>
                    <a:pt x="149" y="79"/>
                  </a:lnTo>
                  <a:lnTo>
                    <a:pt x="232" y="141"/>
                  </a:lnTo>
                  <a:lnTo>
                    <a:pt x="232" y="241"/>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7331" name="Group 1598"/>
          <p:cNvGrpSpPr>
            <a:grpSpLocks/>
          </p:cNvGrpSpPr>
          <p:nvPr/>
        </p:nvGrpSpPr>
        <p:grpSpPr bwMode="auto">
          <a:xfrm>
            <a:off x="7575550" y="2936875"/>
            <a:ext cx="528638" cy="925513"/>
            <a:chOff x="0" y="0"/>
            <a:chExt cx="706437" cy="1236663"/>
          </a:xfrm>
        </p:grpSpPr>
        <p:sp>
          <p:nvSpPr>
            <p:cNvPr id="7238" name="Oval 29"/>
            <p:cNvSpPr>
              <a:spLocks noChangeArrowheads="1"/>
            </p:cNvSpPr>
            <p:nvPr/>
          </p:nvSpPr>
          <p:spPr bwMode="auto">
            <a:xfrm>
              <a:off x="63500" y="1149350"/>
              <a:ext cx="579437" cy="87313"/>
            </a:xfrm>
            <a:prstGeom prst="ellipse">
              <a:avLst/>
            </a:prstGeom>
            <a:solidFill>
              <a:srgbClr val="A5A5A5"/>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nvGrpSpPr>
            <p:cNvPr id="7239" name="Group 1595"/>
            <p:cNvGrpSpPr>
              <a:grpSpLocks/>
            </p:cNvGrpSpPr>
            <p:nvPr/>
          </p:nvGrpSpPr>
          <p:grpSpPr bwMode="auto">
            <a:xfrm>
              <a:off x="0" y="0"/>
              <a:ext cx="706437" cy="1069975"/>
              <a:chOff x="0" y="0"/>
              <a:chExt cx="706437" cy="1069975"/>
            </a:xfrm>
          </p:grpSpPr>
          <p:sp>
            <p:nvSpPr>
              <p:cNvPr id="7240" name="Freeform 30"/>
              <p:cNvSpPr>
                <a:spLocks noEditPoints="1" noChangeArrowheads="1"/>
              </p:cNvSpPr>
              <p:nvPr/>
            </p:nvSpPr>
            <p:spPr bwMode="auto">
              <a:xfrm>
                <a:off x="0" y="0"/>
                <a:ext cx="706437" cy="1069975"/>
              </a:xfrm>
              <a:custGeom>
                <a:avLst/>
                <a:gdLst>
                  <a:gd name="T0" fmla="*/ 2147483646 w 188"/>
                  <a:gd name="T1" fmla="*/ 2147483646 h 283"/>
                  <a:gd name="T2" fmla="*/ 2147483646 w 188"/>
                  <a:gd name="T3" fmla="*/ 0 h 283"/>
                  <a:gd name="T4" fmla="*/ 0 w 188"/>
                  <a:gd name="T5" fmla="*/ 2147483646 h 283"/>
                  <a:gd name="T6" fmla="*/ 2147483646 w 188"/>
                  <a:gd name="T7" fmla="*/ 2147483646 h 283"/>
                  <a:gd name="T8" fmla="*/ 2147483646 w 188"/>
                  <a:gd name="T9" fmla="*/ 2147483646 h 283"/>
                  <a:gd name="T10" fmla="*/ 2147483646 w 188"/>
                  <a:gd name="T11" fmla="*/ 2147483646 h 283"/>
                  <a:gd name="T12" fmla="*/ 2147483646 w 188"/>
                  <a:gd name="T13" fmla="*/ 2147483646 h 283"/>
                  <a:gd name="T14" fmla="*/ 2147483646 w 188"/>
                  <a:gd name="T15" fmla="*/ 2147483646 h 283"/>
                  <a:gd name="T16" fmla="*/ 2147483646 w 188"/>
                  <a:gd name="T17" fmla="*/ 2147483646 h 283"/>
                  <a:gd name="T18" fmla="*/ 2147483646 w 188"/>
                  <a:gd name="T19" fmla="*/ 2147483646 h 283"/>
                  <a:gd name="T20" fmla="*/ 2147483646 w 188"/>
                  <a:gd name="T21" fmla="*/ 2147483646 h 283"/>
                  <a:gd name="T22" fmla="*/ 2147483646 w 188"/>
                  <a:gd name="T23" fmla="*/ 2147483646 h 283"/>
                  <a:gd name="T24" fmla="*/ 2147483646 w 188"/>
                  <a:gd name="T25" fmla="*/ 2147483646 h 283"/>
                  <a:gd name="T26" fmla="*/ 2147483646 w 188"/>
                  <a:gd name="T27" fmla="*/ 2147483646 h 2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8"/>
                  <a:gd name="T43" fmla="*/ 0 h 283"/>
                  <a:gd name="T44" fmla="*/ 188 w 188"/>
                  <a:gd name="T45" fmla="*/ 283 h 2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8" h="283">
                    <a:moveTo>
                      <a:pt x="188" y="95"/>
                    </a:moveTo>
                    <a:cubicBezTo>
                      <a:pt x="188" y="43"/>
                      <a:pt x="146" y="0"/>
                      <a:pt x="94" y="0"/>
                    </a:cubicBezTo>
                    <a:cubicBezTo>
                      <a:pt x="42" y="0"/>
                      <a:pt x="0" y="42"/>
                      <a:pt x="0" y="94"/>
                    </a:cubicBezTo>
                    <a:cubicBezTo>
                      <a:pt x="0" y="112"/>
                      <a:pt x="5" y="128"/>
                      <a:pt x="13" y="142"/>
                    </a:cubicBezTo>
                    <a:cubicBezTo>
                      <a:pt x="13" y="142"/>
                      <a:pt x="13" y="142"/>
                      <a:pt x="13" y="142"/>
                    </a:cubicBezTo>
                    <a:cubicBezTo>
                      <a:pt x="94" y="283"/>
                      <a:pt x="94" y="283"/>
                      <a:pt x="94" y="283"/>
                    </a:cubicBezTo>
                    <a:cubicBezTo>
                      <a:pt x="175" y="142"/>
                      <a:pt x="175" y="142"/>
                      <a:pt x="175" y="142"/>
                    </a:cubicBezTo>
                    <a:cubicBezTo>
                      <a:pt x="175" y="142"/>
                      <a:pt x="175" y="142"/>
                      <a:pt x="175" y="142"/>
                    </a:cubicBezTo>
                    <a:cubicBezTo>
                      <a:pt x="184" y="128"/>
                      <a:pt x="188" y="112"/>
                      <a:pt x="188" y="95"/>
                    </a:cubicBezTo>
                    <a:close/>
                    <a:moveTo>
                      <a:pt x="94" y="173"/>
                    </a:moveTo>
                    <a:cubicBezTo>
                      <a:pt x="51" y="173"/>
                      <a:pt x="16" y="138"/>
                      <a:pt x="16" y="94"/>
                    </a:cubicBezTo>
                    <a:cubicBezTo>
                      <a:pt x="16" y="51"/>
                      <a:pt x="51" y="16"/>
                      <a:pt x="94" y="16"/>
                    </a:cubicBezTo>
                    <a:cubicBezTo>
                      <a:pt x="138" y="16"/>
                      <a:pt x="173" y="52"/>
                      <a:pt x="173" y="95"/>
                    </a:cubicBezTo>
                    <a:cubicBezTo>
                      <a:pt x="172" y="138"/>
                      <a:pt x="137" y="173"/>
                      <a:pt x="94" y="173"/>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41" name="Freeform 31"/>
              <p:cNvSpPr>
                <a:spLocks noChangeArrowheads="1"/>
              </p:cNvSpPr>
              <p:nvPr/>
            </p:nvSpPr>
            <p:spPr bwMode="auto">
              <a:xfrm>
                <a:off x="469900" y="246063"/>
                <a:ext cx="115887" cy="219075"/>
              </a:xfrm>
              <a:custGeom>
                <a:avLst/>
                <a:gdLst>
                  <a:gd name="T0" fmla="*/ 0 w 73"/>
                  <a:gd name="T1" fmla="*/ 2147483646 h 138"/>
                  <a:gd name="T2" fmla="*/ 2147483646 w 73"/>
                  <a:gd name="T3" fmla="*/ 0 h 138"/>
                  <a:gd name="T4" fmla="*/ 2147483646 w 73"/>
                  <a:gd name="T5" fmla="*/ 2147483646 h 138"/>
                  <a:gd name="T6" fmla="*/ 0 w 73"/>
                  <a:gd name="T7" fmla="*/ 2147483646 h 138"/>
                  <a:gd name="T8" fmla="*/ 0 w 73"/>
                  <a:gd name="T9" fmla="*/ 2147483646 h 138"/>
                  <a:gd name="T10" fmla="*/ 0 60000 65536"/>
                  <a:gd name="T11" fmla="*/ 0 60000 65536"/>
                  <a:gd name="T12" fmla="*/ 0 60000 65536"/>
                  <a:gd name="T13" fmla="*/ 0 60000 65536"/>
                  <a:gd name="T14" fmla="*/ 0 60000 65536"/>
                  <a:gd name="T15" fmla="*/ 0 w 73"/>
                  <a:gd name="T16" fmla="*/ 0 h 138"/>
                  <a:gd name="T17" fmla="*/ 73 w 73"/>
                  <a:gd name="T18" fmla="*/ 138 h 138"/>
                </a:gdLst>
                <a:ahLst/>
                <a:cxnLst>
                  <a:cxn ang="T10">
                    <a:pos x="T0" y="T1"/>
                  </a:cxn>
                  <a:cxn ang="T11">
                    <a:pos x="T2" y="T3"/>
                  </a:cxn>
                  <a:cxn ang="T12">
                    <a:pos x="T4" y="T5"/>
                  </a:cxn>
                  <a:cxn ang="T13">
                    <a:pos x="T6" y="T7"/>
                  </a:cxn>
                  <a:cxn ang="T14">
                    <a:pos x="T8" y="T9"/>
                  </a:cxn>
                </a:cxnLst>
                <a:rect l="T15" t="T16" r="T17" b="T18"/>
                <a:pathLst>
                  <a:path w="73" h="138">
                    <a:moveTo>
                      <a:pt x="0" y="12"/>
                    </a:moveTo>
                    <a:lnTo>
                      <a:pt x="73" y="0"/>
                    </a:lnTo>
                    <a:lnTo>
                      <a:pt x="73" y="138"/>
                    </a:lnTo>
                    <a:lnTo>
                      <a:pt x="0" y="138"/>
                    </a:lnTo>
                    <a:lnTo>
                      <a:pt x="0" y="12"/>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42" name="Freeform 32"/>
              <p:cNvSpPr>
                <a:spLocks noChangeArrowheads="1"/>
              </p:cNvSpPr>
              <p:nvPr/>
            </p:nvSpPr>
            <p:spPr bwMode="auto">
              <a:xfrm>
                <a:off x="104775" y="101600"/>
                <a:ext cx="342900" cy="366713"/>
              </a:xfrm>
              <a:custGeom>
                <a:avLst/>
                <a:gdLst>
                  <a:gd name="T0" fmla="*/ 2147483646 w 91"/>
                  <a:gd name="T1" fmla="*/ 2147483646 h 97"/>
                  <a:gd name="T2" fmla="*/ 2147483646 w 91"/>
                  <a:gd name="T3" fmla="*/ 2147483646 h 97"/>
                  <a:gd name="T4" fmla="*/ 2147483646 w 91"/>
                  <a:gd name="T5" fmla="*/ 2147483646 h 97"/>
                  <a:gd name="T6" fmla="*/ 2147483646 w 91"/>
                  <a:gd name="T7" fmla="*/ 2147483646 h 97"/>
                  <a:gd name="T8" fmla="*/ 2147483646 w 91"/>
                  <a:gd name="T9" fmla="*/ 2147483646 h 97"/>
                  <a:gd name="T10" fmla="*/ 2147483646 w 91"/>
                  <a:gd name="T11" fmla="*/ 2147483646 h 97"/>
                  <a:gd name="T12" fmla="*/ 2147483646 w 91"/>
                  <a:gd name="T13" fmla="*/ 2147483646 h 97"/>
                  <a:gd name="T14" fmla="*/ 2147483646 w 91"/>
                  <a:gd name="T15" fmla="*/ 2147483646 h 97"/>
                  <a:gd name="T16" fmla="*/ 2147483646 w 91"/>
                  <a:gd name="T17" fmla="*/ 2147483646 h 97"/>
                  <a:gd name="T18" fmla="*/ 2147483646 w 91"/>
                  <a:gd name="T19" fmla="*/ 2147483646 h 97"/>
                  <a:gd name="T20" fmla="*/ 2147483646 w 91"/>
                  <a:gd name="T21" fmla="*/ 2147483646 h 97"/>
                  <a:gd name="T22" fmla="*/ 2147483646 w 91"/>
                  <a:gd name="T23" fmla="*/ 2147483646 h 97"/>
                  <a:gd name="T24" fmla="*/ 2147483646 w 91"/>
                  <a:gd name="T25" fmla="*/ 2147483646 h 97"/>
                  <a:gd name="T26" fmla="*/ 2147483646 w 91"/>
                  <a:gd name="T27" fmla="*/ 2147483646 h 97"/>
                  <a:gd name="T28" fmla="*/ 2147483646 w 91"/>
                  <a:gd name="T29" fmla="*/ 2147483646 h 97"/>
                  <a:gd name="T30" fmla="*/ 2147483646 w 91"/>
                  <a:gd name="T31" fmla="*/ 2147483646 h 9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1"/>
                  <a:gd name="T49" fmla="*/ 0 h 97"/>
                  <a:gd name="T50" fmla="*/ 91 w 91"/>
                  <a:gd name="T51" fmla="*/ 97 h 9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1" h="97">
                    <a:moveTo>
                      <a:pt x="91" y="51"/>
                    </a:moveTo>
                    <a:cubicBezTo>
                      <a:pt x="76" y="51"/>
                      <a:pt x="76" y="51"/>
                      <a:pt x="76" y="51"/>
                    </a:cubicBezTo>
                    <a:cubicBezTo>
                      <a:pt x="62" y="32"/>
                      <a:pt x="62" y="32"/>
                      <a:pt x="62" y="32"/>
                    </a:cubicBezTo>
                    <a:cubicBezTo>
                      <a:pt x="59" y="7"/>
                      <a:pt x="59" y="7"/>
                      <a:pt x="59" y="7"/>
                    </a:cubicBezTo>
                    <a:cubicBezTo>
                      <a:pt x="59" y="7"/>
                      <a:pt x="53" y="0"/>
                      <a:pt x="44" y="10"/>
                    </a:cubicBezTo>
                    <a:cubicBezTo>
                      <a:pt x="42" y="24"/>
                      <a:pt x="42" y="24"/>
                      <a:pt x="42" y="24"/>
                    </a:cubicBezTo>
                    <a:cubicBezTo>
                      <a:pt x="44" y="39"/>
                      <a:pt x="44" y="39"/>
                      <a:pt x="44" y="39"/>
                    </a:cubicBezTo>
                    <a:cubicBezTo>
                      <a:pt x="9" y="40"/>
                      <a:pt x="9" y="40"/>
                      <a:pt x="9" y="40"/>
                    </a:cubicBezTo>
                    <a:cubicBezTo>
                      <a:pt x="9" y="40"/>
                      <a:pt x="0" y="45"/>
                      <a:pt x="7" y="56"/>
                    </a:cubicBezTo>
                    <a:cubicBezTo>
                      <a:pt x="7" y="56"/>
                      <a:pt x="3" y="66"/>
                      <a:pt x="8" y="72"/>
                    </a:cubicBezTo>
                    <a:cubicBezTo>
                      <a:pt x="8" y="72"/>
                      <a:pt x="6" y="79"/>
                      <a:pt x="9" y="86"/>
                    </a:cubicBezTo>
                    <a:cubicBezTo>
                      <a:pt x="9" y="86"/>
                      <a:pt x="8" y="93"/>
                      <a:pt x="11" y="97"/>
                    </a:cubicBezTo>
                    <a:cubicBezTo>
                      <a:pt x="66" y="97"/>
                      <a:pt x="66" y="97"/>
                      <a:pt x="66" y="97"/>
                    </a:cubicBezTo>
                    <a:cubicBezTo>
                      <a:pt x="74" y="92"/>
                      <a:pt x="74" y="92"/>
                      <a:pt x="74" y="92"/>
                    </a:cubicBezTo>
                    <a:cubicBezTo>
                      <a:pt x="91" y="92"/>
                      <a:pt x="91" y="92"/>
                      <a:pt x="91" y="92"/>
                    </a:cubicBezTo>
                    <a:lnTo>
                      <a:pt x="91" y="51"/>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grpSp>
        <p:nvGrpSpPr>
          <p:cNvPr id="7337" name="组合 25"/>
          <p:cNvGrpSpPr>
            <a:grpSpLocks/>
          </p:cNvGrpSpPr>
          <p:nvPr/>
        </p:nvGrpSpPr>
        <p:grpSpPr bwMode="auto">
          <a:xfrm>
            <a:off x="1401763" y="1614488"/>
            <a:ext cx="5467350" cy="4491037"/>
            <a:chOff x="0" y="0"/>
            <a:chExt cx="4097883" cy="3367666"/>
          </a:xfrm>
        </p:grpSpPr>
        <p:sp>
          <p:nvSpPr>
            <p:cNvPr id="7203" name="Freeform 4"/>
            <p:cNvSpPr>
              <a:spLocks/>
            </p:cNvSpPr>
            <p:nvPr/>
          </p:nvSpPr>
          <p:spPr bwMode="auto">
            <a:xfrm>
              <a:off x="3169640" y="0"/>
              <a:ext cx="928243" cy="824280"/>
            </a:xfrm>
            <a:custGeom>
              <a:avLst/>
              <a:gdLst>
                <a:gd name="T0" fmla="*/ 2147483646 w 1088"/>
                <a:gd name="T1" fmla="*/ 2147483646 h 988"/>
                <a:gd name="T2" fmla="*/ 2147483646 w 1088"/>
                <a:gd name="T3" fmla="*/ 2147483646 h 988"/>
                <a:gd name="T4" fmla="*/ 2147483646 w 1088"/>
                <a:gd name="T5" fmla="*/ 2147483646 h 988"/>
                <a:gd name="T6" fmla="*/ 2147483646 w 1088"/>
                <a:gd name="T7" fmla="*/ 2147483646 h 988"/>
                <a:gd name="T8" fmla="*/ 2147483646 w 1088"/>
                <a:gd name="T9" fmla="*/ 2147483646 h 988"/>
                <a:gd name="T10" fmla="*/ 2147483646 w 1088"/>
                <a:gd name="T11" fmla="*/ 2147483646 h 988"/>
                <a:gd name="T12" fmla="*/ 2147483646 w 1088"/>
                <a:gd name="T13" fmla="*/ 2147483646 h 988"/>
                <a:gd name="T14" fmla="*/ 2147483646 w 1088"/>
                <a:gd name="T15" fmla="*/ 2147483646 h 988"/>
                <a:gd name="T16" fmla="*/ 2147483646 w 1088"/>
                <a:gd name="T17" fmla="*/ 2147483646 h 988"/>
                <a:gd name="T18" fmla="*/ 2147483646 w 1088"/>
                <a:gd name="T19" fmla="*/ 2147483646 h 988"/>
                <a:gd name="T20" fmla="*/ 2147483646 w 1088"/>
                <a:gd name="T21" fmla="*/ 2147483646 h 988"/>
                <a:gd name="T22" fmla="*/ 2147483646 w 1088"/>
                <a:gd name="T23" fmla="*/ 2147483646 h 988"/>
                <a:gd name="T24" fmla="*/ 2147483646 w 1088"/>
                <a:gd name="T25" fmla="*/ 2147483646 h 988"/>
                <a:gd name="T26" fmla="*/ 2147483646 w 1088"/>
                <a:gd name="T27" fmla="*/ 2147483646 h 988"/>
                <a:gd name="T28" fmla="*/ 2147483646 w 1088"/>
                <a:gd name="T29" fmla="*/ 2147483646 h 988"/>
                <a:gd name="T30" fmla="*/ 2147483646 w 1088"/>
                <a:gd name="T31" fmla="*/ 2147483646 h 988"/>
                <a:gd name="T32" fmla="*/ 2147483646 w 1088"/>
                <a:gd name="T33" fmla="*/ 2147483646 h 988"/>
                <a:gd name="T34" fmla="*/ 2147483646 w 1088"/>
                <a:gd name="T35" fmla="*/ 2147483646 h 988"/>
                <a:gd name="T36" fmla="*/ 2147483646 w 1088"/>
                <a:gd name="T37" fmla="*/ 2147483646 h 988"/>
                <a:gd name="T38" fmla="*/ 2147483646 w 1088"/>
                <a:gd name="T39" fmla="*/ 2147483646 h 988"/>
                <a:gd name="T40" fmla="*/ 2147483646 w 1088"/>
                <a:gd name="T41" fmla="*/ 2147483646 h 988"/>
                <a:gd name="T42" fmla="*/ 2147483646 w 1088"/>
                <a:gd name="T43" fmla="*/ 2147483646 h 988"/>
                <a:gd name="T44" fmla="*/ 2147483646 w 1088"/>
                <a:gd name="T45" fmla="*/ 2147483646 h 988"/>
                <a:gd name="T46" fmla="*/ 2147483646 w 1088"/>
                <a:gd name="T47" fmla="*/ 2147483646 h 988"/>
                <a:gd name="T48" fmla="*/ 2147483646 w 1088"/>
                <a:gd name="T49" fmla="*/ 2147483646 h 988"/>
                <a:gd name="T50" fmla="*/ 2147483646 w 1088"/>
                <a:gd name="T51" fmla="*/ 2147483646 h 988"/>
                <a:gd name="T52" fmla="*/ 2147483646 w 1088"/>
                <a:gd name="T53" fmla="*/ 2147483646 h 988"/>
                <a:gd name="T54" fmla="*/ 2147483646 w 1088"/>
                <a:gd name="T55" fmla="*/ 2147483646 h 988"/>
                <a:gd name="T56" fmla="*/ 2147483646 w 1088"/>
                <a:gd name="T57" fmla="*/ 2147483646 h 988"/>
                <a:gd name="T58" fmla="*/ 2147483646 w 1088"/>
                <a:gd name="T59" fmla="*/ 2147483646 h 988"/>
                <a:gd name="T60" fmla="*/ 2147483646 w 1088"/>
                <a:gd name="T61" fmla="*/ 2147483646 h 988"/>
                <a:gd name="T62" fmla="*/ 2147483646 w 1088"/>
                <a:gd name="T63" fmla="*/ 2147483646 h 988"/>
                <a:gd name="T64" fmla="*/ 2147483646 w 1088"/>
                <a:gd name="T65" fmla="*/ 2147483646 h 988"/>
                <a:gd name="T66" fmla="*/ 2147483646 w 1088"/>
                <a:gd name="T67" fmla="*/ 2147483646 h 988"/>
                <a:gd name="T68" fmla="*/ 2147483646 w 1088"/>
                <a:gd name="T69" fmla="*/ 2147483646 h 988"/>
                <a:gd name="T70" fmla="*/ 2147483646 w 1088"/>
                <a:gd name="T71" fmla="*/ 2147483646 h 988"/>
                <a:gd name="T72" fmla="*/ 2147483646 w 1088"/>
                <a:gd name="T73" fmla="*/ 0 h 988"/>
                <a:gd name="T74" fmla="*/ 2147483646 w 1088"/>
                <a:gd name="T75" fmla="*/ 2147483646 h 988"/>
                <a:gd name="T76" fmla="*/ 0 w 1088"/>
                <a:gd name="T77" fmla="*/ 2147483646 h 988"/>
                <a:gd name="T78" fmla="*/ 2147483646 w 1088"/>
                <a:gd name="T79" fmla="*/ 2147483646 h 988"/>
                <a:gd name="T80" fmla="*/ 2147483646 w 1088"/>
                <a:gd name="T81" fmla="*/ 2147483646 h 988"/>
                <a:gd name="T82" fmla="*/ 2147483646 w 1088"/>
                <a:gd name="T83" fmla="*/ 2147483646 h 988"/>
                <a:gd name="T84" fmla="*/ 2147483646 w 1088"/>
                <a:gd name="T85" fmla="*/ 2147483646 h 988"/>
                <a:gd name="T86" fmla="*/ 2147483646 w 1088"/>
                <a:gd name="T87" fmla="*/ 2147483646 h 988"/>
                <a:gd name="T88" fmla="*/ 2147483646 w 1088"/>
                <a:gd name="T89" fmla="*/ 2147483646 h 988"/>
                <a:gd name="T90" fmla="*/ 2147483646 w 1088"/>
                <a:gd name="T91" fmla="*/ 2147483646 h 988"/>
                <a:gd name="T92" fmla="*/ 2147483646 w 1088"/>
                <a:gd name="T93" fmla="*/ 2147483646 h 988"/>
                <a:gd name="T94" fmla="*/ 2147483646 w 1088"/>
                <a:gd name="T95" fmla="*/ 2147483646 h 988"/>
                <a:gd name="T96" fmla="*/ 2147483646 w 1088"/>
                <a:gd name="T97" fmla="*/ 2147483646 h 988"/>
                <a:gd name="T98" fmla="*/ 2147483646 w 1088"/>
                <a:gd name="T99" fmla="*/ 2147483646 h 988"/>
                <a:gd name="T100" fmla="*/ 2147483646 w 1088"/>
                <a:gd name="T101" fmla="*/ 2147483646 h 988"/>
                <a:gd name="T102" fmla="*/ 2147483646 w 1088"/>
                <a:gd name="T103" fmla="*/ 2147483646 h 988"/>
                <a:gd name="T104" fmla="*/ 2147483646 w 1088"/>
                <a:gd name="T105" fmla="*/ 2147483646 h 988"/>
                <a:gd name="T106" fmla="*/ 2147483646 w 1088"/>
                <a:gd name="T107" fmla="*/ 2147483646 h 98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8"/>
                <a:gd name="T163" fmla="*/ 0 h 988"/>
                <a:gd name="T164" fmla="*/ 1088 w 1088"/>
                <a:gd name="T165" fmla="*/ 988 h 98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8" h="988">
                  <a:moveTo>
                    <a:pt x="275" y="816"/>
                  </a:moveTo>
                  <a:lnTo>
                    <a:pt x="332" y="807"/>
                  </a:lnTo>
                  <a:lnTo>
                    <a:pt x="357" y="853"/>
                  </a:lnTo>
                  <a:lnTo>
                    <a:pt x="394" y="879"/>
                  </a:lnTo>
                  <a:lnTo>
                    <a:pt x="419" y="869"/>
                  </a:lnTo>
                  <a:lnTo>
                    <a:pt x="441" y="869"/>
                  </a:lnTo>
                  <a:lnTo>
                    <a:pt x="478" y="846"/>
                  </a:lnTo>
                  <a:lnTo>
                    <a:pt x="502" y="874"/>
                  </a:lnTo>
                  <a:lnTo>
                    <a:pt x="520" y="879"/>
                  </a:lnTo>
                  <a:lnTo>
                    <a:pt x="567" y="859"/>
                  </a:lnTo>
                  <a:lnTo>
                    <a:pt x="602" y="879"/>
                  </a:lnTo>
                  <a:lnTo>
                    <a:pt x="614" y="915"/>
                  </a:lnTo>
                  <a:lnTo>
                    <a:pt x="638" y="915"/>
                  </a:lnTo>
                  <a:lnTo>
                    <a:pt x="651" y="929"/>
                  </a:lnTo>
                  <a:lnTo>
                    <a:pt x="682" y="964"/>
                  </a:lnTo>
                  <a:lnTo>
                    <a:pt x="695" y="957"/>
                  </a:lnTo>
                  <a:lnTo>
                    <a:pt x="689" y="915"/>
                  </a:lnTo>
                  <a:lnTo>
                    <a:pt x="707" y="903"/>
                  </a:lnTo>
                  <a:lnTo>
                    <a:pt x="733" y="952"/>
                  </a:lnTo>
                  <a:lnTo>
                    <a:pt x="754" y="959"/>
                  </a:lnTo>
                  <a:lnTo>
                    <a:pt x="779" y="987"/>
                  </a:lnTo>
                  <a:lnTo>
                    <a:pt x="797" y="984"/>
                  </a:lnTo>
                  <a:lnTo>
                    <a:pt x="805" y="971"/>
                  </a:lnTo>
                  <a:lnTo>
                    <a:pt x="843" y="927"/>
                  </a:lnTo>
                  <a:lnTo>
                    <a:pt x="860" y="940"/>
                  </a:lnTo>
                  <a:lnTo>
                    <a:pt x="873" y="922"/>
                  </a:lnTo>
                  <a:lnTo>
                    <a:pt x="884" y="945"/>
                  </a:lnTo>
                  <a:lnTo>
                    <a:pt x="922" y="957"/>
                  </a:lnTo>
                  <a:lnTo>
                    <a:pt x="947" y="957"/>
                  </a:lnTo>
                  <a:lnTo>
                    <a:pt x="964" y="959"/>
                  </a:lnTo>
                  <a:lnTo>
                    <a:pt x="955" y="940"/>
                  </a:lnTo>
                  <a:lnTo>
                    <a:pt x="950" y="881"/>
                  </a:lnTo>
                  <a:lnTo>
                    <a:pt x="904" y="811"/>
                  </a:lnTo>
                  <a:lnTo>
                    <a:pt x="929" y="786"/>
                  </a:lnTo>
                  <a:lnTo>
                    <a:pt x="952" y="744"/>
                  </a:lnTo>
                  <a:lnTo>
                    <a:pt x="1035" y="744"/>
                  </a:lnTo>
                  <a:lnTo>
                    <a:pt x="1049" y="733"/>
                  </a:lnTo>
                  <a:lnTo>
                    <a:pt x="1045" y="697"/>
                  </a:lnTo>
                  <a:lnTo>
                    <a:pt x="1063" y="669"/>
                  </a:lnTo>
                  <a:lnTo>
                    <a:pt x="1058" y="651"/>
                  </a:lnTo>
                  <a:lnTo>
                    <a:pt x="1064" y="622"/>
                  </a:lnTo>
                  <a:lnTo>
                    <a:pt x="1063" y="468"/>
                  </a:lnTo>
                  <a:lnTo>
                    <a:pt x="1087" y="419"/>
                  </a:lnTo>
                  <a:lnTo>
                    <a:pt x="1059" y="388"/>
                  </a:lnTo>
                  <a:lnTo>
                    <a:pt x="1064" y="368"/>
                  </a:lnTo>
                  <a:lnTo>
                    <a:pt x="1053" y="352"/>
                  </a:lnTo>
                  <a:lnTo>
                    <a:pt x="1021" y="363"/>
                  </a:lnTo>
                  <a:lnTo>
                    <a:pt x="983" y="406"/>
                  </a:lnTo>
                  <a:lnTo>
                    <a:pt x="947" y="422"/>
                  </a:lnTo>
                  <a:lnTo>
                    <a:pt x="909" y="473"/>
                  </a:lnTo>
                  <a:lnTo>
                    <a:pt x="818" y="503"/>
                  </a:lnTo>
                  <a:lnTo>
                    <a:pt x="777" y="473"/>
                  </a:lnTo>
                  <a:lnTo>
                    <a:pt x="782" y="454"/>
                  </a:lnTo>
                  <a:lnTo>
                    <a:pt x="761" y="422"/>
                  </a:lnTo>
                  <a:lnTo>
                    <a:pt x="749" y="388"/>
                  </a:lnTo>
                  <a:lnTo>
                    <a:pt x="715" y="388"/>
                  </a:lnTo>
                  <a:lnTo>
                    <a:pt x="652" y="357"/>
                  </a:lnTo>
                  <a:lnTo>
                    <a:pt x="629" y="366"/>
                  </a:lnTo>
                  <a:lnTo>
                    <a:pt x="602" y="352"/>
                  </a:lnTo>
                  <a:lnTo>
                    <a:pt x="559" y="358"/>
                  </a:lnTo>
                  <a:lnTo>
                    <a:pt x="520" y="345"/>
                  </a:lnTo>
                  <a:lnTo>
                    <a:pt x="497" y="314"/>
                  </a:lnTo>
                  <a:lnTo>
                    <a:pt x="478" y="290"/>
                  </a:lnTo>
                  <a:lnTo>
                    <a:pt x="467" y="263"/>
                  </a:lnTo>
                  <a:lnTo>
                    <a:pt x="441" y="236"/>
                  </a:lnTo>
                  <a:lnTo>
                    <a:pt x="424" y="208"/>
                  </a:lnTo>
                  <a:lnTo>
                    <a:pt x="382" y="154"/>
                  </a:lnTo>
                  <a:lnTo>
                    <a:pt x="370" y="122"/>
                  </a:lnTo>
                  <a:lnTo>
                    <a:pt x="325" y="65"/>
                  </a:lnTo>
                  <a:lnTo>
                    <a:pt x="313" y="35"/>
                  </a:lnTo>
                  <a:lnTo>
                    <a:pt x="259" y="9"/>
                  </a:lnTo>
                  <a:lnTo>
                    <a:pt x="221" y="21"/>
                  </a:lnTo>
                  <a:lnTo>
                    <a:pt x="190" y="14"/>
                  </a:lnTo>
                  <a:lnTo>
                    <a:pt x="118" y="0"/>
                  </a:lnTo>
                  <a:lnTo>
                    <a:pt x="22" y="33"/>
                  </a:lnTo>
                  <a:lnTo>
                    <a:pt x="4" y="49"/>
                  </a:lnTo>
                  <a:lnTo>
                    <a:pt x="25" y="76"/>
                  </a:lnTo>
                  <a:lnTo>
                    <a:pt x="0" y="139"/>
                  </a:lnTo>
                  <a:lnTo>
                    <a:pt x="7" y="146"/>
                  </a:lnTo>
                  <a:lnTo>
                    <a:pt x="50" y="173"/>
                  </a:lnTo>
                  <a:lnTo>
                    <a:pt x="71" y="136"/>
                  </a:lnTo>
                  <a:lnTo>
                    <a:pt x="110" y="161"/>
                  </a:lnTo>
                  <a:lnTo>
                    <a:pt x="107" y="179"/>
                  </a:lnTo>
                  <a:lnTo>
                    <a:pt x="123" y="223"/>
                  </a:lnTo>
                  <a:lnTo>
                    <a:pt x="147" y="249"/>
                  </a:lnTo>
                  <a:lnTo>
                    <a:pt x="197" y="257"/>
                  </a:lnTo>
                  <a:lnTo>
                    <a:pt x="212" y="243"/>
                  </a:lnTo>
                  <a:lnTo>
                    <a:pt x="242" y="238"/>
                  </a:lnTo>
                  <a:lnTo>
                    <a:pt x="295" y="190"/>
                  </a:lnTo>
                  <a:lnTo>
                    <a:pt x="370" y="245"/>
                  </a:lnTo>
                  <a:lnTo>
                    <a:pt x="345" y="345"/>
                  </a:lnTo>
                  <a:lnTo>
                    <a:pt x="350" y="417"/>
                  </a:lnTo>
                  <a:lnTo>
                    <a:pt x="350" y="461"/>
                  </a:lnTo>
                  <a:lnTo>
                    <a:pt x="332" y="471"/>
                  </a:lnTo>
                  <a:lnTo>
                    <a:pt x="329" y="585"/>
                  </a:lnTo>
                  <a:lnTo>
                    <a:pt x="325" y="582"/>
                  </a:lnTo>
                  <a:lnTo>
                    <a:pt x="304" y="558"/>
                  </a:lnTo>
                  <a:lnTo>
                    <a:pt x="295" y="558"/>
                  </a:lnTo>
                  <a:lnTo>
                    <a:pt x="289" y="566"/>
                  </a:lnTo>
                  <a:lnTo>
                    <a:pt x="229" y="659"/>
                  </a:lnTo>
                  <a:lnTo>
                    <a:pt x="197" y="696"/>
                  </a:lnTo>
                  <a:lnTo>
                    <a:pt x="202" y="708"/>
                  </a:lnTo>
                  <a:lnTo>
                    <a:pt x="265" y="749"/>
                  </a:lnTo>
                  <a:lnTo>
                    <a:pt x="295" y="742"/>
                  </a:lnTo>
                  <a:lnTo>
                    <a:pt x="299" y="749"/>
                  </a:lnTo>
                  <a:lnTo>
                    <a:pt x="295" y="762"/>
                  </a:lnTo>
                  <a:lnTo>
                    <a:pt x="265" y="774"/>
                  </a:lnTo>
                  <a:lnTo>
                    <a:pt x="262" y="804"/>
                  </a:lnTo>
                  <a:lnTo>
                    <a:pt x="275" y="816"/>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04" name="Freeform 5"/>
            <p:cNvSpPr>
              <a:spLocks/>
            </p:cNvSpPr>
            <p:nvPr/>
          </p:nvSpPr>
          <p:spPr bwMode="auto">
            <a:xfrm>
              <a:off x="1696828" y="40843"/>
              <a:ext cx="1804504" cy="1589152"/>
            </a:xfrm>
            <a:custGeom>
              <a:avLst/>
              <a:gdLst>
                <a:gd name="T0" fmla="*/ 2147483646 w 2117"/>
                <a:gd name="T1" fmla="*/ 2147483646 h 1903"/>
                <a:gd name="T2" fmla="*/ 2147483646 w 2117"/>
                <a:gd name="T3" fmla="*/ 2147483646 h 1903"/>
                <a:gd name="T4" fmla="*/ 2147483646 w 2117"/>
                <a:gd name="T5" fmla="*/ 2147483646 h 1903"/>
                <a:gd name="T6" fmla="*/ 2147483646 w 2117"/>
                <a:gd name="T7" fmla="*/ 2147483646 h 1903"/>
                <a:gd name="T8" fmla="*/ 2147483646 w 2117"/>
                <a:gd name="T9" fmla="*/ 2147483646 h 1903"/>
                <a:gd name="T10" fmla="*/ 2147483646 w 2117"/>
                <a:gd name="T11" fmla="*/ 2147483646 h 1903"/>
                <a:gd name="T12" fmla="*/ 2147483646 w 2117"/>
                <a:gd name="T13" fmla="*/ 2147483646 h 1903"/>
                <a:gd name="T14" fmla="*/ 2147483646 w 2117"/>
                <a:gd name="T15" fmla="*/ 2147483646 h 1903"/>
                <a:gd name="T16" fmla="*/ 2147483646 w 2117"/>
                <a:gd name="T17" fmla="*/ 2147483646 h 1903"/>
                <a:gd name="T18" fmla="*/ 2147483646 w 2117"/>
                <a:gd name="T19" fmla="*/ 2147483646 h 1903"/>
                <a:gd name="T20" fmla="*/ 2147483646 w 2117"/>
                <a:gd name="T21" fmla="*/ 2147483646 h 1903"/>
                <a:gd name="T22" fmla="*/ 2147483646 w 2117"/>
                <a:gd name="T23" fmla="*/ 2147483646 h 1903"/>
                <a:gd name="T24" fmla="*/ 2147483646 w 2117"/>
                <a:gd name="T25" fmla="*/ 2147483646 h 1903"/>
                <a:gd name="T26" fmla="*/ 2147483646 w 2117"/>
                <a:gd name="T27" fmla="*/ 2147483646 h 1903"/>
                <a:gd name="T28" fmla="*/ 2147483646 w 2117"/>
                <a:gd name="T29" fmla="*/ 2147483646 h 1903"/>
                <a:gd name="T30" fmla="*/ 2147483646 w 2117"/>
                <a:gd name="T31" fmla="*/ 2147483646 h 1903"/>
                <a:gd name="T32" fmla="*/ 2147483646 w 2117"/>
                <a:gd name="T33" fmla="*/ 2147483646 h 1903"/>
                <a:gd name="T34" fmla="*/ 2147483646 w 2117"/>
                <a:gd name="T35" fmla="*/ 2147483646 h 1903"/>
                <a:gd name="T36" fmla="*/ 2147483646 w 2117"/>
                <a:gd name="T37" fmla="*/ 2147483646 h 1903"/>
                <a:gd name="T38" fmla="*/ 2147483646 w 2117"/>
                <a:gd name="T39" fmla="*/ 2147483646 h 1903"/>
                <a:gd name="T40" fmla="*/ 2147483646 w 2117"/>
                <a:gd name="T41" fmla="*/ 2147483646 h 1903"/>
                <a:gd name="T42" fmla="*/ 2147483646 w 2117"/>
                <a:gd name="T43" fmla="*/ 2147483646 h 1903"/>
                <a:gd name="T44" fmla="*/ 2147483646 w 2117"/>
                <a:gd name="T45" fmla="*/ 2147483646 h 1903"/>
                <a:gd name="T46" fmla="*/ 2147483646 w 2117"/>
                <a:gd name="T47" fmla="*/ 2147483646 h 1903"/>
                <a:gd name="T48" fmla="*/ 2147483646 w 2117"/>
                <a:gd name="T49" fmla="*/ 2147483646 h 1903"/>
                <a:gd name="T50" fmla="*/ 2147483646 w 2117"/>
                <a:gd name="T51" fmla="*/ 2147483646 h 1903"/>
                <a:gd name="T52" fmla="*/ 2147483646 w 2117"/>
                <a:gd name="T53" fmla="*/ 2147483646 h 1903"/>
                <a:gd name="T54" fmla="*/ 2147483646 w 2117"/>
                <a:gd name="T55" fmla="*/ 2147483646 h 1903"/>
                <a:gd name="T56" fmla="*/ 2147483646 w 2117"/>
                <a:gd name="T57" fmla="*/ 0 h 1903"/>
                <a:gd name="T58" fmla="*/ 2147483646 w 2117"/>
                <a:gd name="T59" fmla="*/ 2147483646 h 1903"/>
                <a:gd name="T60" fmla="*/ 2147483646 w 2117"/>
                <a:gd name="T61" fmla="*/ 2147483646 h 1903"/>
                <a:gd name="T62" fmla="*/ 2147483646 w 2117"/>
                <a:gd name="T63" fmla="*/ 2147483646 h 1903"/>
                <a:gd name="T64" fmla="*/ 2147483646 w 2117"/>
                <a:gd name="T65" fmla="*/ 2147483646 h 1903"/>
                <a:gd name="T66" fmla="*/ 2147483646 w 2117"/>
                <a:gd name="T67" fmla="*/ 2147483646 h 1903"/>
                <a:gd name="T68" fmla="*/ 2147483646 w 2117"/>
                <a:gd name="T69" fmla="*/ 2147483646 h 1903"/>
                <a:gd name="T70" fmla="*/ 2147483646 w 2117"/>
                <a:gd name="T71" fmla="*/ 2147483646 h 1903"/>
                <a:gd name="T72" fmla="*/ 2147483646 w 2117"/>
                <a:gd name="T73" fmla="*/ 2147483646 h 1903"/>
                <a:gd name="T74" fmla="*/ 2147483646 w 2117"/>
                <a:gd name="T75" fmla="*/ 2147483646 h 1903"/>
                <a:gd name="T76" fmla="*/ 2147483646 w 2117"/>
                <a:gd name="T77" fmla="*/ 2147483646 h 1903"/>
                <a:gd name="T78" fmla="*/ 2147483646 w 2117"/>
                <a:gd name="T79" fmla="*/ 2147483646 h 1903"/>
                <a:gd name="T80" fmla="*/ 2147483646 w 2117"/>
                <a:gd name="T81" fmla="*/ 2147483646 h 1903"/>
                <a:gd name="T82" fmla="*/ 2147483646 w 2117"/>
                <a:gd name="T83" fmla="*/ 2147483646 h 1903"/>
                <a:gd name="T84" fmla="*/ 2147483646 w 2117"/>
                <a:gd name="T85" fmla="*/ 2147483646 h 1903"/>
                <a:gd name="T86" fmla="*/ 2147483646 w 2117"/>
                <a:gd name="T87" fmla="*/ 2147483646 h 1903"/>
                <a:gd name="T88" fmla="*/ 2147483646 w 2117"/>
                <a:gd name="T89" fmla="*/ 2147483646 h 1903"/>
                <a:gd name="T90" fmla="*/ 2147483646 w 2117"/>
                <a:gd name="T91" fmla="*/ 2147483646 h 1903"/>
                <a:gd name="T92" fmla="*/ 2147483646 w 2117"/>
                <a:gd name="T93" fmla="*/ 2147483646 h 1903"/>
                <a:gd name="T94" fmla="*/ 2147483646 w 2117"/>
                <a:gd name="T95" fmla="*/ 2147483646 h 1903"/>
                <a:gd name="T96" fmla="*/ 2147483646 w 2117"/>
                <a:gd name="T97" fmla="*/ 2147483646 h 1903"/>
                <a:gd name="T98" fmla="*/ 2147483646 w 2117"/>
                <a:gd name="T99" fmla="*/ 2147483646 h 190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17"/>
                <a:gd name="T151" fmla="*/ 0 h 1903"/>
                <a:gd name="T152" fmla="*/ 2117 w 2117"/>
                <a:gd name="T153" fmla="*/ 1903 h 190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17" h="1903">
                  <a:moveTo>
                    <a:pt x="596" y="1893"/>
                  </a:moveTo>
                  <a:lnTo>
                    <a:pt x="626" y="1888"/>
                  </a:lnTo>
                  <a:lnTo>
                    <a:pt x="650" y="1879"/>
                  </a:lnTo>
                  <a:lnTo>
                    <a:pt x="690" y="1843"/>
                  </a:lnTo>
                  <a:lnTo>
                    <a:pt x="700" y="1789"/>
                  </a:lnTo>
                  <a:lnTo>
                    <a:pt x="724" y="1711"/>
                  </a:lnTo>
                  <a:lnTo>
                    <a:pt x="775" y="1676"/>
                  </a:lnTo>
                  <a:lnTo>
                    <a:pt x="782" y="1683"/>
                  </a:lnTo>
                  <a:lnTo>
                    <a:pt x="799" y="1738"/>
                  </a:lnTo>
                  <a:lnTo>
                    <a:pt x="775" y="1772"/>
                  </a:lnTo>
                  <a:lnTo>
                    <a:pt x="766" y="1804"/>
                  </a:lnTo>
                  <a:lnTo>
                    <a:pt x="849" y="1833"/>
                  </a:lnTo>
                  <a:lnTo>
                    <a:pt x="854" y="1856"/>
                  </a:lnTo>
                  <a:lnTo>
                    <a:pt x="901" y="1854"/>
                  </a:lnTo>
                  <a:lnTo>
                    <a:pt x="921" y="1860"/>
                  </a:lnTo>
                  <a:lnTo>
                    <a:pt x="932" y="1866"/>
                  </a:lnTo>
                  <a:lnTo>
                    <a:pt x="1014" y="1750"/>
                  </a:lnTo>
                  <a:lnTo>
                    <a:pt x="1036" y="1743"/>
                  </a:lnTo>
                  <a:lnTo>
                    <a:pt x="1041" y="1729"/>
                  </a:lnTo>
                  <a:lnTo>
                    <a:pt x="1039" y="1706"/>
                  </a:lnTo>
                  <a:lnTo>
                    <a:pt x="1067" y="1666"/>
                  </a:lnTo>
                  <a:lnTo>
                    <a:pt x="1119" y="1664"/>
                  </a:lnTo>
                  <a:lnTo>
                    <a:pt x="1139" y="1641"/>
                  </a:lnTo>
                  <a:lnTo>
                    <a:pt x="1151" y="1652"/>
                  </a:lnTo>
                  <a:lnTo>
                    <a:pt x="1181" y="1627"/>
                  </a:lnTo>
                  <a:lnTo>
                    <a:pt x="1197" y="1627"/>
                  </a:lnTo>
                  <a:lnTo>
                    <a:pt x="1251" y="1548"/>
                  </a:lnTo>
                  <a:lnTo>
                    <a:pt x="1279" y="1550"/>
                  </a:lnTo>
                  <a:lnTo>
                    <a:pt x="1314" y="1525"/>
                  </a:lnTo>
                  <a:lnTo>
                    <a:pt x="1323" y="1534"/>
                  </a:lnTo>
                  <a:lnTo>
                    <a:pt x="1388" y="1502"/>
                  </a:lnTo>
                  <a:lnTo>
                    <a:pt x="1356" y="1448"/>
                  </a:lnTo>
                  <a:lnTo>
                    <a:pt x="1365" y="1394"/>
                  </a:lnTo>
                  <a:lnTo>
                    <a:pt x="1393" y="1336"/>
                  </a:lnTo>
                  <a:lnTo>
                    <a:pt x="1416" y="1327"/>
                  </a:lnTo>
                  <a:lnTo>
                    <a:pt x="1430" y="1334"/>
                  </a:lnTo>
                  <a:lnTo>
                    <a:pt x="1430" y="1375"/>
                  </a:lnTo>
                  <a:lnTo>
                    <a:pt x="1447" y="1387"/>
                  </a:lnTo>
                  <a:lnTo>
                    <a:pt x="1488" y="1357"/>
                  </a:lnTo>
                  <a:lnTo>
                    <a:pt x="1505" y="1339"/>
                  </a:lnTo>
                  <a:lnTo>
                    <a:pt x="1521" y="1347"/>
                  </a:lnTo>
                  <a:lnTo>
                    <a:pt x="1542" y="1329"/>
                  </a:lnTo>
                  <a:lnTo>
                    <a:pt x="1584" y="1327"/>
                  </a:lnTo>
                  <a:lnTo>
                    <a:pt x="1591" y="1312"/>
                  </a:lnTo>
                  <a:lnTo>
                    <a:pt x="1581" y="1290"/>
                  </a:lnTo>
                  <a:lnTo>
                    <a:pt x="1610" y="1261"/>
                  </a:lnTo>
                  <a:lnTo>
                    <a:pt x="1645" y="1243"/>
                  </a:lnTo>
                  <a:lnTo>
                    <a:pt x="1700" y="1303"/>
                  </a:lnTo>
                  <a:lnTo>
                    <a:pt x="1697" y="1324"/>
                  </a:lnTo>
                  <a:lnTo>
                    <a:pt x="1724" y="1368"/>
                  </a:lnTo>
                  <a:lnTo>
                    <a:pt x="1789" y="1372"/>
                  </a:lnTo>
                  <a:lnTo>
                    <a:pt x="1803" y="1342"/>
                  </a:lnTo>
                  <a:lnTo>
                    <a:pt x="1787" y="1255"/>
                  </a:lnTo>
                  <a:lnTo>
                    <a:pt x="1801" y="1240"/>
                  </a:lnTo>
                  <a:lnTo>
                    <a:pt x="1831" y="1261"/>
                  </a:lnTo>
                  <a:lnTo>
                    <a:pt x="1859" y="1300"/>
                  </a:lnTo>
                  <a:lnTo>
                    <a:pt x="1901" y="1236"/>
                  </a:lnTo>
                  <a:lnTo>
                    <a:pt x="1921" y="1231"/>
                  </a:lnTo>
                  <a:lnTo>
                    <a:pt x="1951" y="1198"/>
                  </a:lnTo>
                  <a:lnTo>
                    <a:pt x="1967" y="1198"/>
                  </a:lnTo>
                  <a:lnTo>
                    <a:pt x="1994" y="1171"/>
                  </a:lnTo>
                  <a:lnTo>
                    <a:pt x="2009" y="1171"/>
                  </a:lnTo>
                  <a:lnTo>
                    <a:pt x="2023" y="1146"/>
                  </a:lnTo>
                  <a:lnTo>
                    <a:pt x="2060" y="1146"/>
                  </a:lnTo>
                  <a:lnTo>
                    <a:pt x="2099" y="1111"/>
                  </a:lnTo>
                  <a:lnTo>
                    <a:pt x="2116" y="1095"/>
                  </a:lnTo>
                  <a:lnTo>
                    <a:pt x="2116" y="1076"/>
                  </a:lnTo>
                  <a:lnTo>
                    <a:pt x="2085" y="1060"/>
                  </a:lnTo>
                  <a:lnTo>
                    <a:pt x="2085" y="1023"/>
                  </a:lnTo>
                  <a:lnTo>
                    <a:pt x="2036" y="958"/>
                  </a:lnTo>
                  <a:lnTo>
                    <a:pt x="1986" y="1005"/>
                  </a:lnTo>
                  <a:lnTo>
                    <a:pt x="1971" y="996"/>
                  </a:lnTo>
                  <a:lnTo>
                    <a:pt x="1969" y="969"/>
                  </a:lnTo>
                  <a:lnTo>
                    <a:pt x="1949" y="939"/>
                  </a:lnTo>
                  <a:lnTo>
                    <a:pt x="1944" y="907"/>
                  </a:lnTo>
                  <a:lnTo>
                    <a:pt x="1944" y="870"/>
                  </a:lnTo>
                  <a:lnTo>
                    <a:pt x="1910" y="844"/>
                  </a:lnTo>
                  <a:lnTo>
                    <a:pt x="1905" y="832"/>
                  </a:lnTo>
                  <a:lnTo>
                    <a:pt x="1913" y="810"/>
                  </a:lnTo>
                  <a:lnTo>
                    <a:pt x="1979" y="828"/>
                  </a:lnTo>
                  <a:lnTo>
                    <a:pt x="1981" y="798"/>
                  </a:lnTo>
                  <a:lnTo>
                    <a:pt x="2004" y="771"/>
                  </a:lnTo>
                  <a:lnTo>
                    <a:pt x="1989" y="759"/>
                  </a:lnTo>
                  <a:lnTo>
                    <a:pt x="1992" y="729"/>
                  </a:lnTo>
                  <a:lnTo>
                    <a:pt x="2023" y="717"/>
                  </a:lnTo>
                  <a:lnTo>
                    <a:pt x="2028" y="704"/>
                  </a:lnTo>
                  <a:lnTo>
                    <a:pt x="2023" y="697"/>
                  </a:lnTo>
                  <a:lnTo>
                    <a:pt x="1992" y="704"/>
                  </a:lnTo>
                  <a:lnTo>
                    <a:pt x="1931" y="662"/>
                  </a:lnTo>
                  <a:lnTo>
                    <a:pt x="1926" y="650"/>
                  </a:lnTo>
                  <a:lnTo>
                    <a:pt x="1956" y="613"/>
                  </a:lnTo>
                  <a:lnTo>
                    <a:pt x="2017" y="518"/>
                  </a:lnTo>
                  <a:lnTo>
                    <a:pt x="2023" y="511"/>
                  </a:lnTo>
                  <a:lnTo>
                    <a:pt x="2033" y="511"/>
                  </a:lnTo>
                  <a:lnTo>
                    <a:pt x="2053" y="536"/>
                  </a:lnTo>
                  <a:lnTo>
                    <a:pt x="2058" y="538"/>
                  </a:lnTo>
                  <a:lnTo>
                    <a:pt x="2060" y="424"/>
                  </a:lnTo>
                  <a:lnTo>
                    <a:pt x="2078" y="415"/>
                  </a:lnTo>
                  <a:lnTo>
                    <a:pt x="2078" y="370"/>
                  </a:lnTo>
                  <a:lnTo>
                    <a:pt x="2073" y="297"/>
                  </a:lnTo>
                  <a:lnTo>
                    <a:pt x="2099" y="196"/>
                  </a:lnTo>
                  <a:lnTo>
                    <a:pt x="2023" y="142"/>
                  </a:lnTo>
                  <a:lnTo>
                    <a:pt x="1969" y="189"/>
                  </a:lnTo>
                  <a:lnTo>
                    <a:pt x="1939" y="194"/>
                  </a:lnTo>
                  <a:lnTo>
                    <a:pt x="1926" y="210"/>
                  </a:lnTo>
                  <a:lnTo>
                    <a:pt x="1875" y="201"/>
                  </a:lnTo>
                  <a:lnTo>
                    <a:pt x="1851" y="174"/>
                  </a:lnTo>
                  <a:lnTo>
                    <a:pt x="1836" y="132"/>
                  </a:lnTo>
                  <a:lnTo>
                    <a:pt x="1838" y="114"/>
                  </a:lnTo>
                  <a:lnTo>
                    <a:pt x="1799" y="88"/>
                  </a:lnTo>
                  <a:lnTo>
                    <a:pt x="1777" y="126"/>
                  </a:lnTo>
                  <a:lnTo>
                    <a:pt x="1734" y="98"/>
                  </a:lnTo>
                  <a:lnTo>
                    <a:pt x="1727" y="91"/>
                  </a:lnTo>
                  <a:lnTo>
                    <a:pt x="1752" y="27"/>
                  </a:lnTo>
                  <a:lnTo>
                    <a:pt x="1731" y="0"/>
                  </a:lnTo>
                  <a:lnTo>
                    <a:pt x="1715" y="0"/>
                  </a:lnTo>
                  <a:lnTo>
                    <a:pt x="1669" y="32"/>
                  </a:lnTo>
                  <a:lnTo>
                    <a:pt x="1633" y="86"/>
                  </a:lnTo>
                  <a:lnTo>
                    <a:pt x="1647" y="96"/>
                  </a:lnTo>
                  <a:lnTo>
                    <a:pt x="1674" y="98"/>
                  </a:lnTo>
                  <a:lnTo>
                    <a:pt x="1697" y="156"/>
                  </a:lnTo>
                  <a:lnTo>
                    <a:pt x="1685" y="177"/>
                  </a:lnTo>
                  <a:lnTo>
                    <a:pt x="1663" y="210"/>
                  </a:lnTo>
                  <a:lnTo>
                    <a:pt x="1622" y="358"/>
                  </a:lnTo>
                  <a:lnTo>
                    <a:pt x="1638" y="384"/>
                  </a:lnTo>
                  <a:lnTo>
                    <a:pt x="1625" y="405"/>
                  </a:lnTo>
                  <a:lnTo>
                    <a:pt x="1535" y="470"/>
                  </a:lnTo>
                  <a:lnTo>
                    <a:pt x="1485" y="463"/>
                  </a:lnTo>
                  <a:lnTo>
                    <a:pt x="1458" y="452"/>
                  </a:lnTo>
                  <a:lnTo>
                    <a:pt x="1452" y="465"/>
                  </a:lnTo>
                  <a:lnTo>
                    <a:pt x="1412" y="625"/>
                  </a:lnTo>
                  <a:lnTo>
                    <a:pt x="1393" y="646"/>
                  </a:lnTo>
                  <a:lnTo>
                    <a:pt x="1403" y="674"/>
                  </a:lnTo>
                  <a:lnTo>
                    <a:pt x="1428" y="697"/>
                  </a:lnTo>
                  <a:lnTo>
                    <a:pt x="1470" y="672"/>
                  </a:lnTo>
                  <a:lnTo>
                    <a:pt x="1537" y="679"/>
                  </a:lnTo>
                  <a:lnTo>
                    <a:pt x="1556" y="646"/>
                  </a:lnTo>
                  <a:lnTo>
                    <a:pt x="1591" y="637"/>
                  </a:lnTo>
                  <a:lnTo>
                    <a:pt x="1657" y="662"/>
                  </a:lnTo>
                  <a:lnTo>
                    <a:pt x="1739" y="746"/>
                  </a:lnTo>
                  <a:lnTo>
                    <a:pt x="1739" y="764"/>
                  </a:lnTo>
                  <a:lnTo>
                    <a:pt x="1722" y="776"/>
                  </a:lnTo>
                  <a:lnTo>
                    <a:pt x="1627" y="783"/>
                  </a:lnTo>
                  <a:lnTo>
                    <a:pt x="1596" y="807"/>
                  </a:lnTo>
                  <a:lnTo>
                    <a:pt x="1572" y="802"/>
                  </a:lnTo>
                  <a:lnTo>
                    <a:pt x="1554" y="832"/>
                  </a:lnTo>
                  <a:lnTo>
                    <a:pt x="1509" y="840"/>
                  </a:lnTo>
                  <a:lnTo>
                    <a:pt x="1479" y="884"/>
                  </a:lnTo>
                  <a:lnTo>
                    <a:pt x="1475" y="916"/>
                  </a:lnTo>
                  <a:lnTo>
                    <a:pt x="1411" y="958"/>
                  </a:lnTo>
                  <a:lnTo>
                    <a:pt x="1370" y="964"/>
                  </a:lnTo>
                  <a:lnTo>
                    <a:pt x="1326" y="1023"/>
                  </a:lnTo>
                  <a:lnTo>
                    <a:pt x="1284" y="1048"/>
                  </a:lnTo>
                  <a:lnTo>
                    <a:pt x="1202" y="1030"/>
                  </a:lnTo>
                  <a:lnTo>
                    <a:pt x="1176" y="1018"/>
                  </a:lnTo>
                  <a:lnTo>
                    <a:pt x="1143" y="1051"/>
                  </a:lnTo>
                  <a:lnTo>
                    <a:pt x="1129" y="1107"/>
                  </a:lnTo>
                  <a:lnTo>
                    <a:pt x="1172" y="1171"/>
                  </a:lnTo>
                  <a:lnTo>
                    <a:pt x="1143" y="1201"/>
                  </a:lnTo>
                  <a:lnTo>
                    <a:pt x="1104" y="1226"/>
                  </a:lnTo>
                  <a:lnTo>
                    <a:pt x="1044" y="1300"/>
                  </a:lnTo>
                  <a:lnTo>
                    <a:pt x="967" y="1334"/>
                  </a:lnTo>
                  <a:lnTo>
                    <a:pt x="841" y="1347"/>
                  </a:lnTo>
                  <a:lnTo>
                    <a:pt x="825" y="1345"/>
                  </a:lnTo>
                  <a:lnTo>
                    <a:pt x="679" y="1407"/>
                  </a:lnTo>
                  <a:lnTo>
                    <a:pt x="608" y="1448"/>
                  </a:lnTo>
                  <a:lnTo>
                    <a:pt x="590" y="1438"/>
                  </a:lnTo>
                  <a:lnTo>
                    <a:pt x="583" y="1420"/>
                  </a:lnTo>
                  <a:lnTo>
                    <a:pt x="492" y="1414"/>
                  </a:lnTo>
                  <a:lnTo>
                    <a:pt x="391" y="1382"/>
                  </a:lnTo>
                  <a:lnTo>
                    <a:pt x="363" y="1350"/>
                  </a:lnTo>
                  <a:lnTo>
                    <a:pt x="212" y="1332"/>
                  </a:lnTo>
                  <a:lnTo>
                    <a:pt x="184" y="1345"/>
                  </a:lnTo>
                  <a:lnTo>
                    <a:pt x="2" y="1327"/>
                  </a:lnTo>
                  <a:lnTo>
                    <a:pt x="0" y="1354"/>
                  </a:lnTo>
                  <a:lnTo>
                    <a:pt x="12" y="1398"/>
                  </a:lnTo>
                  <a:lnTo>
                    <a:pt x="4" y="1465"/>
                  </a:lnTo>
                  <a:lnTo>
                    <a:pt x="56" y="1542"/>
                  </a:lnTo>
                  <a:lnTo>
                    <a:pt x="85" y="1560"/>
                  </a:lnTo>
                  <a:lnTo>
                    <a:pt x="127" y="1527"/>
                  </a:lnTo>
                  <a:lnTo>
                    <a:pt x="214" y="1527"/>
                  </a:lnTo>
                  <a:lnTo>
                    <a:pt x="236" y="1534"/>
                  </a:lnTo>
                  <a:lnTo>
                    <a:pt x="249" y="1555"/>
                  </a:lnTo>
                  <a:lnTo>
                    <a:pt x="240" y="1576"/>
                  </a:lnTo>
                  <a:lnTo>
                    <a:pt x="190" y="1616"/>
                  </a:lnTo>
                  <a:lnTo>
                    <a:pt x="195" y="1636"/>
                  </a:lnTo>
                  <a:lnTo>
                    <a:pt x="253" y="1678"/>
                  </a:lnTo>
                  <a:lnTo>
                    <a:pt x="274" y="1678"/>
                  </a:lnTo>
                  <a:lnTo>
                    <a:pt x="282" y="1688"/>
                  </a:lnTo>
                  <a:lnTo>
                    <a:pt x="277" y="1706"/>
                  </a:lnTo>
                  <a:lnTo>
                    <a:pt x="312" y="1734"/>
                  </a:lnTo>
                  <a:lnTo>
                    <a:pt x="394" y="1744"/>
                  </a:lnTo>
                  <a:lnTo>
                    <a:pt x="430" y="1736"/>
                  </a:lnTo>
                  <a:lnTo>
                    <a:pt x="481" y="1686"/>
                  </a:lnTo>
                  <a:lnTo>
                    <a:pt x="541" y="1690"/>
                  </a:lnTo>
                  <a:lnTo>
                    <a:pt x="566" y="1729"/>
                  </a:lnTo>
                  <a:lnTo>
                    <a:pt x="552" y="1761"/>
                  </a:lnTo>
                  <a:lnTo>
                    <a:pt x="554" y="1782"/>
                  </a:lnTo>
                  <a:lnTo>
                    <a:pt x="523" y="1802"/>
                  </a:lnTo>
                  <a:lnTo>
                    <a:pt x="510" y="1819"/>
                  </a:lnTo>
                  <a:lnTo>
                    <a:pt x="514" y="1860"/>
                  </a:lnTo>
                  <a:lnTo>
                    <a:pt x="571" y="1902"/>
                  </a:lnTo>
                  <a:lnTo>
                    <a:pt x="596" y="1893"/>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05" name="Freeform 6"/>
            <p:cNvSpPr>
              <a:spLocks noChangeArrowheads="1"/>
            </p:cNvSpPr>
            <p:nvPr/>
          </p:nvSpPr>
          <p:spPr bwMode="auto">
            <a:xfrm>
              <a:off x="0" y="481449"/>
              <a:ext cx="1638658" cy="1215380"/>
            </a:xfrm>
            <a:custGeom>
              <a:avLst/>
              <a:gdLst>
                <a:gd name="T0" fmla="*/ 2147483646 w 1922"/>
                <a:gd name="T1" fmla="*/ 2147483646 h 1456"/>
                <a:gd name="T2" fmla="*/ 2147483646 w 1922"/>
                <a:gd name="T3" fmla="*/ 2147483646 h 1456"/>
                <a:gd name="T4" fmla="*/ 2147483646 w 1922"/>
                <a:gd name="T5" fmla="*/ 2147483646 h 1456"/>
                <a:gd name="T6" fmla="*/ 2147483646 w 1922"/>
                <a:gd name="T7" fmla="*/ 2147483646 h 1456"/>
                <a:gd name="T8" fmla="*/ 2147483646 w 1922"/>
                <a:gd name="T9" fmla="*/ 2147483646 h 1456"/>
                <a:gd name="T10" fmla="*/ 2147483646 w 1922"/>
                <a:gd name="T11" fmla="*/ 2147483646 h 1456"/>
                <a:gd name="T12" fmla="*/ 2147483646 w 1922"/>
                <a:gd name="T13" fmla="*/ 2147483646 h 1456"/>
                <a:gd name="T14" fmla="*/ 2147483646 w 1922"/>
                <a:gd name="T15" fmla="*/ 2147483646 h 1456"/>
                <a:gd name="T16" fmla="*/ 2147483646 w 1922"/>
                <a:gd name="T17" fmla="*/ 2147483646 h 1456"/>
                <a:gd name="T18" fmla="*/ 2147483646 w 1922"/>
                <a:gd name="T19" fmla="*/ 2147483646 h 1456"/>
                <a:gd name="T20" fmla="*/ 2147483646 w 1922"/>
                <a:gd name="T21" fmla="*/ 2147483646 h 1456"/>
                <a:gd name="T22" fmla="*/ 2147483646 w 1922"/>
                <a:gd name="T23" fmla="*/ 2147483646 h 1456"/>
                <a:gd name="T24" fmla="*/ 2147483646 w 1922"/>
                <a:gd name="T25" fmla="*/ 2147483646 h 1456"/>
                <a:gd name="T26" fmla="*/ 2147483646 w 1922"/>
                <a:gd name="T27" fmla="*/ 2147483646 h 1456"/>
                <a:gd name="T28" fmla="*/ 2147483646 w 1922"/>
                <a:gd name="T29" fmla="*/ 2147483646 h 1456"/>
                <a:gd name="T30" fmla="*/ 2147483646 w 1922"/>
                <a:gd name="T31" fmla="*/ 2147483646 h 1456"/>
                <a:gd name="T32" fmla="*/ 2147483646 w 1922"/>
                <a:gd name="T33" fmla="*/ 2147483646 h 1456"/>
                <a:gd name="T34" fmla="*/ 2147483646 w 1922"/>
                <a:gd name="T35" fmla="*/ 2147483646 h 1456"/>
                <a:gd name="T36" fmla="*/ 2147483646 w 1922"/>
                <a:gd name="T37" fmla="*/ 2147483646 h 1456"/>
                <a:gd name="T38" fmla="*/ 2147483646 w 1922"/>
                <a:gd name="T39" fmla="*/ 2147483646 h 1456"/>
                <a:gd name="T40" fmla="*/ 2147483646 w 1922"/>
                <a:gd name="T41" fmla="*/ 2147483646 h 1456"/>
                <a:gd name="T42" fmla="*/ 2147483646 w 1922"/>
                <a:gd name="T43" fmla="*/ 2147483646 h 1456"/>
                <a:gd name="T44" fmla="*/ 2147483646 w 1922"/>
                <a:gd name="T45" fmla="*/ 2147483646 h 1456"/>
                <a:gd name="T46" fmla="*/ 2147483646 w 1922"/>
                <a:gd name="T47" fmla="*/ 2147483646 h 1456"/>
                <a:gd name="T48" fmla="*/ 2147483646 w 1922"/>
                <a:gd name="T49" fmla="*/ 2147483646 h 1456"/>
                <a:gd name="T50" fmla="*/ 2147483646 w 1922"/>
                <a:gd name="T51" fmla="*/ 2147483646 h 1456"/>
                <a:gd name="T52" fmla="*/ 2147483646 w 1922"/>
                <a:gd name="T53" fmla="*/ 2147483646 h 1456"/>
                <a:gd name="T54" fmla="*/ 2147483646 w 1922"/>
                <a:gd name="T55" fmla="*/ 2147483646 h 1456"/>
                <a:gd name="T56" fmla="*/ 2147483646 w 1922"/>
                <a:gd name="T57" fmla="*/ 2147483646 h 1456"/>
                <a:gd name="T58" fmla="*/ 2147483646 w 1922"/>
                <a:gd name="T59" fmla="*/ 2147483646 h 1456"/>
                <a:gd name="T60" fmla="*/ 2147483646 w 1922"/>
                <a:gd name="T61" fmla="*/ 2147483646 h 1456"/>
                <a:gd name="T62" fmla="*/ 2147483646 w 1922"/>
                <a:gd name="T63" fmla="*/ 2147483646 h 1456"/>
                <a:gd name="T64" fmla="*/ 2147483646 w 1922"/>
                <a:gd name="T65" fmla="*/ 2147483646 h 1456"/>
                <a:gd name="T66" fmla="*/ 2147483646 w 1922"/>
                <a:gd name="T67" fmla="*/ 2147483646 h 1456"/>
                <a:gd name="T68" fmla="*/ 2147483646 w 1922"/>
                <a:gd name="T69" fmla="*/ 2147483646 h 1456"/>
                <a:gd name="T70" fmla="*/ 2147483646 w 1922"/>
                <a:gd name="T71" fmla="*/ 2147483646 h 1456"/>
                <a:gd name="T72" fmla="*/ 2147483646 w 1922"/>
                <a:gd name="T73" fmla="*/ 2147483646 h 1456"/>
                <a:gd name="T74" fmla="*/ 2147483646 w 1922"/>
                <a:gd name="T75" fmla="*/ 2147483646 h 1456"/>
                <a:gd name="T76" fmla="*/ 2147483646 w 1922"/>
                <a:gd name="T77" fmla="*/ 2147483646 h 1456"/>
                <a:gd name="T78" fmla="*/ 2147483646 w 1922"/>
                <a:gd name="T79" fmla="*/ 2147483646 h 1456"/>
                <a:gd name="T80" fmla="*/ 2147483646 w 1922"/>
                <a:gd name="T81" fmla="*/ 2147483646 h 1456"/>
                <a:gd name="T82" fmla="*/ 2147483646 w 1922"/>
                <a:gd name="T83" fmla="*/ 2147483646 h 1456"/>
                <a:gd name="T84" fmla="*/ 2147483646 w 1922"/>
                <a:gd name="T85" fmla="*/ 2147483646 h 1456"/>
                <a:gd name="T86" fmla="*/ 2147483646 w 1922"/>
                <a:gd name="T87" fmla="*/ 2147483646 h 14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22"/>
                <a:gd name="T133" fmla="*/ 0 h 1456"/>
                <a:gd name="T134" fmla="*/ 1922 w 1922"/>
                <a:gd name="T135" fmla="*/ 1456 h 14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22" h="1456">
                  <a:moveTo>
                    <a:pt x="1310" y="13"/>
                  </a:moveTo>
                  <a:lnTo>
                    <a:pt x="1333" y="13"/>
                  </a:lnTo>
                  <a:lnTo>
                    <a:pt x="1318" y="50"/>
                  </a:lnTo>
                  <a:lnTo>
                    <a:pt x="1337" y="71"/>
                  </a:lnTo>
                  <a:lnTo>
                    <a:pt x="1337" y="87"/>
                  </a:lnTo>
                  <a:lnTo>
                    <a:pt x="1377" y="123"/>
                  </a:lnTo>
                  <a:lnTo>
                    <a:pt x="1387" y="152"/>
                  </a:lnTo>
                  <a:lnTo>
                    <a:pt x="1439" y="158"/>
                  </a:lnTo>
                  <a:lnTo>
                    <a:pt x="1460" y="177"/>
                  </a:lnTo>
                  <a:lnTo>
                    <a:pt x="1473" y="177"/>
                  </a:lnTo>
                  <a:lnTo>
                    <a:pt x="1503" y="239"/>
                  </a:lnTo>
                  <a:lnTo>
                    <a:pt x="1532" y="319"/>
                  </a:lnTo>
                  <a:lnTo>
                    <a:pt x="1517" y="363"/>
                  </a:lnTo>
                  <a:lnTo>
                    <a:pt x="1520" y="380"/>
                  </a:lnTo>
                  <a:lnTo>
                    <a:pt x="1492" y="427"/>
                  </a:lnTo>
                  <a:lnTo>
                    <a:pt x="1499" y="467"/>
                  </a:lnTo>
                  <a:lnTo>
                    <a:pt x="1597" y="506"/>
                  </a:lnTo>
                  <a:lnTo>
                    <a:pt x="1701" y="521"/>
                  </a:lnTo>
                  <a:lnTo>
                    <a:pt x="1809" y="596"/>
                  </a:lnTo>
                  <a:lnTo>
                    <a:pt x="1844" y="606"/>
                  </a:lnTo>
                  <a:lnTo>
                    <a:pt x="1846" y="627"/>
                  </a:lnTo>
                  <a:lnTo>
                    <a:pt x="1869" y="674"/>
                  </a:lnTo>
                  <a:lnTo>
                    <a:pt x="1891" y="735"/>
                  </a:lnTo>
                  <a:lnTo>
                    <a:pt x="1921" y="788"/>
                  </a:lnTo>
                  <a:lnTo>
                    <a:pt x="1904" y="807"/>
                  </a:lnTo>
                  <a:lnTo>
                    <a:pt x="1904" y="843"/>
                  </a:lnTo>
                  <a:lnTo>
                    <a:pt x="1867" y="858"/>
                  </a:lnTo>
                  <a:lnTo>
                    <a:pt x="1774" y="897"/>
                  </a:lnTo>
                  <a:lnTo>
                    <a:pt x="1715" y="945"/>
                  </a:lnTo>
                  <a:lnTo>
                    <a:pt x="1673" y="965"/>
                  </a:lnTo>
                  <a:lnTo>
                    <a:pt x="1666" y="995"/>
                  </a:lnTo>
                  <a:lnTo>
                    <a:pt x="1678" y="1138"/>
                  </a:lnTo>
                  <a:lnTo>
                    <a:pt x="1645" y="1133"/>
                  </a:lnTo>
                  <a:lnTo>
                    <a:pt x="1629" y="1145"/>
                  </a:lnTo>
                  <a:lnTo>
                    <a:pt x="1402" y="1189"/>
                  </a:lnTo>
                  <a:lnTo>
                    <a:pt x="1370" y="1215"/>
                  </a:lnTo>
                  <a:lnTo>
                    <a:pt x="1375" y="1275"/>
                  </a:lnTo>
                  <a:lnTo>
                    <a:pt x="1441" y="1332"/>
                  </a:lnTo>
                  <a:lnTo>
                    <a:pt x="1419" y="1367"/>
                  </a:lnTo>
                  <a:lnTo>
                    <a:pt x="1387" y="1383"/>
                  </a:lnTo>
                  <a:lnTo>
                    <a:pt x="1382" y="1401"/>
                  </a:lnTo>
                  <a:lnTo>
                    <a:pt x="1389" y="1416"/>
                  </a:lnTo>
                  <a:lnTo>
                    <a:pt x="1407" y="1416"/>
                  </a:lnTo>
                  <a:lnTo>
                    <a:pt x="1417" y="1429"/>
                  </a:lnTo>
                  <a:lnTo>
                    <a:pt x="1349" y="1455"/>
                  </a:lnTo>
                  <a:lnTo>
                    <a:pt x="1310" y="1439"/>
                  </a:lnTo>
                  <a:lnTo>
                    <a:pt x="1291" y="1427"/>
                  </a:lnTo>
                  <a:lnTo>
                    <a:pt x="1240" y="1427"/>
                  </a:lnTo>
                  <a:lnTo>
                    <a:pt x="1151" y="1387"/>
                  </a:lnTo>
                  <a:lnTo>
                    <a:pt x="1097" y="1387"/>
                  </a:lnTo>
                  <a:lnTo>
                    <a:pt x="1053" y="1401"/>
                  </a:lnTo>
                  <a:lnTo>
                    <a:pt x="1004" y="1401"/>
                  </a:lnTo>
                  <a:lnTo>
                    <a:pt x="927" y="1441"/>
                  </a:lnTo>
                  <a:lnTo>
                    <a:pt x="865" y="1434"/>
                  </a:lnTo>
                  <a:lnTo>
                    <a:pt x="802" y="1455"/>
                  </a:lnTo>
                  <a:lnTo>
                    <a:pt x="752" y="1439"/>
                  </a:lnTo>
                  <a:lnTo>
                    <a:pt x="719" y="1411"/>
                  </a:lnTo>
                  <a:lnTo>
                    <a:pt x="638" y="1401"/>
                  </a:lnTo>
                  <a:lnTo>
                    <a:pt x="583" y="1437"/>
                  </a:lnTo>
                  <a:lnTo>
                    <a:pt x="553" y="1425"/>
                  </a:lnTo>
                  <a:lnTo>
                    <a:pt x="529" y="1405"/>
                  </a:lnTo>
                  <a:lnTo>
                    <a:pt x="470" y="1389"/>
                  </a:lnTo>
                  <a:lnTo>
                    <a:pt x="459" y="1379"/>
                  </a:lnTo>
                  <a:lnTo>
                    <a:pt x="435" y="1378"/>
                  </a:lnTo>
                  <a:lnTo>
                    <a:pt x="398" y="1319"/>
                  </a:lnTo>
                  <a:lnTo>
                    <a:pt x="359" y="1311"/>
                  </a:lnTo>
                  <a:lnTo>
                    <a:pt x="267" y="1341"/>
                  </a:lnTo>
                  <a:lnTo>
                    <a:pt x="226" y="1332"/>
                  </a:lnTo>
                  <a:lnTo>
                    <a:pt x="146" y="1272"/>
                  </a:lnTo>
                  <a:lnTo>
                    <a:pt x="123" y="1270"/>
                  </a:lnTo>
                  <a:lnTo>
                    <a:pt x="105" y="1229"/>
                  </a:lnTo>
                  <a:lnTo>
                    <a:pt x="118" y="1189"/>
                  </a:lnTo>
                  <a:lnTo>
                    <a:pt x="113" y="1170"/>
                  </a:lnTo>
                  <a:lnTo>
                    <a:pt x="83" y="1150"/>
                  </a:lnTo>
                  <a:lnTo>
                    <a:pt x="74" y="1131"/>
                  </a:lnTo>
                  <a:lnTo>
                    <a:pt x="11" y="1096"/>
                  </a:lnTo>
                  <a:lnTo>
                    <a:pt x="11" y="1086"/>
                  </a:lnTo>
                  <a:lnTo>
                    <a:pt x="41" y="1074"/>
                  </a:lnTo>
                  <a:lnTo>
                    <a:pt x="58" y="1084"/>
                  </a:lnTo>
                  <a:lnTo>
                    <a:pt x="76" y="1067"/>
                  </a:lnTo>
                  <a:lnTo>
                    <a:pt x="71" y="1007"/>
                  </a:lnTo>
                  <a:lnTo>
                    <a:pt x="76" y="958"/>
                  </a:lnTo>
                  <a:lnTo>
                    <a:pt x="37" y="918"/>
                  </a:lnTo>
                  <a:lnTo>
                    <a:pt x="9" y="926"/>
                  </a:lnTo>
                  <a:lnTo>
                    <a:pt x="0" y="897"/>
                  </a:lnTo>
                  <a:lnTo>
                    <a:pt x="14" y="866"/>
                  </a:lnTo>
                  <a:lnTo>
                    <a:pt x="7" y="840"/>
                  </a:lnTo>
                  <a:lnTo>
                    <a:pt x="34" y="815"/>
                  </a:lnTo>
                  <a:lnTo>
                    <a:pt x="44" y="804"/>
                  </a:lnTo>
                  <a:lnTo>
                    <a:pt x="44" y="783"/>
                  </a:lnTo>
                  <a:lnTo>
                    <a:pt x="81" y="766"/>
                  </a:lnTo>
                  <a:lnTo>
                    <a:pt x="118" y="758"/>
                  </a:lnTo>
                  <a:lnTo>
                    <a:pt x="151" y="746"/>
                  </a:lnTo>
                  <a:lnTo>
                    <a:pt x="177" y="753"/>
                  </a:lnTo>
                  <a:lnTo>
                    <a:pt x="197" y="746"/>
                  </a:lnTo>
                  <a:lnTo>
                    <a:pt x="203" y="750"/>
                  </a:lnTo>
                  <a:lnTo>
                    <a:pt x="207" y="776"/>
                  </a:lnTo>
                  <a:lnTo>
                    <a:pt x="224" y="783"/>
                  </a:lnTo>
                  <a:lnTo>
                    <a:pt x="267" y="780"/>
                  </a:lnTo>
                  <a:lnTo>
                    <a:pt x="314" y="728"/>
                  </a:lnTo>
                  <a:lnTo>
                    <a:pt x="410" y="748"/>
                  </a:lnTo>
                  <a:lnTo>
                    <a:pt x="459" y="713"/>
                  </a:lnTo>
                  <a:lnTo>
                    <a:pt x="602" y="681"/>
                  </a:lnTo>
                  <a:lnTo>
                    <a:pt x="611" y="660"/>
                  </a:lnTo>
                  <a:lnTo>
                    <a:pt x="625" y="606"/>
                  </a:lnTo>
                  <a:lnTo>
                    <a:pt x="664" y="575"/>
                  </a:lnTo>
                  <a:lnTo>
                    <a:pt x="676" y="575"/>
                  </a:lnTo>
                  <a:lnTo>
                    <a:pt x="676" y="560"/>
                  </a:lnTo>
                  <a:lnTo>
                    <a:pt x="680" y="422"/>
                  </a:lnTo>
                  <a:lnTo>
                    <a:pt x="686" y="394"/>
                  </a:lnTo>
                  <a:lnTo>
                    <a:pt x="647" y="380"/>
                  </a:lnTo>
                  <a:lnTo>
                    <a:pt x="645" y="370"/>
                  </a:lnTo>
                  <a:lnTo>
                    <a:pt x="686" y="358"/>
                  </a:lnTo>
                  <a:lnTo>
                    <a:pt x="794" y="349"/>
                  </a:lnTo>
                  <a:lnTo>
                    <a:pt x="807" y="370"/>
                  </a:lnTo>
                  <a:lnTo>
                    <a:pt x="848" y="380"/>
                  </a:lnTo>
                  <a:lnTo>
                    <a:pt x="857" y="380"/>
                  </a:lnTo>
                  <a:lnTo>
                    <a:pt x="872" y="362"/>
                  </a:lnTo>
                  <a:lnTo>
                    <a:pt x="853" y="344"/>
                  </a:lnTo>
                  <a:lnTo>
                    <a:pt x="932" y="183"/>
                  </a:lnTo>
                  <a:lnTo>
                    <a:pt x="944" y="172"/>
                  </a:lnTo>
                  <a:lnTo>
                    <a:pt x="1016" y="207"/>
                  </a:lnTo>
                  <a:lnTo>
                    <a:pt x="1048" y="207"/>
                  </a:lnTo>
                  <a:lnTo>
                    <a:pt x="1063" y="227"/>
                  </a:lnTo>
                  <a:lnTo>
                    <a:pt x="1129" y="207"/>
                  </a:lnTo>
                  <a:lnTo>
                    <a:pt x="1147" y="92"/>
                  </a:lnTo>
                  <a:lnTo>
                    <a:pt x="1175" y="74"/>
                  </a:lnTo>
                  <a:lnTo>
                    <a:pt x="1214" y="71"/>
                  </a:lnTo>
                  <a:lnTo>
                    <a:pt x="1238" y="41"/>
                  </a:lnTo>
                  <a:lnTo>
                    <a:pt x="1245" y="13"/>
                  </a:lnTo>
                  <a:lnTo>
                    <a:pt x="1265" y="0"/>
                  </a:lnTo>
                  <a:lnTo>
                    <a:pt x="1310" y="13"/>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06" name="Freeform 7"/>
            <p:cNvSpPr>
              <a:spLocks/>
            </p:cNvSpPr>
            <p:nvPr/>
          </p:nvSpPr>
          <p:spPr bwMode="auto">
            <a:xfrm>
              <a:off x="3209245" y="925768"/>
              <a:ext cx="465359" cy="443081"/>
            </a:xfrm>
            <a:custGeom>
              <a:avLst/>
              <a:gdLst>
                <a:gd name="T0" fmla="*/ 2147483646 w 548"/>
                <a:gd name="T1" fmla="*/ 2147483646 h 530"/>
                <a:gd name="T2" fmla="*/ 2147483646 w 548"/>
                <a:gd name="T3" fmla="*/ 2147483646 h 530"/>
                <a:gd name="T4" fmla="*/ 2147483646 w 548"/>
                <a:gd name="T5" fmla="*/ 2147483646 h 530"/>
                <a:gd name="T6" fmla="*/ 2147483646 w 548"/>
                <a:gd name="T7" fmla="*/ 2147483646 h 530"/>
                <a:gd name="T8" fmla="*/ 2147483646 w 548"/>
                <a:gd name="T9" fmla="*/ 2147483646 h 530"/>
                <a:gd name="T10" fmla="*/ 2147483646 w 548"/>
                <a:gd name="T11" fmla="*/ 2147483646 h 530"/>
                <a:gd name="T12" fmla="*/ 2147483646 w 548"/>
                <a:gd name="T13" fmla="*/ 2147483646 h 530"/>
                <a:gd name="T14" fmla="*/ 2147483646 w 548"/>
                <a:gd name="T15" fmla="*/ 2147483646 h 530"/>
                <a:gd name="T16" fmla="*/ 2147483646 w 548"/>
                <a:gd name="T17" fmla="*/ 2147483646 h 530"/>
                <a:gd name="T18" fmla="*/ 2147483646 w 548"/>
                <a:gd name="T19" fmla="*/ 2147483646 h 530"/>
                <a:gd name="T20" fmla="*/ 2147483646 w 548"/>
                <a:gd name="T21" fmla="*/ 0 h 530"/>
                <a:gd name="T22" fmla="*/ 2147483646 w 548"/>
                <a:gd name="T23" fmla="*/ 2147483646 h 530"/>
                <a:gd name="T24" fmla="*/ 2147483646 w 548"/>
                <a:gd name="T25" fmla="*/ 2147483646 h 530"/>
                <a:gd name="T26" fmla="*/ 2147483646 w 548"/>
                <a:gd name="T27" fmla="*/ 2147483646 h 530"/>
                <a:gd name="T28" fmla="*/ 2147483646 w 548"/>
                <a:gd name="T29" fmla="*/ 2147483646 h 530"/>
                <a:gd name="T30" fmla="*/ 2147483646 w 548"/>
                <a:gd name="T31" fmla="*/ 2147483646 h 530"/>
                <a:gd name="T32" fmla="*/ 2147483646 w 548"/>
                <a:gd name="T33" fmla="*/ 2147483646 h 530"/>
                <a:gd name="T34" fmla="*/ 2147483646 w 548"/>
                <a:gd name="T35" fmla="*/ 2147483646 h 530"/>
                <a:gd name="T36" fmla="*/ 2147483646 w 548"/>
                <a:gd name="T37" fmla="*/ 2147483646 h 530"/>
                <a:gd name="T38" fmla="*/ 2147483646 w 548"/>
                <a:gd name="T39" fmla="*/ 2147483646 h 530"/>
                <a:gd name="T40" fmla="*/ 2147483646 w 548"/>
                <a:gd name="T41" fmla="*/ 2147483646 h 530"/>
                <a:gd name="T42" fmla="*/ 2147483646 w 548"/>
                <a:gd name="T43" fmla="*/ 2147483646 h 530"/>
                <a:gd name="T44" fmla="*/ 2147483646 w 548"/>
                <a:gd name="T45" fmla="*/ 2147483646 h 530"/>
                <a:gd name="T46" fmla="*/ 2147483646 w 548"/>
                <a:gd name="T47" fmla="*/ 2147483646 h 530"/>
                <a:gd name="T48" fmla="*/ 2147483646 w 548"/>
                <a:gd name="T49" fmla="*/ 2147483646 h 530"/>
                <a:gd name="T50" fmla="*/ 2147483646 w 548"/>
                <a:gd name="T51" fmla="*/ 2147483646 h 530"/>
                <a:gd name="T52" fmla="*/ 2147483646 w 548"/>
                <a:gd name="T53" fmla="*/ 2147483646 h 530"/>
                <a:gd name="T54" fmla="*/ 2147483646 w 548"/>
                <a:gd name="T55" fmla="*/ 2147483646 h 530"/>
                <a:gd name="T56" fmla="*/ 0 w 548"/>
                <a:gd name="T57" fmla="*/ 2147483646 h 530"/>
                <a:gd name="T58" fmla="*/ 2147483646 w 548"/>
                <a:gd name="T59" fmla="*/ 2147483646 h 530"/>
                <a:gd name="T60" fmla="*/ 2147483646 w 548"/>
                <a:gd name="T61" fmla="*/ 2147483646 h 530"/>
                <a:gd name="T62" fmla="*/ 2147483646 w 548"/>
                <a:gd name="T63" fmla="*/ 2147483646 h 530"/>
                <a:gd name="T64" fmla="*/ 2147483646 w 548"/>
                <a:gd name="T65" fmla="*/ 2147483646 h 530"/>
                <a:gd name="T66" fmla="*/ 2147483646 w 548"/>
                <a:gd name="T67" fmla="*/ 2147483646 h 530"/>
                <a:gd name="T68" fmla="*/ 2147483646 w 548"/>
                <a:gd name="T69" fmla="*/ 2147483646 h 530"/>
                <a:gd name="T70" fmla="*/ 2147483646 w 548"/>
                <a:gd name="T71" fmla="*/ 2147483646 h 530"/>
                <a:gd name="T72" fmla="*/ 2147483646 w 548"/>
                <a:gd name="T73" fmla="*/ 2147483646 h 530"/>
                <a:gd name="T74" fmla="*/ 2147483646 w 548"/>
                <a:gd name="T75" fmla="*/ 2147483646 h 530"/>
                <a:gd name="T76" fmla="*/ 2147483646 w 548"/>
                <a:gd name="T77" fmla="*/ 2147483646 h 530"/>
                <a:gd name="T78" fmla="*/ 2147483646 w 548"/>
                <a:gd name="T79" fmla="*/ 2147483646 h 530"/>
                <a:gd name="T80" fmla="*/ 2147483646 w 548"/>
                <a:gd name="T81" fmla="*/ 2147483646 h 530"/>
                <a:gd name="T82" fmla="*/ 2147483646 w 548"/>
                <a:gd name="T83" fmla="*/ 2147483646 h 530"/>
                <a:gd name="T84" fmla="*/ 2147483646 w 548"/>
                <a:gd name="T85" fmla="*/ 2147483646 h 530"/>
                <a:gd name="T86" fmla="*/ 2147483646 w 548"/>
                <a:gd name="T87" fmla="*/ 2147483646 h 530"/>
                <a:gd name="T88" fmla="*/ 2147483646 w 548"/>
                <a:gd name="T89" fmla="*/ 2147483646 h 530"/>
                <a:gd name="T90" fmla="*/ 2147483646 w 548"/>
                <a:gd name="T91" fmla="*/ 2147483646 h 530"/>
                <a:gd name="T92" fmla="*/ 2147483646 w 548"/>
                <a:gd name="T93" fmla="*/ 2147483646 h 53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48"/>
                <a:gd name="T142" fmla="*/ 0 h 530"/>
                <a:gd name="T143" fmla="*/ 548 w 548"/>
                <a:gd name="T144" fmla="*/ 530 h 53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48" h="530">
                  <a:moveTo>
                    <a:pt x="453" y="368"/>
                  </a:moveTo>
                  <a:lnTo>
                    <a:pt x="508" y="281"/>
                  </a:lnTo>
                  <a:lnTo>
                    <a:pt x="547" y="239"/>
                  </a:lnTo>
                  <a:lnTo>
                    <a:pt x="542" y="197"/>
                  </a:lnTo>
                  <a:lnTo>
                    <a:pt x="503" y="153"/>
                  </a:lnTo>
                  <a:lnTo>
                    <a:pt x="497" y="117"/>
                  </a:lnTo>
                  <a:lnTo>
                    <a:pt x="429" y="22"/>
                  </a:lnTo>
                  <a:lnTo>
                    <a:pt x="423" y="32"/>
                  </a:lnTo>
                  <a:lnTo>
                    <a:pt x="411" y="45"/>
                  </a:lnTo>
                  <a:lnTo>
                    <a:pt x="382" y="13"/>
                  </a:lnTo>
                  <a:lnTo>
                    <a:pt x="337" y="0"/>
                  </a:lnTo>
                  <a:lnTo>
                    <a:pt x="337" y="13"/>
                  </a:lnTo>
                  <a:lnTo>
                    <a:pt x="337" y="32"/>
                  </a:lnTo>
                  <a:lnTo>
                    <a:pt x="320" y="47"/>
                  </a:lnTo>
                  <a:lnTo>
                    <a:pt x="283" y="82"/>
                  </a:lnTo>
                  <a:lnTo>
                    <a:pt x="246" y="82"/>
                  </a:lnTo>
                  <a:lnTo>
                    <a:pt x="232" y="107"/>
                  </a:lnTo>
                  <a:lnTo>
                    <a:pt x="218" y="107"/>
                  </a:lnTo>
                  <a:lnTo>
                    <a:pt x="191" y="134"/>
                  </a:lnTo>
                  <a:lnTo>
                    <a:pt x="175" y="134"/>
                  </a:lnTo>
                  <a:lnTo>
                    <a:pt x="144" y="166"/>
                  </a:lnTo>
                  <a:lnTo>
                    <a:pt x="125" y="171"/>
                  </a:lnTo>
                  <a:lnTo>
                    <a:pt x="82" y="235"/>
                  </a:lnTo>
                  <a:lnTo>
                    <a:pt x="55" y="196"/>
                  </a:lnTo>
                  <a:lnTo>
                    <a:pt x="26" y="176"/>
                  </a:lnTo>
                  <a:lnTo>
                    <a:pt x="12" y="190"/>
                  </a:lnTo>
                  <a:lnTo>
                    <a:pt x="28" y="277"/>
                  </a:lnTo>
                  <a:lnTo>
                    <a:pt x="14" y="307"/>
                  </a:lnTo>
                  <a:lnTo>
                    <a:pt x="0" y="350"/>
                  </a:lnTo>
                  <a:lnTo>
                    <a:pt x="42" y="377"/>
                  </a:lnTo>
                  <a:lnTo>
                    <a:pt x="62" y="380"/>
                  </a:lnTo>
                  <a:lnTo>
                    <a:pt x="92" y="421"/>
                  </a:lnTo>
                  <a:lnTo>
                    <a:pt x="115" y="409"/>
                  </a:lnTo>
                  <a:lnTo>
                    <a:pt x="149" y="368"/>
                  </a:lnTo>
                  <a:lnTo>
                    <a:pt x="182" y="308"/>
                  </a:lnTo>
                  <a:lnTo>
                    <a:pt x="240" y="296"/>
                  </a:lnTo>
                  <a:lnTo>
                    <a:pt x="276" y="332"/>
                  </a:lnTo>
                  <a:lnTo>
                    <a:pt x="251" y="392"/>
                  </a:lnTo>
                  <a:lnTo>
                    <a:pt x="218" y="445"/>
                  </a:lnTo>
                  <a:lnTo>
                    <a:pt x="246" y="467"/>
                  </a:lnTo>
                  <a:lnTo>
                    <a:pt x="246" y="494"/>
                  </a:lnTo>
                  <a:lnTo>
                    <a:pt x="223" y="518"/>
                  </a:lnTo>
                  <a:lnTo>
                    <a:pt x="228" y="529"/>
                  </a:lnTo>
                  <a:lnTo>
                    <a:pt x="269" y="507"/>
                  </a:lnTo>
                  <a:lnTo>
                    <a:pt x="330" y="425"/>
                  </a:lnTo>
                  <a:lnTo>
                    <a:pt x="423" y="374"/>
                  </a:lnTo>
                  <a:lnTo>
                    <a:pt x="453" y="368"/>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07" name="Freeform 8"/>
            <p:cNvSpPr>
              <a:spLocks/>
            </p:cNvSpPr>
            <p:nvPr/>
          </p:nvSpPr>
          <p:spPr bwMode="auto">
            <a:xfrm>
              <a:off x="3321872" y="675761"/>
              <a:ext cx="678236" cy="451745"/>
            </a:xfrm>
            <a:custGeom>
              <a:avLst/>
              <a:gdLst>
                <a:gd name="T0" fmla="*/ 2147483646 w 793"/>
                <a:gd name="T1" fmla="*/ 2147483646 h 540"/>
                <a:gd name="T2" fmla="*/ 2147483646 w 793"/>
                <a:gd name="T3" fmla="*/ 2147483646 h 540"/>
                <a:gd name="T4" fmla="*/ 2147483646 w 793"/>
                <a:gd name="T5" fmla="*/ 2147483646 h 540"/>
                <a:gd name="T6" fmla="*/ 2147483646 w 793"/>
                <a:gd name="T7" fmla="*/ 2147483646 h 540"/>
                <a:gd name="T8" fmla="*/ 2147483646 w 793"/>
                <a:gd name="T9" fmla="*/ 2147483646 h 540"/>
                <a:gd name="T10" fmla="*/ 2147483646 w 793"/>
                <a:gd name="T11" fmla="*/ 2147483646 h 540"/>
                <a:gd name="T12" fmla="*/ 2147483646 w 793"/>
                <a:gd name="T13" fmla="*/ 2147483646 h 540"/>
                <a:gd name="T14" fmla="*/ 2147483646 w 793"/>
                <a:gd name="T15" fmla="*/ 2147483646 h 540"/>
                <a:gd name="T16" fmla="*/ 2147483646 w 793"/>
                <a:gd name="T17" fmla="*/ 2147483646 h 540"/>
                <a:gd name="T18" fmla="*/ 2147483646 w 793"/>
                <a:gd name="T19" fmla="*/ 2147483646 h 540"/>
                <a:gd name="T20" fmla="*/ 2147483646 w 793"/>
                <a:gd name="T21" fmla="*/ 2147483646 h 540"/>
                <a:gd name="T22" fmla="*/ 2147483646 w 793"/>
                <a:gd name="T23" fmla="*/ 2147483646 h 540"/>
                <a:gd name="T24" fmla="*/ 2147483646 w 793"/>
                <a:gd name="T25" fmla="*/ 2147483646 h 540"/>
                <a:gd name="T26" fmla="*/ 2147483646 w 793"/>
                <a:gd name="T27" fmla="*/ 2147483646 h 540"/>
                <a:gd name="T28" fmla="*/ 2147483646 w 793"/>
                <a:gd name="T29" fmla="*/ 2147483646 h 540"/>
                <a:gd name="T30" fmla="*/ 2147483646 w 793"/>
                <a:gd name="T31" fmla="*/ 2147483646 h 540"/>
                <a:gd name="T32" fmla="*/ 0 w 793"/>
                <a:gd name="T33" fmla="*/ 2147483646 h 540"/>
                <a:gd name="T34" fmla="*/ 2147483646 w 793"/>
                <a:gd name="T35" fmla="*/ 2147483646 h 540"/>
                <a:gd name="T36" fmla="*/ 2147483646 w 793"/>
                <a:gd name="T37" fmla="*/ 2147483646 h 540"/>
                <a:gd name="T38" fmla="*/ 2147483646 w 793"/>
                <a:gd name="T39" fmla="*/ 2147483646 h 540"/>
                <a:gd name="T40" fmla="*/ 2147483646 w 793"/>
                <a:gd name="T41" fmla="*/ 2147483646 h 540"/>
                <a:gd name="T42" fmla="*/ 2147483646 w 793"/>
                <a:gd name="T43" fmla="*/ 2147483646 h 540"/>
                <a:gd name="T44" fmla="*/ 2147483646 w 793"/>
                <a:gd name="T45" fmla="*/ 2147483646 h 540"/>
                <a:gd name="T46" fmla="*/ 2147483646 w 793"/>
                <a:gd name="T47" fmla="*/ 2147483646 h 540"/>
                <a:gd name="T48" fmla="*/ 2147483646 w 793"/>
                <a:gd name="T49" fmla="*/ 2147483646 h 540"/>
                <a:gd name="T50" fmla="*/ 2147483646 w 793"/>
                <a:gd name="T51" fmla="*/ 2147483646 h 540"/>
                <a:gd name="T52" fmla="*/ 2147483646 w 793"/>
                <a:gd name="T53" fmla="*/ 2147483646 h 540"/>
                <a:gd name="T54" fmla="*/ 2147483646 w 793"/>
                <a:gd name="T55" fmla="*/ 2147483646 h 540"/>
                <a:gd name="T56" fmla="*/ 2147483646 w 793"/>
                <a:gd name="T57" fmla="*/ 2147483646 h 540"/>
                <a:gd name="T58" fmla="*/ 2147483646 w 793"/>
                <a:gd name="T59" fmla="*/ 2147483646 h 540"/>
                <a:gd name="T60" fmla="*/ 2147483646 w 793"/>
                <a:gd name="T61" fmla="*/ 2147483646 h 540"/>
                <a:gd name="T62" fmla="*/ 2147483646 w 793"/>
                <a:gd name="T63" fmla="*/ 2147483646 h 540"/>
                <a:gd name="T64" fmla="*/ 2147483646 w 793"/>
                <a:gd name="T65" fmla="*/ 2147483646 h 540"/>
                <a:gd name="T66" fmla="*/ 2147483646 w 793"/>
                <a:gd name="T67" fmla="*/ 2147483646 h 540"/>
                <a:gd name="T68" fmla="*/ 2147483646 w 793"/>
                <a:gd name="T69" fmla="*/ 2147483646 h 540"/>
                <a:gd name="T70" fmla="*/ 2147483646 w 793"/>
                <a:gd name="T71" fmla="*/ 2147483646 h 5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93"/>
                <a:gd name="T109" fmla="*/ 0 h 540"/>
                <a:gd name="T110" fmla="*/ 793 w 793"/>
                <a:gd name="T111" fmla="*/ 540 h 5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93" h="540">
                  <a:moveTo>
                    <a:pt x="784" y="151"/>
                  </a:moveTo>
                  <a:lnTo>
                    <a:pt x="768" y="148"/>
                  </a:lnTo>
                  <a:lnTo>
                    <a:pt x="742" y="148"/>
                  </a:lnTo>
                  <a:lnTo>
                    <a:pt x="705" y="136"/>
                  </a:lnTo>
                  <a:lnTo>
                    <a:pt x="694" y="115"/>
                  </a:lnTo>
                  <a:lnTo>
                    <a:pt x="681" y="133"/>
                  </a:lnTo>
                  <a:lnTo>
                    <a:pt x="664" y="120"/>
                  </a:lnTo>
                  <a:lnTo>
                    <a:pt x="625" y="163"/>
                  </a:lnTo>
                  <a:lnTo>
                    <a:pt x="618" y="176"/>
                  </a:lnTo>
                  <a:lnTo>
                    <a:pt x="600" y="178"/>
                  </a:lnTo>
                  <a:lnTo>
                    <a:pt x="576" y="151"/>
                  </a:lnTo>
                  <a:lnTo>
                    <a:pt x="554" y="144"/>
                  </a:lnTo>
                  <a:lnTo>
                    <a:pt x="529" y="94"/>
                  </a:lnTo>
                  <a:lnTo>
                    <a:pt x="511" y="108"/>
                  </a:lnTo>
                  <a:lnTo>
                    <a:pt x="517" y="148"/>
                  </a:lnTo>
                  <a:lnTo>
                    <a:pt x="504" y="156"/>
                  </a:lnTo>
                  <a:lnTo>
                    <a:pt x="472" y="122"/>
                  </a:lnTo>
                  <a:lnTo>
                    <a:pt x="460" y="108"/>
                  </a:lnTo>
                  <a:lnTo>
                    <a:pt x="435" y="108"/>
                  </a:lnTo>
                  <a:lnTo>
                    <a:pt x="423" y="70"/>
                  </a:lnTo>
                  <a:lnTo>
                    <a:pt x="388" y="51"/>
                  </a:lnTo>
                  <a:lnTo>
                    <a:pt x="342" y="70"/>
                  </a:lnTo>
                  <a:lnTo>
                    <a:pt x="325" y="66"/>
                  </a:lnTo>
                  <a:lnTo>
                    <a:pt x="301" y="39"/>
                  </a:lnTo>
                  <a:lnTo>
                    <a:pt x="262" y="61"/>
                  </a:lnTo>
                  <a:lnTo>
                    <a:pt x="241" y="61"/>
                  </a:lnTo>
                  <a:lnTo>
                    <a:pt x="216" y="70"/>
                  </a:lnTo>
                  <a:lnTo>
                    <a:pt x="180" y="45"/>
                  </a:lnTo>
                  <a:lnTo>
                    <a:pt x="154" y="0"/>
                  </a:lnTo>
                  <a:lnTo>
                    <a:pt x="98" y="9"/>
                  </a:lnTo>
                  <a:lnTo>
                    <a:pt x="75" y="37"/>
                  </a:lnTo>
                  <a:lnTo>
                    <a:pt x="73" y="66"/>
                  </a:lnTo>
                  <a:lnTo>
                    <a:pt x="7" y="48"/>
                  </a:lnTo>
                  <a:lnTo>
                    <a:pt x="0" y="70"/>
                  </a:lnTo>
                  <a:lnTo>
                    <a:pt x="4" y="82"/>
                  </a:lnTo>
                  <a:lnTo>
                    <a:pt x="39" y="108"/>
                  </a:lnTo>
                  <a:lnTo>
                    <a:pt x="39" y="144"/>
                  </a:lnTo>
                  <a:lnTo>
                    <a:pt x="44" y="176"/>
                  </a:lnTo>
                  <a:lnTo>
                    <a:pt x="64" y="206"/>
                  </a:lnTo>
                  <a:lnTo>
                    <a:pt x="66" y="231"/>
                  </a:lnTo>
                  <a:lnTo>
                    <a:pt x="80" y="241"/>
                  </a:lnTo>
                  <a:lnTo>
                    <a:pt x="130" y="195"/>
                  </a:lnTo>
                  <a:lnTo>
                    <a:pt x="180" y="259"/>
                  </a:lnTo>
                  <a:lnTo>
                    <a:pt x="180" y="296"/>
                  </a:lnTo>
                  <a:lnTo>
                    <a:pt x="208" y="312"/>
                  </a:lnTo>
                  <a:lnTo>
                    <a:pt x="208" y="298"/>
                  </a:lnTo>
                  <a:lnTo>
                    <a:pt x="253" y="312"/>
                  </a:lnTo>
                  <a:lnTo>
                    <a:pt x="283" y="344"/>
                  </a:lnTo>
                  <a:lnTo>
                    <a:pt x="295" y="330"/>
                  </a:lnTo>
                  <a:lnTo>
                    <a:pt x="301" y="320"/>
                  </a:lnTo>
                  <a:lnTo>
                    <a:pt x="368" y="415"/>
                  </a:lnTo>
                  <a:lnTo>
                    <a:pt x="375" y="452"/>
                  </a:lnTo>
                  <a:lnTo>
                    <a:pt x="414" y="495"/>
                  </a:lnTo>
                  <a:lnTo>
                    <a:pt x="418" y="539"/>
                  </a:lnTo>
                  <a:lnTo>
                    <a:pt x="452" y="517"/>
                  </a:lnTo>
                  <a:lnTo>
                    <a:pt x="483" y="426"/>
                  </a:lnTo>
                  <a:lnTo>
                    <a:pt x="499" y="420"/>
                  </a:lnTo>
                  <a:lnTo>
                    <a:pt x="534" y="440"/>
                  </a:lnTo>
                  <a:lnTo>
                    <a:pt x="591" y="433"/>
                  </a:lnTo>
                  <a:lnTo>
                    <a:pt x="609" y="415"/>
                  </a:lnTo>
                  <a:lnTo>
                    <a:pt x="583" y="375"/>
                  </a:lnTo>
                  <a:lnTo>
                    <a:pt x="591" y="364"/>
                  </a:lnTo>
                  <a:lnTo>
                    <a:pt x="642" y="346"/>
                  </a:lnTo>
                  <a:lnTo>
                    <a:pt x="664" y="307"/>
                  </a:lnTo>
                  <a:lnTo>
                    <a:pt x="691" y="294"/>
                  </a:lnTo>
                  <a:lnTo>
                    <a:pt x="694" y="252"/>
                  </a:lnTo>
                  <a:lnTo>
                    <a:pt x="700" y="225"/>
                  </a:lnTo>
                  <a:lnTo>
                    <a:pt x="716" y="220"/>
                  </a:lnTo>
                  <a:lnTo>
                    <a:pt x="729" y="235"/>
                  </a:lnTo>
                  <a:lnTo>
                    <a:pt x="745" y="246"/>
                  </a:lnTo>
                  <a:lnTo>
                    <a:pt x="782" y="199"/>
                  </a:lnTo>
                  <a:lnTo>
                    <a:pt x="792" y="160"/>
                  </a:lnTo>
                  <a:lnTo>
                    <a:pt x="784" y="151"/>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08" name="Freeform 9"/>
            <p:cNvSpPr>
              <a:spLocks/>
            </p:cNvSpPr>
            <p:nvPr/>
          </p:nvSpPr>
          <p:spPr bwMode="auto">
            <a:xfrm>
              <a:off x="1638658" y="2370114"/>
              <a:ext cx="738882" cy="750020"/>
            </a:xfrm>
            <a:custGeom>
              <a:avLst/>
              <a:gdLst>
                <a:gd name="T0" fmla="*/ 2147483646 w 867"/>
                <a:gd name="T1" fmla="*/ 2147483646 h 900"/>
                <a:gd name="T2" fmla="*/ 2147483646 w 867"/>
                <a:gd name="T3" fmla="*/ 2147483646 h 900"/>
                <a:gd name="T4" fmla="*/ 2147483646 w 867"/>
                <a:gd name="T5" fmla="*/ 2147483646 h 900"/>
                <a:gd name="T6" fmla="*/ 2147483646 w 867"/>
                <a:gd name="T7" fmla="*/ 2147483646 h 900"/>
                <a:gd name="T8" fmla="*/ 2147483646 w 867"/>
                <a:gd name="T9" fmla="*/ 2147483646 h 900"/>
                <a:gd name="T10" fmla="*/ 2147483646 w 867"/>
                <a:gd name="T11" fmla="*/ 2147483646 h 900"/>
                <a:gd name="T12" fmla="*/ 2147483646 w 867"/>
                <a:gd name="T13" fmla="*/ 2147483646 h 900"/>
                <a:gd name="T14" fmla="*/ 2147483646 w 867"/>
                <a:gd name="T15" fmla="*/ 2147483646 h 900"/>
                <a:gd name="T16" fmla="*/ 2147483646 w 867"/>
                <a:gd name="T17" fmla="*/ 2147483646 h 900"/>
                <a:gd name="T18" fmla="*/ 2147483646 w 867"/>
                <a:gd name="T19" fmla="*/ 2147483646 h 900"/>
                <a:gd name="T20" fmla="*/ 2147483646 w 867"/>
                <a:gd name="T21" fmla="*/ 2147483646 h 900"/>
                <a:gd name="T22" fmla="*/ 2147483646 w 867"/>
                <a:gd name="T23" fmla="*/ 2147483646 h 900"/>
                <a:gd name="T24" fmla="*/ 2147483646 w 867"/>
                <a:gd name="T25" fmla="*/ 2147483646 h 900"/>
                <a:gd name="T26" fmla="*/ 2147483646 w 867"/>
                <a:gd name="T27" fmla="*/ 2147483646 h 900"/>
                <a:gd name="T28" fmla="*/ 2147483646 w 867"/>
                <a:gd name="T29" fmla="*/ 0 h 900"/>
                <a:gd name="T30" fmla="*/ 2147483646 w 867"/>
                <a:gd name="T31" fmla="*/ 2147483646 h 900"/>
                <a:gd name="T32" fmla="*/ 2147483646 w 867"/>
                <a:gd name="T33" fmla="*/ 2147483646 h 900"/>
                <a:gd name="T34" fmla="*/ 2147483646 w 867"/>
                <a:gd name="T35" fmla="*/ 2147483646 h 900"/>
                <a:gd name="T36" fmla="*/ 2147483646 w 867"/>
                <a:gd name="T37" fmla="*/ 2147483646 h 900"/>
                <a:gd name="T38" fmla="*/ 2147483646 w 867"/>
                <a:gd name="T39" fmla="*/ 2147483646 h 900"/>
                <a:gd name="T40" fmla="*/ 2147483646 w 867"/>
                <a:gd name="T41" fmla="*/ 2147483646 h 900"/>
                <a:gd name="T42" fmla="*/ 2147483646 w 867"/>
                <a:gd name="T43" fmla="*/ 2147483646 h 900"/>
                <a:gd name="T44" fmla="*/ 0 w 867"/>
                <a:gd name="T45" fmla="*/ 2147483646 h 900"/>
                <a:gd name="T46" fmla="*/ 2147483646 w 867"/>
                <a:gd name="T47" fmla="*/ 2147483646 h 900"/>
                <a:gd name="T48" fmla="*/ 2147483646 w 867"/>
                <a:gd name="T49" fmla="*/ 2147483646 h 900"/>
                <a:gd name="T50" fmla="*/ 2147483646 w 867"/>
                <a:gd name="T51" fmla="*/ 2147483646 h 900"/>
                <a:gd name="T52" fmla="*/ 2147483646 w 867"/>
                <a:gd name="T53" fmla="*/ 2147483646 h 900"/>
                <a:gd name="T54" fmla="*/ 2147483646 w 867"/>
                <a:gd name="T55" fmla="*/ 2147483646 h 900"/>
                <a:gd name="T56" fmla="*/ 2147483646 w 867"/>
                <a:gd name="T57" fmla="*/ 2147483646 h 900"/>
                <a:gd name="T58" fmla="*/ 2147483646 w 867"/>
                <a:gd name="T59" fmla="*/ 2147483646 h 900"/>
                <a:gd name="T60" fmla="*/ 2147483646 w 867"/>
                <a:gd name="T61" fmla="*/ 2147483646 h 900"/>
                <a:gd name="T62" fmla="*/ 2147483646 w 867"/>
                <a:gd name="T63" fmla="*/ 2147483646 h 900"/>
                <a:gd name="T64" fmla="*/ 2147483646 w 867"/>
                <a:gd name="T65" fmla="*/ 2147483646 h 900"/>
                <a:gd name="T66" fmla="*/ 2147483646 w 867"/>
                <a:gd name="T67" fmla="*/ 2147483646 h 900"/>
                <a:gd name="T68" fmla="*/ 2147483646 w 867"/>
                <a:gd name="T69" fmla="*/ 2147483646 h 900"/>
                <a:gd name="T70" fmla="*/ 2147483646 w 867"/>
                <a:gd name="T71" fmla="*/ 2147483646 h 900"/>
                <a:gd name="T72" fmla="*/ 2147483646 w 867"/>
                <a:gd name="T73" fmla="*/ 2147483646 h 900"/>
                <a:gd name="T74" fmla="*/ 2147483646 w 867"/>
                <a:gd name="T75" fmla="*/ 2147483646 h 900"/>
                <a:gd name="T76" fmla="*/ 2147483646 w 867"/>
                <a:gd name="T77" fmla="*/ 2147483646 h 900"/>
                <a:gd name="T78" fmla="*/ 2147483646 w 867"/>
                <a:gd name="T79" fmla="*/ 2147483646 h 900"/>
                <a:gd name="T80" fmla="*/ 2147483646 w 867"/>
                <a:gd name="T81" fmla="*/ 2147483646 h 900"/>
                <a:gd name="T82" fmla="*/ 2147483646 w 867"/>
                <a:gd name="T83" fmla="*/ 2147483646 h 900"/>
                <a:gd name="T84" fmla="*/ 2147483646 w 867"/>
                <a:gd name="T85" fmla="*/ 2147483646 h 900"/>
                <a:gd name="T86" fmla="*/ 2147483646 w 867"/>
                <a:gd name="T87" fmla="*/ 2147483646 h 900"/>
                <a:gd name="T88" fmla="*/ 2147483646 w 867"/>
                <a:gd name="T89" fmla="*/ 2147483646 h 900"/>
                <a:gd name="T90" fmla="*/ 2147483646 w 867"/>
                <a:gd name="T91" fmla="*/ 2147483646 h 900"/>
                <a:gd name="T92" fmla="*/ 2147483646 w 867"/>
                <a:gd name="T93" fmla="*/ 2147483646 h 900"/>
                <a:gd name="T94" fmla="*/ 2147483646 w 867"/>
                <a:gd name="T95" fmla="*/ 2147483646 h 900"/>
                <a:gd name="T96" fmla="*/ 2147483646 w 867"/>
                <a:gd name="T97" fmla="*/ 2147483646 h 900"/>
                <a:gd name="T98" fmla="*/ 2147483646 w 867"/>
                <a:gd name="T99" fmla="*/ 2147483646 h 900"/>
                <a:gd name="T100" fmla="*/ 2147483646 w 867"/>
                <a:gd name="T101" fmla="*/ 2147483646 h 900"/>
                <a:gd name="T102" fmla="*/ 2147483646 w 867"/>
                <a:gd name="T103" fmla="*/ 2147483646 h 900"/>
                <a:gd name="T104" fmla="*/ 2147483646 w 867"/>
                <a:gd name="T105" fmla="*/ 2147483646 h 900"/>
                <a:gd name="T106" fmla="*/ 2147483646 w 867"/>
                <a:gd name="T107" fmla="*/ 2147483646 h 900"/>
                <a:gd name="T108" fmla="*/ 2147483646 w 867"/>
                <a:gd name="T109" fmla="*/ 2147483646 h 900"/>
                <a:gd name="T110" fmla="*/ 2147483646 w 867"/>
                <a:gd name="T111" fmla="*/ 2147483646 h 900"/>
                <a:gd name="T112" fmla="*/ 2147483646 w 867"/>
                <a:gd name="T113" fmla="*/ 2147483646 h 900"/>
                <a:gd name="T114" fmla="*/ 2147483646 w 867"/>
                <a:gd name="T115" fmla="*/ 2147483646 h 900"/>
                <a:gd name="T116" fmla="*/ 2147483646 w 867"/>
                <a:gd name="T117" fmla="*/ 2147483646 h 9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7"/>
                <a:gd name="T178" fmla="*/ 0 h 900"/>
                <a:gd name="T179" fmla="*/ 867 w 867"/>
                <a:gd name="T180" fmla="*/ 900 h 9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7" h="900">
                  <a:moveTo>
                    <a:pt x="762" y="165"/>
                  </a:moveTo>
                  <a:lnTo>
                    <a:pt x="756" y="139"/>
                  </a:lnTo>
                  <a:lnTo>
                    <a:pt x="734" y="133"/>
                  </a:lnTo>
                  <a:lnTo>
                    <a:pt x="695" y="156"/>
                  </a:lnTo>
                  <a:lnTo>
                    <a:pt x="671" y="142"/>
                  </a:lnTo>
                  <a:lnTo>
                    <a:pt x="671" y="110"/>
                  </a:lnTo>
                  <a:lnTo>
                    <a:pt x="658" y="96"/>
                  </a:lnTo>
                  <a:lnTo>
                    <a:pt x="658" y="78"/>
                  </a:lnTo>
                  <a:lnTo>
                    <a:pt x="623" y="72"/>
                  </a:lnTo>
                  <a:lnTo>
                    <a:pt x="616" y="80"/>
                  </a:lnTo>
                  <a:lnTo>
                    <a:pt x="621" y="105"/>
                  </a:lnTo>
                  <a:lnTo>
                    <a:pt x="591" y="117"/>
                  </a:lnTo>
                  <a:lnTo>
                    <a:pt x="585" y="134"/>
                  </a:lnTo>
                  <a:lnTo>
                    <a:pt x="591" y="157"/>
                  </a:lnTo>
                  <a:lnTo>
                    <a:pt x="528" y="229"/>
                  </a:lnTo>
                  <a:lnTo>
                    <a:pt x="540" y="313"/>
                  </a:lnTo>
                  <a:lnTo>
                    <a:pt x="510" y="337"/>
                  </a:lnTo>
                  <a:lnTo>
                    <a:pt x="497" y="322"/>
                  </a:lnTo>
                  <a:lnTo>
                    <a:pt x="437" y="357"/>
                  </a:lnTo>
                  <a:lnTo>
                    <a:pt x="416" y="345"/>
                  </a:lnTo>
                  <a:lnTo>
                    <a:pt x="329" y="180"/>
                  </a:lnTo>
                  <a:lnTo>
                    <a:pt x="296" y="156"/>
                  </a:lnTo>
                  <a:lnTo>
                    <a:pt x="268" y="147"/>
                  </a:lnTo>
                  <a:lnTo>
                    <a:pt x="255" y="124"/>
                  </a:lnTo>
                  <a:lnTo>
                    <a:pt x="271" y="100"/>
                  </a:lnTo>
                  <a:lnTo>
                    <a:pt x="245" y="80"/>
                  </a:lnTo>
                  <a:lnTo>
                    <a:pt x="217" y="105"/>
                  </a:lnTo>
                  <a:lnTo>
                    <a:pt x="188" y="110"/>
                  </a:lnTo>
                  <a:lnTo>
                    <a:pt x="167" y="22"/>
                  </a:lnTo>
                  <a:lnTo>
                    <a:pt x="163" y="0"/>
                  </a:lnTo>
                  <a:lnTo>
                    <a:pt x="133" y="37"/>
                  </a:lnTo>
                  <a:lnTo>
                    <a:pt x="121" y="44"/>
                  </a:lnTo>
                  <a:lnTo>
                    <a:pt x="122" y="100"/>
                  </a:lnTo>
                  <a:lnTo>
                    <a:pt x="116" y="112"/>
                  </a:lnTo>
                  <a:lnTo>
                    <a:pt x="100" y="112"/>
                  </a:lnTo>
                  <a:lnTo>
                    <a:pt x="88" y="100"/>
                  </a:lnTo>
                  <a:lnTo>
                    <a:pt x="73" y="117"/>
                  </a:lnTo>
                  <a:lnTo>
                    <a:pt x="88" y="182"/>
                  </a:lnTo>
                  <a:lnTo>
                    <a:pt x="105" y="182"/>
                  </a:lnTo>
                  <a:lnTo>
                    <a:pt x="121" y="192"/>
                  </a:lnTo>
                  <a:lnTo>
                    <a:pt x="125" y="231"/>
                  </a:lnTo>
                  <a:lnTo>
                    <a:pt x="117" y="367"/>
                  </a:lnTo>
                  <a:lnTo>
                    <a:pt x="25" y="451"/>
                  </a:lnTo>
                  <a:lnTo>
                    <a:pt x="20" y="482"/>
                  </a:lnTo>
                  <a:lnTo>
                    <a:pt x="2" y="496"/>
                  </a:lnTo>
                  <a:lnTo>
                    <a:pt x="0" y="514"/>
                  </a:lnTo>
                  <a:lnTo>
                    <a:pt x="15" y="553"/>
                  </a:lnTo>
                  <a:lnTo>
                    <a:pt x="2" y="583"/>
                  </a:lnTo>
                  <a:lnTo>
                    <a:pt x="10" y="585"/>
                  </a:lnTo>
                  <a:lnTo>
                    <a:pt x="57" y="572"/>
                  </a:lnTo>
                  <a:lnTo>
                    <a:pt x="122" y="571"/>
                  </a:lnTo>
                  <a:lnTo>
                    <a:pt x="116" y="597"/>
                  </a:lnTo>
                  <a:lnTo>
                    <a:pt x="127" y="622"/>
                  </a:lnTo>
                  <a:lnTo>
                    <a:pt x="133" y="660"/>
                  </a:lnTo>
                  <a:lnTo>
                    <a:pt x="140" y="672"/>
                  </a:lnTo>
                  <a:lnTo>
                    <a:pt x="179" y="672"/>
                  </a:lnTo>
                  <a:lnTo>
                    <a:pt x="197" y="684"/>
                  </a:lnTo>
                  <a:lnTo>
                    <a:pt x="177" y="709"/>
                  </a:lnTo>
                  <a:lnTo>
                    <a:pt x="175" y="740"/>
                  </a:lnTo>
                  <a:lnTo>
                    <a:pt x="160" y="775"/>
                  </a:lnTo>
                  <a:lnTo>
                    <a:pt x="170" y="788"/>
                  </a:lnTo>
                  <a:lnTo>
                    <a:pt x="195" y="790"/>
                  </a:lnTo>
                  <a:lnTo>
                    <a:pt x="236" y="806"/>
                  </a:lnTo>
                  <a:lnTo>
                    <a:pt x="230" y="820"/>
                  </a:lnTo>
                  <a:lnTo>
                    <a:pt x="257" y="861"/>
                  </a:lnTo>
                  <a:lnTo>
                    <a:pt x="297" y="861"/>
                  </a:lnTo>
                  <a:lnTo>
                    <a:pt x="347" y="831"/>
                  </a:lnTo>
                  <a:lnTo>
                    <a:pt x="361" y="841"/>
                  </a:lnTo>
                  <a:lnTo>
                    <a:pt x="361" y="856"/>
                  </a:lnTo>
                  <a:lnTo>
                    <a:pt x="368" y="882"/>
                  </a:lnTo>
                  <a:lnTo>
                    <a:pt x="381" y="894"/>
                  </a:lnTo>
                  <a:lnTo>
                    <a:pt x="409" y="891"/>
                  </a:lnTo>
                  <a:lnTo>
                    <a:pt x="418" y="899"/>
                  </a:lnTo>
                  <a:lnTo>
                    <a:pt x="428" y="886"/>
                  </a:lnTo>
                  <a:lnTo>
                    <a:pt x="428" y="848"/>
                  </a:lnTo>
                  <a:lnTo>
                    <a:pt x="410" y="775"/>
                  </a:lnTo>
                  <a:lnTo>
                    <a:pt x="423" y="756"/>
                  </a:lnTo>
                  <a:lnTo>
                    <a:pt x="465" y="756"/>
                  </a:lnTo>
                  <a:lnTo>
                    <a:pt x="474" y="756"/>
                  </a:lnTo>
                  <a:lnTo>
                    <a:pt x="497" y="728"/>
                  </a:lnTo>
                  <a:lnTo>
                    <a:pt x="555" y="745"/>
                  </a:lnTo>
                  <a:lnTo>
                    <a:pt x="578" y="726"/>
                  </a:lnTo>
                  <a:lnTo>
                    <a:pt x="591" y="738"/>
                  </a:lnTo>
                  <a:lnTo>
                    <a:pt x="616" y="721"/>
                  </a:lnTo>
                  <a:lnTo>
                    <a:pt x="640" y="745"/>
                  </a:lnTo>
                  <a:lnTo>
                    <a:pt x="647" y="745"/>
                  </a:lnTo>
                  <a:lnTo>
                    <a:pt x="656" y="733"/>
                  </a:lnTo>
                  <a:lnTo>
                    <a:pt x="676" y="714"/>
                  </a:lnTo>
                  <a:lnTo>
                    <a:pt x="683" y="721"/>
                  </a:lnTo>
                  <a:lnTo>
                    <a:pt x="713" y="716"/>
                  </a:lnTo>
                  <a:lnTo>
                    <a:pt x="738" y="693"/>
                  </a:lnTo>
                  <a:lnTo>
                    <a:pt x="762" y="660"/>
                  </a:lnTo>
                  <a:lnTo>
                    <a:pt x="792" y="655"/>
                  </a:lnTo>
                  <a:lnTo>
                    <a:pt x="809" y="672"/>
                  </a:lnTo>
                  <a:lnTo>
                    <a:pt x="821" y="637"/>
                  </a:lnTo>
                  <a:lnTo>
                    <a:pt x="846" y="636"/>
                  </a:lnTo>
                  <a:lnTo>
                    <a:pt x="856" y="627"/>
                  </a:lnTo>
                  <a:lnTo>
                    <a:pt x="866" y="595"/>
                  </a:lnTo>
                  <a:lnTo>
                    <a:pt x="854" y="578"/>
                  </a:lnTo>
                  <a:lnTo>
                    <a:pt x="771" y="561"/>
                  </a:lnTo>
                  <a:lnTo>
                    <a:pt x="756" y="538"/>
                  </a:lnTo>
                  <a:lnTo>
                    <a:pt x="734" y="538"/>
                  </a:lnTo>
                  <a:lnTo>
                    <a:pt x="708" y="538"/>
                  </a:lnTo>
                  <a:lnTo>
                    <a:pt x="694" y="512"/>
                  </a:lnTo>
                  <a:lnTo>
                    <a:pt x="694" y="496"/>
                  </a:lnTo>
                  <a:lnTo>
                    <a:pt x="706" y="438"/>
                  </a:lnTo>
                  <a:lnTo>
                    <a:pt x="671" y="405"/>
                  </a:lnTo>
                  <a:lnTo>
                    <a:pt x="695" y="302"/>
                  </a:lnTo>
                  <a:lnTo>
                    <a:pt x="681" y="288"/>
                  </a:lnTo>
                  <a:lnTo>
                    <a:pt x="628" y="306"/>
                  </a:lnTo>
                  <a:lnTo>
                    <a:pt x="616" y="283"/>
                  </a:lnTo>
                  <a:lnTo>
                    <a:pt x="616" y="258"/>
                  </a:lnTo>
                  <a:lnTo>
                    <a:pt x="603" y="246"/>
                  </a:lnTo>
                  <a:lnTo>
                    <a:pt x="630" y="210"/>
                  </a:lnTo>
                  <a:lnTo>
                    <a:pt x="658" y="219"/>
                  </a:lnTo>
                  <a:lnTo>
                    <a:pt x="671" y="207"/>
                  </a:lnTo>
                  <a:lnTo>
                    <a:pt x="725" y="214"/>
                  </a:lnTo>
                  <a:lnTo>
                    <a:pt x="752" y="207"/>
                  </a:lnTo>
                  <a:lnTo>
                    <a:pt x="762" y="165"/>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09" name="Freeform 10"/>
            <p:cNvSpPr>
              <a:spLocks/>
            </p:cNvSpPr>
            <p:nvPr/>
          </p:nvSpPr>
          <p:spPr bwMode="auto">
            <a:xfrm>
              <a:off x="2988942" y="2214169"/>
              <a:ext cx="384911" cy="524767"/>
            </a:xfrm>
            <a:custGeom>
              <a:avLst/>
              <a:gdLst>
                <a:gd name="T0" fmla="*/ 2147483646 w 449"/>
                <a:gd name="T1" fmla="*/ 2147483646 h 630"/>
                <a:gd name="T2" fmla="*/ 2147483646 w 449"/>
                <a:gd name="T3" fmla="*/ 2147483646 h 630"/>
                <a:gd name="T4" fmla="*/ 2147483646 w 449"/>
                <a:gd name="T5" fmla="*/ 2147483646 h 630"/>
                <a:gd name="T6" fmla="*/ 2147483646 w 449"/>
                <a:gd name="T7" fmla="*/ 2147483646 h 630"/>
                <a:gd name="T8" fmla="*/ 2147483646 w 449"/>
                <a:gd name="T9" fmla="*/ 2147483646 h 630"/>
                <a:gd name="T10" fmla="*/ 0 w 449"/>
                <a:gd name="T11" fmla="*/ 2147483646 h 630"/>
                <a:gd name="T12" fmla="*/ 2147483646 w 449"/>
                <a:gd name="T13" fmla="*/ 2147483646 h 630"/>
                <a:gd name="T14" fmla="*/ 2147483646 w 449"/>
                <a:gd name="T15" fmla="*/ 2147483646 h 630"/>
                <a:gd name="T16" fmla="*/ 2147483646 w 449"/>
                <a:gd name="T17" fmla="*/ 2147483646 h 630"/>
                <a:gd name="T18" fmla="*/ 2147483646 w 449"/>
                <a:gd name="T19" fmla="*/ 2147483646 h 630"/>
                <a:gd name="T20" fmla="*/ 2147483646 w 449"/>
                <a:gd name="T21" fmla="*/ 2147483646 h 630"/>
                <a:gd name="T22" fmla="*/ 2147483646 w 449"/>
                <a:gd name="T23" fmla="*/ 2147483646 h 630"/>
                <a:gd name="T24" fmla="*/ 2147483646 w 449"/>
                <a:gd name="T25" fmla="*/ 2147483646 h 630"/>
                <a:gd name="T26" fmla="*/ 2147483646 w 449"/>
                <a:gd name="T27" fmla="*/ 2147483646 h 630"/>
                <a:gd name="T28" fmla="*/ 2147483646 w 449"/>
                <a:gd name="T29" fmla="*/ 2147483646 h 630"/>
                <a:gd name="T30" fmla="*/ 2147483646 w 449"/>
                <a:gd name="T31" fmla="*/ 2147483646 h 630"/>
                <a:gd name="T32" fmla="*/ 2147483646 w 449"/>
                <a:gd name="T33" fmla="*/ 2147483646 h 630"/>
                <a:gd name="T34" fmla="*/ 2147483646 w 449"/>
                <a:gd name="T35" fmla="*/ 2147483646 h 630"/>
                <a:gd name="T36" fmla="*/ 2147483646 w 449"/>
                <a:gd name="T37" fmla="*/ 2147483646 h 630"/>
                <a:gd name="T38" fmla="*/ 2147483646 w 449"/>
                <a:gd name="T39" fmla="*/ 2147483646 h 630"/>
                <a:gd name="T40" fmla="*/ 2147483646 w 449"/>
                <a:gd name="T41" fmla="*/ 2147483646 h 630"/>
                <a:gd name="T42" fmla="*/ 2147483646 w 449"/>
                <a:gd name="T43" fmla="*/ 2147483646 h 630"/>
                <a:gd name="T44" fmla="*/ 2147483646 w 449"/>
                <a:gd name="T45" fmla="*/ 2147483646 h 630"/>
                <a:gd name="T46" fmla="*/ 2147483646 w 449"/>
                <a:gd name="T47" fmla="*/ 2147483646 h 630"/>
                <a:gd name="T48" fmla="*/ 2147483646 w 449"/>
                <a:gd name="T49" fmla="*/ 2147483646 h 630"/>
                <a:gd name="T50" fmla="*/ 2147483646 w 449"/>
                <a:gd name="T51" fmla="*/ 2147483646 h 630"/>
                <a:gd name="T52" fmla="*/ 2147483646 w 449"/>
                <a:gd name="T53" fmla="*/ 2147483646 h 630"/>
                <a:gd name="T54" fmla="*/ 2147483646 w 449"/>
                <a:gd name="T55" fmla="*/ 2147483646 h 630"/>
                <a:gd name="T56" fmla="*/ 2147483646 w 449"/>
                <a:gd name="T57" fmla="*/ 2147483646 h 630"/>
                <a:gd name="T58" fmla="*/ 2147483646 w 449"/>
                <a:gd name="T59" fmla="*/ 2147483646 h 630"/>
                <a:gd name="T60" fmla="*/ 2147483646 w 449"/>
                <a:gd name="T61" fmla="*/ 2147483646 h 630"/>
                <a:gd name="T62" fmla="*/ 2147483646 w 449"/>
                <a:gd name="T63" fmla="*/ 2147483646 h 630"/>
                <a:gd name="T64" fmla="*/ 2147483646 w 449"/>
                <a:gd name="T65" fmla="*/ 2147483646 h 630"/>
                <a:gd name="T66" fmla="*/ 2147483646 w 449"/>
                <a:gd name="T67" fmla="*/ 2147483646 h 630"/>
                <a:gd name="T68" fmla="*/ 2147483646 w 449"/>
                <a:gd name="T69" fmla="*/ 2147483646 h 630"/>
                <a:gd name="T70" fmla="*/ 2147483646 w 449"/>
                <a:gd name="T71" fmla="*/ 2147483646 h 630"/>
                <a:gd name="T72" fmla="*/ 2147483646 w 449"/>
                <a:gd name="T73" fmla="*/ 2147483646 h 630"/>
                <a:gd name="T74" fmla="*/ 2147483646 w 449"/>
                <a:gd name="T75" fmla="*/ 2147483646 h 630"/>
                <a:gd name="T76" fmla="*/ 2147483646 w 449"/>
                <a:gd name="T77" fmla="*/ 2147483646 h 630"/>
                <a:gd name="T78" fmla="*/ 2147483646 w 449"/>
                <a:gd name="T79" fmla="*/ 2147483646 h 630"/>
                <a:gd name="T80" fmla="*/ 2147483646 w 449"/>
                <a:gd name="T81" fmla="*/ 2147483646 h 630"/>
                <a:gd name="T82" fmla="*/ 2147483646 w 449"/>
                <a:gd name="T83" fmla="*/ 2147483646 h 630"/>
                <a:gd name="T84" fmla="*/ 2147483646 w 449"/>
                <a:gd name="T85" fmla="*/ 2147483646 h 630"/>
                <a:gd name="T86" fmla="*/ 2147483646 w 449"/>
                <a:gd name="T87" fmla="*/ 2147483646 h 630"/>
                <a:gd name="T88" fmla="*/ 2147483646 w 449"/>
                <a:gd name="T89" fmla="*/ 2147483646 h 630"/>
                <a:gd name="T90" fmla="*/ 2147483646 w 449"/>
                <a:gd name="T91" fmla="*/ 2147483646 h 630"/>
                <a:gd name="T92" fmla="*/ 2147483646 w 449"/>
                <a:gd name="T93" fmla="*/ 2147483646 h 630"/>
                <a:gd name="T94" fmla="*/ 2147483646 w 449"/>
                <a:gd name="T95" fmla="*/ 2147483646 h 630"/>
                <a:gd name="T96" fmla="*/ 2147483646 w 449"/>
                <a:gd name="T97" fmla="*/ 2147483646 h 630"/>
                <a:gd name="T98" fmla="*/ 2147483646 w 449"/>
                <a:gd name="T99" fmla="*/ 0 h 630"/>
                <a:gd name="T100" fmla="*/ 2147483646 w 449"/>
                <a:gd name="T101" fmla="*/ 2147483646 h 630"/>
                <a:gd name="T102" fmla="*/ 2147483646 w 449"/>
                <a:gd name="T103" fmla="*/ 2147483646 h 630"/>
                <a:gd name="T104" fmla="*/ 2147483646 w 449"/>
                <a:gd name="T105" fmla="*/ 2147483646 h 630"/>
                <a:gd name="T106" fmla="*/ 2147483646 w 449"/>
                <a:gd name="T107" fmla="*/ 2147483646 h 630"/>
                <a:gd name="T108" fmla="*/ 2147483646 w 449"/>
                <a:gd name="T109" fmla="*/ 2147483646 h 630"/>
                <a:gd name="T110" fmla="*/ 2147483646 w 449"/>
                <a:gd name="T111" fmla="*/ 2147483646 h 63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49"/>
                <a:gd name="T169" fmla="*/ 0 h 630"/>
                <a:gd name="T170" fmla="*/ 449 w 449"/>
                <a:gd name="T171" fmla="*/ 630 h 63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49" h="630">
                  <a:moveTo>
                    <a:pt x="9" y="138"/>
                  </a:moveTo>
                  <a:lnTo>
                    <a:pt x="38" y="194"/>
                  </a:lnTo>
                  <a:lnTo>
                    <a:pt x="40" y="223"/>
                  </a:lnTo>
                  <a:lnTo>
                    <a:pt x="27" y="253"/>
                  </a:lnTo>
                  <a:lnTo>
                    <a:pt x="4" y="270"/>
                  </a:lnTo>
                  <a:lnTo>
                    <a:pt x="0" y="322"/>
                  </a:lnTo>
                  <a:lnTo>
                    <a:pt x="7" y="331"/>
                  </a:lnTo>
                  <a:lnTo>
                    <a:pt x="19" y="326"/>
                  </a:lnTo>
                  <a:lnTo>
                    <a:pt x="27" y="331"/>
                  </a:lnTo>
                  <a:lnTo>
                    <a:pt x="27" y="366"/>
                  </a:lnTo>
                  <a:lnTo>
                    <a:pt x="40" y="405"/>
                  </a:lnTo>
                  <a:lnTo>
                    <a:pt x="58" y="412"/>
                  </a:lnTo>
                  <a:lnTo>
                    <a:pt x="61" y="471"/>
                  </a:lnTo>
                  <a:lnTo>
                    <a:pt x="50" y="510"/>
                  </a:lnTo>
                  <a:lnTo>
                    <a:pt x="61" y="528"/>
                  </a:lnTo>
                  <a:lnTo>
                    <a:pt x="81" y="547"/>
                  </a:lnTo>
                  <a:lnTo>
                    <a:pt x="126" y="535"/>
                  </a:lnTo>
                  <a:lnTo>
                    <a:pt x="136" y="553"/>
                  </a:lnTo>
                  <a:lnTo>
                    <a:pt x="120" y="572"/>
                  </a:lnTo>
                  <a:lnTo>
                    <a:pt x="97" y="608"/>
                  </a:lnTo>
                  <a:lnTo>
                    <a:pt x="97" y="618"/>
                  </a:lnTo>
                  <a:lnTo>
                    <a:pt x="112" y="629"/>
                  </a:lnTo>
                  <a:lnTo>
                    <a:pt x="209" y="588"/>
                  </a:lnTo>
                  <a:lnTo>
                    <a:pt x="244" y="608"/>
                  </a:lnTo>
                  <a:lnTo>
                    <a:pt x="253" y="598"/>
                  </a:lnTo>
                  <a:lnTo>
                    <a:pt x="244" y="576"/>
                  </a:lnTo>
                  <a:lnTo>
                    <a:pt x="246" y="562"/>
                  </a:lnTo>
                  <a:lnTo>
                    <a:pt x="261" y="472"/>
                  </a:lnTo>
                  <a:lnTo>
                    <a:pt x="275" y="452"/>
                  </a:lnTo>
                  <a:lnTo>
                    <a:pt x="282" y="427"/>
                  </a:lnTo>
                  <a:lnTo>
                    <a:pt x="299" y="390"/>
                  </a:lnTo>
                  <a:lnTo>
                    <a:pt x="289" y="375"/>
                  </a:lnTo>
                  <a:lnTo>
                    <a:pt x="292" y="344"/>
                  </a:lnTo>
                  <a:lnTo>
                    <a:pt x="334" y="296"/>
                  </a:lnTo>
                  <a:lnTo>
                    <a:pt x="333" y="264"/>
                  </a:lnTo>
                  <a:lnTo>
                    <a:pt x="358" y="218"/>
                  </a:lnTo>
                  <a:lnTo>
                    <a:pt x="385" y="226"/>
                  </a:lnTo>
                  <a:lnTo>
                    <a:pt x="438" y="186"/>
                  </a:lnTo>
                  <a:lnTo>
                    <a:pt x="448" y="166"/>
                  </a:lnTo>
                  <a:lnTo>
                    <a:pt x="414" y="103"/>
                  </a:lnTo>
                  <a:lnTo>
                    <a:pt x="392" y="70"/>
                  </a:lnTo>
                  <a:lnTo>
                    <a:pt x="408" y="56"/>
                  </a:lnTo>
                  <a:lnTo>
                    <a:pt x="388" y="37"/>
                  </a:lnTo>
                  <a:lnTo>
                    <a:pt x="336" y="37"/>
                  </a:lnTo>
                  <a:lnTo>
                    <a:pt x="315" y="12"/>
                  </a:lnTo>
                  <a:lnTo>
                    <a:pt x="273" y="54"/>
                  </a:lnTo>
                  <a:lnTo>
                    <a:pt x="258" y="46"/>
                  </a:lnTo>
                  <a:lnTo>
                    <a:pt x="275" y="14"/>
                  </a:lnTo>
                  <a:lnTo>
                    <a:pt x="273" y="4"/>
                  </a:lnTo>
                  <a:lnTo>
                    <a:pt x="258" y="0"/>
                  </a:lnTo>
                  <a:lnTo>
                    <a:pt x="209" y="27"/>
                  </a:lnTo>
                  <a:lnTo>
                    <a:pt x="171" y="39"/>
                  </a:lnTo>
                  <a:lnTo>
                    <a:pt x="138" y="37"/>
                  </a:lnTo>
                  <a:lnTo>
                    <a:pt x="70" y="100"/>
                  </a:lnTo>
                  <a:lnTo>
                    <a:pt x="34" y="112"/>
                  </a:lnTo>
                  <a:lnTo>
                    <a:pt x="9" y="138"/>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10" name="Freeform 11"/>
            <p:cNvSpPr>
              <a:spLocks/>
            </p:cNvSpPr>
            <p:nvPr/>
          </p:nvSpPr>
          <p:spPr bwMode="auto">
            <a:xfrm>
              <a:off x="2153523" y="2367639"/>
              <a:ext cx="512390" cy="422041"/>
            </a:xfrm>
            <a:custGeom>
              <a:avLst/>
              <a:gdLst>
                <a:gd name="T0" fmla="*/ 2147483646 w 600"/>
                <a:gd name="T1" fmla="*/ 2147483646 h 506"/>
                <a:gd name="T2" fmla="*/ 2147483646 w 600"/>
                <a:gd name="T3" fmla="*/ 2147483646 h 506"/>
                <a:gd name="T4" fmla="*/ 2147483646 w 600"/>
                <a:gd name="T5" fmla="*/ 2147483646 h 506"/>
                <a:gd name="T6" fmla="*/ 2147483646 w 600"/>
                <a:gd name="T7" fmla="*/ 2147483646 h 506"/>
                <a:gd name="T8" fmla="*/ 2147483646 w 600"/>
                <a:gd name="T9" fmla="*/ 2147483646 h 506"/>
                <a:gd name="T10" fmla="*/ 2147483646 w 600"/>
                <a:gd name="T11" fmla="*/ 2147483646 h 506"/>
                <a:gd name="T12" fmla="*/ 0 w 600"/>
                <a:gd name="T13" fmla="*/ 2147483646 h 506"/>
                <a:gd name="T14" fmla="*/ 2147483646 w 600"/>
                <a:gd name="T15" fmla="*/ 2147483646 h 506"/>
                <a:gd name="T16" fmla="*/ 2147483646 w 600"/>
                <a:gd name="T17" fmla="*/ 2147483646 h 506"/>
                <a:gd name="T18" fmla="*/ 2147483646 w 600"/>
                <a:gd name="T19" fmla="*/ 2147483646 h 506"/>
                <a:gd name="T20" fmla="*/ 2147483646 w 600"/>
                <a:gd name="T21" fmla="*/ 2147483646 h 506"/>
                <a:gd name="T22" fmla="*/ 2147483646 w 600"/>
                <a:gd name="T23" fmla="*/ 2147483646 h 506"/>
                <a:gd name="T24" fmla="*/ 2147483646 w 600"/>
                <a:gd name="T25" fmla="*/ 2147483646 h 506"/>
                <a:gd name="T26" fmla="*/ 2147483646 w 600"/>
                <a:gd name="T27" fmla="*/ 2147483646 h 506"/>
                <a:gd name="T28" fmla="*/ 2147483646 w 600"/>
                <a:gd name="T29" fmla="*/ 2147483646 h 506"/>
                <a:gd name="T30" fmla="*/ 2147483646 w 600"/>
                <a:gd name="T31" fmla="*/ 2147483646 h 506"/>
                <a:gd name="T32" fmla="*/ 2147483646 w 600"/>
                <a:gd name="T33" fmla="*/ 2147483646 h 506"/>
                <a:gd name="T34" fmla="*/ 2147483646 w 600"/>
                <a:gd name="T35" fmla="*/ 2147483646 h 506"/>
                <a:gd name="T36" fmla="*/ 2147483646 w 600"/>
                <a:gd name="T37" fmla="*/ 2147483646 h 506"/>
                <a:gd name="T38" fmla="*/ 2147483646 w 600"/>
                <a:gd name="T39" fmla="*/ 2147483646 h 506"/>
                <a:gd name="T40" fmla="*/ 2147483646 w 600"/>
                <a:gd name="T41" fmla="*/ 2147483646 h 506"/>
                <a:gd name="T42" fmla="*/ 2147483646 w 600"/>
                <a:gd name="T43" fmla="*/ 2147483646 h 506"/>
                <a:gd name="T44" fmla="*/ 2147483646 w 600"/>
                <a:gd name="T45" fmla="*/ 2147483646 h 506"/>
                <a:gd name="T46" fmla="*/ 2147483646 w 600"/>
                <a:gd name="T47" fmla="*/ 2147483646 h 506"/>
                <a:gd name="T48" fmla="*/ 2147483646 w 600"/>
                <a:gd name="T49" fmla="*/ 2147483646 h 506"/>
                <a:gd name="T50" fmla="*/ 2147483646 w 600"/>
                <a:gd name="T51" fmla="*/ 2147483646 h 506"/>
                <a:gd name="T52" fmla="*/ 2147483646 w 600"/>
                <a:gd name="T53" fmla="*/ 2147483646 h 506"/>
                <a:gd name="T54" fmla="*/ 2147483646 w 600"/>
                <a:gd name="T55" fmla="*/ 2147483646 h 506"/>
                <a:gd name="T56" fmla="*/ 2147483646 w 600"/>
                <a:gd name="T57" fmla="*/ 2147483646 h 506"/>
                <a:gd name="T58" fmla="*/ 2147483646 w 600"/>
                <a:gd name="T59" fmla="*/ 2147483646 h 506"/>
                <a:gd name="T60" fmla="*/ 2147483646 w 600"/>
                <a:gd name="T61" fmla="*/ 2147483646 h 506"/>
                <a:gd name="T62" fmla="*/ 2147483646 w 600"/>
                <a:gd name="T63" fmla="*/ 2147483646 h 506"/>
                <a:gd name="T64" fmla="*/ 2147483646 w 600"/>
                <a:gd name="T65" fmla="*/ 2147483646 h 506"/>
                <a:gd name="T66" fmla="*/ 2147483646 w 600"/>
                <a:gd name="T67" fmla="*/ 2147483646 h 506"/>
                <a:gd name="T68" fmla="*/ 2147483646 w 600"/>
                <a:gd name="T69" fmla="*/ 2147483646 h 506"/>
                <a:gd name="T70" fmla="*/ 2147483646 w 600"/>
                <a:gd name="T71" fmla="*/ 2147483646 h 506"/>
                <a:gd name="T72" fmla="*/ 2147483646 w 600"/>
                <a:gd name="T73" fmla="*/ 2147483646 h 506"/>
                <a:gd name="T74" fmla="*/ 2147483646 w 600"/>
                <a:gd name="T75" fmla="*/ 2147483646 h 506"/>
                <a:gd name="T76" fmla="*/ 2147483646 w 600"/>
                <a:gd name="T77" fmla="*/ 2147483646 h 506"/>
                <a:gd name="T78" fmla="*/ 2147483646 w 600"/>
                <a:gd name="T79" fmla="*/ 2147483646 h 506"/>
                <a:gd name="T80" fmla="*/ 2147483646 w 600"/>
                <a:gd name="T81" fmla="*/ 2147483646 h 506"/>
                <a:gd name="T82" fmla="*/ 2147483646 w 600"/>
                <a:gd name="T83" fmla="*/ 2147483646 h 506"/>
                <a:gd name="T84" fmla="*/ 2147483646 w 600"/>
                <a:gd name="T85" fmla="*/ 2147483646 h 506"/>
                <a:gd name="T86" fmla="*/ 2147483646 w 600"/>
                <a:gd name="T87" fmla="*/ 2147483646 h 506"/>
                <a:gd name="T88" fmla="*/ 2147483646 w 600"/>
                <a:gd name="T89" fmla="*/ 2147483646 h 506"/>
                <a:gd name="T90" fmla="*/ 2147483646 w 600"/>
                <a:gd name="T91" fmla="*/ 2147483646 h 506"/>
                <a:gd name="T92" fmla="*/ 2147483646 w 600"/>
                <a:gd name="T93" fmla="*/ 2147483646 h 506"/>
                <a:gd name="T94" fmla="*/ 2147483646 w 600"/>
                <a:gd name="T95" fmla="*/ 0 h 506"/>
                <a:gd name="T96" fmla="*/ 2147483646 w 600"/>
                <a:gd name="T97" fmla="*/ 2147483646 h 506"/>
                <a:gd name="T98" fmla="*/ 2147483646 w 600"/>
                <a:gd name="T99" fmla="*/ 2147483646 h 506"/>
                <a:gd name="T100" fmla="*/ 2147483646 w 600"/>
                <a:gd name="T101" fmla="*/ 2147483646 h 506"/>
                <a:gd name="T102" fmla="*/ 2147483646 w 600"/>
                <a:gd name="T103" fmla="*/ 2147483646 h 506"/>
                <a:gd name="T104" fmla="*/ 2147483646 w 600"/>
                <a:gd name="T105" fmla="*/ 2147483646 h 506"/>
                <a:gd name="T106" fmla="*/ 2147483646 w 600"/>
                <a:gd name="T107" fmla="*/ 2147483646 h 506"/>
                <a:gd name="T108" fmla="*/ 2147483646 w 600"/>
                <a:gd name="T109" fmla="*/ 2147483646 h 506"/>
                <a:gd name="T110" fmla="*/ 2147483646 w 600"/>
                <a:gd name="T111" fmla="*/ 2147483646 h 506"/>
                <a:gd name="T112" fmla="*/ 2147483646 w 600"/>
                <a:gd name="T113" fmla="*/ 2147483646 h 506"/>
                <a:gd name="T114" fmla="*/ 2147483646 w 600"/>
                <a:gd name="T115" fmla="*/ 2147483646 h 506"/>
                <a:gd name="T116" fmla="*/ 2147483646 w 600"/>
                <a:gd name="T117" fmla="*/ 2147483646 h 506"/>
                <a:gd name="T118" fmla="*/ 2147483646 w 600"/>
                <a:gd name="T119" fmla="*/ 2147483646 h 50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506"/>
                <a:gd name="T182" fmla="*/ 600 w 600"/>
                <a:gd name="T183" fmla="*/ 506 h 50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506">
                  <a:moveTo>
                    <a:pt x="163" y="169"/>
                  </a:moveTo>
                  <a:lnTo>
                    <a:pt x="152" y="210"/>
                  </a:lnTo>
                  <a:lnTo>
                    <a:pt x="126" y="217"/>
                  </a:lnTo>
                  <a:lnTo>
                    <a:pt x="70" y="210"/>
                  </a:lnTo>
                  <a:lnTo>
                    <a:pt x="57" y="222"/>
                  </a:lnTo>
                  <a:lnTo>
                    <a:pt x="28" y="212"/>
                  </a:lnTo>
                  <a:lnTo>
                    <a:pt x="0" y="249"/>
                  </a:lnTo>
                  <a:lnTo>
                    <a:pt x="13" y="261"/>
                  </a:lnTo>
                  <a:lnTo>
                    <a:pt x="13" y="286"/>
                  </a:lnTo>
                  <a:lnTo>
                    <a:pt x="26" y="308"/>
                  </a:lnTo>
                  <a:lnTo>
                    <a:pt x="80" y="291"/>
                  </a:lnTo>
                  <a:lnTo>
                    <a:pt x="95" y="304"/>
                  </a:lnTo>
                  <a:lnTo>
                    <a:pt x="70" y="407"/>
                  </a:lnTo>
                  <a:lnTo>
                    <a:pt x="106" y="439"/>
                  </a:lnTo>
                  <a:lnTo>
                    <a:pt x="94" y="496"/>
                  </a:lnTo>
                  <a:lnTo>
                    <a:pt x="130" y="500"/>
                  </a:lnTo>
                  <a:lnTo>
                    <a:pt x="163" y="467"/>
                  </a:lnTo>
                  <a:lnTo>
                    <a:pt x="177" y="476"/>
                  </a:lnTo>
                  <a:lnTo>
                    <a:pt x="246" y="505"/>
                  </a:lnTo>
                  <a:lnTo>
                    <a:pt x="257" y="496"/>
                  </a:lnTo>
                  <a:lnTo>
                    <a:pt x="260" y="476"/>
                  </a:lnTo>
                  <a:lnTo>
                    <a:pt x="274" y="463"/>
                  </a:lnTo>
                  <a:lnTo>
                    <a:pt x="372" y="402"/>
                  </a:lnTo>
                  <a:lnTo>
                    <a:pt x="386" y="422"/>
                  </a:lnTo>
                  <a:lnTo>
                    <a:pt x="448" y="439"/>
                  </a:lnTo>
                  <a:lnTo>
                    <a:pt x="478" y="397"/>
                  </a:lnTo>
                  <a:lnTo>
                    <a:pt x="493" y="407"/>
                  </a:lnTo>
                  <a:lnTo>
                    <a:pt x="517" y="407"/>
                  </a:lnTo>
                  <a:lnTo>
                    <a:pt x="517" y="395"/>
                  </a:lnTo>
                  <a:lnTo>
                    <a:pt x="548" y="385"/>
                  </a:lnTo>
                  <a:lnTo>
                    <a:pt x="548" y="377"/>
                  </a:lnTo>
                  <a:lnTo>
                    <a:pt x="559" y="364"/>
                  </a:lnTo>
                  <a:lnTo>
                    <a:pt x="566" y="366"/>
                  </a:lnTo>
                  <a:lnTo>
                    <a:pt x="599" y="337"/>
                  </a:lnTo>
                  <a:lnTo>
                    <a:pt x="571" y="293"/>
                  </a:lnTo>
                  <a:lnTo>
                    <a:pt x="585" y="232"/>
                  </a:lnTo>
                  <a:lnTo>
                    <a:pt x="570" y="212"/>
                  </a:lnTo>
                  <a:lnTo>
                    <a:pt x="524" y="224"/>
                  </a:lnTo>
                  <a:lnTo>
                    <a:pt x="519" y="217"/>
                  </a:lnTo>
                  <a:lnTo>
                    <a:pt x="570" y="164"/>
                  </a:lnTo>
                  <a:lnTo>
                    <a:pt x="548" y="78"/>
                  </a:lnTo>
                  <a:lnTo>
                    <a:pt x="514" y="103"/>
                  </a:lnTo>
                  <a:lnTo>
                    <a:pt x="483" y="74"/>
                  </a:lnTo>
                  <a:lnTo>
                    <a:pt x="456" y="38"/>
                  </a:lnTo>
                  <a:lnTo>
                    <a:pt x="452" y="15"/>
                  </a:lnTo>
                  <a:lnTo>
                    <a:pt x="436" y="10"/>
                  </a:lnTo>
                  <a:lnTo>
                    <a:pt x="410" y="17"/>
                  </a:lnTo>
                  <a:lnTo>
                    <a:pt x="372" y="0"/>
                  </a:lnTo>
                  <a:lnTo>
                    <a:pt x="354" y="41"/>
                  </a:lnTo>
                  <a:lnTo>
                    <a:pt x="322" y="44"/>
                  </a:lnTo>
                  <a:lnTo>
                    <a:pt x="298" y="78"/>
                  </a:lnTo>
                  <a:lnTo>
                    <a:pt x="283" y="71"/>
                  </a:lnTo>
                  <a:lnTo>
                    <a:pt x="260" y="78"/>
                  </a:lnTo>
                  <a:lnTo>
                    <a:pt x="225" y="58"/>
                  </a:lnTo>
                  <a:lnTo>
                    <a:pt x="197" y="90"/>
                  </a:lnTo>
                  <a:lnTo>
                    <a:pt x="197" y="106"/>
                  </a:lnTo>
                  <a:lnTo>
                    <a:pt x="252" y="133"/>
                  </a:lnTo>
                  <a:lnTo>
                    <a:pt x="265" y="156"/>
                  </a:lnTo>
                  <a:lnTo>
                    <a:pt x="225" y="170"/>
                  </a:lnTo>
                  <a:lnTo>
                    <a:pt x="163" y="169"/>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11" name="Freeform 12"/>
            <p:cNvSpPr>
              <a:spLocks/>
            </p:cNvSpPr>
            <p:nvPr/>
          </p:nvSpPr>
          <p:spPr bwMode="auto">
            <a:xfrm>
              <a:off x="1662174" y="1922082"/>
              <a:ext cx="1006215" cy="743832"/>
            </a:xfrm>
            <a:custGeom>
              <a:avLst/>
              <a:gdLst>
                <a:gd name="T0" fmla="*/ 2147483646 w 1181"/>
                <a:gd name="T1" fmla="*/ 2147483646 h 893"/>
                <a:gd name="T2" fmla="*/ 2147483646 w 1181"/>
                <a:gd name="T3" fmla="*/ 2147483646 h 893"/>
                <a:gd name="T4" fmla="*/ 2147483646 w 1181"/>
                <a:gd name="T5" fmla="*/ 0 h 893"/>
                <a:gd name="T6" fmla="*/ 2147483646 w 1181"/>
                <a:gd name="T7" fmla="*/ 2147483646 h 893"/>
                <a:gd name="T8" fmla="*/ 2147483646 w 1181"/>
                <a:gd name="T9" fmla="*/ 2147483646 h 893"/>
                <a:gd name="T10" fmla="*/ 2147483646 w 1181"/>
                <a:gd name="T11" fmla="*/ 2147483646 h 893"/>
                <a:gd name="T12" fmla="*/ 2147483646 w 1181"/>
                <a:gd name="T13" fmla="*/ 2147483646 h 893"/>
                <a:gd name="T14" fmla="*/ 2147483646 w 1181"/>
                <a:gd name="T15" fmla="*/ 2147483646 h 893"/>
                <a:gd name="T16" fmla="*/ 2147483646 w 1181"/>
                <a:gd name="T17" fmla="*/ 2147483646 h 893"/>
                <a:gd name="T18" fmla="*/ 2147483646 w 1181"/>
                <a:gd name="T19" fmla="*/ 2147483646 h 893"/>
                <a:gd name="T20" fmla="*/ 2147483646 w 1181"/>
                <a:gd name="T21" fmla="*/ 2147483646 h 893"/>
                <a:gd name="T22" fmla="*/ 2147483646 w 1181"/>
                <a:gd name="T23" fmla="*/ 2147483646 h 893"/>
                <a:gd name="T24" fmla="*/ 2147483646 w 1181"/>
                <a:gd name="T25" fmla="*/ 2147483646 h 893"/>
                <a:gd name="T26" fmla="*/ 2147483646 w 1181"/>
                <a:gd name="T27" fmla="*/ 2147483646 h 893"/>
                <a:gd name="T28" fmla="*/ 2147483646 w 1181"/>
                <a:gd name="T29" fmla="*/ 2147483646 h 893"/>
                <a:gd name="T30" fmla="*/ 2147483646 w 1181"/>
                <a:gd name="T31" fmla="*/ 2147483646 h 893"/>
                <a:gd name="T32" fmla="*/ 2147483646 w 1181"/>
                <a:gd name="T33" fmla="*/ 2147483646 h 893"/>
                <a:gd name="T34" fmla="*/ 2147483646 w 1181"/>
                <a:gd name="T35" fmla="*/ 2147483646 h 893"/>
                <a:gd name="T36" fmla="*/ 2147483646 w 1181"/>
                <a:gd name="T37" fmla="*/ 2147483646 h 893"/>
                <a:gd name="T38" fmla="*/ 2147483646 w 1181"/>
                <a:gd name="T39" fmla="*/ 2147483646 h 893"/>
                <a:gd name="T40" fmla="*/ 2147483646 w 1181"/>
                <a:gd name="T41" fmla="*/ 2147483646 h 893"/>
                <a:gd name="T42" fmla="*/ 2147483646 w 1181"/>
                <a:gd name="T43" fmla="*/ 2147483646 h 893"/>
                <a:gd name="T44" fmla="*/ 2147483646 w 1181"/>
                <a:gd name="T45" fmla="*/ 2147483646 h 893"/>
                <a:gd name="T46" fmla="*/ 2147483646 w 1181"/>
                <a:gd name="T47" fmla="*/ 2147483646 h 893"/>
                <a:gd name="T48" fmla="*/ 2147483646 w 1181"/>
                <a:gd name="T49" fmla="*/ 2147483646 h 893"/>
                <a:gd name="T50" fmla="*/ 2147483646 w 1181"/>
                <a:gd name="T51" fmla="*/ 2147483646 h 893"/>
                <a:gd name="T52" fmla="*/ 2147483646 w 1181"/>
                <a:gd name="T53" fmla="*/ 2147483646 h 893"/>
                <a:gd name="T54" fmla="*/ 2147483646 w 1181"/>
                <a:gd name="T55" fmla="*/ 2147483646 h 893"/>
                <a:gd name="T56" fmla="*/ 2147483646 w 1181"/>
                <a:gd name="T57" fmla="*/ 2147483646 h 893"/>
                <a:gd name="T58" fmla="*/ 2147483646 w 1181"/>
                <a:gd name="T59" fmla="*/ 2147483646 h 893"/>
                <a:gd name="T60" fmla="*/ 2147483646 w 1181"/>
                <a:gd name="T61" fmla="*/ 2147483646 h 893"/>
                <a:gd name="T62" fmla="*/ 2147483646 w 1181"/>
                <a:gd name="T63" fmla="*/ 2147483646 h 893"/>
                <a:gd name="T64" fmla="*/ 2147483646 w 1181"/>
                <a:gd name="T65" fmla="*/ 2147483646 h 893"/>
                <a:gd name="T66" fmla="*/ 2147483646 w 1181"/>
                <a:gd name="T67" fmla="*/ 2147483646 h 893"/>
                <a:gd name="T68" fmla="*/ 2147483646 w 1181"/>
                <a:gd name="T69" fmla="*/ 2147483646 h 893"/>
                <a:gd name="T70" fmla="*/ 2147483646 w 1181"/>
                <a:gd name="T71" fmla="*/ 2147483646 h 893"/>
                <a:gd name="T72" fmla="*/ 2147483646 w 1181"/>
                <a:gd name="T73" fmla="*/ 2147483646 h 893"/>
                <a:gd name="T74" fmla="*/ 2147483646 w 1181"/>
                <a:gd name="T75" fmla="*/ 2147483646 h 893"/>
                <a:gd name="T76" fmla="*/ 2147483646 w 1181"/>
                <a:gd name="T77" fmla="*/ 2147483646 h 893"/>
                <a:gd name="T78" fmla="*/ 2147483646 w 1181"/>
                <a:gd name="T79" fmla="*/ 2147483646 h 893"/>
                <a:gd name="T80" fmla="*/ 2147483646 w 1181"/>
                <a:gd name="T81" fmla="*/ 2147483646 h 893"/>
                <a:gd name="T82" fmla="*/ 2147483646 w 1181"/>
                <a:gd name="T83" fmla="*/ 2147483646 h 893"/>
                <a:gd name="T84" fmla="*/ 2147483646 w 1181"/>
                <a:gd name="T85" fmla="*/ 2147483646 h 893"/>
                <a:gd name="T86" fmla="*/ 2147483646 w 1181"/>
                <a:gd name="T87" fmla="*/ 2147483646 h 893"/>
                <a:gd name="T88" fmla="*/ 2147483646 w 1181"/>
                <a:gd name="T89" fmla="*/ 2147483646 h 893"/>
                <a:gd name="T90" fmla="*/ 2147483646 w 1181"/>
                <a:gd name="T91" fmla="*/ 2147483646 h 893"/>
                <a:gd name="T92" fmla="*/ 2147483646 w 1181"/>
                <a:gd name="T93" fmla="*/ 2147483646 h 893"/>
                <a:gd name="T94" fmla="*/ 0 w 1181"/>
                <a:gd name="T95" fmla="*/ 2147483646 h 893"/>
                <a:gd name="T96" fmla="*/ 2147483646 w 1181"/>
                <a:gd name="T97" fmla="*/ 2147483646 h 893"/>
                <a:gd name="T98" fmla="*/ 2147483646 w 1181"/>
                <a:gd name="T99" fmla="*/ 2147483646 h 893"/>
                <a:gd name="T100" fmla="*/ 2147483646 w 1181"/>
                <a:gd name="T101" fmla="*/ 2147483646 h 893"/>
                <a:gd name="T102" fmla="*/ 2147483646 w 1181"/>
                <a:gd name="T103" fmla="*/ 2147483646 h 893"/>
                <a:gd name="T104" fmla="*/ 2147483646 w 1181"/>
                <a:gd name="T105" fmla="*/ 2147483646 h 893"/>
                <a:gd name="T106" fmla="*/ 2147483646 w 1181"/>
                <a:gd name="T107" fmla="*/ 2147483646 h 893"/>
                <a:gd name="T108" fmla="*/ 2147483646 w 1181"/>
                <a:gd name="T109" fmla="*/ 2147483646 h 8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81"/>
                <a:gd name="T166" fmla="*/ 0 h 893"/>
                <a:gd name="T167" fmla="*/ 1181 w 1181"/>
                <a:gd name="T168" fmla="*/ 893 h 8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81" h="893">
                  <a:moveTo>
                    <a:pt x="446" y="111"/>
                  </a:moveTo>
                  <a:lnTo>
                    <a:pt x="462" y="75"/>
                  </a:lnTo>
                  <a:lnTo>
                    <a:pt x="445" y="57"/>
                  </a:lnTo>
                  <a:lnTo>
                    <a:pt x="441" y="27"/>
                  </a:lnTo>
                  <a:lnTo>
                    <a:pt x="500" y="0"/>
                  </a:lnTo>
                  <a:lnTo>
                    <a:pt x="517" y="0"/>
                  </a:lnTo>
                  <a:lnTo>
                    <a:pt x="525" y="24"/>
                  </a:lnTo>
                  <a:lnTo>
                    <a:pt x="530" y="52"/>
                  </a:lnTo>
                  <a:lnTo>
                    <a:pt x="559" y="74"/>
                  </a:lnTo>
                  <a:lnTo>
                    <a:pt x="600" y="111"/>
                  </a:lnTo>
                  <a:lnTo>
                    <a:pt x="621" y="94"/>
                  </a:lnTo>
                  <a:lnTo>
                    <a:pt x="636" y="111"/>
                  </a:lnTo>
                  <a:lnTo>
                    <a:pt x="642" y="150"/>
                  </a:lnTo>
                  <a:lnTo>
                    <a:pt x="667" y="166"/>
                  </a:lnTo>
                  <a:lnTo>
                    <a:pt x="728" y="171"/>
                  </a:lnTo>
                  <a:lnTo>
                    <a:pt x="739" y="160"/>
                  </a:lnTo>
                  <a:lnTo>
                    <a:pt x="734" y="142"/>
                  </a:lnTo>
                  <a:lnTo>
                    <a:pt x="771" y="135"/>
                  </a:lnTo>
                  <a:lnTo>
                    <a:pt x="794" y="138"/>
                  </a:lnTo>
                  <a:lnTo>
                    <a:pt x="794" y="160"/>
                  </a:lnTo>
                  <a:lnTo>
                    <a:pt x="811" y="162"/>
                  </a:lnTo>
                  <a:lnTo>
                    <a:pt x="876" y="150"/>
                  </a:lnTo>
                  <a:lnTo>
                    <a:pt x="888" y="154"/>
                  </a:lnTo>
                  <a:lnTo>
                    <a:pt x="893" y="171"/>
                  </a:lnTo>
                  <a:lnTo>
                    <a:pt x="917" y="180"/>
                  </a:lnTo>
                  <a:lnTo>
                    <a:pt x="974" y="207"/>
                  </a:lnTo>
                  <a:lnTo>
                    <a:pt x="1007" y="194"/>
                  </a:lnTo>
                  <a:lnTo>
                    <a:pt x="1076" y="219"/>
                  </a:lnTo>
                  <a:lnTo>
                    <a:pt x="1089" y="238"/>
                  </a:lnTo>
                  <a:lnTo>
                    <a:pt x="1124" y="230"/>
                  </a:lnTo>
                  <a:lnTo>
                    <a:pt x="1147" y="234"/>
                  </a:lnTo>
                  <a:lnTo>
                    <a:pt x="1169" y="262"/>
                  </a:lnTo>
                  <a:lnTo>
                    <a:pt x="1180" y="320"/>
                  </a:lnTo>
                  <a:lnTo>
                    <a:pt x="1172" y="339"/>
                  </a:lnTo>
                  <a:lnTo>
                    <a:pt x="1158" y="334"/>
                  </a:lnTo>
                  <a:lnTo>
                    <a:pt x="1115" y="367"/>
                  </a:lnTo>
                  <a:lnTo>
                    <a:pt x="1044" y="379"/>
                  </a:lnTo>
                  <a:lnTo>
                    <a:pt x="1025" y="398"/>
                  </a:lnTo>
                  <a:lnTo>
                    <a:pt x="1039" y="418"/>
                  </a:lnTo>
                  <a:lnTo>
                    <a:pt x="1041" y="461"/>
                  </a:lnTo>
                  <a:lnTo>
                    <a:pt x="1061" y="465"/>
                  </a:lnTo>
                  <a:lnTo>
                    <a:pt x="1110" y="527"/>
                  </a:lnTo>
                  <a:lnTo>
                    <a:pt x="1112" y="608"/>
                  </a:lnTo>
                  <a:lnTo>
                    <a:pt x="1081" y="633"/>
                  </a:lnTo>
                  <a:lnTo>
                    <a:pt x="1051" y="603"/>
                  </a:lnTo>
                  <a:lnTo>
                    <a:pt x="1025" y="566"/>
                  </a:lnTo>
                  <a:lnTo>
                    <a:pt x="1021" y="543"/>
                  </a:lnTo>
                  <a:lnTo>
                    <a:pt x="1004" y="539"/>
                  </a:lnTo>
                  <a:lnTo>
                    <a:pt x="979" y="546"/>
                  </a:lnTo>
                  <a:lnTo>
                    <a:pt x="942" y="528"/>
                  </a:lnTo>
                  <a:lnTo>
                    <a:pt x="925" y="571"/>
                  </a:lnTo>
                  <a:lnTo>
                    <a:pt x="893" y="573"/>
                  </a:lnTo>
                  <a:lnTo>
                    <a:pt x="871" y="608"/>
                  </a:lnTo>
                  <a:lnTo>
                    <a:pt x="857" y="601"/>
                  </a:lnTo>
                  <a:lnTo>
                    <a:pt x="834" y="608"/>
                  </a:lnTo>
                  <a:lnTo>
                    <a:pt x="799" y="588"/>
                  </a:lnTo>
                  <a:lnTo>
                    <a:pt x="771" y="620"/>
                  </a:lnTo>
                  <a:lnTo>
                    <a:pt x="771" y="636"/>
                  </a:lnTo>
                  <a:lnTo>
                    <a:pt x="827" y="665"/>
                  </a:lnTo>
                  <a:lnTo>
                    <a:pt x="839" y="686"/>
                  </a:lnTo>
                  <a:lnTo>
                    <a:pt x="799" y="701"/>
                  </a:lnTo>
                  <a:lnTo>
                    <a:pt x="739" y="699"/>
                  </a:lnTo>
                  <a:lnTo>
                    <a:pt x="733" y="673"/>
                  </a:lnTo>
                  <a:lnTo>
                    <a:pt x="710" y="668"/>
                  </a:lnTo>
                  <a:lnTo>
                    <a:pt x="673" y="690"/>
                  </a:lnTo>
                  <a:lnTo>
                    <a:pt x="649" y="677"/>
                  </a:lnTo>
                  <a:lnTo>
                    <a:pt x="649" y="645"/>
                  </a:lnTo>
                  <a:lnTo>
                    <a:pt x="636" y="631"/>
                  </a:lnTo>
                  <a:lnTo>
                    <a:pt x="636" y="613"/>
                  </a:lnTo>
                  <a:lnTo>
                    <a:pt x="600" y="606"/>
                  </a:lnTo>
                  <a:lnTo>
                    <a:pt x="593" y="615"/>
                  </a:lnTo>
                  <a:lnTo>
                    <a:pt x="597" y="641"/>
                  </a:lnTo>
                  <a:lnTo>
                    <a:pt x="567" y="653"/>
                  </a:lnTo>
                  <a:lnTo>
                    <a:pt x="561" y="668"/>
                  </a:lnTo>
                  <a:lnTo>
                    <a:pt x="567" y="691"/>
                  </a:lnTo>
                  <a:lnTo>
                    <a:pt x="505" y="764"/>
                  </a:lnTo>
                  <a:lnTo>
                    <a:pt x="517" y="847"/>
                  </a:lnTo>
                  <a:lnTo>
                    <a:pt x="488" y="871"/>
                  </a:lnTo>
                  <a:lnTo>
                    <a:pt x="474" y="857"/>
                  </a:lnTo>
                  <a:lnTo>
                    <a:pt x="414" y="892"/>
                  </a:lnTo>
                  <a:lnTo>
                    <a:pt x="392" y="879"/>
                  </a:lnTo>
                  <a:lnTo>
                    <a:pt x="304" y="714"/>
                  </a:lnTo>
                  <a:lnTo>
                    <a:pt x="272" y="690"/>
                  </a:lnTo>
                  <a:lnTo>
                    <a:pt x="244" y="681"/>
                  </a:lnTo>
                  <a:lnTo>
                    <a:pt x="231" y="660"/>
                  </a:lnTo>
                  <a:lnTo>
                    <a:pt x="247" y="636"/>
                  </a:lnTo>
                  <a:lnTo>
                    <a:pt x="222" y="615"/>
                  </a:lnTo>
                  <a:lnTo>
                    <a:pt x="192" y="641"/>
                  </a:lnTo>
                  <a:lnTo>
                    <a:pt x="163" y="645"/>
                  </a:lnTo>
                  <a:lnTo>
                    <a:pt x="142" y="557"/>
                  </a:lnTo>
                  <a:lnTo>
                    <a:pt x="138" y="534"/>
                  </a:lnTo>
                  <a:lnTo>
                    <a:pt x="132" y="391"/>
                  </a:lnTo>
                  <a:lnTo>
                    <a:pt x="105" y="320"/>
                  </a:lnTo>
                  <a:lnTo>
                    <a:pt x="124" y="306"/>
                  </a:lnTo>
                  <a:lnTo>
                    <a:pt x="69" y="202"/>
                  </a:lnTo>
                  <a:lnTo>
                    <a:pt x="0" y="147"/>
                  </a:lnTo>
                  <a:lnTo>
                    <a:pt x="10" y="116"/>
                  </a:lnTo>
                  <a:lnTo>
                    <a:pt x="16" y="106"/>
                  </a:lnTo>
                  <a:lnTo>
                    <a:pt x="117" y="90"/>
                  </a:lnTo>
                  <a:lnTo>
                    <a:pt x="184" y="111"/>
                  </a:lnTo>
                  <a:lnTo>
                    <a:pt x="224" y="98"/>
                  </a:lnTo>
                  <a:lnTo>
                    <a:pt x="240" y="122"/>
                  </a:lnTo>
                  <a:lnTo>
                    <a:pt x="290" y="171"/>
                  </a:lnTo>
                  <a:lnTo>
                    <a:pt x="327" y="165"/>
                  </a:lnTo>
                  <a:lnTo>
                    <a:pt x="327" y="135"/>
                  </a:lnTo>
                  <a:lnTo>
                    <a:pt x="337" y="116"/>
                  </a:lnTo>
                  <a:lnTo>
                    <a:pt x="376" y="99"/>
                  </a:lnTo>
                  <a:lnTo>
                    <a:pt x="392" y="126"/>
                  </a:lnTo>
                  <a:lnTo>
                    <a:pt x="414" y="111"/>
                  </a:lnTo>
                  <a:lnTo>
                    <a:pt x="446" y="112"/>
                  </a:lnTo>
                  <a:lnTo>
                    <a:pt x="446" y="111"/>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12" name="Freeform 13"/>
            <p:cNvSpPr>
              <a:spLocks/>
            </p:cNvSpPr>
            <p:nvPr/>
          </p:nvSpPr>
          <p:spPr bwMode="auto">
            <a:xfrm>
              <a:off x="193075" y="1638658"/>
              <a:ext cx="1586676" cy="839132"/>
            </a:xfrm>
            <a:custGeom>
              <a:avLst/>
              <a:gdLst>
                <a:gd name="T0" fmla="*/ 2147483646 w 1863"/>
                <a:gd name="T1" fmla="*/ 2147483646 h 1005"/>
                <a:gd name="T2" fmla="*/ 2147483646 w 1863"/>
                <a:gd name="T3" fmla="*/ 2147483646 h 1005"/>
                <a:gd name="T4" fmla="*/ 2147483646 w 1863"/>
                <a:gd name="T5" fmla="*/ 2147483646 h 1005"/>
                <a:gd name="T6" fmla="*/ 2147483646 w 1863"/>
                <a:gd name="T7" fmla="*/ 2147483646 h 1005"/>
                <a:gd name="T8" fmla="*/ 2147483646 w 1863"/>
                <a:gd name="T9" fmla="*/ 2147483646 h 1005"/>
                <a:gd name="T10" fmla="*/ 2147483646 w 1863"/>
                <a:gd name="T11" fmla="*/ 2147483646 h 1005"/>
                <a:gd name="T12" fmla="*/ 2147483646 w 1863"/>
                <a:gd name="T13" fmla="*/ 2147483646 h 1005"/>
                <a:gd name="T14" fmla="*/ 2147483646 w 1863"/>
                <a:gd name="T15" fmla="*/ 2147483646 h 1005"/>
                <a:gd name="T16" fmla="*/ 2147483646 w 1863"/>
                <a:gd name="T17" fmla="*/ 2147483646 h 1005"/>
                <a:gd name="T18" fmla="*/ 2147483646 w 1863"/>
                <a:gd name="T19" fmla="*/ 2147483646 h 1005"/>
                <a:gd name="T20" fmla="*/ 2147483646 w 1863"/>
                <a:gd name="T21" fmla="*/ 2147483646 h 1005"/>
                <a:gd name="T22" fmla="*/ 2147483646 w 1863"/>
                <a:gd name="T23" fmla="*/ 2147483646 h 1005"/>
                <a:gd name="T24" fmla="*/ 2147483646 w 1863"/>
                <a:gd name="T25" fmla="*/ 2147483646 h 1005"/>
                <a:gd name="T26" fmla="*/ 2147483646 w 1863"/>
                <a:gd name="T27" fmla="*/ 2147483646 h 1005"/>
                <a:gd name="T28" fmla="*/ 2147483646 w 1863"/>
                <a:gd name="T29" fmla="*/ 2147483646 h 1005"/>
                <a:gd name="T30" fmla="*/ 2147483646 w 1863"/>
                <a:gd name="T31" fmla="*/ 2147483646 h 1005"/>
                <a:gd name="T32" fmla="*/ 2147483646 w 1863"/>
                <a:gd name="T33" fmla="*/ 2147483646 h 1005"/>
                <a:gd name="T34" fmla="*/ 2147483646 w 1863"/>
                <a:gd name="T35" fmla="*/ 2147483646 h 1005"/>
                <a:gd name="T36" fmla="*/ 2147483646 w 1863"/>
                <a:gd name="T37" fmla="*/ 2147483646 h 1005"/>
                <a:gd name="T38" fmla="*/ 2147483646 w 1863"/>
                <a:gd name="T39" fmla="*/ 2147483646 h 1005"/>
                <a:gd name="T40" fmla="*/ 2147483646 w 1863"/>
                <a:gd name="T41" fmla="*/ 2147483646 h 1005"/>
                <a:gd name="T42" fmla="*/ 2147483646 w 1863"/>
                <a:gd name="T43" fmla="*/ 2147483646 h 1005"/>
                <a:gd name="T44" fmla="*/ 2147483646 w 1863"/>
                <a:gd name="T45" fmla="*/ 2147483646 h 1005"/>
                <a:gd name="T46" fmla="*/ 2147483646 w 1863"/>
                <a:gd name="T47" fmla="*/ 2147483646 h 1005"/>
                <a:gd name="T48" fmla="*/ 2147483646 w 1863"/>
                <a:gd name="T49" fmla="*/ 2147483646 h 1005"/>
                <a:gd name="T50" fmla="*/ 2147483646 w 1863"/>
                <a:gd name="T51" fmla="*/ 2147483646 h 1005"/>
                <a:gd name="T52" fmla="*/ 2147483646 w 1863"/>
                <a:gd name="T53" fmla="*/ 2147483646 h 1005"/>
                <a:gd name="T54" fmla="*/ 2147483646 w 1863"/>
                <a:gd name="T55" fmla="*/ 2147483646 h 1005"/>
                <a:gd name="T56" fmla="*/ 2147483646 w 1863"/>
                <a:gd name="T57" fmla="*/ 0 h 1005"/>
                <a:gd name="T58" fmla="*/ 2147483646 w 1863"/>
                <a:gd name="T59" fmla="*/ 2147483646 h 1005"/>
                <a:gd name="T60" fmla="*/ 2147483646 w 1863"/>
                <a:gd name="T61" fmla="*/ 2147483646 h 1005"/>
                <a:gd name="T62" fmla="*/ 2147483646 w 1863"/>
                <a:gd name="T63" fmla="*/ 2147483646 h 1005"/>
                <a:gd name="T64" fmla="*/ 2147483646 w 1863"/>
                <a:gd name="T65" fmla="*/ 2147483646 h 1005"/>
                <a:gd name="T66" fmla="*/ 2147483646 w 1863"/>
                <a:gd name="T67" fmla="*/ 2147483646 h 1005"/>
                <a:gd name="T68" fmla="*/ 2147483646 w 1863"/>
                <a:gd name="T69" fmla="*/ 2147483646 h 1005"/>
                <a:gd name="T70" fmla="*/ 2147483646 w 1863"/>
                <a:gd name="T71" fmla="*/ 2147483646 h 1005"/>
                <a:gd name="T72" fmla="*/ 2147483646 w 1863"/>
                <a:gd name="T73" fmla="*/ 2147483646 h 1005"/>
                <a:gd name="T74" fmla="*/ 2147483646 w 1863"/>
                <a:gd name="T75" fmla="*/ 2147483646 h 1005"/>
                <a:gd name="T76" fmla="*/ 2147483646 w 1863"/>
                <a:gd name="T77" fmla="*/ 2147483646 h 1005"/>
                <a:gd name="T78" fmla="*/ 2147483646 w 1863"/>
                <a:gd name="T79" fmla="*/ 2147483646 h 1005"/>
                <a:gd name="T80" fmla="*/ 2147483646 w 1863"/>
                <a:gd name="T81" fmla="*/ 2147483646 h 1005"/>
                <a:gd name="T82" fmla="*/ 2147483646 w 1863"/>
                <a:gd name="T83" fmla="*/ 2147483646 h 1005"/>
                <a:gd name="T84" fmla="*/ 2147483646 w 1863"/>
                <a:gd name="T85" fmla="*/ 2147483646 h 1005"/>
                <a:gd name="T86" fmla="*/ 0 w 1863"/>
                <a:gd name="T87" fmla="*/ 2147483646 h 1005"/>
                <a:gd name="T88" fmla="*/ 2147483646 w 1863"/>
                <a:gd name="T89" fmla="*/ 2147483646 h 1005"/>
                <a:gd name="T90" fmla="*/ 2147483646 w 1863"/>
                <a:gd name="T91" fmla="*/ 2147483646 h 1005"/>
                <a:gd name="T92" fmla="*/ 2147483646 w 1863"/>
                <a:gd name="T93" fmla="*/ 2147483646 h 1005"/>
                <a:gd name="T94" fmla="*/ 2147483646 w 1863"/>
                <a:gd name="T95" fmla="*/ 2147483646 h 1005"/>
                <a:gd name="T96" fmla="*/ 2147483646 w 1863"/>
                <a:gd name="T97" fmla="*/ 2147483646 h 1005"/>
                <a:gd name="T98" fmla="*/ 2147483646 w 1863"/>
                <a:gd name="T99" fmla="*/ 2147483646 h 1005"/>
                <a:gd name="T100" fmla="*/ 2147483646 w 1863"/>
                <a:gd name="T101" fmla="*/ 2147483646 h 1005"/>
                <a:gd name="T102" fmla="*/ 2147483646 w 1863"/>
                <a:gd name="T103" fmla="*/ 2147483646 h 1005"/>
                <a:gd name="T104" fmla="*/ 2147483646 w 1863"/>
                <a:gd name="T105" fmla="*/ 2147483646 h 1005"/>
                <a:gd name="T106" fmla="*/ 2147483646 w 1863"/>
                <a:gd name="T107" fmla="*/ 2147483646 h 1005"/>
                <a:gd name="T108" fmla="*/ 2147483646 w 1863"/>
                <a:gd name="T109" fmla="*/ 2147483646 h 1005"/>
                <a:gd name="T110" fmla="*/ 2147483646 w 1863"/>
                <a:gd name="T111" fmla="*/ 2147483646 h 1005"/>
                <a:gd name="T112" fmla="*/ 2147483646 w 1863"/>
                <a:gd name="T113" fmla="*/ 2147483646 h 1005"/>
                <a:gd name="T114" fmla="*/ 2147483646 w 1863"/>
                <a:gd name="T115" fmla="*/ 2147483646 h 1005"/>
                <a:gd name="T116" fmla="*/ 2147483646 w 1863"/>
                <a:gd name="T117" fmla="*/ 2147483646 h 1005"/>
                <a:gd name="T118" fmla="*/ 2147483646 w 1863"/>
                <a:gd name="T119" fmla="*/ 2147483646 h 1005"/>
                <a:gd name="T120" fmla="*/ 2147483646 w 1863"/>
                <a:gd name="T121" fmla="*/ 2147483646 h 1005"/>
                <a:gd name="T122" fmla="*/ 2147483646 w 1863"/>
                <a:gd name="T123" fmla="*/ 2147483646 h 1005"/>
                <a:gd name="T124" fmla="*/ 2147483646 w 1863"/>
                <a:gd name="T125" fmla="*/ 2147483646 h 10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63"/>
                <a:gd name="T190" fmla="*/ 0 h 1005"/>
                <a:gd name="T191" fmla="*/ 1863 w 1863"/>
                <a:gd name="T192" fmla="*/ 1005 h 100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63" h="1005">
                  <a:moveTo>
                    <a:pt x="1073" y="951"/>
                  </a:moveTo>
                  <a:lnTo>
                    <a:pt x="1132" y="958"/>
                  </a:lnTo>
                  <a:lnTo>
                    <a:pt x="1151" y="985"/>
                  </a:lnTo>
                  <a:lnTo>
                    <a:pt x="1161" y="990"/>
                  </a:lnTo>
                  <a:lnTo>
                    <a:pt x="1250" y="973"/>
                  </a:lnTo>
                  <a:lnTo>
                    <a:pt x="1256" y="958"/>
                  </a:lnTo>
                  <a:lnTo>
                    <a:pt x="1272" y="948"/>
                  </a:lnTo>
                  <a:lnTo>
                    <a:pt x="1316" y="915"/>
                  </a:lnTo>
                  <a:lnTo>
                    <a:pt x="1353" y="910"/>
                  </a:lnTo>
                  <a:lnTo>
                    <a:pt x="1386" y="887"/>
                  </a:lnTo>
                  <a:lnTo>
                    <a:pt x="1452" y="850"/>
                  </a:lnTo>
                  <a:lnTo>
                    <a:pt x="1461" y="863"/>
                  </a:lnTo>
                  <a:lnTo>
                    <a:pt x="1510" y="880"/>
                  </a:lnTo>
                  <a:lnTo>
                    <a:pt x="1582" y="843"/>
                  </a:lnTo>
                  <a:lnTo>
                    <a:pt x="1604" y="858"/>
                  </a:lnTo>
                  <a:lnTo>
                    <a:pt x="1584" y="887"/>
                  </a:lnTo>
                  <a:lnTo>
                    <a:pt x="1592" y="895"/>
                  </a:lnTo>
                  <a:lnTo>
                    <a:pt x="1622" y="895"/>
                  </a:lnTo>
                  <a:lnTo>
                    <a:pt x="1624" y="907"/>
                  </a:lnTo>
                  <a:lnTo>
                    <a:pt x="1599" y="951"/>
                  </a:lnTo>
                  <a:lnTo>
                    <a:pt x="1607" y="958"/>
                  </a:lnTo>
                  <a:lnTo>
                    <a:pt x="1622" y="958"/>
                  </a:lnTo>
                  <a:lnTo>
                    <a:pt x="1694" y="978"/>
                  </a:lnTo>
                  <a:lnTo>
                    <a:pt x="1725" y="951"/>
                  </a:lnTo>
                  <a:lnTo>
                    <a:pt x="1772" y="988"/>
                  </a:lnTo>
                  <a:lnTo>
                    <a:pt x="1787" y="971"/>
                  </a:lnTo>
                  <a:lnTo>
                    <a:pt x="1799" y="983"/>
                  </a:lnTo>
                  <a:lnTo>
                    <a:pt x="1815" y="983"/>
                  </a:lnTo>
                  <a:lnTo>
                    <a:pt x="1821" y="971"/>
                  </a:lnTo>
                  <a:lnTo>
                    <a:pt x="1820" y="915"/>
                  </a:lnTo>
                  <a:lnTo>
                    <a:pt x="1832" y="907"/>
                  </a:lnTo>
                  <a:lnTo>
                    <a:pt x="1862" y="870"/>
                  </a:lnTo>
                  <a:lnTo>
                    <a:pt x="1856" y="727"/>
                  </a:lnTo>
                  <a:lnTo>
                    <a:pt x="1829" y="655"/>
                  </a:lnTo>
                  <a:lnTo>
                    <a:pt x="1848" y="641"/>
                  </a:lnTo>
                  <a:lnTo>
                    <a:pt x="1792" y="538"/>
                  </a:lnTo>
                  <a:lnTo>
                    <a:pt x="1722" y="482"/>
                  </a:lnTo>
                  <a:lnTo>
                    <a:pt x="1703" y="495"/>
                  </a:lnTo>
                  <a:lnTo>
                    <a:pt x="1706" y="528"/>
                  </a:lnTo>
                  <a:lnTo>
                    <a:pt x="1647" y="602"/>
                  </a:lnTo>
                  <a:lnTo>
                    <a:pt x="1547" y="584"/>
                  </a:lnTo>
                  <a:lnTo>
                    <a:pt x="1540" y="547"/>
                  </a:lnTo>
                  <a:lnTo>
                    <a:pt x="1478" y="497"/>
                  </a:lnTo>
                  <a:lnTo>
                    <a:pt x="1342" y="475"/>
                  </a:lnTo>
                  <a:lnTo>
                    <a:pt x="1283" y="465"/>
                  </a:lnTo>
                  <a:lnTo>
                    <a:pt x="1260" y="463"/>
                  </a:lnTo>
                  <a:lnTo>
                    <a:pt x="1209" y="420"/>
                  </a:lnTo>
                  <a:lnTo>
                    <a:pt x="1102" y="397"/>
                  </a:lnTo>
                  <a:lnTo>
                    <a:pt x="1028" y="253"/>
                  </a:lnTo>
                  <a:lnTo>
                    <a:pt x="1026" y="214"/>
                  </a:lnTo>
                  <a:lnTo>
                    <a:pt x="1055" y="201"/>
                  </a:lnTo>
                  <a:lnTo>
                    <a:pt x="1055" y="157"/>
                  </a:lnTo>
                  <a:lnTo>
                    <a:pt x="1078" y="103"/>
                  </a:lnTo>
                  <a:lnTo>
                    <a:pt x="1054" y="78"/>
                  </a:lnTo>
                  <a:lnTo>
                    <a:pt x="1085" y="51"/>
                  </a:lnTo>
                  <a:lnTo>
                    <a:pt x="1066" y="39"/>
                  </a:lnTo>
                  <a:lnTo>
                    <a:pt x="1016" y="39"/>
                  </a:lnTo>
                  <a:lnTo>
                    <a:pt x="927" y="0"/>
                  </a:lnTo>
                  <a:lnTo>
                    <a:pt x="872" y="0"/>
                  </a:lnTo>
                  <a:lnTo>
                    <a:pt x="827" y="13"/>
                  </a:lnTo>
                  <a:lnTo>
                    <a:pt x="778" y="13"/>
                  </a:lnTo>
                  <a:lnTo>
                    <a:pt x="703" y="54"/>
                  </a:lnTo>
                  <a:lnTo>
                    <a:pt x="640" y="46"/>
                  </a:lnTo>
                  <a:lnTo>
                    <a:pt x="578" y="67"/>
                  </a:lnTo>
                  <a:lnTo>
                    <a:pt x="526" y="51"/>
                  </a:lnTo>
                  <a:lnTo>
                    <a:pt x="494" y="24"/>
                  </a:lnTo>
                  <a:lnTo>
                    <a:pt x="413" y="13"/>
                  </a:lnTo>
                  <a:lnTo>
                    <a:pt x="358" y="49"/>
                  </a:lnTo>
                  <a:lnTo>
                    <a:pt x="328" y="37"/>
                  </a:lnTo>
                  <a:lnTo>
                    <a:pt x="304" y="18"/>
                  </a:lnTo>
                  <a:lnTo>
                    <a:pt x="244" y="1"/>
                  </a:lnTo>
                  <a:lnTo>
                    <a:pt x="202" y="28"/>
                  </a:lnTo>
                  <a:lnTo>
                    <a:pt x="184" y="76"/>
                  </a:lnTo>
                  <a:lnTo>
                    <a:pt x="153" y="94"/>
                  </a:lnTo>
                  <a:lnTo>
                    <a:pt x="146" y="120"/>
                  </a:lnTo>
                  <a:lnTo>
                    <a:pt x="124" y="127"/>
                  </a:lnTo>
                  <a:lnTo>
                    <a:pt x="99" y="124"/>
                  </a:lnTo>
                  <a:lnTo>
                    <a:pt x="89" y="147"/>
                  </a:lnTo>
                  <a:lnTo>
                    <a:pt x="83" y="175"/>
                  </a:lnTo>
                  <a:lnTo>
                    <a:pt x="74" y="172"/>
                  </a:lnTo>
                  <a:lnTo>
                    <a:pt x="71" y="201"/>
                  </a:lnTo>
                  <a:lnTo>
                    <a:pt x="101" y="231"/>
                  </a:lnTo>
                  <a:lnTo>
                    <a:pt x="104" y="273"/>
                  </a:lnTo>
                  <a:lnTo>
                    <a:pt x="94" y="288"/>
                  </a:lnTo>
                  <a:lnTo>
                    <a:pt x="49" y="293"/>
                  </a:lnTo>
                  <a:lnTo>
                    <a:pt x="27" y="267"/>
                  </a:lnTo>
                  <a:lnTo>
                    <a:pt x="4" y="273"/>
                  </a:lnTo>
                  <a:lnTo>
                    <a:pt x="0" y="293"/>
                  </a:lnTo>
                  <a:lnTo>
                    <a:pt x="11" y="323"/>
                  </a:lnTo>
                  <a:lnTo>
                    <a:pt x="17" y="347"/>
                  </a:lnTo>
                  <a:lnTo>
                    <a:pt x="17" y="374"/>
                  </a:lnTo>
                  <a:lnTo>
                    <a:pt x="9" y="397"/>
                  </a:lnTo>
                  <a:lnTo>
                    <a:pt x="11" y="411"/>
                  </a:lnTo>
                  <a:lnTo>
                    <a:pt x="43" y="415"/>
                  </a:lnTo>
                  <a:lnTo>
                    <a:pt x="57" y="441"/>
                  </a:lnTo>
                  <a:lnTo>
                    <a:pt x="124" y="495"/>
                  </a:lnTo>
                  <a:lnTo>
                    <a:pt x="124" y="510"/>
                  </a:lnTo>
                  <a:lnTo>
                    <a:pt x="172" y="565"/>
                  </a:lnTo>
                  <a:lnTo>
                    <a:pt x="189" y="584"/>
                  </a:lnTo>
                  <a:lnTo>
                    <a:pt x="205" y="588"/>
                  </a:lnTo>
                  <a:lnTo>
                    <a:pt x="233" y="559"/>
                  </a:lnTo>
                  <a:lnTo>
                    <a:pt x="261" y="584"/>
                  </a:lnTo>
                  <a:lnTo>
                    <a:pt x="375" y="679"/>
                  </a:lnTo>
                  <a:lnTo>
                    <a:pt x="395" y="730"/>
                  </a:lnTo>
                  <a:lnTo>
                    <a:pt x="421" y="730"/>
                  </a:lnTo>
                  <a:lnTo>
                    <a:pt x="435" y="715"/>
                  </a:lnTo>
                  <a:lnTo>
                    <a:pt x="447" y="727"/>
                  </a:lnTo>
                  <a:lnTo>
                    <a:pt x="447" y="771"/>
                  </a:lnTo>
                  <a:lnTo>
                    <a:pt x="513" y="808"/>
                  </a:lnTo>
                  <a:lnTo>
                    <a:pt x="529" y="805"/>
                  </a:lnTo>
                  <a:lnTo>
                    <a:pt x="538" y="843"/>
                  </a:lnTo>
                  <a:lnTo>
                    <a:pt x="596" y="875"/>
                  </a:lnTo>
                  <a:lnTo>
                    <a:pt x="596" y="898"/>
                  </a:lnTo>
                  <a:lnTo>
                    <a:pt x="608" y="905"/>
                  </a:lnTo>
                  <a:lnTo>
                    <a:pt x="657" y="903"/>
                  </a:lnTo>
                  <a:lnTo>
                    <a:pt x="682" y="903"/>
                  </a:lnTo>
                  <a:lnTo>
                    <a:pt x="724" y="931"/>
                  </a:lnTo>
                  <a:lnTo>
                    <a:pt x="813" y="928"/>
                  </a:lnTo>
                  <a:lnTo>
                    <a:pt x="860" y="927"/>
                  </a:lnTo>
                  <a:lnTo>
                    <a:pt x="872" y="946"/>
                  </a:lnTo>
                  <a:lnTo>
                    <a:pt x="860" y="988"/>
                  </a:lnTo>
                  <a:lnTo>
                    <a:pt x="872" y="1004"/>
                  </a:lnTo>
                  <a:lnTo>
                    <a:pt x="922" y="961"/>
                  </a:lnTo>
                  <a:lnTo>
                    <a:pt x="984" y="918"/>
                  </a:lnTo>
                  <a:lnTo>
                    <a:pt x="1028" y="923"/>
                  </a:lnTo>
                  <a:lnTo>
                    <a:pt x="1073" y="951"/>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13" name="Freeform 14"/>
            <p:cNvSpPr>
              <a:spLocks/>
            </p:cNvSpPr>
            <p:nvPr/>
          </p:nvSpPr>
          <p:spPr bwMode="auto">
            <a:xfrm>
              <a:off x="2658487" y="1681977"/>
              <a:ext cx="493826" cy="423279"/>
            </a:xfrm>
            <a:custGeom>
              <a:avLst/>
              <a:gdLst>
                <a:gd name="T0" fmla="*/ 2147483646 w 580"/>
                <a:gd name="T1" fmla="*/ 2147483646 h 507"/>
                <a:gd name="T2" fmla="*/ 2147483646 w 580"/>
                <a:gd name="T3" fmla="*/ 2147483646 h 507"/>
                <a:gd name="T4" fmla="*/ 2147483646 w 580"/>
                <a:gd name="T5" fmla="*/ 2147483646 h 507"/>
                <a:gd name="T6" fmla="*/ 2147483646 w 580"/>
                <a:gd name="T7" fmla="*/ 2147483646 h 507"/>
                <a:gd name="T8" fmla="*/ 2147483646 w 580"/>
                <a:gd name="T9" fmla="*/ 2147483646 h 507"/>
                <a:gd name="T10" fmla="*/ 2147483646 w 580"/>
                <a:gd name="T11" fmla="*/ 2147483646 h 507"/>
                <a:gd name="T12" fmla="*/ 2147483646 w 580"/>
                <a:gd name="T13" fmla="*/ 2147483646 h 507"/>
                <a:gd name="T14" fmla="*/ 2147483646 w 580"/>
                <a:gd name="T15" fmla="*/ 2147483646 h 507"/>
                <a:gd name="T16" fmla="*/ 2147483646 w 580"/>
                <a:gd name="T17" fmla="*/ 2147483646 h 507"/>
                <a:gd name="T18" fmla="*/ 2147483646 w 580"/>
                <a:gd name="T19" fmla="*/ 2147483646 h 507"/>
                <a:gd name="T20" fmla="*/ 2147483646 w 580"/>
                <a:gd name="T21" fmla="*/ 2147483646 h 507"/>
                <a:gd name="T22" fmla="*/ 2147483646 w 580"/>
                <a:gd name="T23" fmla="*/ 2147483646 h 507"/>
                <a:gd name="T24" fmla="*/ 2147483646 w 580"/>
                <a:gd name="T25" fmla="*/ 2147483646 h 507"/>
                <a:gd name="T26" fmla="*/ 2147483646 w 580"/>
                <a:gd name="T27" fmla="*/ 2147483646 h 507"/>
                <a:gd name="T28" fmla="*/ 2147483646 w 580"/>
                <a:gd name="T29" fmla="*/ 2147483646 h 507"/>
                <a:gd name="T30" fmla="*/ 2147483646 w 580"/>
                <a:gd name="T31" fmla="*/ 2147483646 h 507"/>
                <a:gd name="T32" fmla="*/ 2147483646 w 580"/>
                <a:gd name="T33" fmla="*/ 2147483646 h 507"/>
                <a:gd name="T34" fmla="*/ 2147483646 w 580"/>
                <a:gd name="T35" fmla="*/ 2147483646 h 507"/>
                <a:gd name="T36" fmla="*/ 2147483646 w 580"/>
                <a:gd name="T37" fmla="*/ 2147483646 h 507"/>
                <a:gd name="T38" fmla="*/ 2147483646 w 580"/>
                <a:gd name="T39" fmla="*/ 2147483646 h 507"/>
                <a:gd name="T40" fmla="*/ 2147483646 w 580"/>
                <a:gd name="T41" fmla="*/ 2147483646 h 507"/>
                <a:gd name="T42" fmla="*/ 2147483646 w 580"/>
                <a:gd name="T43" fmla="*/ 2147483646 h 507"/>
                <a:gd name="T44" fmla="*/ 2147483646 w 580"/>
                <a:gd name="T45" fmla="*/ 2147483646 h 507"/>
                <a:gd name="T46" fmla="*/ 2147483646 w 580"/>
                <a:gd name="T47" fmla="*/ 2147483646 h 507"/>
                <a:gd name="T48" fmla="*/ 2147483646 w 580"/>
                <a:gd name="T49" fmla="*/ 2147483646 h 507"/>
                <a:gd name="T50" fmla="*/ 2147483646 w 580"/>
                <a:gd name="T51" fmla="*/ 2147483646 h 507"/>
                <a:gd name="T52" fmla="*/ 2147483646 w 580"/>
                <a:gd name="T53" fmla="*/ 2147483646 h 507"/>
                <a:gd name="T54" fmla="*/ 2147483646 w 580"/>
                <a:gd name="T55" fmla="*/ 2147483646 h 507"/>
                <a:gd name="T56" fmla="*/ 2147483646 w 580"/>
                <a:gd name="T57" fmla="*/ 2147483646 h 507"/>
                <a:gd name="T58" fmla="*/ 2147483646 w 580"/>
                <a:gd name="T59" fmla="*/ 2147483646 h 507"/>
                <a:gd name="T60" fmla="*/ 2147483646 w 580"/>
                <a:gd name="T61" fmla="*/ 2147483646 h 507"/>
                <a:gd name="T62" fmla="*/ 2147483646 w 580"/>
                <a:gd name="T63" fmla="*/ 2147483646 h 507"/>
                <a:gd name="T64" fmla="*/ 2147483646 w 580"/>
                <a:gd name="T65" fmla="*/ 2147483646 h 507"/>
                <a:gd name="T66" fmla="*/ 2147483646 w 580"/>
                <a:gd name="T67" fmla="*/ 2147483646 h 507"/>
                <a:gd name="T68" fmla="*/ 2147483646 w 580"/>
                <a:gd name="T69" fmla="*/ 2147483646 h 507"/>
                <a:gd name="T70" fmla="*/ 2147483646 w 580"/>
                <a:gd name="T71" fmla="*/ 2147483646 h 507"/>
                <a:gd name="T72" fmla="*/ 2147483646 w 580"/>
                <a:gd name="T73" fmla="*/ 2147483646 h 507"/>
                <a:gd name="T74" fmla="*/ 2147483646 w 580"/>
                <a:gd name="T75" fmla="*/ 2147483646 h 507"/>
                <a:gd name="T76" fmla="*/ 2147483646 w 580"/>
                <a:gd name="T77" fmla="*/ 2147483646 h 507"/>
                <a:gd name="T78" fmla="*/ 2147483646 w 580"/>
                <a:gd name="T79" fmla="*/ 2147483646 h 507"/>
                <a:gd name="T80" fmla="*/ 2147483646 w 580"/>
                <a:gd name="T81" fmla="*/ 2147483646 h 507"/>
                <a:gd name="T82" fmla="*/ 2147483646 w 580"/>
                <a:gd name="T83" fmla="*/ 2147483646 h 507"/>
                <a:gd name="T84" fmla="*/ 2147483646 w 580"/>
                <a:gd name="T85" fmla="*/ 0 h 507"/>
                <a:gd name="T86" fmla="*/ 2147483646 w 580"/>
                <a:gd name="T87" fmla="*/ 2147483646 h 507"/>
                <a:gd name="T88" fmla="*/ 2147483646 w 580"/>
                <a:gd name="T89" fmla="*/ 2147483646 h 507"/>
                <a:gd name="T90" fmla="*/ 2147483646 w 580"/>
                <a:gd name="T91" fmla="*/ 2147483646 h 507"/>
                <a:gd name="T92" fmla="*/ 2147483646 w 580"/>
                <a:gd name="T93" fmla="*/ 2147483646 h 507"/>
                <a:gd name="T94" fmla="*/ 2147483646 w 580"/>
                <a:gd name="T95" fmla="*/ 2147483646 h 507"/>
                <a:gd name="T96" fmla="*/ 2147483646 w 580"/>
                <a:gd name="T97" fmla="*/ 2147483646 h 507"/>
                <a:gd name="T98" fmla="*/ 0 w 580"/>
                <a:gd name="T99" fmla="*/ 2147483646 h 507"/>
                <a:gd name="T100" fmla="*/ 0 w 580"/>
                <a:gd name="T101" fmla="*/ 2147483646 h 507"/>
                <a:gd name="T102" fmla="*/ 2147483646 w 580"/>
                <a:gd name="T103" fmla="*/ 2147483646 h 507"/>
                <a:gd name="T104" fmla="*/ 2147483646 w 580"/>
                <a:gd name="T105" fmla="*/ 2147483646 h 5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80"/>
                <a:gd name="T160" fmla="*/ 0 h 507"/>
                <a:gd name="T161" fmla="*/ 580 w 580"/>
                <a:gd name="T162" fmla="*/ 507 h 50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80" h="507">
                  <a:moveTo>
                    <a:pt x="67" y="352"/>
                  </a:moveTo>
                  <a:lnTo>
                    <a:pt x="151" y="423"/>
                  </a:lnTo>
                  <a:lnTo>
                    <a:pt x="220" y="437"/>
                  </a:lnTo>
                  <a:lnTo>
                    <a:pt x="282" y="430"/>
                  </a:lnTo>
                  <a:lnTo>
                    <a:pt x="303" y="437"/>
                  </a:lnTo>
                  <a:lnTo>
                    <a:pt x="326" y="425"/>
                  </a:lnTo>
                  <a:lnTo>
                    <a:pt x="340" y="443"/>
                  </a:lnTo>
                  <a:lnTo>
                    <a:pt x="347" y="465"/>
                  </a:lnTo>
                  <a:lnTo>
                    <a:pt x="378" y="480"/>
                  </a:lnTo>
                  <a:lnTo>
                    <a:pt x="418" y="480"/>
                  </a:lnTo>
                  <a:lnTo>
                    <a:pt x="448" y="506"/>
                  </a:lnTo>
                  <a:lnTo>
                    <a:pt x="475" y="494"/>
                  </a:lnTo>
                  <a:lnTo>
                    <a:pt x="496" y="506"/>
                  </a:lnTo>
                  <a:lnTo>
                    <a:pt x="513" y="471"/>
                  </a:lnTo>
                  <a:lnTo>
                    <a:pt x="538" y="460"/>
                  </a:lnTo>
                  <a:lnTo>
                    <a:pt x="543" y="432"/>
                  </a:lnTo>
                  <a:lnTo>
                    <a:pt x="533" y="382"/>
                  </a:lnTo>
                  <a:lnTo>
                    <a:pt x="529" y="378"/>
                  </a:lnTo>
                  <a:lnTo>
                    <a:pt x="503" y="405"/>
                  </a:lnTo>
                  <a:lnTo>
                    <a:pt x="465" y="374"/>
                  </a:lnTo>
                  <a:lnTo>
                    <a:pt x="437" y="340"/>
                  </a:lnTo>
                  <a:lnTo>
                    <a:pt x="465" y="320"/>
                  </a:lnTo>
                  <a:lnTo>
                    <a:pt x="474" y="286"/>
                  </a:lnTo>
                  <a:lnTo>
                    <a:pt x="490" y="274"/>
                  </a:lnTo>
                  <a:lnTo>
                    <a:pt x="489" y="227"/>
                  </a:lnTo>
                  <a:lnTo>
                    <a:pt x="501" y="217"/>
                  </a:lnTo>
                  <a:lnTo>
                    <a:pt x="524" y="235"/>
                  </a:lnTo>
                  <a:lnTo>
                    <a:pt x="538" y="254"/>
                  </a:lnTo>
                  <a:lnTo>
                    <a:pt x="569" y="235"/>
                  </a:lnTo>
                  <a:lnTo>
                    <a:pt x="579" y="223"/>
                  </a:lnTo>
                  <a:lnTo>
                    <a:pt x="574" y="199"/>
                  </a:lnTo>
                  <a:lnTo>
                    <a:pt x="538" y="181"/>
                  </a:lnTo>
                  <a:lnTo>
                    <a:pt x="530" y="155"/>
                  </a:lnTo>
                  <a:lnTo>
                    <a:pt x="469" y="164"/>
                  </a:lnTo>
                  <a:lnTo>
                    <a:pt x="428" y="131"/>
                  </a:lnTo>
                  <a:lnTo>
                    <a:pt x="410" y="127"/>
                  </a:lnTo>
                  <a:lnTo>
                    <a:pt x="410" y="103"/>
                  </a:lnTo>
                  <a:lnTo>
                    <a:pt x="498" y="9"/>
                  </a:lnTo>
                  <a:lnTo>
                    <a:pt x="465" y="17"/>
                  </a:lnTo>
                  <a:lnTo>
                    <a:pt x="445" y="28"/>
                  </a:lnTo>
                  <a:lnTo>
                    <a:pt x="437" y="17"/>
                  </a:lnTo>
                  <a:lnTo>
                    <a:pt x="437" y="4"/>
                  </a:lnTo>
                  <a:lnTo>
                    <a:pt x="423" y="0"/>
                  </a:lnTo>
                  <a:lnTo>
                    <a:pt x="383" y="14"/>
                  </a:lnTo>
                  <a:lnTo>
                    <a:pt x="282" y="2"/>
                  </a:lnTo>
                  <a:lnTo>
                    <a:pt x="277" y="82"/>
                  </a:lnTo>
                  <a:lnTo>
                    <a:pt x="230" y="121"/>
                  </a:lnTo>
                  <a:lnTo>
                    <a:pt x="163" y="131"/>
                  </a:lnTo>
                  <a:lnTo>
                    <a:pt x="72" y="190"/>
                  </a:lnTo>
                  <a:lnTo>
                    <a:pt x="0" y="211"/>
                  </a:lnTo>
                  <a:lnTo>
                    <a:pt x="0" y="223"/>
                  </a:lnTo>
                  <a:lnTo>
                    <a:pt x="67" y="322"/>
                  </a:lnTo>
                  <a:lnTo>
                    <a:pt x="67" y="352"/>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14" name="Freeform 15"/>
            <p:cNvSpPr>
              <a:spLocks/>
            </p:cNvSpPr>
            <p:nvPr/>
          </p:nvSpPr>
          <p:spPr bwMode="auto">
            <a:xfrm>
              <a:off x="1070574" y="1427019"/>
              <a:ext cx="1027255" cy="714128"/>
            </a:xfrm>
            <a:custGeom>
              <a:avLst/>
              <a:gdLst>
                <a:gd name="T0" fmla="*/ 2147483646 w 1202"/>
                <a:gd name="T1" fmla="*/ 2147483646 h 856"/>
                <a:gd name="T2" fmla="*/ 2147483646 w 1202"/>
                <a:gd name="T3" fmla="*/ 2147483646 h 856"/>
                <a:gd name="T4" fmla="*/ 2147483646 w 1202"/>
                <a:gd name="T5" fmla="*/ 2147483646 h 856"/>
                <a:gd name="T6" fmla="*/ 2147483646 w 1202"/>
                <a:gd name="T7" fmla="*/ 2147483646 h 856"/>
                <a:gd name="T8" fmla="*/ 2147483646 w 1202"/>
                <a:gd name="T9" fmla="*/ 2147483646 h 856"/>
                <a:gd name="T10" fmla="*/ 2147483646 w 1202"/>
                <a:gd name="T11" fmla="*/ 2147483646 h 856"/>
                <a:gd name="T12" fmla="*/ 2147483646 w 1202"/>
                <a:gd name="T13" fmla="*/ 0 h 856"/>
                <a:gd name="T14" fmla="*/ 2147483646 w 1202"/>
                <a:gd name="T15" fmla="*/ 2147483646 h 856"/>
                <a:gd name="T16" fmla="*/ 2147483646 w 1202"/>
                <a:gd name="T17" fmla="*/ 2147483646 h 856"/>
                <a:gd name="T18" fmla="*/ 2147483646 w 1202"/>
                <a:gd name="T19" fmla="*/ 2147483646 h 856"/>
                <a:gd name="T20" fmla="*/ 2147483646 w 1202"/>
                <a:gd name="T21" fmla="*/ 2147483646 h 856"/>
                <a:gd name="T22" fmla="*/ 2147483646 w 1202"/>
                <a:gd name="T23" fmla="*/ 2147483646 h 856"/>
                <a:gd name="T24" fmla="*/ 2147483646 w 1202"/>
                <a:gd name="T25" fmla="*/ 2147483646 h 856"/>
                <a:gd name="T26" fmla="*/ 2147483646 w 1202"/>
                <a:gd name="T27" fmla="*/ 2147483646 h 856"/>
                <a:gd name="T28" fmla="*/ 2147483646 w 1202"/>
                <a:gd name="T29" fmla="*/ 2147483646 h 856"/>
                <a:gd name="T30" fmla="*/ 2147483646 w 1202"/>
                <a:gd name="T31" fmla="*/ 2147483646 h 856"/>
                <a:gd name="T32" fmla="*/ 2147483646 w 1202"/>
                <a:gd name="T33" fmla="*/ 2147483646 h 856"/>
                <a:gd name="T34" fmla="*/ 2147483646 w 1202"/>
                <a:gd name="T35" fmla="*/ 2147483646 h 856"/>
                <a:gd name="T36" fmla="*/ 2147483646 w 1202"/>
                <a:gd name="T37" fmla="*/ 2147483646 h 856"/>
                <a:gd name="T38" fmla="*/ 2147483646 w 1202"/>
                <a:gd name="T39" fmla="*/ 2147483646 h 856"/>
                <a:gd name="T40" fmla="*/ 2147483646 w 1202"/>
                <a:gd name="T41" fmla="*/ 2147483646 h 856"/>
                <a:gd name="T42" fmla="*/ 2147483646 w 1202"/>
                <a:gd name="T43" fmla="*/ 2147483646 h 856"/>
                <a:gd name="T44" fmla="*/ 2147483646 w 1202"/>
                <a:gd name="T45" fmla="*/ 2147483646 h 856"/>
                <a:gd name="T46" fmla="*/ 2147483646 w 1202"/>
                <a:gd name="T47" fmla="*/ 2147483646 h 856"/>
                <a:gd name="T48" fmla="*/ 2147483646 w 1202"/>
                <a:gd name="T49" fmla="*/ 2147483646 h 856"/>
                <a:gd name="T50" fmla="*/ 2147483646 w 1202"/>
                <a:gd name="T51" fmla="*/ 2147483646 h 856"/>
                <a:gd name="T52" fmla="*/ 2147483646 w 1202"/>
                <a:gd name="T53" fmla="*/ 2147483646 h 856"/>
                <a:gd name="T54" fmla="*/ 2147483646 w 1202"/>
                <a:gd name="T55" fmla="*/ 2147483646 h 856"/>
                <a:gd name="T56" fmla="*/ 2147483646 w 1202"/>
                <a:gd name="T57" fmla="*/ 2147483646 h 856"/>
                <a:gd name="T58" fmla="*/ 2147483646 w 1202"/>
                <a:gd name="T59" fmla="*/ 2147483646 h 856"/>
                <a:gd name="T60" fmla="*/ 2147483646 w 1202"/>
                <a:gd name="T61" fmla="*/ 2147483646 h 856"/>
                <a:gd name="T62" fmla="*/ 2147483646 w 1202"/>
                <a:gd name="T63" fmla="*/ 2147483646 h 856"/>
                <a:gd name="T64" fmla="*/ 2147483646 w 1202"/>
                <a:gd name="T65" fmla="*/ 2147483646 h 856"/>
                <a:gd name="T66" fmla="*/ 2147483646 w 1202"/>
                <a:gd name="T67" fmla="*/ 2147483646 h 856"/>
                <a:gd name="T68" fmla="*/ 2147483646 w 1202"/>
                <a:gd name="T69" fmla="*/ 2147483646 h 856"/>
                <a:gd name="T70" fmla="*/ 2147483646 w 1202"/>
                <a:gd name="T71" fmla="*/ 2147483646 h 856"/>
                <a:gd name="T72" fmla="*/ 2147483646 w 1202"/>
                <a:gd name="T73" fmla="*/ 2147483646 h 856"/>
                <a:gd name="T74" fmla="*/ 2147483646 w 1202"/>
                <a:gd name="T75" fmla="*/ 2147483646 h 856"/>
                <a:gd name="T76" fmla="*/ 2147483646 w 1202"/>
                <a:gd name="T77" fmla="*/ 2147483646 h 856"/>
                <a:gd name="T78" fmla="*/ 2147483646 w 1202"/>
                <a:gd name="T79" fmla="*/ 2147483646 h 8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2"/>
                <a:gd name="T121" fmla="*/ 0 h 856"/>
                <a:gd name="T122" fmla="*/ 1202 w 1202"/>
                <a:gd name="T123" fmla="*/ 856 h 8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2" h="856">
                  <a:moveTo>
                    <a:pt x="58" y="304"/>
                  </a:moveTo>
                  <a:lnTo>
                    <a:pt x="98" y="320"/>
                  </a:lnTo>
                  <a:lnTo>
                    <a:pt x="164" y="294"/>
                  </a:lnTo>
                  <a:lnTo>
                    <a:pt x="154" y="281"/>
                  </a:lnTo>
                  <a:lnTo>
                    <a:pt x="136" y="281"/>
                  </a:lnTo>
                  <a:lnTo>
                    <a:pt x="129" y="266"/>
                  </a:lnTo>
                  <a:lnTo>
                    <a:pt x="134" y="248"/>
                  </a:lnTo>
                  <a:lnTo>
                    <a:pt x="166" y="232"/>
                  </a:lnTo>
                  <a:lnTo>
                    <a:pt x="189" y="197"/>
                  </a:lnTo>
                  <a:lnTo>
                    <a:pt x="122" y="140"/>
                  </a:lnTo>
                  <a:lnTo>
                    <a:pt x="117" y="80"/>
                  </a:lnTo>
                  <a:lnTo>
                    <a:pt x="149" y="56"/>
                  </a:lnTo>
                  <a:lnTo>
                    <a:pt x="376" y="11"/>
                  </a:lnTo>
                  <a:lnTo>
                    <a:pt x="392" y="0"/>
                  </a:lnTo>
                  <a:lnTo>
                    <a:pt x="425" y="4"/>
                  </a:lnTo>
                  <a:lnTo>
                    <a:pt x="539" y="31"/>
                  </a:lnTo>
                  <a:lnTo>
                    <a:pt x="573" y="51"/>
                  </a:lnTo>
                  <a:lnTo>
                    <a:pt x="623" y="80"/>
                  </a:lnTo>
                  <a:lnTo>
                    <a:pt x="656" y="77"/>
                  </a:lnTo>
                  <a:lnTo>
                    <a:pt x="705" y="49"/>
                  </a:lnTo>
                  <a:lnTo>
                    <a:pt x="769" y="58"/>
                  </a:lnTo>
                  <a:lnTo>
                    <a:pt x="811" y="37"/>
                  </a:lnTo>
                  <a:lnTo>
                    <a:pt x="897" y="89"/>
                  </a:lnTo>
                  <a:lnTo>
                    <a:pt x="944" y="73"/>
                  </a:lnTo>
                  <a:lnTo>
                    <a:pt x="968" y="131"/>
                  </a:lnTo>
                  <a:lnTo>
                    <a:pt x="1028" y="169"/>
                  </a:lnTo>
                  <a:lnTo>
                    <a:pt x="1072" y="208"/>
                  </a:lnTo>
                  <a:lnTo>
                    <a:pt x="1103" y="197"/>
                  </a:lnTo>
                  <a:lnTo>
                    <a:pt x="1163" y="277"/>
                  </a:lnTo>
                  <a:lnTo>
                    <a:pt x="1175" y="329"/>
                  </a:lnTo>
                  <a:lnTo>
                    <a:pt x="1201" y="360"/>
                  </a:lnTo>
                  <a:lnTo>
                    <a:pt x="1193" y="423"/>
                  </a:lnTo>
                  <a:lnTo>
                    <a:pt x="1144" y="459"/>
                  </a:lnTo>
                  <a:lnTo>
                    <a:pt x="1154" y="484"/>
                  </a:lnTo>
                  <a:lnTo>
                    <a:pt x="1135" y="503"/>
                  </a:lnTo>
                  <a:lnTo>
                    <a:pt x="1108" y="526"/>
                  </a:lnTo>
                  <a:lnTo>
                    <a:pt x="1108" y="568"/>
                  </a:lnTo>
                  <a:lnTo>
                    <a:pt x="1088" y="587"/>
                  </a:lnTo>
                  <a:lnTo>
                    <a:pt x="1060" y="577"/>
                  </a:lnTo>
                  <a:lnTo>
                    <a:pt x="1037" y="557"/>
                  </a:lnTo>
                  <a:lnTo>
                    <a:pt x="1025" y="580"/>
                  </a:lnTo>
                  <a:lnTo>
                    <a:pt x="1040" y="601"/>
                  </a:lnTo>
                  <a:lnTo>
                    <a:pt x="1081" y="606"/>
                  </a:lnTo>
                  <a:lnTo>
                    <a:pt x="1117" y="643"/>
                  </a:lnTo>
                  <a:lnTo>
                    <a:pt x="1139" y="643"/>
                  </a:lnTo>
                  <a:lnTo>
                    <a:pt x="1156" y="663"/>
                  </a:lnTo>
                  <a:lnTo>
                    <a:pt x="1141" y="699"/>
                  </a:lnTo>
                  <a:lnTo>
                    <a:pt x="1141" y="700"/>
                  </a:lnTo>
                  <a:lnTo>
                    <a:pt x="1108" y="699"/>
                  </a:lnTo>
                  <a:lnTo>
                    <a:pt x="1088" y="713"/>
                  </a:lnTo>
                  <a:lnTo>
                    <a:pt x="1072" y="687"/>
                  </a:lnTo>
                  <a:lnTo>
                    <a:pt x="1033" y="703"/>
                  </a:lnTo>
                  <a:lnTo>
                    <a:pt x="1023" y="723"/>
                  </a:lnTo>
                  <a:lnTo>
                    <a:pt x="1023" y="753"/>
                  </a:lnTo>
                  <a:lnTo>
                    <a:pt x="985" y="759"/>
                  </a:lnTo>
                  <a:lnTo>
                    <a:pt x="934" y="709"/>
                  </a:lnTo>
                  <a:lnTo>
                    <a:pt x="919" y="685"/>
                  </a:lnTo>
                  <a:lnTo>
                    <a:pt x="880" y="699"/>
                  </a:lnTo>
                  <a:lnTo>
                    <a:pt x="813" y="677"/>
                  </a:lnTo>
                  <a:lnTo>
                    <a:pt x="711" y="694"/>
                  </a:lnTo>
                  <a:lnTo>
                    <a:pt x="705" y="703"/>
                  </a:lnTo>
                  <a:lnTo>
                    <a:pt x="695" y="735"/>
                  </a:lnTo>
                  <a:lnTo>
                    <a:pt x="675" y="748"/>
                  </a:lnTo>
                  <a:lnTo>
                    <a:pt x="677" y="780"/>
                  </a:lnTo>
                  <a:lnTo>
                    <a:pt x="619" y="855"/>
                  </a:lnTo>
                  <a:lnTo>
                    <a:pt x="519" y="835"/>
                  </a:lnTo>
                  <a:lnTo>
                    <a:pt x="512" y="798"/>
                  </a:lnTo>
                  <a:lnTo>
                    <a:pt x="451" y="749"/>
                  </a:lnTo>
                  <a:lnTo>
                    <a:pt x="314" y="727"/>
                  </a:lnTo>
                  <a:lnTo>
                    <a:pt x="256" y="718"/>
                  </a:lnTo>
                  <a:lnTo>
                    <a:pt x="233" y="715"/>
                  </a:lnTo>
                  <a:lnTo>
                    <a:pt x="182" y="672"/>
                  </a:lnTo>
                  <a:lnTo>
                    <a:pt x="76" y="648"/>
                  </a:lnTo>
                  <a:lnTo>
                    <a:pt x="1" y="506"/>
                  </a:lnTo>
                  <a:lnTo>
                    <a:pt x="0" y="467"/>
                  </a:lnTo>
                  <a:lnTo>
                    <a:pt x="28" y="454"/>
                  </a:lnTo>
                  <a:lnTo>
                    <a:pt x="28" y="410"/>
                  </a:lnTo>
                  <a:lnTo>
                    <a:pt x="51" y="356"/>
                  </a:lnTo>
                  <a:lnTo>
                    <a:pt x="27" y="330"/>
                  </a:lnTo>
                  <a:lnTo>
                    <a:pt x="58" y="304"/>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15" name="Freeform 16"/>
            <p:cNvSpPr>
              <a:spLocks/>
            </p:cNvSpPr>
            <p:nvPr/>
          </p:nvSpPr>
          <p:spPr bwMode="auto">
            <a:xfrm>
              <a:off x="2212931" y="1445584"/>
              <a:ext cx="211640" cy="370060"/>
            </a:xfrm>
            <a:custGeom>
              <a:avLst/>
              <a:gdLst>
                <a:gd name="T0" fmla="*/ 2147483646 w 252"/>
                <a:gd name="T1" fmla="*/ 2147483646 h 443"/>
                <a:gd name="T2" fmla="*/ 2147483646 w 252"/>
                <a:gd name="T3" fmla="*/ 2147483646 h 443"/>
                <a:gd name="T4" fmla="*/ 2147483646 w 252"/>
                <a:gd name="T5" fmla="*/ 2147483646 h 443"/>
                <a:gd name="T6" fmla="*/ 2147483646 w 252"/>
                <a:gd name="T7" fmla="*/ 2147483646 h 443"/>
                <a:gd name="T8" fmla="*/ 2147483646 w 252"/>
                <a:gd name="T9" fmla="*/ 2147483646 h 443"/>
                <a:gd name="T10" fmla="*/ 2147483646 w 252"/>
                <a:gd name="T11" fmla="*/ 2147483646 h 443"/>
                <a:gd name="T12" fmla="*/ 2147483646 w 252"/>
                <a:gd name="T13" fmla="*/ 2147483646 h 443"/>
                <a:gd name="T14" fmla="*/ 2147483646 w 252"/>
                <a:gd name="T15" fmla="*/ 2147483646 h 443"/>
                <a:gd name="T16" fmla="*/ 2147483646 w 252"/>
                <a:gd name="T17" fmla="*/ 0 h 443"/>
                <a:gd name="T18" fmla="*/ 2147483646 w 252"/>
                <a:gd name="T19" fmla="*/ 2147483646 h 443"/>
                <a:gd name="T20" fmla="*/ 2147483646 w 252"/>
                <a:gd name="T21" fmla="*/ 2147483646 h 443"/>
                <a:gd name="T22" fmla="*/ 2147483646 w 252"/>
                <a:gd name="T23" fmla="*/ 2147483646 h 443"/>
                <a:gd name="T24" fmla="*/ 2147483646 w 252"/>
                <a:gd name="T25" fmla="*/ 2147483646 h 443"/>
                <a:gd name="T26" fmla="*/ 2147483646 w 252"/>
                <a:gd name="T27" fmla="*/ 2147483646 h 443"/>
                <a:gd name="T28" fmla="*/ 0 w 252"/>
                <a:gd name="T29" fmla="*/ 2147483646 h 443"/>
                <a:gd name="T30" fmla="*/ 2147483646 w 252"/>
                <a:gd name="T31" fmla="*/ 2147483646 h 443"/>
                <a:gd name="T32" fmla="*/ 2147483646 w 252"/>
                <a:gd name="T33" fmla="*/ 2147483646 h 443"/>
                <a:gd name="T34" fmla="*/ 2147483646 w 252"/>
                <a:gd name="T35" fmla="*/ 2147483646 h 443"/>
                <a:gd name="T36" fmla="*/ 2147483646 w 252"/>
                <a:gd name="T37" fmla="*/ 2147483646 h 443"/>
                <a:gd name="T38" fmla="*/ 2147483646 w 252"/>
                <a:gd name="T39" fmla="*/ 2147483646 h 443"/>
                <a:gd name="T40" fmla="*/ 2147483646 w 252"/>
                <a:gd name="T41" fmla="*/ 2147483646 h 443"/>
                <a:gd name="T42" fmla="*/ 2147483646 w 252"/>
                <a:gd name="T43" fmla="*/ 2147483646 h 443"/>
                <a:gd name="T44" fmla="*/ 2147483646 w 252"/>
                <a:gd name="T45" fmla="*/ 2147483646 h 443"/>
                <a:gd name="T46" fmla="*/ 2147483646 w 252"/>
                <a:gd name="T47" fmla="*/ 2147483646 h 443"/>
                <a:gd name="T48" fmla="*/ 2147483646 w 252"/>
                <a:gd name="T49" fmla="*/ 2147483646 h 443"/>
                <a:gd name="T50" fmla="*/ 2147483646 w 252"/>
                <a:gd name="T51" fmla="*/ 2147483646 h 443"/>
                <a:gd name="T52" fmla="*/ 2147483646 w 252"/>
                <a:gd name="T53" fmla="*/ 2147483646 h 443"/>
                <a:gd name="T54" fmla="*/ 2147483646 w 252"/>
                <a:gd name="T55" fmla="*/ 2147483646 h 443"/>
                <a:gd name="T56" fmla="*/ 2147483646 w 252"/>
                <a:gd name="T57" fmla="*/ 2147483646 h 443"/>
                <a:gd name="T58" fmla="*/ 2147483646 w 252"/>
                <a:gd name="T59" fmla="*/ 2147483646 h 443"/>
                <a:gd name="T60" fmla="*/ 2147483646 w 252"/>
                <a:gd name="T61" fmla="*/ 2147483646 h 44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52"/>
                <a:gd name="T94" fmla="*/ 0 h 443"/>
                <a:gd name="T95" fmla="*/ 252 w 252"/>
                <a:gd name="T96" fmla="*/ 443 h 44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52" h="443">
                  <a:moveTo>
                    <a:pt x="232" y="247"/>
                  </a:moveTo>
                  <a:lnTo>
                    <a:pt x="236" y="200"/>
                  </a:lnTo>
                  <a:lnTo>
                    <a:pt x="251" y="178"/>
                  </a:lnTo>
                  <a:lnTo>
                    <a:pt x="246" y="156"/>
                  </a:lnTo>
                  <a:lnTo>
                    <a:pt x="165" y="127"/>
                  </a:lnTo>
                  <a:lnTo>
                    <a:pt x="174" y="96"/>
                  </a:lnTo>
                  <a:lnTo>
                    <a:pt x="196" y="61"/>
                  </a:lnTo>
                  <a:lnTo>
                    <a:pt x="181" y="7"/>
                  </a:lnTo>
                  <a:lnTo>
                    <a:pt x="174" y="0"/>
                  </a:lnTo>
                  <a:lnTo>
                    <a:pt x="124" y="34"/>
                  </a:lnTo>
                  <a:lnTo>
                    <a:pt x="102" y="111"/>
                  </a:lnTo>
                  <a:lnTo>
                    <a:pt x="91" y="165"/>
                  </a:lnTo>
                  <a:lnTo>
                    <a:pt x="52" y="200"/>
                  </a:lnTo>
                  <a:lnTo>
                    <a:pt x="28" y="210"/>
                  </a:lnTo>
                  <a:lnTo>
                    <a:pt x="0" y="214"/>
                  </a:lnTo>
                  <a:lnTo>
                    <a:pt x="63" y="299"/>
                  </a:lnTo>
                  <a:lnTo>
                    <a:pt x="80" y="356"/>
                  </a:lnTo>
                  <a:lnTo>
                    <a:pt x="72" y="389"/>
                  </a:lnTo>
                  <a:lnTo>
                    <a:pt x="115" y="413"/>
                  </a:lnTo>
                  <a:lnTo>
                    <a:pt x="115" y="429"/>
                  </a:lnTo>
                  <a:lnTo>
                    <a:pt x="156" y="442"/>
                  </a:lnTo>
                  <a:lnTo>
                    <a:pt x="169" y="442"/>
                  </a:lnTo>
                  <a:lnTo>
                    <a:pt x="169" y="408"/>
                  </a:lnTo>
                  <a:lnTo>
                    <a:pt x="200" y="402"/>
                  </a:lnTo>
                  <a:lnTo>
                    <a:pt x="210" y="361"/>
                  </a:lnTo>
                  <a:lnTo>
                    <a:pt x="186" y="344"/>
                  </a:lnTo>
                  <a:lnTo>
                    <a:pt x="169" y="327"/>
                  </a:lnTo>
                  <a:lnTo>
                    <a:pt x="176" y="251"/>
                  </a:lnTo>
                  <a:lnTo>
                    <a:pt x="192" y="239"/>
                  </a:lnTo>
                  <a:lnTo>
                    <a:pt x="223" y="252"/>
                  </a:lnTo>
                  <a:lnTo>
                    <a:pt x="232" y="247"/>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16" name="Freeform 17"/>
            <p:cNvSpPr>
              <a:spLocks/>
            </p:cNvSpPr>
            <p:nvPr/>
          </p:nvSpPr>
          <p:spPr bwMode="auto">
            <a:xfrm>
              <a:off x="2856513" y="1079237"/>
              <a:ext cx="434418" cy="612641"/>
            </a:xfrm>
            <a:custGeom>
              <a:avLst/>
              <a:gdLst>
                <a:gd name="T0" fmla="*/ 2147483646 w 507"/>
                <a:gd name="T1" fmla="*/ 2147483646 h 733"/>
                <a:gd name="T2" fmla="*/ 2147483646 w 507"/>
                <a:gd name="T3" fmla="*/ 2147483646 h 733"/>
                <a:gd name="T4" fmla="*/ 2147483646 w 507"/>
                <a:gd name="T5" fmla="*/ 2147483646 h 733"/>
                <a:gd name="T6" fmla="*/ 2147483646 w 507"/>
                <a:gd name="T7" fmla="*/ 2147483646 h 733"/>
                <a:gd name="T8" fmla="*/ 2147483646 w 507"/>
                <a:gd name="T9" fmla="*/ 2147483646 h 733"/>
                <a:gd name="T10" fmla="*/ 2147483646 w 507"/>
                <a:gd name="T11" fmla="*/ 2147483646 h 733"/>
                <a:gd name="T12" fmla="*/ 2147483646 w 507"/>
                <a:gd name="T13" fmla="*/ 2147483646 h 733"/>
                <a:gd name="T14" fmla="*/ 2147483646 w 507"/>
                <a:gd name="T15" fmla="*/ 2147483646 h 733"/>
                <a:gd name="T16" fmla="*/ 2147483646 w 507"/>
                <a:gd name="T17" fmla="*/ 2147483646 h 733"/>
                <a:gd name="T18" fmla="*/ 2147483646 w 507"/>
                <a:gd name="T19" fmla="*/ 2147483646 h 733"/>
                <a:gd name="T20" fmla="*/ 2147483646 w 507"/>
                <a:gd name="T21" fmla="*/ 2147483646 h 733"/>
                <a:gd name="T22" fmla="*/ 2147483646 w 507"/>
                <a:gd name="T23" fmla="*/ 2147483646 h 733"/>
                <a:gd name="T24" fmla="*/ 2147483646 w 507"/>
                <a:gd name="T25" fmla="*/ 2147483646 h 733"/>
                <a:gd name="T26" fmla="*/ 2147483646 w 507"/>
                <a:gd name="T27" fmla="*/ 2147483646 h 733"/>
                <a:gd name="T28" fmla="*/ 2147483646 w 507"/>
                <a:gd name="T29" fmla="*/ 2147483646 h 733"/>
                <a:gd name="T30" fmla="*/ 2147483646 w 507"/>
                <a:gd name="T31" fmla="*/ 2147483646 h 733"/>
                <a:gd name="T32" fmla="*/ 2147483646 w 507"/>
                <a:gd name="T33" fmla="*/ 2147483646 h 733"/>
                <a:gd name="T34" fmla="*/ 2147483646 w 507"/>
                <a:gd name="T35" fmla="*/ 2147483646 h 733"/>
                <a:gd name="T36" fmla="*/ 2147483646 w 507"/>
                <a:gd name="T37" fmla="*/ 2147483646 h 733"/>
                <a:gd name="T38" fmla="*/ 2147483646 w 507"/>
                <a:gd name="T39" fmla="*/ 2147483646 h 733"/>
                <a:gd name="T40" fmla="*/ 2147483646 w 507"/>
                <a:gd name="T41" fmla="*/ 0 h 733"/>
                <a:gd name="T42" fmla="*/ 2147483646 w 507"/>
                <a:gd name="T43" fmla="*/ 2147483646 h 733"/>
                <a:gd name="T44" fmla="*/ 2147483646 w 507"/>
                <a:gd name="T45" fmla="*/ 2147483646 h 733"/>
                <a:gd name="T46" fmla="*/ 2147483646 w 507"/>
                <a:gd name="T47" fmla="*/ 2147483646 h 733"/>
                <a:gd name="T48" fmla="*/ 2147483646 w 507"/>
                <a:gd name="T49" fmla="*/ 2147483646 h 733"/>
                <a:gd name="T50" fmla="*/ 2147483646 w 507"/>
                <a:gd name="T51" fmla="*/ 2147483646 h 733"/>
                <a:gd name="T52" fmla="*/ 2147483646 w 507"/>
                <a:gd name="T53" fmla="*/ 2147483646 h 733"/>
                <a:gd name="T54" fmla="*/ 2147483646 w 507"/>
                <a:gd name="T55" fmla="*/ 2147483646 h 733"/>
                <a:gd name="T56" fmla="*/ 2147483646 w 507"/>
                <a:gd name="T57" fmla="*/ 2147483646 h 733"/>
                <a:gd name="T58" fmla="*/ 2147483646 w 507"/>
                <a:gd name="T59" fmla="*/ 2147483646 h 733"/>
                <a:gd name="T60" fmla="*/ 2147483646 w 507"/>
                <a:gd name="T61" fmla="*/ 2147483646 h 733"/>
                <a:gd name="T62" fmla="*/ 2147483646 w 507"/>
                <a:gd name="T63" fmla="*/ 2147483646 h 733"/>
                <a:gd name="T64" fmla="*/ 2147483646 w 507"/>
                <a:gd name="T65" fmla="*/ 2147483646 h 733"/>
                <a:gd name="T66" fmla="*/ 2147483646 w 507"/>
                <a:gd name="T67" fmla="*/ 2147483646 h 733"/>
                <a:gd name="T68" fmla="*/ 2147483646 w 507"/>
                <a:gd name="T69" fmla="*/ 2147483646 h 733"/>
                <a:gd name="T70" fmla="*/ 2147483646 w 507"/>
                <a:gd name="T71" fmla="*/ 2147483646 h 733"/>
                <a:gd name="T72" fmla="*/ 2147483646 w 507"/>
                <a:gd name="T73" fmla="*/ 2147483646 h 7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07"/>
                <a:gd name="T112" fmla="*/ 0 h 733"/>
                <a:gd name="T113" fmla="*/ 507 w 507"/>
                <a:gd name="T114" fmla="*/ 733 h 7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07" h="733">
                  <a:moveTo>
                    <a:pt x="197" y="722"/>
                  </a:moveTo>
                  <a:lnTo>
                    <a:pt x="201" y="710"/>
                  </a:lnTo>
                  <a:lnTo>
                    <a:pt x="185" y="681"/>
                  </a:lnTo>
                  <a:lnTo>
                    <a:pt x="243" y="572"/>
                  </a:lnTo>
                  <a:lnTo>
                    <a:pt x="297" y="524"/>
                  </a:lnTo>
                  <a:lnTo>
                    <a:pt x="336" y="514"/>
                  </a:lnTo>
                  <a:lnTo>
                    <a:pt x="374" y="466"/>
                  </a:lnTo>
                  <a:lnTo>
                    <a:pt x="359" y="457"/>
                  </a:lnTo>
                  <a:lnTo>
                    <a:pt x="345" y="423"/>
                  </a:lnTo>
                  <a:lnTo>
                    <a:pt x="317" y="434"/>
                  </a:lnTo>
                  <a:lnTo>
                    <a:pt x="270" y="423"/>
                  </a:lnTo>
                  <a:lnTo>
                    <a:pt x="268" y="411"/>
                  </a:lnTo>
                  <a:lnTo>
                    <a:pt x="266" y="331"/>
                  </a:lnTo>
                  <a:lnTo>
                    <a:pt x="242" y="340"/>
                  </a:lnTo>
                  <a:lnTo>
                    <a:pt x="227" y="356"/>
                  </a:lnTo>
                  <a:lnTo>
                    <a:pt x="195" y="346"/>
                  </a:lnTo>
                  <a:lnTo>
                    <a:pt x="153" y="354"/>
                  </a:lnTo>
                  <a:lnTo>
                    <a:pt x="146" y="334"/>
                  </a:lnTo>
                  <a:lnTo>
                    <a:pt x="151" y="297"/>
                  </a:lnTo>
                  <a:lnTo>
                    <a:pt x="183" y="261"/>
                  </a:lnTo>
                  <a:lnTo>
                    <a:pt x="190" y="218"/>
                  </a:lnTo>
                  <a:lnTo>
                    <a:pt x="221" y="186"/>
                  </a:lnTo>
                  <a:lnTo>
                    <a:pt x="279" y="216"/>
                  </a:lnTo>
                  <a:lnTo>
                    <a:pt x="293" y="216"/>
                  </a:lnTo>
                  <a:lnTo>
                    <a:pt x="303" y="258"/>
                  </a:lnTo>
                  <a:lnTo>
                    <a:pt x="318" y="266"/>
                  </a:lnTo>
                  <a:lnTo>
                    <a:pt x="327" y="292"/>
                  </a:lnTo>
                  <a:lnTo>
                    <a:pt x="324" y="309"/>
                  </a:lnTo>
                  <a:lnTo>
                    <a:pt x="359" y="334"/>
                  </a:lnTo>
                  <a:lnTo>
                    <a:pt x="364" y="354"/>
                  </a:lnTo>
                  <a:lnTo>
                    <a:pt x="393" y="366"/>
                  </a:lnTo>
                  <a:lnTo>
                    <a:pt x="464" y="326"/>
                  </a:lnTo>
                  <a:lnTo>
                    <a:pt x="464" y="304"/>
                  </a:lnTo>
                  <a:lnTo>
                    <a:pt x="506" y="243"/>
                  </a:lnTo>
                  <a:lnTo>
                    <a:pt x="476" y="201"/>
                  </a:lnTo>
                  <a:lnTo>
                    <a:pt x="455" y="199"/>
                  </a:lnTo>
                  <a:lnTo>
                    <a:pt x="413" y="172"/>
                  </a:lnTo>
                  <a:lnTo>
                    <a:pt x="428" y="128"/>
                  </a:lnTo>
                  <a:lnTo>
                    <a:pt x="364" y="123"/>
                  </a:lnTo>
                  <a:lnTo>
                    <a:pt x="336" y="80"/>
                  </a:lnTo>
                  <a:lnTo>
                    <a:pt x="340" y="60"/>
                  </a:lnTo>
                  <a:lnTo>
                    <a:pt x="286" y="0"/>
                  </a:lnTo>
                  <a:lnTo>
                    <a:pt x="251" y="18"/>
                  </a:lnTo>
                  <a:lnTo>
                    <a:pt x="221" y="46"/>
                  </a:lnTo>
                  <a:lnTo>
                    <a:pt x="232" y="68"/>
                  </a:lnTo>
                  <a:lnTo>
                    <a:pt x="224" y="82"/>
                  </a:lnTo>
                  <a:lnTo>
                    <a:pt x="183" y="85"/>
                  </a:lnTo>
                  <a:lnTo>
                    <a:pt x="163" y="103"/>
                  </a:lnTo>
                  <a:lnTo>
                    <a:pt x="146" y="94"/>
                  </a:lnTo>
                  <a:lnTo>
                    <a:pt x="129" y="112"/>
                  </a:lnTo>
                  <a:lnTo>
                    <a:pt x="89" y="142"/>
                  </a:lnTo>
                  <a:lnTo>
                    <a:pt x="73" y="130"/>
                  </a:lnTo>
                  <a:lnTo>
                    <a:pt x="73" y="90"/>
                  </a:lnTo>
                  <a:lnTo>
                    <a:pt x="58" y="82"/>
                  </a:lnTo>
                  <a:lnTo>
                    <a:pt x="37" y="92"/>
                  </a:lnTo>
                  <a:lnTo>
                    <a:pt x="9" y="150"/>
                  </a:lnTo>
                  <a:lnTo>
                    <a:pt x="0" y="204"/>
                  </a:lnTo>
                  <a:lnTo>
                    <a:pt x="32" y="258"/>
                  </a:lnTo>
                  <a:lnTo>
                    <a:pt x="58" y="283"/>
                  </a:lnTo>
                  <a:lnTo>
                    <a:pt x="58" y="326"/>
                  </a:lnTo>
                  <a:lnTo>
                    <a:pt x="75" y="363"/>
                  </a:lnTo>
                  <a:lnTo>
                    <a:pt x="68" y="406"/>
                  </a:lnTo>
                  <a:lnTo>
                    <a:pt x="27" y="432"/>
                  </a:lnTo>
                  <a:lnTo>
                    <a:pt x="7" y="496"/>
                  </a:lnTo>
                  <a:lnTo>
                    <a:pt x="41" y="536"/>
                  </a:lnTo>
                  <a:lnTo>
                    <a:pt x="65" y="584"/>
                  </a:lnTo>
                  <a:lnTo>
                    <a:pt x="50" y="609"/>
                  </a:lnTo>
                  <a:lnTo>
                    <a:pt x="45" y="644"/>
                  </a:lnTo>
                  <a:lnTo>
                    <a:pt x="32" y="666"/>
                  </a:lnTo>
                  <a:lnTo>
                    <a:pt x="23" y="691"/>
                  </a:lnTo>
                  <a:lnTo>
                    <a:pt x="45" y="720"/>
                  </a:lnTo>
                  <a:lnTo>
                    <a:pt x="143" y="732"/>
                  </a:lnTo>
                  <a:lnTo>
                    <a:pt x="183" y="717"/>
                  </a:lnTo>
                  <a:lnTo>
                    <a:pt x="197" y="722"/>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17" name="Freeform 18"/>
            <p:cNvSpPr>
              <a:spLocks/>
            </p:cNvSpPr>
            <p:nvPr/>
          </p:nvSpPr>
          <p:spPr bwMode="auto">
            <a:xfrm>
              <a:off x="3084241" y="1294590"/>
              <a:ext cx="89111" cy="143568"/>
            </a:xfrm>
            <a:custGeom>
              <a:avLst/>
              <a:gdLst>
                <a:gd name="T0" fmla="*/ 2147483646 w 105"/>
                <a:gd name="T1" fmla="*/ 2147483646 h 173"/>
                <a:gd name="T2" fmla="*/ 2147483646 w 105"/>
                <a:gd name="T3" fmla="*/ 2147483646 h 173"/>
                <a:gd name="T4" fmla="*/ 2147483646 w 105"/>
                <a:gd name="T5" fmla="*/ 2147483646 h 173"/>
                <a:gd name="T6" fmla="*/ 2147483646 w 105"/>
                <a:gd name="T7" fmla="*/ 2147483646 h 173"/>
                <a:gd name="T8" fmla="*/ 0 w 105"/>
                <a:gd name="T9" fmla="*/ 2147483646 h 173"/>
                <a:gd name="T10" fmla="*/ 2147483646 w 105"/>
                <a:gd name="T11" fmla="*/ 2147483646 h 173"/>
                <a:gd name="T12" fmla="*/ 2147483646 w 105"/>
                <a:gd name="T13" fmla="*/ 2147483646 h 173"/>
                <a:gd name="T14" fmla="*/ 2147483646 w 105"/>
                <a:gd name="T15" fmla="*/ 2147483646 h 173"/>
                <a:gd name="T16" fmla="*/ 2147483646 w 105"/>
                <a:gd name="T17" fmla="*/ 0 h 173"/>
                <a:gd name="T18" fmla="*/ 2147483646 w 105"/>
                <a:gd name="T19" fmla="*/ 2147483646 h 173"/>
                <a:gd name="T20" fmla="*/ 2147483646 w 105"/>
                <a:gd name="T21" fmla="*/ 2147483646 h 173"/>
                <a:gd name="T22" fmla="*/ 2147483646 w 105"/>
                <a:gd name="T23" fmla="*/ 2147483646 h 173"/>
                <a:gd name="T24" fmla="*/ 2147483646 w 105"/>
                <a:gd name="T25" fmla="*/ 2147483646 h 173"/>
                <a:gd name="T26" fmla="*/ 2147483646 w 105"/>
                <a:gd name="T27" fmla="*/ 2147483646 h 173"/>
                <a:gd name="T28" fmla="*/ 2147483646 w 105"/>
                <a:gd name="T29" fmla="*/ 2147483646 h 173"/>
                <a:gd name="T30" fmla="*/ 2147483646 w 105"/>
                <a:gd name="T31" fmla="*/ 2147483646 h 173"/>
                <a:gd name="T32" fmla="*/ 2147483646 w 105"/>
                <a:gd name="T33" fmla="*/ 2147483646 h 1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5"/>
                <a:gd name="T52" fmla="*/ 0 h 173"/>
                <a:gd name="T53" fmla="*/ 105 w 105"/>
                <a:gd name="T54" fmla="*/ 173 h 1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5" h="173">
                  <a:moveTo>
                    <a:pt x="86" y="159"/>
                  </a:moveTo>
                  <a:lnTo>
                    <a:pt x="60" y="172"/>
                  </a:lnTo>
                  <a:lnTo>
                    <a:pt x="14" y="162"/>
                  </a:lnTo>
                  <a:lnTo>
                    <a:pt x="3" y="150"/>
                  </a:lnTo>
                  <a:lnTo>
                    <a:pt x="0" y="74"/>
                  </a:lnTo>
                  <a:lnTo>
                    <a:pt x="41" y="57"/>
                  </a:lnTo>
                  <a:lnTo>
                    <a:pt x="37" y="43"/>
                  </a:lnTo>
                  <a:lnTo>
                    <a:pt x="44" y="14"/>
                  </a:lnTo>
                  <a:lnTo>
                    <a:pt x="47" y="0"/>
                  </a:lnTo>
                  <a:lnTo>
                    <a:pt x="62" y="8"/>
                  </a:lnTo>
                  <a:lnTo>
                    <a:pt x="69" y="33"/>
                  </a:lnTo>
                  <a:lnTo>
                    <a:pt x="66" y="50"/>
                  </a:lnTo>
                  <a:lnTo>
                    <a:pt x="99" y="74"/>
                  </a:lnTo>
                  <a:lnTo>
                    <a:pt x="104" y="93"/>
                  </a:lnTo>
                  <a:lnTo>
                    <a:pt x="86" y="107"/>
                  </a:lnTo>
                  <a:lnTo>
                    <a:pt x="78" y="139"/>
                  </a:lnTo>
                  <a:lnTo>
                    <a:pt x="86" y="159"/>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18" name="Freeform 19"/>
            <p:cNvSpPr>
              <a:spLocks/>
            </p:cNvSpPr>
            <p:nvPr/>
          </p:nvSpPr>
          <p:spPr bwMode="auto">
            <a:xfrm>
              <a:off x="2979041" y="1232707"/>
              <a:ext cx="141093" cy="142331"/>
            </a:xfrm>
            <a:custGeom>
              <a:avLst/>
              <a:gdLst>
                <a:gd name="T0" fmla="*/ 2147483646 w 164"/>
                <a:gd name="T1" fmla="*/ 2147483646 h 169"/>
                <a:gd name="T2" fmla="*/ 2147483646 w 164"/>
                <a:gd name="T3" fmla="*/ 2147483646 h 169"/>
                <a:gd name="T4" fmla="*/ 2147483646 w 164"/>
                <a:gd name="T5" fmla="*/ 2147483646 h 169"/>
                <a:gd name="T6" fmla="*/ 2147483646 w 164"/>
                <a:gd name="T7" fmla="*/ 2147483646 h 169"/>
                <a:gd name="T8" fmla="*/ 2147483646 w 164"/>
                <a:gd name="T9" fmla="*/ 2147483646 h 169"/>
                <a:gd name="T10" fmla="*/ 2147483646 w 164"/>
                <a:gd name="T11" fmla="*/ 2147483646 h 169"/>
                <a:gd name="T12" fmla="*/ 2147483646 w 164"/>
                <a:gd name="T13" fmla="*/ 2147483646 h 169"/>
                <a:gd name="T14" fmla="*/ 2147483646 w 164"/>
                <a:gd name="T15" fmla="*/ 0 h 169"/>
                <a:gd name="T16" fmla="*/ 2147483646 w 164"/>
                <a:gd name="T17" fmla="*/ 2147483646 h 169"/>
                <a:gd name="T18" fmla="*/ 2147483646 w 164"/>
                <a:gd name="T19" fmla="*/ 2147483646 h 169"/>
                <a:gd name="T20" fmla="*/ 2147483646 w 164"/>
                <a:gd name="T21" fmla="*/ 2147483646 h 169"/>
                <a:gd name="T22" fmla="*/ 0 w 164"/>
                <a:gd name="T23" fmla="*/ 2147483646 h 169"/>
                <a:gd name="T24" fmla="*/ 2147483646 w 164"/>
                <a:gd name="T25" fmla="*/ 2147483646 h 169"/>
                <a:gd name="T26" fmla="*/ 2147483646 w 164"/>
                <a:gd name="T27" fmla="*/ 2147483646 h 169"/>
                <a:gd name="T28" fmla="*/ 2147483646 w 164"/>
                <a:gd name="T29" fmla="*/ 2147483646 h 169"/>
                <a:gd name="T30" fmla="*/ 2147483646 w 164"/>
                <a:gd name="T31" fmla="*/ 2147483646 h 169"/>
                <a:gd name="T32" fmla="*/ 2147483646 w 164"/>
                <a:gd name="T33" fmla="*/ 2147483646 h 1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4"/>
                <a:gd name="T52" fmla="*/ 0 h 169"/>
                <a:gd name="T53" fmla="*/ 164 w 164"/>
                <a:gd name="T54" fmla="*/ 169 h 1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4" h="169">
                  <a:moveTo>
                    <a:pt x="125" y="141"/>
                  </a:moveTo>
                  <a:lnTo>
                    <a:pt x="124" y="118"/>
                  </a:lnTo>
                  <a:lnTo>
                    <a:pt x="117" y="100"/>
                  </a:lnTo>
                  <a:lnTo>
                    <a:pt x="159" y="84"/>
                  </a:lnTo>
                  <a:lnTo>
                    <a:pt x="163" y="69"/>
                  </a:lnTo>
                  <a:lnTo>
                    <a:pt x="152" y="30"/>
                  </a:lnTo>
                  <a:lnTo>
                    <a:pt x="139" y="30"/>
                  </a:lnTo>
                  <a:lnTo>
                    <a:pt x="74" y="0"/>
                  </a:lnTo>
                  <a:lnTo>
                    <a:pt x="47" y="30"/>
                  </a:lnTo>
                  <a:lnTo>
                    <a:pt x="35" y="66"/>
                  </a:lnTo>
                  <a:lnTo>
                    <a:pt x="5" y="109"/>
                  </a:lnTo>
                  <a:lnTo>
                    <a:pt x="0" y="139"/>
                  </a:lnTo>
                  <a:lnTo>
                    <a:pt x="11" y="159"/>
                  </a:lnTo>
                  <a:lnTo>
                    <a:pt x="57" y="156"/>
                  </a:lnTo>
                  <a:lnTo>
                    <a:pt x="81" y="168"/>
                  </a:lnTo>
                  <a:lnTo>
                    <a:pt x="103" y="151"/>
                  </a:lnTo>
                  <a:lnTo>
                    <a:pt x="125" y="141"/>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19" name="Freeform 20"/>
            <p:cNvSpPr>
              <a:spLocks/>
            </p:cNvSpPr>
            <p:nvPr/>
          </p:nvSpPr>
          <p:spPr bwMode="auto">
            <a:xfrm>
              <a:off x="2644874" y="1290877"/>
              <a:ext cx="274760" cy="559421"/>
            </a:xfrm>
            <a:custGeom>
              <a:avLst/>
              <a:gdLst>
                <a:gd name="T0" fmla="*/ 2147483646 w 323"/>
                <a:gd name="T1" fmla="*/ 2147483646 h 672"/>
                <a:gd name="T2" fmla="*/ 2147483646 w 323"/>
                <a:gd name="T3" fmla="*/ 2147483646 h 672"/>
                <a:gd name="T4" fmla="*/ 2147483646 w 323"/>
                <a:gd name="T5" fmla="*/ 2147483646 h 672"/>
                <a:gd name="T6" fmla="*/ 2147483646 w 323"/>
                <a:gd name="T7" fmla="*/ 2147483646 h 672"/>
                <a:gd name="T8" fmla="*/ 2147483646 w 323"/>
                <a:gd name="T9" fmla="*/ 2147483646 h 672"/>
                <a:gd name="T10" fmla="*/ 2147483646 w 323"/>
                <a:gd name="T11" fmla="*/ 2147483646 h 672"/>
                <a:gd name="T12" fmla="*/ 2147483646 w 323"/>
                <a:gd name="T13" fmla="*/ 2147483646 h 672"/>
                <a:gd name="T14" fmla="*/ 2147483646 w 323"/>
                <a:gd name="T15" fmla="*/ 2147483646 h 672"/>
                <a:gd name="T16" fmla="*/ 2147483646 w 323"/>
                <a:gd name="T17" fmla="*/ 2147483646 h 672"/>
                <a:gd name="T18" fmla="*/ 2147483646 w 323"/>
                <a:gd name="T19" fmla="*/ 2147483646 h 672"/>
                <a:gd name="T20" fmla="*/ 2147483646 w 323"/>
                <a:gd name="T21" fmla="*/ 2147483646 h 672"/>
                <a:gd name="T22" fmla="*/ 2147483646 w 323"/>
                <a:gd name="T23" fmla="*/ 2147483646 h 672"/>
                <a:gd name="T24" fmla="*/ 2147483646 w 323"/>
                <a:gd name="T25" fmla="*/ 2147483646 h 672"/>
                <a:gd name="T26" fmla="*/ 2147483646 w 323"/>
                <a:gd name="T27" fmla="*/ 2147483646 h 672"/>
                <a:gd name="T28" fmla="*/ 2147483646 w 323"/>
                <a:gd name="T29" fmla="*/ 2147483646 h 672"/>
                <a:gd name="T30" fmla="*/ 2147483646 w 323"/>
                <a:gd name="T31" fmla="*/ 2147483646 h 672"/>
                <a:gd name="T32" fmla="*/ 2147483646 w 323"/>
                <a:gd name="T33" fmla="*/ 2147483646 h 672"/>
                <a:gd name="T34" fmla="*/ 2147483646 w 323"/>
                <a:gd name="T35" fmla="*/ 2147483646 h 672"/>
                <a:gd name="T36" fmla="*/ 2147483646 w 323"/>
                <a:gd name="T37" fmla="*/ 0 h 672"/>
                <a:gd name="T38" fmla="*/ 2147483646 w 323"/>
                <a:gd name="T39" fmla="*/ 2147483646 h 672"/>
                <a:gd name="T40" fmla="*/ 2147483646 w 323"/>
                <a:gd name="T41" fmla="*/ 2147483646 h 672"/>
                <a:gd name="T42" fmla="*/ 2147483646 w 323"/>
                <a:gd name="T43" fmla="*/ 2147483646 h 672"/>
                <a:gd name="T44" fmla="*/ 2147483646 w 323"/>
                <a:gd name="T45" fmla="*/ 2147483646 h 672"/>
                <a:gd name="T46" fmla="*/ 2147483646 w 323"/>
                <a:gd name="T47" fmla="*/ 2147483646 h 672"/>
                <a:gd name="T48" fmla="*/ 2147483646 w 323"/>
                <a:gd name="T49" fmla="*/ 2147483646 h 672"/>
                <a:gd name="T50" fmla="*/ 2147483646 w 323"/>
                <a:gd name="T51" fmla="*/ 2147483646 h 672"/>
                <a:gd name="T52" fmla="*/ 2147483646 w 323"/>
                <a:gd name="T53" fmla="*/ 2147483646 h 672"/>
                <a:gd name="T54" fmla="*/ 2147483646 w 323"/>
                <a:gd name="T55" fmla="*/ 2147483646 h 672"/>
                <a:gd name="T56" fmla="*/ 2147483646 w 323"/>
                <a:gd name="T57" fmla="*/ 2147483646 h 672"/>
                <a:gd name="T58" fmla="*/ 2147483646 w 323"/>
                <a:gd name="T59" fmla="*/ 2147483646 h 672"/>
                <a:gd name="T60" fmla="*/ 2147483646 w 323"/>
                <a:gd name="T61" fmla="*/ 2147483646 h 672"/>
                <a:gd name="T62" fmla="*/ 2147483646 w 323"/>
                <a:gd name="T63" fmla="*/ 2147483646 h 672"/>
                <a:gd name="T64" fmla="*/ 0 w 323"/>
                <a:gd name="T65" fmla="*/ 2147483646 h 672"/>
                <a:gd name="T66" fmla="*/ 2147483646 w 323"/>
                <a:gd name="T67" fmla="*/ 2147483646 h 672"/>
                <a:gd name="T68" fmla="*/ 2147483646 w 323"/>
                <a:gd name="T69" fmla="*/ 2147483646 h 672"/>
                <a:gd name="T70" fmla="*/ 2147483646 w 323"/>
                <a:gd name="T71" fmla="*/ 2147483646 h 67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3"/>
                <a:gd name="T109" fmla="*/ 0 h 672"/>
                <a:gd name="T110" fmla="*/ 323 w 323"/>
                <a:gd name="T111" fmla="*/ 672 h 67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3" h="672">
                  <a:moveTo>
                    <a:pt x="21" y="671"/>
                  </a:moveTo>
                  <a:lnTo>
                    <a:pt x="90" y="650"/>
                  </a:lnTo>
                  <a:lnTo>
                    <a:pt x="179" y="592"/>
                  </a:lnTo>
                  <a:lnTo>
                    <a:pt x="241" y="580"/>
                  </a:lnTo>
                  <a:lnTo>
                    <a:pt x="288" y="542"/>
                  </a:lnTo>
                  <a:lnTo>
                    <a:pt x="293" y="462"/>
                  </a:lnTo>
                  <a:lnTo>
                    <a:pt x="270" y="433"/>
                  </a:lnTo>
                  <a:lnTo>
                    <a:pt x="278" y="406"/>
                  </a:lnTo>
                  <a:lnTo>
                    <a:pt x="293" y="386"/>
                  </a:lnTo>
                  <a:lnTo>
                    <a:pt x="296" y="351"/>
                  </a:lnTo>
                  <a:lnTo>
                    <a:pt x="312" y="326"/>
                  </a:lnTo>
                  <a:lnTo>
                    <a:pt x="288" y="278"/>
                  </a:lnTo>
                  <a:lnTo>
                    <a:pt x="253" y="238"/>
                  </a:lnTo>
                  <a:lnTo>
                    <a:pt x="274" y="174"/>
                  </a:lnTo>
                  <a:lnTo>
                    <a:pt x="314" y="148"/>
                  </a:lnTo>
                  <a:lnTo>
                    <a:pt x="322" y="105"/>
                  </a:lnTo>
                  <a:lnTo>
                    <a:pt x="305" y="68"/>
                  </a:lnTo>
                  <a:lnTo>
                    <a:pt x="305" y="25"/>
                  </a:lnTo>
                  <a:lnTo>
                    <a:pt x="278" y="0"/>
                  </a:lnTo>
                  <a:lnTo>
                    <a:pt x="215" y="32"/>
                  </a:lnTo>
                  <a:lnTo>
                    <a:pt x="205" y="22"/>
                  </a:lnTo>
                  <a:lnTo>
                    <a:pt x="172" y="48"/>
                  </a:lnTo>
                  <a:lnTo>
                    <a:pt x="144" y="45"/>
                  </a:lnTo>
                  <a:lnTo>
                    <a:pt x="90" y="123"/>
                  </a:lnTo>
                  <a:lnTo>
                    <a:pt x="75" y="123"/>
                  </a:lnTo>
                  <a:lnTo>
                    <a:pt x="45" y="148"/>
                  </a:lnTo>
                  <a:lnTo>
                    <a:pt x="47" y="181"/>
                  </a:lnTo>
                  <a:lnTo>
                    <a:pt x="33" y="211"/>
                  </a:lnTo>
                  <a:lnTo>
                    <a:pt x="28" y="252"/>
                  </a:lnTo>
                  <a:lnTo>
                    <a:pt x="2" y="292"/>
                  </a:lnTo>
                  <a:lnTo>
                    <a:pt x="31" y="351"/>
                  </a:lnTo>
                  <a:lnTo>
                    <a:pt x="21" y="386"/>
                  </a:lnTo>
                  <a:lnTo>
                    <a:pt x="0" y="423"/>
                  </a:lnTo>
                  <a:lnTo>
                    <a:pt x="31" y="567"/>
                  </a:lnTo>
                  <a:lnTo>
                    <a:pt x="10" y="640"/>
                  </a:lnTo>
                  <a:lnTo>
                    <a:pt x="21" y="671"/>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20" name="Freeform 21"/>
            <p:cNvSpPr>
              <a:spLocks/>
            </p:cNvSpPr>
            <p:nvPr/>
          </p:nvSpPr>
          <p:spPr bwMode="auto">
            <a:xfrm>
              <a:off x="3085480" y="1304491"/>
              <a:ext cx="32179" cy="45794"/>
            </a:xfrm>
            <a:custGeom>
              <a:avLst/>
              <a:gdLst>
                <a:gd name="T0" fmla="*/ 2147483646 w 38"/>
                <a:gd name="T1" fmla="*/ 0 h 53"/>
                <a:gd name="T2" fmla="*/ 2147483646 w 38"/>
                <a:gd name="T3" fmla="*/ 2147483646 h 53"/>
                <a:gd name="T4" fmla="*/ 2147483646 w 38"/>
                <a:gd name="T5" fmla="*/ 2147483646 h 53"/>
                <a:gd name="T6" fmla="*/ 2147483646 w 38"/>
                <a:gd name="T7" fmla="*/ 2147483646 h 53"/>
                <a:gd name="T8" fmla="*/ 2147483646 w 38"/>
                <a:gd name="T9" fmla="*/ 2147483646 h 53"/>
                <a:gd name="T10" fmla="*/ 0 w 38"/>
                <a:gd name="T11" fmla="*/ 2147483646 h 53"/>
                <a:gd name="T12" fmla="*/ 2147483646 w 38"/>
                <a:gd name="T13" fmla="*/ 0 h 53"/>
                <a:gd name="T14" fmla="*/ 0 60000 65536"/>
                <a:gd name="T15" fmla="*/ 0 60000 65536"/>
                <a:gd name="T16" fmla="*/ 0 60000 65536"/>
                <a:gd name="T17" fmla="*/ 0 60000 65536"/>
                <a:gd name="T18" fmla="*/ 0 60000 65536"/>
                <a:gd name="T19" fmla="*/ 0 60000 65536"/>
                <a:gd name="T20" fmla="*/ 0 60000 65536"/>
                <a:gd name="T21" fmla="*/ 0 w 38"/>
                <a:gd name="T22" fmla="*/ 0 h 53"/>
                <a:gd name="T23" fmla="*/ 38 w 38"/>
                <a:gd name="T24" fmla="*/ 53 h 5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53">
                  <a:moveTo>
                    <a:pt x="37" y="0"/>
                  </a:moveTo>
                  <a:lnTo>
                    <a:pt x="31" y="27"/>
                  </a:lnTo>
                  <a:lnTo>
                    <a:pt x="34" y="39"/>
                  </a:lnTo>
                  <a:lnTo>
                    <a:pt x="8" y="52"/>
                  </a:lnTo>
                  <a:lnTo>
                    <a:pt x="5" y="30"/>
                  </a:lnTo>
                  <a:lnTo>
                    <a:pt x="0" y="15"/>
                  </a:lnTo>
                  <a:lnTo>
                    <a:pt x="37" y="0"/>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21" name="Freeform 22"/>
            <p:cNvSpPr>
              <a:spLocks/>
            </p:cNvSpPr>
            <p:nvPr/>
          </p:nvSpPr>
          <p:spPr bwMode="auto">
            <a:xfrm>
              <a:off x="3063202" y="2927060"/>
              <a:ext cx="61883" cy="43318"/>
            </a:xfrm>
            <a:custGeom>
              <a:avLst/>
              <a:gdLst>
                <a:gd name="T0" fmla="*/ 2147483646 w 72"/>
                <a:gd name="T1" fmla="*/ 2147483646 h 49"/>
                <a:gd name="T2" fmla="*/ 2147483646 w 72"/>
                <a:gd name="T3" fmla="*/ 2147483646 h 49"/>
                <a:gd name="T4" fmla="*/ 2147483646 w 72"/>
                <a:gd name="T5" fmla="*/ 0 h 49"/>
                <a:gd name="T6" fmla="*/ 2147483646 w 72"/>
                <a:gd name="T7" fmla="*/ 2147483646 h 49"/>
                <a:gd name="T8" fmla="*/ 2147483646 w 72"/>
                <a:gd name="T9" fmla="*/ 2147483646 h 49"/>
                <a:gd name="T10" fmla="*/ 2147483646 w 72"/>
                <a:gd name="T11" fmla="*/ 2147483646 h 49"/>
                <a:gd name="T12" fmla="*/ 0 w 72"/>
                <a:gd name="T13" fmla="*/ 2147483646 h 49"/>
                <a:gd name="T14" fmla="*/ 2147483646 w 72"/>
                <a:gd name="T15" fmla="*/ 2147483646 h 49"/>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49"/>
                <a:gd name="T26" fmla="*/ 72 w 72"/>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49">
                  <a:moveTo>
                    <a:pt x="4" y="13"/>
                  </a:moveTo>
                  <a:lnTo>
                    <a:pt x="30" y="18"/>
                  </a:lnTo>
                  <a:lnTo>
                    <a:pt x="57" y="0"/>
                  </a:lnTo>
                  <a:lnTo>
                    <a:pt x="71" y="36"/>
                  </a:lnTo>
                  <a:lnTo>
                    <a:pt x="42" y="48"/>
                  </a:lnTo>
                  <a:lnTo>
                    <a:pt x="6" y="45"/>
                  </a:lnTo>
                  <a:lnTo>
                    <a:pt x="0" y="18"/>
                  </a:lnTo>
                  <a:lnTo>
                    <a:pt x="4" y="13"/>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22" name="Freeform 23"/>
            <p:cNvSpPr>
              <a:spLocks/>
            </p:cNvSpPr>
            <p:nvPr/>
          </p:nvSpPr>
          <p:spPr bwMode="auto">
            <a:xfrm>
              <a:off x="2704281" y="2653537"/>
              <a:ext cx="622541" cy="503727"/>
            </a:xfrm>
            <a:custGeom>
              <a:avLst/>
              <a:gdLst>
                <a:gd name="T0" fmla="*/ 2147483646 w 729"/>
                <a:gd name="T1" fmla="*/ 2147483646 h 604"/>
                <a:gd name="T2" fmla="*/ 2147483646 w 729"/>
                <a:gd name="T3" fmla="*/ 2147483646 h 604"/>
                <a:gd name="T4" fmla="*/ 2147483646 w 729"/>
                <a:gd name="T5" fmla="*/ 2147483646 h 604"/>
                <a:gd name="T6" fmla="*/ 2147483646 w 729"/>
                <a:gd name="T7" fmla="*/ 2147483646 h 604"/>
                <a:gd name="T8" fmla="*/ 2147483646 w 729"/>
                <a:gd name="T9" fmla="*/ 2147483646 h 604"/>
                <a:gd name="T10" fmla="*/ 2147483646 w 729"/>
                <a:gd name="T11" fmla="*/ 0 h 604"/>
                <a:gd name="T12" fmla="*/ 2147483646 w 729"/>
                <a:gd name="T13" fmla="*/ 2147483646 h 604"/>
                <a:gd name="T14" fmla="*/ 2147483646 w 729"/>
                <a:gd name="T15" fmla="*/ 2147483646 h 604"/>
                <a:gd name="T16" fmla="*/ 2147483646 w 729"/>
                <a:gd name="T17" fmla="*/ 2147483646 h 604"/>
                <a:gd name="T18" fmla="*/ 2147483646 w 729"/>
                <a:gd name="T19" fmla="*/ 2147483646 h 604"/>
                <a:gd name="T20" fmla="*/ 2147483646 w 729"/>
                <a:gd name="T21" fmla="*/ 2147483646 h 604"/>
                <a:gd name="T22" fmla="*/ 2147483646 w 729"/>
                <a:gd name="T23" fmla="*/ 2147483646 h 604"/>
                <a:gd name="T24" fmla="*/ 2147483646 w 729"/>
                <a:gd name="T25" fmla="*/ 2147483646 h 604"/>
                <a:gd name="T26" fmla="*/ 2147483646 w 729"/>
                <a:gd name="T27" fmla="*/ 2147483646 h 604"/>
                <a:gd name="T28" fmla="*/ 2147483646 w 729"/>
                <a:gd name="T29" fmla="*/ 2147483646 h 604"/>
                <a:gd name="T30" fmla="*/ 2147483646 w 729"/>
                <a:gd name="T31" fmla="*/ 2147483646 h 604"/>
                <a:gd name="T32" fmla="*/ 2147483646 w 729"/>
                <a:gd name="T33" fmla="*/ 2147483646 h 604"/>
                <a:gd name="T34" fmla="*/ 2147483646 w 729"/>
                <a:gd name="T35" fmla="*/ 2147483646 h 604"/>
                <a:gd name="T36" fmla="*/ 2147483646 w 729"/>
                <a:gd name="T37" fmla="*/ 2147483646 h 604"/>
                <a:gd name="T38" fmla="*/ 2147483646 w 729"/>
                <a:gd name="T39" fmla="*/ 2147483646 h 604"/>
                <a:gd name="T40" fmla="*/ 2147483646 w 729"/>
                <a:gd name="T41" fmla="*/ 2147483646 h 604"/>
                <a:gd name="T42" fmla="*/ 2147483646 w 729"/>
                <a:gd name="T43" fmla="*/ 2147483646 h 604"/>
                <a:gd name="T44" fmla="*/ 2147483646 w 729"/>
                <a:gd name="T45" fmla="*/ 2147483646 h 604"/>
                <a:gd name="T46" fmla="*/ 2147483646 w 729"/>
                <a:gd name="T47" fmla="*/ 2147483646 h 604"/>
                <a:gd name="T48" fmla="*/ 2147483646 w 729"/>
                <a:gd name="T49" fmla="*/ 2147483646 h 604"/>
                <a:gd name="T50" fmla="*/ 2147483646 w 729"/>
                <a:gd name="T51" fmla="*/ 2147483646 h 604"/>
                <a:gd name="T52" fmla="*/ 2147483646 w 729"/>
                <a:gd name="T53" fmla="*/ 2147483646 h 604"/>
                <a:gd name="T54" fmla="*/ 2147483646 w 729"/>
                <a:gd name="T55" fmla="*/ 2147483646 h 604"/>
                <a:gd name="T56" fmla="*/ 2147483646 w 729"/>
                <a:gd name="T57" fmla="*/ 2147483646 h 604"/>
                <a:gd name="T58" fmla="*/ 2147483646 w 729"/>
                <a:gd name="T59" fmla="*/ 2147483646 h 604"/>
                <a:gd name="T60" fmla="*/ 2147483646 w 729"/>
                <a:gd name="T61" fmla="*/ 2147483646 h 604"/>
                <a:gd name="T62" fmla="*/ 2147483646 w 729"/>
                <a:gd name="T63" fmla="*/ 2147483646 h 604"/>
                <a:gd name="T64" fmla="*/ 2147483646 w 729"/>
                <a:gd name="T65" fmla="*/ 2147483646 h 604"/>
                <a:gd name="T66" fmla="*/ 2147483646 w 729"/>
                <a:gd name="T67" fmla="*/ 2147483646 h 604"/>
                <a:gd name="T68" fmla="*/ 2147483646 w 729"/>
                <a:gd name="T69" fmla="*/ 2147483646 h 604"/>
                <a:gd name="T70" fmla="*/ 2147483646 w 729"/>
                <a:gd name="T71" fmla="*/ 2147483646 h 6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29"/>
                <a:gd name="T109" fmla="*/ 0 h 604"/>
                <a:gd name="T110" fmla="*/ 729 w 729"/>
                <a:gd name="T111" fmla="*/ 604 h 60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29" h="604">
                  <a:moveTo>
                    <a:pt x="194" y="103"/>
                  </a:moveTo>
                  <a:lnTo>
                    <a:pt x="214" y="87"/>
                  </a:lnTo>
                  <a:lnTo>
                    <a:pt x="214" y="57"/>
                  </a:lnTo>
                  <a:lnTo>
                    <a:pt x="224" y="49"/>
                  </a:lnTo>
                  <a:lnTo>
                    <a:pt x="249" y="50"/>
                  </a:lnTo>
                  <a:lnTo>
                    <a:pt x="291" y="70"/>
                  </a:lnTo>
                  <a:lnTo>
                    <a:pt x="298" y="55"/>
                  </a:lnTo>
                  <a:lnTo>
                    <a:pt x="289" y="39"/>
                  </a:lnTo>
                  <a:lnTo>
                    <a:pt x="291" y="27"/>
                  </a:lnTo>
                  <a:lnTo>
                    <a:pt x="317" y="4"/>
                  </a:lnTo>
                  <a:lnTo>
                    <a:pt x="364" y="16"/>
                  </a:lnTo>
                  <a:lnTo>
                    <a:pt x="392" y="0"/>
                  </a:lnTo>
                  <a:lnTo>
                    <a:pt x="412" y="19"/>
                  </a:lnTo>
                  <a:lnTo>
                    <a:pt x="458" y="7"/>
                  </a:lnTo>
                  <a:lnTo>
                    <a:pt x="467" y="25"/>
                  </a:lnTo>
                  <a:lnTo>
                    <a:pt x="452" y="44"/>
                  </a:lnTo>
                  <a:lnTo>
                    <a:pt x="426" y="80"/>
                  </a:lnTo>
                  <a:lnTo>
                    <a:pt x="426" y="89"/>
                  </a:lnTo>
                  <a:lnTo>
                    <a:pt x="442" y="100"/>
                  </a:lnTo>
                  <a:lnTo>
                    <a:pt x="542" y="59"/>
                  </a:lnTo>
                  <a:lnTo>
                    <a:pt x="575" y="80"/>
                  </a:lnTo>
                  <a:lnTo>
                    <a:pt x="585" y="70"/>
                  </a:lnTo>
                  <a:lnTo>
                    <a:pt x="575" y="49"/>
                  </a:lnTo>
                  <a:lnTo>
                    <a:pt x="578" y="34"/>
                  </a:lnTo>
                  <a:lnTo>
                    <a:pt x="642" y="49"/>
                  </a:lnTo>
                  <a:lnTo>
                    <a:pt x="654" y="57"/>
                  </a:lnTo>
                  <a:lnTo>
                    <a:pt x="670" y="55"/>
                  </a:lnTo>
                  <a:lnTo>
                    <a:pt x="698" y="89"/>
                  </a:lnTo>
                  <a:lnTo>
                    <a:pt x="728" y="153"/>
                  </a:lnTo>
                  <a:lnTo>
                    <a:pt x="708" y="167"/>
                  </a:lnTo>
                  <a:lnTo>
                    <a:pt x="690" y="201"/>
                  </a:lnTo>
                  <a:lnTo>
                    <a:pt x="675" y="206"/>
                  </a:lnTo>
                  <a:lnTo>
                    <a:pt x="662" y="234"/>
                  </a:lnTo>
                  <a:lnTo>
                    <a:pt x="612" y="258"/>
                  </a:lnTo>
                  <a:lnTo>
                    <a:pt x="593" y="246"/>
                  </a:lnTo>
                  <a:lnTo>
                    <a:pt x="580" y="268"/>
                  </a:lnTo>
                  <a:lnTo>
                    <a:pt x="580" y="275"/>
                  </a:lnTo>
                  <a:lnTo>
                    <a:pt x="566" y="275"/>
                  </a:lnTo>
                  <a:lnTo>
                    <a:pt x="539" y="275"/>
                  </a:lnTo>
                  <a:lnTo>
                    <a:pt x="514" y="293"/>
                  </a:lnTo>
                  <a:lnTo>
                    <a:pt x="497" y="284"/>
                  </a:lnTo>
                  <a:lnTo>
                    <a:pt x="474" y="296"/>
                  </a:lnTo>
                  <a:lnTo>
                    <a:pt x="422" y="320"/>
                  </a:lnTo>
                  <a:lnTo>
                    <a:pt x="376" y="285"/>
                  </a:lnTo>
                  <a:lnTo>
                    <a:pt x="374" y="312"/>
                  </a:lnTo>
                  <a:lnTo>
                    <a:pt x="389" y="354"/>
                  </a:lnTo>
                  <a:lnTo>
                    <a:pt x="349" y="369"/>
                  </a:lnTo>
                  <a:lnTo>
                    <a:pt x="327" y="399"/>
                  </a:lnTo>
                  <a:lnTo>
                    <a:pt x="286" y="411"/>
                  </a:lnTo>
                  <a:lnTo>
                    <a:pt x="263" y="418"/>
                  </a:lnTo>
                  <a:lnTo>
                    <a:pt x="219" y="418"/>
                  </a:lnTo>
                  <a:lnTo>
                    <a:pt x="189" y="450"/>
                  </a:lnTo>
                  <a:lnTo>
                    <a:pt x="111" y="477"/>
                  </a:lnTo>
                  <a:lnTo>
                    <a:pt x="70" y="502"/>
                  </a:lnTo>
                  <a:lnTo>
                    <a:pt x="52" y="521"/>
                  </a:lnTo>
                  <a:lnTo>
                    <a:pt x="88" y="582"/>
                  </a:lnTo>
                  <a:lnTo>
                    <a:pt x="64" y="603"/>
                  </a:lnTo>
                  <a:lnTo>
                    <a:pt x="35" y="599"/>
                  </a:lnTo>
                  <a:lnTo>
                    <a:pt x="0" y="539"/>
                  </a:lnTo>
                  <a:lnTo>
                    <a:pt x="8" y="491"/>
                  </a:lnTo>
                  <a:lnTo>
                    <a:pt x="8" y="472"/>
                  </a:lnTo>
                  <a:lnTo>
                    <a:pt x="33" y="431"/>
                  </a:lnTo>
                  <a:lnTo>
                    <a:pt x="64" y="423"/>
                  </a:lnTo>
                  <a:lnTo>
                    <a:pt x="61" y="403"/>
                  </a:lnTo>
                  <a:lnTo>
                    <a:pt x="93" y="388"/>
                  </a:lnTo>
                  <a:lnTo>
                    <a:pt x="98" y="352"/>
                  </a:lnTo>
                  <a:lnTo>
                    <a:pt x="155" y="308"/>
                  </a:lnTo>
                  <a:lnTo>
                    <a:pt x="153" y="246"/>
                  </a:lnTo>
                  <a:lnTo>
                    <a:pt x="196" y="193"/>
                  </a:lnTo>
                  <a:lnTo>
                    <a:pt x="194" y="170"/>
                  </a:lnTo>
                  <a:lnTo>
                    <a:pt x="209" y="151"/>
                  </a:lnTo>
                  <a:lnTo>
                    <a:pt x="194" y="103"/>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23" name="Freeform 24"/>
            <p:cNvSpPr>
              <a:spLocks/>
            </p:cNvSpPr>
            <p:nvPr/>
          </p:nvSpPr>
          <p:spPr bwMode="auto">
            <a:xfrm>
              <a:off x="2238922" y="2600318"/>
              <a:ext cx="641106" cy="452983"/>
            </a:xfrm>
            <a:custGeom>
              <a:avLst/>
              <a:gdLst>
                <a:gd name="T0" fmla="*/ 2147483646 w 753"/>
                <a:gd name="T1" fmla="*/ 2147483646 h 542"/>
                <a:gd name="T2" fmla="*/ 2147483646 w 753"/>
                <a:gd name="T3" fmla="*/ 2147483646 h 542"/>
                <a:gd name="T4" fmla="*/ 2147483646 w 753"/>
                <a:gd name="T5" fmla="*/ 2147483646 h 542"/>
                <a:gd name="T6" fmla="*/ 2147483646 w 753"/>
                <a:gd name="T7" fmla="*/ 2147483646 h 542"/>
                <a:gd name="T8" fmla="*/ 2147483646 w 753"/>
                <a:gd name="T9" fmla="*/ 2147483646 h 542"/>
                <a:gd name="T10" fmla="*/ 2147483646 w 753"/>
                <a:gd name="T11" fmla="*/ 2147483646 h 542"/>
                <a:gd name="T12" fmla="*/ 2147483646 w 753"/>
                <a:gd name="T13" fmla="*/ 2147483646 h 542"/>
                <a:gd name="T14" fmla="*/ 2147483646 w 753"/>
                <a:gd name="T15" fmla="*/ 2147483646 h 542"/>
                <a:gd name="T16" fmla="*/ 2147483646 w 753"/>
                <a:gd name="T17" fmla="*/ 2147483646 h 542"/>
                <a:gd name="T18" fmla="*/ 2147483646 w 753"/>
                <a:gd name="T19" fmla="*/ 2147483646 h 542"/>
                <a:gd name="T20" fmla="*/ 2147483646 w 753"/>
                <a:gd name="T21" fmla="*/ 2147483646 h 542"/>
                <a:gd name="T22" fmla="*/ 2147483646 w 753"/>
                <a:gd name="T23" fmla="*/ 2147483646 h 542"/>
                <a:gd name="T24" fmla="*/ 2147483646 w 753"/>
                <a:gd name="T25" fmla="*/ 2147483646 h 542"/>
                <a:gd name="T26" fmla="*/ 2147483646 w 753"/>
                <a:gd name="T27" fmla="*/ 2147483646 h 542"/>
                <a:gd name="T28" fmla="*/ 2147483646 w 753"/>
                <a:gd name="T29" fmla="*/ 2147483646 h 542"/>
                <a:gd name="T30" fmla="*/ 2147483646 w 753"/>
                <a:gd name="T31" fmla="*/ 2147483646 h 542"/>
                <a:gd name="T32" fmla="*/ 2147483646 w 753"/>
                <a:gd name="T33" fmla="*/ 2147483646 h 542"/>
                <a:gd name="T34" fmla="*/ 2147483646 w 753"/>
                <a:gd name="T35" fmla="*/ 2147483646 h 542"/>
                <a:gd name="T36" fmla="*/ 2147483646 w 753"/>
                <a:gd name="T37" fmla="*/ 2147483646 h 542"/>
                <a:gd name="T38" fmla="*/ 2147483646 w 753"/>
                <a:gd name="T39" fmla="*/ 2147483646 h 542"/>
                <a:gd name="T40" fmla="*/ 2147483646 w 753"/>
                <a:gd name="T41" fmla="*/ 2147483646 h 542"/>
                <a:gd name="T42" fmla="*/ 2147483646 w 753"/>
                <a:gd name="T43" fmla="*/ 2147483646 h 542"/>
                <a:gd name="T44" fmla="*/ 2147483646 w 753"/>
                <a:gd name="T45" fmla="*/ 2147483646 h 542"/>
                <a:gd name="T46" fmla="*/ 2147483646 w 753"/>
                <a:gd name="T47" fmla="*/ 2147483646 h 542"/>
                <a:gd name="T48" fmla="*/ 2147483646 w 753"/>
                <a:gd name="T49" fmla="*/ 2147483646 h 542"/>
                <a:gd name="T50" fmla="*/ 2147483646 w 753"/>
                <a:gd name="T51" fmla="*/ 2147483646 h 542"/>
                <a:gd name="T52" fmla="*/ 2147483646 w 753"/>
                <a:gd name="T53" fmla="*/ 2147483646 h 542"/>
                <a:gd name="T54" fmla="*/ 2147483646 w 753"/>
                <a:gd name="T55" fmla="*/ 2147483646 h 542"/>
                <a:gd name="T56" fmla="*/ 2147483646 w 753"/>
                <a:gd name="T57" fmla="*/ 2147483646 h 542"/>
                <a:gd name="T58" fmla="*/ 2147483646 w 753"/>
                <a:gd name="T59" fmla="*/ 2147483646 h 542"/>
                <a:gd name="T60" fmla="*/ 2147483646 w 753"/>
                <a:gd name="T61" fmla="*/ 2147483646 h 542"/>
                <a:gd name="T62" fmla="*/ 2147483646 w 753"/>
                <a:gd name="T63" fmla="*/ 2147483646 h 542"/>
                <a:gd name="T64" fmla="*/ 2147483646 w 753"/>
                <a:gd name="T65" fmla="*/ 2147483646 h 542"/>
                <a:gd name="T66" fmla="*/ 2147483646 w 753"/>
                <a:gd name="T67" fmla="*/ 2147483646 h 542"/>
                <a:gd name="T68" fmla="*/ 2147483646 w 753"/>
                <a:gd name="T69" fmla="*/ 2147483646 h 542"/>
                <a:gd name="T70" fmla="*/ 2147483646 w 753"/>
                <a:gd name="T71" fmla="*/ 2147483646 h 542"/>
                <a:gd name="T72" fmla="*/ 0 w 753"/>
                <a:gd name="T73" fmla="*/ 2147483646 h 5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53"/>
                <a:gd name="T112" fmla="*/ 0 h 542"/>
                <a:gd name="T113" fmla="*/ 753 w 753"/>
                <a:gd name="T114" fmla="*/ 542 h 5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53" h="542">
                  <a:moveTo>
                    <a:pt x="0" y="207"/>
                  </a:moveTo>
                  <a:lnTo>
                    <a:pt x="34" y="211"/>
                  </a:lnTo>
                  <a:lnTo>
                    <a:pt x="67" y="178"/>
                  </a:lnTo>
                  <a:lnTo>
                    <a:pt x="80" y="187"/>
                  </a:lnTo>
                  <a:lnTo>
                    <a:pt x="147" y="215"/>
                  </a:lnTo>
                  <a:lnTo>
                    <a:pt x="159" y="207"/>
                  </a:lnTo>
                  <a:lnTo>
                    <a:pt x="161" y="187"/>
                  </a:lnTo>
                  <a:lnTo>
                    <a:pt x="175" y="173"/>
                  </a:lnTo>
                  <a:lnTo>
                    <a:pt x="269" y="112"/>
                  </a:lnTo>
                  <a:lnTo>
                    <a:pt x="284" y="133"/>
                  </a:lnTo>
                  <a:lnTo>
                    <a:pt x="343" y="148"/>
                  </a:lnTo>
                  <a:lnTo>
                    <a:pt x="373" y="107"/>
                  </a:lnTo>
                  <a:lnTo>
                    <a:pt x="387" y="117"/>
                  </a:lnTo>
                  <a:lnTo>
                    <a:pt x="410" y="117"/>
                  </a:lnTo>
                  <a:lnTo>
                    <a:pt x="410" y="105"/>
                  </a:lnTo>
                  <a:lnTo>
                    <a:pt x="438" y="95"/>
                  </a:lnTo>
                  <a:lnTo>
                    <a:pt x="438" y="86"/>
                  </a:lnTo>
                  <a:lnTo>
                    <a:pt x="450" y="73"/>
                  </a:lnTo>
                  <a:lnTo>
                    <a:pt x="458" y="75"/>
                  </a:lnTo>
                  <a:lnTo>
                    <a:pt x="489" y="46"/>
                  </a:lnTo>
                  <a:lnTo>
                    <a:pt x="513" y="52"/>
                  </a:lnTo>
                  <a:lnTo>
                    <a:pt x="537" y="19"/>
                  </a:lnTo>
                  <a:lnTo>
                    <a:pt x="550" y="46"/>
                  </a:lnTo>
                  <a:lnTo>
                    <a:pt x="557" y="44"/>
                  </a:lnTo>
                  <a:lnTo>
                    <a:pt x="596" y="7"/>
                  </a:lnTo>
                  <a:lnTo>
                    <a:pt x="606" y="9"/>
                  </a:lnTo>
                  <a:lnTo>
                    <a:pt x="624" y="0"/>
                  </a:lnTo>
                  <a:lnTo>
                    <a:pt x="656" y="9"/>
                  </a:lnTo>
                  <a:lnTo>
                    <a:pt x="656" y="44"/>
                  </a:lnTo>
                  <a:lnTo>
                    <a:pt x="681" y="47"/>
                  </a:lnTo>
                  <a:lnTo>
                    <a:pt x="672" y="82"/>
                  </a:lnTo>
                  <a:lnTo>
                    <a:pt x="651" y="119"/>
                  </a:lnTo>
                  <a:lnTo>
                    <a:pt x="640" y="151"/>
                  </a:lnTo>
                  <a:lnTo>
                    <a:pt x="651" y="151"/>
                  </a:lnTo>
                  <a:lnTo>
                    <a:pt x="678" y="127"/>
                  </a:lnTo>
                  <a:lnTo>
                    <a:pt x="700" y="176"/>
                  </a:lnTo>
                  <a:lnTo>
                    <a:pt x="717" y="164"/>
                  </a:lnTo>
                  <a:lnTo>
                    <a:pt x="736" y="164"/>
                  </a:lnTo>
                  <a:lnTo>
                    <a:pt x="752" y="213"/>
                  </a:lnTo>
                  <a:lnTo>
                    <a:pt x="736" y="231"/>
                  </a:lnTo>
                  <a:lnTo>
                    <a:pt x="738" y="254"/>
                  </a:lnTo>
                  <a:lnTo>
                    <a:pt x="694" y="308"/>
                  </a:lnTo>
                  <a:lnTo>
                    <a:pt x="696" y="369"/>
                  </a:lnTo>
                  <a:lnTo>
                    <a:pt x="640" y="413"/>
                  </a:lnTo>
                  <a:lnTo>
                    <a:pt x="635" y="449"/>
                  </a:lnTo>
                  <a:lnTo>
                    <a:pt x="603" y="465"/>
                  </a:lnTo>
                  <a:lnTo>
                    <a:pt x="606" y="484"/>
                  </a:lnTo>
                  <a:lnTo>
                    <a:pt x="574" y="493"/>
                  </a:lnTo>
                  <a:lnTo>
                    <a:pt x="550" y="533"/>
                  </a:lnTo>
                  <a:lnTo>
                    <a:pt x="485" y="541"/>
                  </a:lnTo>
                  <a:lnTo>
                    <a:pt x="450" y="517"/>
                  </a:lnTo>
                  <a:lnTo>
                    <a:pt x="417" y="503"/>
                  </a:lnTo>
                  <a:lnTo>
                    <a:pt x="382" y="538"/>
                  </a:lnTo>
                  <a:lnTo>
                    <a:pt x="347" y="541"/>
                  </a:lnTo>
                  <a:lnTo>
                    <a:pt x="311" y="541"/>
                  </a:lnTo>
                  <a:lnTo>
                    <a:pt x="232" y="499"/>
                  </a:lnTo>
                  <a:lnTo>
                    <a:pt x="220" y="460"/>
                  </a:lnTo>
                  <a:lnTo>
                    <a:pt x="237" y="418"/>
                  </a:lnTo>
                  <a:lnTo>
                    <a:pt x="215" y="404"/>
                  </a:lnTo>
                  <a:lnTo>
                    <a:pt x="185" y="404"/>
                  </a:lnTo>
                  <a:lnTo>
                    <a:pt x="179" y="394"/>
                  </a:lnTo>
                  <a:lnTo>
                    <a:pt x="147" y="404"/>
                  </a:lnTo>
                  <a:lnTo>
                    <a:pt x="115" y="381"/>
                  </a:lnTo>
                  <a:lnTo>
                    <a:pt x="127" y="346"/>
                  </a:lnTo>
                  <a:lnTo>
                    <a:pt x="152" y="345"/>
                  </a:lnTo>
                  <a:lnTo>
                    <a:pt x="161" y="337"/>
                  </a:lnTo>
                  <a:lnTo>
                    <a:pt x="171" y="305"/>
                  </a:lnTo>
                  <a:lnTo>
                    <a:pt x="159" y="289"/>
                  </a:lnTo>
                  <a:lnTo>
                    <a:pt x="75" y="272"/>
                  </a:lnTo>
                  <a:lnTo>
                    <a:pt x="62" y="249"/>
                  </a:lnTo>
                  <a:lnTo>
                    <a:pt x="39" y="249"/>
                  </a:lnTo>
                  <a:lnTo>
                    <a:pt x="14" y="249"/>
                  </a:lnTo>
                  <a:lnTo>
                    <a:pt x="0" y="223"/>
                  </a:lnTo>
                  <a:lnTo>
                    <a:pt x="0" y="207"/>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24" name="Freeform 25"/>
            <p:cNvSpPr>
              <a:spLocks/>
            </p:cNvSpPr>
            <p:nvPr/>
          </p:nvSpPr>
          <p:spPr bwMode="auto">
            <a:xfrm>
              <a:off x="2592892" y="2264913"/>
              <a:ext cx="444319" cy="485162"/>
            </a:xfrm>
            <a:custGeom>
              <a:avLst/>
              <a:gdLst>
                <a:gd name="T0" fmla="*/ 2147483646 w 521"/>
                <a:gd name="T1" fmla="*/ 2147483646 h 582"/>
                <a:gd name="T2" fmla="*/ 2147483646 w 521"/>
                <a:gd name="T3" fmla="*/ 2147483646 h 582"/>
                <a:gd name="T4" fmla="*/ 2147483646 w 521"/>
                <a:gd name="T5" fmla="*/ 2147483646 h 582"/>
                <a:gd name="T6" fmla="*/ 2147483646 w 521"/>
                <a:gd name="T7" fmla="*/ 2147483646 h 582"/>
                <a:gd name="T8" fmla="*/ 2147483646 w 521"/>
                <a:gd name="T9" fmla="*/ 2147483646 h 582"/>
                <a:gd name="T10" fmla="*/ 2147483646 w 521"/>
                <a:gd name="T11" fmla="*/ 2147483646 h 582"/>
                <a:gd name="T12" fmla="*/ 2147483646 w 521"/>
                <a:gd name="T13" fmla="*/ 0 h 582"/>
                <a:gd name="T14" fmla="*/ 2147483646 w 521"/>
                <a:gd name="T15" fmla="*/ 2147483646 h 582"/>
                <a:gd name="T16" fmla="*/ 2147483646 w 521"/>
                <a:gd name="T17" fmla="*/ 2147483646 h 582"/>
                <a:gd name="T18" fmla="*/ 2147483646 w 521"/>
                <a:gd name="T19" fmla="*/ 2147483646 h 582"/>
                <a:gd name="T20" fmla="*/ 2147483646 w 521"/>
                <a:gd name="T21" fmla="*/ 2147483646 h 582"/>
                <a:gd name="T22" fmla="*/ 2147483646 w 521"/>
                <a:gd name="T23" fmla="*/ 2147483646 h 582"/>
                <a:gd name="T24" fmla="*/ 2147483646 w 521"/>
                <a:gd name="T25" fmla="*/ 2147483646 h 582"/>
                <a:gd name="T26" fmla="*/ 2147483646 w 521"/>
                <a:gd name="T27" fmla="*/ 2147483646 h 582"/>
                <a:gd name="T28" fmla="*/ 2147483646 w 521"/>
                <a:gd name="T29" fmla="*/ 2147483646 h 582"/>
                <a:gd name="T30" fmla="*/ 2147483646 w 521"/>
                <a:gd name="T31" fmla="*/ 2147483646 h 582"/>
                <a:gd name="T32" fmla="*/ 2147483646 w 521"/>
                <a:gd name="T33" fmla="*/ 2147483646 h 582"/>
                <a:gd name="T34" fmla="*/ 2147483646 w 521"/>
                <a:gd name="T35" fmla="*/ 2147483646 h 582"/>
                <a:gd name="T36" fmla="*/ 2147483646 w 521"/>
                <a:gd name="T37" fmla="*/ 2147483646 h 582"/>
                <a:gd name="T38" fmla="*/ 2147483646 w 521"/>
                <a:gd name="T39" fmla="*/ 2147483646 h 582"/>
                <a:gd name="T40" fmla="*/ 2147483646 w 521"/>
                <a:gd name="T41" fmla="*/ 2147483646 h 582"/>
                <a:gd name="T42" fmla="*/ 2147483646 w 521"/>
                <a:gd name="T43" fmla="*/ 2147483646 h 582"/>
                <a:gd name="T44" fmla="*/ 2147483646 w 521"/>
                <a:gd name="T45" fmla="*/ 2147483646 h 582"/>
                <a:gd name="T46" fmla="*/ 2147483646 w 521"/>
                <a:gd name="T47" fmla="*/ 2147483646 h 582"/>
                <a:gd name="T48" fmla="*/ 2147483646 w 521"/>
                <a:gd name="T49" fmla="*/ 2147483646 h 582"/>
                <a:gd name="T50" fmla="*/ 2147483646 w 521"/>
                <a:gd name="T51" fmla="*/ 2147483646 h 582"/>
                <a:gd name="T52" fmla="*/ 2147483646 w 521"/>
                <a:gd name="T53" fmla="*/ 2147483646 h 582"/>
                <a:gd name="T54" fmla="*/ 2147483646 w 521"/>
                <a:gd name="T55" fmla="*/ 2147483646 h 582"/>
                <a:gd name="T56" fmla="*/ 2147483646 w 521"/>
                <a:gd name="T57" fmla="*/ 2147483646 h 582"/>
                <a:gd name="T58" fmla="*/ 2147483646 w 521"/>
                <a:gd name="T59" fmla="*/ 2147483646 h 582"/>
                <a:gd name="T60" fmla="*/ 2147483646 w 521"/>
                <a:gd name="T61" fmla="*/ 2147483646 h 582"/>
                <a:gd name="T62" fmla="*/ 2147483646 w 521"/>
                <a:gd name="T63" fmla="*/ 2147483646 h 582"/>
                <a:gd name="T64" fmla="*/ 2147483646 w 521"/>
                <a:gd name="T65" fmla="*/ 2147483646 h 582"/>
                <a:gd name="T66" fmla="*/ 2147483646 w 521"/>
                <a:gd name="T67" fmla="*/ 2147483646 h 582"/>
                <a:gd name="T68" fmla="*/ 2147483646 w 521"/>
                <a:gd name="T69" fmla="*/ 2147483646 h 5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21"/>
                <a:gd name="T106" fmla="*/ 0 h 582"/>
                <a:gd name="T107" fmla="*/ 521 w 521"/>
                <a:gd name="T108" fmla="*/ 582 h 5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21" h="582">
                  <a:moveTo>
                    <a:pt x="468" y="75"/>
                  </a:moveTo>
                  <a:lnTo>
                    <a:pt x="446" y="70"/>
                  </a:lnTo>
                  <a:lnTo>
                    <a:pt x="435" y="55"/>
                  </a:lnTo>
                  <a:lnTo>
                    <a:pt x="435" y="21"/>
                  </a:lnTo>
                  <a:lnTo>
                    <a:pt x="423" y="4"/>
                  </a:lnTo>
                  <a:lnTo>
                    <a:pt x="399" y="28"/>
                  </a:lnTo>
                  <a:lnTo>
                    <a:pt x="387" y="46"/>
                  </a:lnTo>
                  <a:lnTo>
                    <a:pt x="371" y="46"/>
                  </a:lnTo>
                  <a:lnTo>
                    <a:pt x="366" y="19"/>
                  </a:lnTo>
                  <a:lnTo>
                    <a:pt x="343" y="26"/>
                  </a:lnTo>
                  <a:lnTo>
                    <a:pt x="313" y="46"/>
                  </a:lnTo>
                  <a:lnTo>
                    <a:pt x="295" y="33"/>
                  </a:lnTo>
                  <a:lnTo>
                    <a:pt x="254" y="7"/>
                  </a:lnTo>
                  <a:lnTo>
                    <a:pt x="141" y="0"/>
                  </a:lnTo>
                  <a:lnTo>
                    <a:pt x="129" y="12"/>
                  </a:lnTo>
                  <a:lnTo>
                    <a:pt x="151" y="39"/>
                  </a:lnTo>
                  <a:lnTo>
                    <a:pt x="124" y="55"/>
                  </a:lnTo>
                  <a:lnTo>
                    <a:pt x="82" y="39"/>
                  </a:lnTo>
                  <a:lnTo>
                    <a:pt x="39" y="75"/>
                  </a:lnTo>
                  <a:lnTo>
                    <a:pt x="25" y="110"/>
                  </a:lnTo>
                  <a:lnTo>
                    <a:pt x="27" y="190"/>
                  </a:lnTo>
                  <a:lnTo>
                    <a:pt x="49" y="277"/>
                  </a:lnTo>
                  <a:lnTo>
                    <a:pt x="0" y="331"/>
                  </a:lnTo>
                  <a:lnTo>
                    <a:pt x="4" y="338"/>
                  </a:lnTo>
                  <a:lnTo>
                    <a:pt x="49" y="326"/>
                  </a:lnTo>
                  <a:lnTo>
                    <a:pt x="63" y="345"/>
                  </a:lnTo>
                  <a:lnTo>
                    <a:pt x="50" y="406"/>
                  </a:lnTo>
                  <a:lnTo>
                    <a:pt x="76" y="451"/>
                  </a:lnTo>
                  <a:lnTo>
                    <a:pt x="100" y="457"/>
                  </a:lnTo>
                  <a:lnTo>
                    <a:pt x="124" y="423"/>
                  </a:lnTo>
                  <a:lnTo>
                    <a:pt x="136" y="451"/>
                  </a:lnTo>
                  <a:lnTo>
                    <a:pt x="144" y="447"/>
                  </a:lnTo>
                  <a:lnTo>
                    <a:pt x="183" y="411"/>
                  </a:lnTo>
                  <a:lnTo>
                    <a:pt x="194" y="414"/>
                  </a:lnTo>
                  <a:lnTo>
                    <a:pt x="212" y="404"/>
                  </a:lnTo>
                  <a:lnTo>
                    <a:pt x="242" y="414"/>
                  </a:lnTo>
                  <a:lnTo>
                    <a:pt x="242" y="447"/>
                  </a:lnTo>
                  <a:lnTo>
                    <a:pt x="267" y="452"/>
                  </a:lnTo>
                  <a:lnTo>
                    <a:pt x="259" y="487"/>
                  </a:lnTo>
                  <a:lnTo>
                    <a:pt x="237" y="524"/>
                  </a:lnTo>
                  <a:lnTo>
                    <a:pt x="226" y="555"/>
                  </a:lnTo>
                  <a:lnTo>
                    <a:pt x="237" y="555"/>
                  </a:lnTo>
                  <a:lnTo>
                    <a:pt x="265" y="531"/>
                  </a:lnTo>
                  <a:lnTo>
                    <a:pt x="288" y="581"/>
                  </a:lnTo>
                  <a:lnTo>
                    <a:pt x="303" y="568"/>
                  </a:lnTo>
                  <a:lnTo>
                    <a:pt x="323" y="568"/>
                  </a:lnTo>
                  <a:lnTo>
                    <a:pt x="343" y="553"/>
                  </a:lnTo>
                  <a:lnTo>
                    <a:pt x="343" y="524"/>
                  </a:lnTo>
                  <a:lnTo>
                    <a:pt x="353" y="514"/>
                  </a:lnTo>
                  <a:lnTo>
                    <a:pt x="378" y="517"/>
                  </a:lnTo>
                  <a:lnTo>
                    <a:pt x="419" y="536"/>
                  </a:lnTo>
                  <a:lnTo>
                    <a:pt x="426" y="522"/>
                  </a:lnTo>
                  <a:lnTo>
                    <a:pt x="416" y="505"/>
                  </a:lnTo>
                  <a:lnTo>
                    <a:pt x="419" y="493"/>
                  </a:lnTo>
                  <a:lnTo>
                    <a:pt x="446" y="470"/>
                  </a:lnTo>
                  <a:lnTo>
                    <a:pt x="492" y="482"/>
                  </a:lnTo>
                  <a:lnTo>
                    <a:pt x="520" y="465"/>
                  </a:lnTo>
                  <a:lnTo>
                    <a:pt x="509" y="447"/>
                  </a:lnTo>
                  <a:lnTo>
                    <a:pt x="520" y="409"/>
                  </a:lnTo>
                  <a:lnTo>
                    <a:pt x="517" y="350"/>
                  </a:lnTo>
                  <a:lnTo>
                    <a:pt x="499" y="343"/>
                  </a:lnTo>
                  <a:lnTo>
                    <a:pt x="485" y="303"/>
                  </a:lnTo>
                  <a:lnTo>
                    <a:pt x="485" y="268"/>
                  </a:lnTo>
                  <a:lnTo>
                    <a:pt x="476" y="264"/>
                  </a:lnTo>
                  <a:lnTo>
                    <a:pt x="465" y="268"/>
                  </a:lnTo>
                  <a:lnTo>
                    <a:pt x="458" y="260"/>
                  </a:lnTo>
                  <a:lnTo>
                    <a:pt x="463" y="208"/>
                  </a:lnTo>
                  <a:lnTo>
                    <a:pt x="485" y="190"/>
                  </a:lnTo>
                  <a:lnTo>
                    <a:pt x="499" y="160"/>
                  </a:lnTo>
                  <a:lnTo>
                    <a:pt x="497" y="133"/>
                  </a:lnTo>
                  <a:lnTo>
                    <a:pt x="468" y="75"/>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25" name="Freeform 26"/>
            <p:cNvSpPr>
              <a:spLocks/>
            </p:cNvSpPr>
            <p:nvPr/>
          </p:nvSpPr>
          <p:spPr bwMode="auto">
            <a:xfrm>
              <a:off x="2540910" y="1977776"/>
              <a:ext cx="625016" cy="382437"/>
            </a:xfrm>
            <a:custGeom>
              <a:avLst/>
              <a:gdLst>
                <a:gd name="T0" fmla="*/ 2147483646 w 733"/>
                <a:gd name="T1" fmla="*/ 2147483646 h 456"/>
                <a:gd name="T2" fmla="*/ 2147483646 w 733"/>
                <a:gd name="T3" fmla="*/ 2147483646 h 456"/>
                <a:gd name="T4" fmla="*/ 2147483646 w 733"/>
                <a:gd name="T5" fmla="*/ 2147483646 h 456"/>
                <a:gd name="T6" fmla="*/ 2147483646 w 733"/>
                <a:gd name="T7" fmla="*/ 2147483646 h 456"/>
                <a:gd name="T8" fmla="*/ 2147483646 w 733"/>
                <a:gd name="T9" fmla="*/ 2147483646 h 456"/>
                <a:gd name="T10" fmla="*/ 2147483646 w 733"/>
                <a:gd name="T11" fmla="*/ 2147483646 h 456"/>
                <a:gd name="T12" fmla="*/ 2147483646 w 733"/>
                <a:gd name="T13" fmla="*/ 2147483646 h 456"/>
                <a:gd name="T14" fmla="*/ 2147483646 w 733"/>
                <a:gd name="T15" fmla="*/ 2147483646 h 456"/>
                <a:gd name="T16" fmla="*/ 2147483646 w 733"/>
                <a:gd name="T17" fmla="*/ 2147483646 h 456"/>
                <a:gd name="T18" fmla="*/ 2147483646 w 733"/>
                <a:gd name="T19" fmla="*/ 2147483646 h 456"/>
                <a:gd name="T20" fmla="*/ 2147483646 w 733"/>
                <a:gd name="T21" fmla="*/ 2147483646 h 456"/>
                <a:gd name="T22" fmla="*/ 2147483646 w 733"/>
                <a:gd name="T23" fmla="*/ 2147483646 h 456"/>
                <a:gd name="T24" fmla="*/ 2147483646 w 733"/>
                <a:gd name="T25" fmla="*/ 2147483646 h 456"/>
                <a:gd name="T26" fmla="*/ 2147483646 w 733"/>
                <a:gd name="T27" fmla="*/ 2147483646 h 456"/>
                <a:gd name="T28" fmla="*/ 2147483646 w 733"/>
                <a:gd name="T29" fmla="*/ 2147483646 h 456"/>
                <a:gd name="T30" fmla="*/ 2147483646 w 733"/>
                <a:gd name="T31" fmla="*/ 2147483646 h 456"/>
                <a:gd name="T32" fmla="*/ 2147483646 w 733"/>
                <a:gd name="T33" fmla="*/ 2147483646 h 456"/>
                <a:gd name="T34" fmla="*/ 2147483646 w 733"/>
                <a:gd name="T35" fmla="*/ 2147483646 h 456"/>
                <a:gd name="T36" fmla="*/ 2147483646 w 733"/>
                <a:gd name="T37" fmla="*/ 2147483646 h 456"/>
                <a:gd name="T38" fmla="*/ 2147483646 w 733"/>
                <a:gd name="T39" fmla="*/ 2147483646 h 456"/>
                <a:gd name="T40" fmla="*/ 2147483646 w 733"/>
                <a:gd name="T41" fmla="*/ 0 h 456"/>
                <a:gd name="T42" fmla="*/ 2147483646 w 733"/>
                <a:gd name="T43" fmla="*/ 2147483646 h 456"/>
                <a:gd name="T44" fmla="*/ 2147483646 w 733"/>
                <a:gd name="T45" fmla="*/ 2147483646 h 456"/>
                <a:gd name="T46" fmla="*/ 2147483646 w 733"/>
                <a:gd name="T47" fmla="*/ 2147483646 h 456"/>
                <a:gd name="T48" fmla="*/ 2147483646 w 733"/>
                <a:gd name="T49" fmla="*/ 2147483646 h 456"/>
                <a:gd name="T50" fmla="*/ 2147483646 w 733"/>
                <a:gd name="T51" fmla="*/ 2147483646 h 456"/>
                <a:gd name="T52" fmla="*/ 2147483646 w 733"/>
                <a:gd name="T53" fmla="*/ 2147483646 h 456"/>
                <a:gd name="T54" fmla="*/ 2147483646 w 733"/>
                <a:gd name="T55" fmla="*/ 2147483646 h 456"/>
                <a:gd name="T56" fmla="*/ 2147483646 w 733"/>
                <a:gd name="T57" fmla="*/ 2147483646 h 456"/>
                <a:gd name="T58" fmla="*/ 2147483646 w 733"/>
                <a:gd name="T59" fmla="*/ 2147483646 h 456"/>
                <a:gd name="T60" fmla="*/ 2147483646 w 733"/>
                <a:gd name="T61" fmla="*/ 2147483646 h 456"/>
                <a:gd name="T62" fmla="*/ 2147483646 w 733"/>
                <a:gd name="T63" fmla="*/ 2147483646 h 456"/>
                <a:gd name="T64" fmla="*/ 2147483646 w 733"/>
                <a:gd name="T65" fmla="*/ 2147483646 h 4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3"/>
                <a:gd name="T100" fmla="*/ 0 h 456"/>
                <a:gd name="T101" fmla="*/ 733 w 733"/>
                <a:gd name="T102" fmla="*/ 456 h 4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3" h="456">
                  <a:moveTo>
                    <a:pt x="85" y="455"/>
                  </a:moveTo>
                  <a:lnTo>
                    <a:pt x="99" y="420"/>
                  </a:lnTo>
                  <a:lnTo>
                    <a:pt x="144" y="384"/>
                  </a:lnTo>
                  <a:lnTo>
                    <a:pt x="184" y="400"/>
                  </a:lnTo>
                  <a:lnTo>
                    <a:pt x="212" y="384"/>
                  </a:lnTo>
                  <a:lnTo>
                    <a:pt x="189" y="356"/>
                  </a:lnTo>
                  <a:lnTo>
                    <a:pt x="202" y="344"/>
                  </a:lnTo>
                  <a:lnTo>
                    <a:pt x="315" y="351"/>
                  </a:lnTo>
                  <a:lnTo>
                    <a:pt x="356" y="378"/>
                  </a:lnTo>
                  <a:lnTo>
                    <a:pt x="375" y="391"/>
                  </a:lnTo>
                  <a:lnTo>
                    <a:pt x="405" y="370"/>
                  </a:lnTo>
                  <a:lnTo>
                    <a:pt x="427" y="363"/>
                  </a:lnTo>
                  <a:lnTo>
                    <a:pt x="432" y="391"/>
                  </a:lnTo>
                  <a:lnTo>
                    <a:pt x="448" y="391"/>
                  </a:lnTo>
                  <a:lnTo>
                    <a:pt x="462" y="373"/>
                  </a:lnTo>
                  <a:lnTo>
                    <a:pt x="486" y="349"/>
                  </a:lnTo>
                  <a:lnTo>
                    <a:pt x="498" y="366"/>
                  </a:lnTo>
                  <a:lnTo>
                    <a:pt x="498" y="400"/>
                  </a:lnTo>
                  <a:lnTo>
                    <a:pt x="508" y="416"/>
                  </a:lnTo>
                  <a:lnTo>
                    <a:pt x="530" y="420"/>
                  </a:lnTo>
                  <a:lnTo>
                    <a:pt x="554" y="396"/>
                  </a:lnTo>
                  <a:lnTo>
                    <a:pt x="591" y="384"/>
                  </a:lnTo>
                  <a:lnTo>
                    <a:pt x="661" y="320"/>
                  </a:lnTo>
                  <a:lnTo>
                    <a:pt x="692" y="322"/>
                  </a:lnTo>
                  <a:lnTo>
                    <a:pt x="732" y="310"/>
                  </a:lnTo>
                  <a:lnTo>
                    <a:pt x="684" y="222"/>
                  </a:lnTo>
                  <a:lnTo>
                    <a:pt x="699" y="195"/>
                  </a:lnTo>
                  <a:lnTo>
                    <a:pt x="693" y="187"/>
                  </a:lnTo>
                  <a:lnTo>
                    <a:pt x="670" y="178"/>
                  </a:lnTo>
                  <a:lnTo>
                    <a:pt x="628" y="153"/>
                  </a:lnTo>
                  <a:lnTo>
                    <a:pt x="608" y="141"/>
                  </a:lnTo>
                  <a:lnTo>
                    <a:pt x="582" y="153"/>
                  </a:lnTo>
                  <a:lnTo>
                    <a:pt x="552" y="128"/>
                  </a:lnTo>
                  <a:lnTo>
                    <a:pt x="513" y="128"/>
                  </a:lnTo>
                  <a:lnTo>
                    <a:pt x="483" y="114"/>
                  </a:lnTo>
                  <a:lnTo>
                    <a:pt x="476" y="91"/>
                  </a:lnTo>
                  <a:lnTo>
                    <a:pt x="462" y="73"/>
                  </a:lnTo>
                  <a:lnTo>
                    <a:pt x="439" y="85"/>
                  </a:lnTo>
                  <a:lnTo>
                    <a:pt x="420" y="78"/>
                  </a:lnTo>
                  <a:lnTo>
                    <a:pt x="358" y="85"/>
                  </a:lnTo>
                  <a:lnTo>
                    <a:pt x="292" y="70"/>
                  </a:lnTo>
                  <a:lnTo>
                    <a:pt x="210" y="0"/>
                  </a:lnTo>
                  <a:lnTo>
                    <a:pt x="188" y="16"/>
                  </a:lnTo>
                  <a:lnTo>
                    <a:pt x="180" y="10"/>
                  </a:lnTo>
                  <a:lnTo>
                    <a:pt x="162" y="10"/>
                  </a:lnTo>
                  <a:lnTo>
                    <a:pt x="87" y="10"/>
                  </a:lnTo>
                  <a:lnTo>
                    <a:pt x="78" y="20"/>
                  </a:lnTo>
                  <a:lnTo>
                    <a:pt x="99" y="42"/>
                  </a:lnTo>
                  <a:lnTo>
                    <a:pt x="122" y="46"/>
                  </a:lnTo>
                  <a:lnTo>
                    <a:pt x="142" y="52"/>
                  </a:lnTo>
                  <a:lnTo>
                    <a:pt x="133" y="68"/>
                  </a:lnTo>
                  <a:lnTo>
                    <a:pt x="94" y="85"/>
                  </a:lnTo>
                  <a:lnTo>
                    <a:pt x="87" y="114"/>
                  </a:lnTo>
                  <a:lnTo>
                    <a:pt x="94" y="123"/>
                  </a:lnTo>
                  <a:lnTo>
                    <a:pt x="99" y="160"/>
                  </a:lnTo>
                  <a:lnTo>
                    <a:pt x="122" y="164"/>
                  </a:lnTo>
                  <a:lnTo>
                    <a:pt x="144" y="192"/>
                  </a:lnTo>
                  <a:lnTo>
                    <a:pt x="154" y="249"/>
                  </a:lnTo>
                  <a:lnTo>
                    <a:pt x="147" y="267"/>
                  </a:lnTo>
                  <a:lnTo>
                    <a:pt x="133" y="264"/>
                  </a:lnTo>
                  <a:lnTo>
                    <a:pt x="90" y="295"/>
                  </a:lnTo>
                  <a:lnTo>
                    <a:pt x="19" y="308"/>
                  </a:lnTo>
                  <a:lnTo>
                    <a:pt x="0" y="327"/>
                  </a:lnTo>
                  <a:lnTo>
                    <a:pt x="14" y="346"/>
                  </a:lnTo>
                  <a:lnTo>
                    <a:pt x="16" y="388"/>
                  </a:lnTo>
                  <a:lnTo>
                    <a:pt x="36" y="393"/>
                  </a:lnTo>
                  <a:lnTo>
                    <a:pt x="85" y="455"/>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26" name="Freeform 27"/>
            <p:cNvSpPr>
              <a:spLocks/>
            </p:cNvSpPr>
            <p:nvPr/>
          </p:nvSpPr>
          <p:spPr bwMode="auto">
            <a:xfrm>
              <a:off x="2625071" y="3186968"/>
              <a:ext cx="201738" cy="180698"/>
            </a:xfrm>
            <a:custGeom>
              <a:avLst/>
              <a:gdLst>
                <a:gd name="T0" fmla="*/ 2147483646 w 238"/>
                <a:gd name="T1" fmla="*/ 2147483646 h 215"/>
                <a:gd name="T2" fmla="*/ 2147483646 w 238"/>
                <a:gd name="T3" fmla="*/ 2147483646 h 215"/>
                <a:gd name="T4" fmla="*/ 2147483646 w 238"/>
                <a:gd name="T5" fmla="*/ 2147483646 h 215"/>
                <a:gd name="T6" fmla="*/ 2147483646 w 238"/>
                <a:gd name="T7" fmla="*/ 2147483646 h 215"/>
                <a:gd name="T8" fmla="*/ 2147483646 w 238"/>
                <a:gd name="T9" fmla="*/ 2147483646 h 215"/>
                <a:gd name="T10" fmla="*/ 0 w 238"/>
                <a:gd name="T11" fmla="*/ 2147483646 h 215"/>
                <a:gd name="T12" fmla="*/ 2147483646 w 238"/>
                <a:gd name="T13" fmla="*/ 2147483646 h 215"/>
                <a:gd name="T14" fmla="*/ 2147483646 w 238"/>
                <a:gd name="T15" fmla="*/ 2147483646 h 215"/>
                <a:gd name="T16" fmla="*/ 2147483646 w 238"/>
                <a:gd name="T17" fmla="*/ 2147483646 h 215"/>
                <a:gd name="T18" fmla="*/ 2147483646 w 238"/>
                <a:gd name="T19" fmla="*/ 2147483646 h 215"/>
                <a:gd name="T20" fmla="*/ 2147483646 w 238"/>
                <a:gd name="T21" fmla="*/ 2147483646 h 215"/>
                <a:gd name="T22" fmla="*/ 2147483646 w 238"/>
                <a:gd name="T23" fmla="*/ 0 h 215"/>
                <a:gd name="T24" fmla="*/ 2147483646 w 238"/>
                <a:gd name="T25" fmla="*/ 2147483646 h 215"/>
                <a:gd name="T26" fmla="*/ 2147483646 w 238"/>
                <a:gd name="T27" fmla="*/ 2147483646 h 2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38"/>
                <a:gd name="T43" fmla="*/ 0 h 215"/>
                <a:gd name="T44" fmla="*/ 238 w 238"/>
                <a:gd name="T45" fmla="*/ 215 h 2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38" h="215">
                  <a:moveTo>
                    <a:pt x="237" y="36"/>
                  </a:moveTo>
                  <a:lnTo>
                    <a:pt x="192" y="110"/>
                  </a:lnTo>
                  <a:lnTo>
                    <a:pt x="192" y="144"/>
                  </a:lnTo>
                  <a:lnTo>
                    <a:pt x="105" y="214"/>
                  </a:lnTo>
                  <a:lnTo>
                    <a:pt x="18" y="182"/>
                  </a:lnTo>
                  <a:lnTo>
                    <a:pt x="0" y="120"/>
                  </a:lnTo>
                  <a:lnTo>
                    <a:pt x="4" y="90"/>
                  </a:lnTo>
                  <a:lnTo>
                    <a:pt x="54" y="43"/>
                  </a:lnTo>
                  <a:lnTo>
                    <a:pt x="69" y="28"/>
                  </a:lnTo>
                  <a:lnTo>
                    <a:pt x="150" y="16"/>
                  </a:lnTo>
                  <a:lnTo>
                    <a:pt x="186" y="12"/>
                  </a:lnTo>
                  <a:lnTo>
                    <a:pt x="198" y="0"/>
                  </a:lnTo>
                  <a:lnTo>
                    <a:pt x="224" y="4"/>
                  </a:lnTo>
                  <a:lnTo>
                    <a:pt x="237" y="36"/>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27" name="Oval 28"/>
            <p:cNvSpPr>
              <a:spLocks noChangeArrowheads="1"/>
            </p:cNvSpPr>
            <p:nvPr/>
          </p:nvSpPr>
          <p:spPr bwMode="auto">
            <a:xfrm>
              <a:off x="3341674" y="2030996"/>
              <a:ext cx="51982" cy="50744"/>
            </a:xfrm>
            <a:prstGeom prst="ellipse">
              <a:avLst/>
            </a:prstGeom>
            <a:solidFill>
              <a:srgbClr val="FFFFFF">
                <a:alpha val="20000"/>
              </a:srgbClr>
            </a:solidFill>
            <a:ln w="9525">
              <a:solidFill>
                <a:schemeClr val="bg1"/>
              </a:solidFill>
              <a:bevel/>
              <a:headEnd/>
              <a:tailEnd/>
            </a:ln>
          </p:spPr>
          <p:txBody>
            <a:bodyPr lIns="52121" tIns="26060" rIns="52121" bIns="2606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latin typeface="Arial" panose="020B0604020202020204" pitchFamily="34" charset="0"/>
              </a:endParaRPr>
            </a:p>
          </p:txBody>
        </p:sp>
        <p:sp>
          <p:nvSpPr>
            <p:cNvPr id="7228" name="Freeform 29"/>
            <p:cNvSpPr>
              <a:spLocks/>
            </p:cNvSpPr>
            <p:nvPr/>
          </p:nvSpPr>
          <p:spPr bwMode="auto">
            <a:xfrm>
              <a:off x="1418355" y="1139883"/>
              <a:ext cx="1105228" cy="924530"/>
            </a:xfrm>
            <a:custGeom>
              <a:avLst/>
              <a:gdLst>
                <a:gd name="T0" fmla="*/ 0 w 1299"/>
                <a:gd name="T1" fmla="*/ 2147483646 h 1107"/>
                <a:gd name="T2" fmla="*/ 2147483646 w 1299"/>
                <a:gd name="T3" fmla="*/ 2147483646 h 1107"/>
                <a:gd name="T4" fmla="*/ 2147483646 w 1299"/>
                <a:gd name="T5" fmla="*/ 2147483646 h 1107"/>
                <a:gd name="T6" fmla="*/ 2147483646 w 1299"/>
                <a:gd name="T7" fmla="*/ 2147483646 h 1107"/>
                <a:gd name="T8" fmla="*/ 2147483646 w 1299"/>
                <a:gd name="T9" fmla="*/ 2147483646 h 1107"/>
                <a:gd name="T10" fmla="*/ 2147483646 w 1299"/>
                <a:gd name="T11" fmla="*/ 2147483646 h 1107"/>
                <a:gd name="T12" fmla="*/ 2147483646 w 1299"/>
                <a:gd name="T13" fmla="*/ 2147483646 h 1107"/>
                <a:gd name="T14" fmla="*/ 2147483646 w 1299"/>
                <a:gd name="T15" fmla="*/ 2147483646 h 1107"/>
                <a:gd name="T16" fmla="*/ 2147483646 w 1299"/>
                <a:gd name="T17" fmla="*/ 2147483646 h 1107"/>
                <a:gd name="T18" fmla="*/ 2147483646 w 1299"/>
                <a:gd name="T19" fmla="*/ 2147483646 h 1107"/>
                <a:gd name="T20" fmla="*/ 2147483646 w 1299"/>
                <a:gd name="T21" fmla="*/ 2147483646 h 1107"/>
                <a:gd name="T22" fmla="*/ 2147483646 w 1299"/>
                <a:gd name="T23" fmla="*/ 2147483646 h 1107"/>
                <a:gd name="T24" fmla="*/ 2147483646 w 1299"/>
                <a:gd name="T25" fmla="*/ 2147483646 h 1107"/>
                <a:gd name="T26" fmla="*/ 2147483646 w 1299"/>
                <a:gd name="T27" fmla="*/ 2147483646 h 1107"/>
                <a:gd name="T28" fmla="*/ 2147483646 w 1299"/>
                <a:gd name="T29" fmla="*/ 2147483646 h 1107"/>
                <a:gd name="T30" fmla="*/ 2147483646 w 1299"/>
                <a:gd name="T31" fmla="*/ 2147483646 h 1107"/>
                <a:gd name="T32" fmla="*/ 2147483646 w 1299"/>
                <a:gd name="T33" fmla="*/ 2147483646 h 1107"/>
                <a:gd name="T34" fmla="*/ 2147483646 w 1299"/>
                <a:gd name="T35" fmla="*/ 2147483646 h 1107"/>
                <a:gd name="T36" fmla="*/ 2147483646 w 1299"/>
                <a:gd name="T37" fmla="*/ 2147483646 h 1107"/>
                <a:gd name="T38" fmla="*/ 2147483646 w 1299"/>
                <a:gd name="T39" fmla="*/ 2147483646 h 1107"/>
                <a:gd name="T40" fmla="*/ 2147483646 w 1299"/>
                <a:gd name="T41" fmla="*/ 2147483646 h 1107"/>
                <a:gd name="T42" fmla="*/ 2147483646 w 1299"/>
                <a:gd name="T43" fmla="*/ 2147483646 h 1107"/>
                <a:gd name="T44" fmla="*/ 2147483646 w 1299"/>
                <a:gd name="T45" fmla="*/ 2147483646 h 1107"/>
                <a:gd name="T46" fmla="*/ 2147483646 w 1299"/>
                <a:gd name="T47" fmla="*/ 2147483646 h 1107"/>
                <a:gd name="T48" fmla="*/ 2147483646 w 1299"/>
                <a:gd name="T49" fmla="*/ 2147483646 h 1107"/>
                <a:gd name="T50" fmla="*/ 2147483646 w 1299"/>
                <a:gd name="T51" fmla="*/ 2147483646 h 1107"/>
                <a:gd name="T52" fmla="*/ 2147483646 w 1299"/>
                <a:gd name="T53" fmla="*/ 2147483646 h 1107"/>
                <a:gd name="T54" fmla="*/ 2147483646 w 1299"/>
                <a:gd name="T55" fmla="*/ 2147483646 h 1107"/>
                <a:gd name="T56" fmla="*/ 2147483646 w 1299"/>
                <a:gd name="T57" fmla="*/ 2147483646 h 1107"/>
                <a:gd name="T58" fmla="*/ 2147483646 w 1299"/>
                <a:gd name="T59" fmla="*/ 2147483646 h 1107"/>
                <a:gd name="T60" fmla="*/ 2147483646 w 1299"/>
                <a:gd name="T61" fmla="*/ 2147483646 h 1107"/>
                <a:gd name="T62" fmla="*/ 2147483646 w 1299"/>
                <a:gd name="T63" fmla="*/ 2147483646 h 1107"/>
                <a:gd name="T64" fmla="*/ 2147483646 w 1299"/>
                <a:gd name="T65" fmla="*/ 2147483646 h 1107"/>
                <a:gd name="T66" fmla="*/ 2147483646 w 1299"/>
                <a:gd name="T67" fmla="*/ 2147483646 h 1107"/>
                <a:gd name="T68" fmla="*/ 2147483646 w 1299"/>
                <a:gd name="T69" fmla="*/ 2147483646 h 1107"/>
                <a:gd name="T70" fmla="*/ 2147483646 w 1299"/>
                <a:gd name="T71" fmla="*/ 2147483646 h 1107"/>
                <a:gd name="T72" fmla="*/ 2147483646 w 1299"/>
                <a:gd name="T73" fmla="*/ 2147483646 h 1107"/>
                <a:gd name="T74" fmla="*/ 2147483646 w 1299"/>
                <a:gd name="T75" fmla="*/ 2147483646 h 1107"/>
                <a:gd name="T76" fmla="*/ 2147483646 w 1299"/>
                <a:gd name="T77" fmla="*/ 2147483646 h 1107"/>
                <a:gd name="T78" fmla="*/ 2147483646 w 1299"/>
                <a:gd name="T79" fmla="*/ 2147483646 h 1107"/>
                <a:gd name="T80" fmla="*/ 2147483646 w 1299"/>
                <a:gd name="T81" fmla="*/ 2147483646 h 1107"/>
                <a:gd name="T82" fmla="*/ 2147483646 w 1299"/>
                <a:gd name="T83" fmla="*/ 2147483646 h 1107"/>
                <a:gd name="T84" fmla="*/ 2147483646 w 1299"/>
                <a:gd name="T85" fmla="*/ 2147483646 h 1107"/>
                <a:gd name="T86" fmla="*/ 2147483646 w 1299"/>
                <a:gd name="T87" fmla="*/ 2147483646 h 1107"/>
                <a:gd name="T88" fmla="*/ 2147483646 w 1299"/>
                <a:gd name="T89" fmla="*/ 2147483646 h 1107"/>
                <a:gd name="T90" fmla="*/ 2147483646 w 1299"/>
                <a:gd name="T91" fmla="*/ 2147483646 h 1107"/>
                <a:gd name="T92" fmla="*/ 2147483646 w 1299"/>
                <a:gd name="T93" fmla="*/ 2147483646 h 1107"/>
                <a:gd name="T94" fmla="*/ 2147483646 w 1299"/>
                <a:gd name="T95" fmla="*/ 2147483646 h 1107"/>
                <a:gd name="T96" fmla="*/ 2147483646 w 1299"/>
                <a:gd name="T97" fmla="*/ 2147483646 h 1107"/>
                <a:gd name="T98" fmla="*/ 2147483646 w 1299"/>
                <a:gd name="T99" fmla="*/ 2147483646 h 1107"/>
                <a:gd name="T100" fmla="*/ 2147483646 w 1299"/>
                <a:gd name="T101" fmla="*/ 2147483646 h 1107"/>
                <a:gd name="T102" fmla="*/ 2147483646 w 1299"/>
                <a:gd name="T103" fmla="*/ 2147483646 h 1107"/>
                <a:gd name="T104" fmla="*/ 2147483646 w 1299"/>
                <a:gd name="T105" fmla="*/ 2147483646 h 1107"/>
                <a:gd name="T106" fmla="*/ 2147483646 w 1299"/>
                <a:gd name="T107" fmla="*/ 2147483646 h 1107"/>
                <a:gd name="T108" fmla="*/ 2147483646 w 1299"/>
                <a:gd name="T109" fmla="*/ 2147483646 h 1107"/>
                <a:gd name="T110" fmla="*/ 2147483646 w 1299"/>
                <a:gd name="T111" fmla="*/ 2147483646 h 1107"/>
                <a:gd name="T112" fmla="*/ 2147483646 w 1299"/>
                <a:gd name="T113" fmla="*/ 2147483646 h 1107"/>
                <a:gd name="T114" fmla="*/ 2147483646 w 1299"/>
                <a:gd name="T115" fmla="*/ 2147483646 h 1107"/>
                <a:gd name="T116" fmla="*/ 2147483646 w 1299"/>
                <a:gd name="T117" fmla="*/ 2147483646 h 1107"/>
                <a:gd name="T118" fmla="*/ 2147483646 w 1299"/>
                <a:gd name="T119" fmla="*/ 2147483646 h 1107"/>
                <a:gd name="T120" fmla="*/ 2147483646 w 1299"/>
                <a:gd name="T121" fmla="*/ 2147483646 h 1107"/>
                <a:gd name="T122" fmla="*/ 2147483646 w 1299"/>
                <a:gd name="T123" fmla="*/ 2147483646 h 1107"/>
                <a:gd name="T124" fmla="*/ 2147483646 w 1299"/>
                <a:gd name="T125" fmla="*/ 2147483646 h 11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99"/>
                <a:gd name="T190" fmla="*/ 0 h 1107"/>
                <a:gd name="T191" fmla="*/ 1299 w 1299"/>
                <a:gd name="T192" fmla="*/ 1107 h 110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99" h="1107">
                  <a:moveTo>
                    <a:pt x="11" y="350"/>
                  </a:moveTo>
                  <a:lnTo>
                    <a:pt x="0" y="207"/>
                  </a:lnTo>
                  <a:lnTo>
                    <a:pt x="7" y="177"/>
                  </a:lnTo>
                  <a:lnTo>
                    <a:pt x="49" y="157"/>
                  </a:lnTo>
                  <a:lnTo>
                    <a:pt x="107" y="109"/>
                  </a:lnTo>
                  <a:lnTo>
                    <a:pt x="200" y="71"/>
                  </a:lnTo>
                  <a:lnTo>
                    <a:pt x="237" y="55"/>
                  </a:lnTo>
                  <a:lnTo>
                    <a:pt x="237" y="19"/>
                  </a:lnTo>
                  <a:lnTo>
                    <a:pt x="254" y="0"/>
                  </a:lnTo>
                  <a:lnTo>
                    <a:pt x="269" y="2"/>
                  </a:lnTo>
                  <a:lnTo>
                    <a:pt x="329" y="11"/>
                  </a:lnTo>
                  <a:lnTo>
                    <a:pt x="327" y="39"/>
                  </a:lnTo>
                  <a:lnTo>
                    <a:pt x="339" y="82"/>
                  </a:lnTo>
                  <a:lnTo>
                    <a:pt x="332" y="149"/>
                  </a:lnTo>
                  <a:lnTo>
                    <a:pt x="383" y="226"/>
                  </a:lnTo>
                  <a:lnTo>
                    <a:pt x="412" y="244"/>
                  </a:lnTo>
                  <a:lnTo>
                    <a:pt x="454" y="212"/>
                  </a:lnTo>
                  <a:lnTo>
                    <a:pt x="542" y="212"/>
                  </a:lnTo>
                  <a:lnTo>
                    <a:pt x="563" y="219"/>
                  </a:lnTo>
                  <a:lnTo>
                    <a:pt x="577" y="239"/>
                  </a:lnTo>
                  <a:lnTo>
                    <a:pt x="567" y="261"/>
                  </a:lnTo>
                  <a:lnTo>
                    <a:pt x="519" y="299"/>
                  </a:lnTo>
                  <a:lnTo>
                    <a:pt x="524" y="320"/>
                  </a:lnTo>
                  <a:lnTo>
                    <a:pt x="580" y="362"/>
                  </a:lnTo>
                  <a:lnTo>
                    <a:pt x="602" y="362"/>
                  </a:lnTo>
                  <a:lnTo>
                    <a:pt x="609" y="371"/>
                  </a:lnTo>
                  <a:lnTo>
                    <a:pt x="604" y="389"/>
                  </a:lnTo>
                  <a:lnTo>
                    <a:pt x="639" y="417"/>
                  </a:lnTo>
                  <a:lnTo>
                    <a:pt x="722" y="429"/>
                  </a:lnTo>
                  <a:lnTo>
                    <a:pt x="756" y="419"/>
                  </a:lnTo>
                  <a:lnTo>
                    <a:pt x="807" y="369"/>
                  </a:lnTo>
                  <a:lnTo>
                    <a:pt x="868" y="374"/>
                  </a:lnTo>
                  <a:lnTo>
                    <a:pt x="893" y="412"/>
                  </a:lnTo>
                  <a:lnTo>
                    <a:pt x="879" y="446"/>
                  </a:lnTo>
                  <a:lnTo>
                    <a:pt x="881" y="465"/>
                  </a:lnTo>
                  <a:lnTo>
                    <a:pt x="849" y="485"/>
                  </a:lnTo>
                  <a:lnTo>
                    <a:pt x="836" y="502"/>
                  </a:lnTo>
                  <a:lnTo>
                    <a:pt x="840" y="543"/>
                  </a:lnTo>
                  <a:lnTo>
                    <a:pt x="898" y="585"/>
                  </a:lnTo>
                  <a:lnTo>
                    <a:pt x="923" y="576"/>
                  </a:lnTo>
                  <a:lnTo>
                    <a:pt x="988" y="660"/>
                  </a:lnTo>
                  <a:lnTo>
                    <a:pt x="1005" y="719"/>
                  </a:lnTo>
                  <a:lnTo>
                    <a:pt x="996" y="752"/>
                  </a:lnTo>
                  <a:lnTo>
                    <a:pt x="1041" y="777"/>
                  </a:lnTo>
                  <a:lnTo>
                    <a:pt x="1041" y="794"/>
                  </a:lnTo>
                  <a:lnTo>
                    <a:pt x="1083" y="806"/>
                  </a:lnTo>
                  <a:lnTo>
                    <a:pt x="1096" y="806"/>
                  </a:lnTo>
                  <a:lnTo>
                    <a:pt x="1096" y="772"/>
                  </a:lnTo>
                  <a:lnTo>
                    <a:pt x="1128" y="765"/>
                  </a:lnTo>
                  <a:lnTo>
                    <a:pt x="1138" y="724"/>
                  </a:lnTo>
                  <a:lnTo>
                    <a:pt x="1113" y="707"/>
                  </a:lnTo>
                  <a:lnTo>
                    <a:pt x="1096" y="689"/>
                  </a:lnTo>
                  <a:lnTo>
                    <a:pt x="1103" y="612"/>
                  </a:lnTo>
                  <a:lnTo>
                    <a:pt x="1120" y="600"/>
                  </a:lnTo>
                  <a:lnTo>
                    <a:pt x="1151" y="614"/>
                  </a:lnTo>
                  <a:lnTo>
                    <a:pt x="1162" y="609"/>
                  </a:lnTo>
                  <a:lnTo>
                    <a:pt x="1170" y="623"/>
                  </a:lnTo>
                  <a:lnTo>
                    <a:pt x="1247" y="662"/>
                  </a:lnTo>
                  <a:lnTo>
                    <a:pt x="1290" y="689"/>
                  </a:lnTo>
                  <a:lnTo>
                    <a:pt x="1298" y="714"/>
                  </a:lnTo>
                  <a:lnTo>
                    <a:pt x="1275" y="747"/>
                  </a:lnTo>
                  <a:lnTo>
                    <a:pt x="1288" y="784"/>
                  </a:lnTo>
                  <a:lnTo>
                    <a:pt x="1280" y="801"/>
                  </a:lnTo>
                  <a:lnTo>
                    <a:pt x="1223" y="806"/>
                  </a:lnTo>
                  <a:lnTo>
                    <a:pt x="1211" y="812"/>
                  </a:lnTo>
                  <a:lnTo>
                    <a:pt x="1214" y="824"/>
                  </a:lnTo>
                  <a:lnTo>
                    <a:pt x="1214" y="838"/>
                  </a:lnTo>
                  <a:lnTo>
                    <a:pt x="1167" y="843"/>
                  </a:lnTo>
                  <a:lnTo>
                    <a:pt x="1143" y="830"/>
                  </a:lnTo>
                  <a:lnTo>
                    <a:pt x="1113" y="830"/>
                  </a:lnTo>
                  <a:lnTo>
                    <a:pt x="1106" y="838"/>
                  </a:lnTo>
                  <a:lnTo>
                    <a:pt x="1113" y="855"/>
                  </a:lnTo>
                  <a:lnTo>
                    <a:pt x="1096" y="873"/>
                  </a:lnTo>
                  <a:lnTo>
                    <a:pt x="1091" y="892"/>
                  </a:lnTo>
                  <a:lnTo>
                    <a:pt x="1120" y="917"/>
                  </a:lnTo>
                  <a:lnTo>
                    <a:pt x="1101" y="962"/>
                  </a:lnTo>
                  <a:lnTo>
                    <a:pt x="1108" y="983"/>
                  </a:lnTo>
                  <a:lnTo>
                    <a:pt x="1106" y="996"/>
                  </a:lnTo>
                  <a:lnTo>
                    <a:pt x="1070" y="996"/>
                  </a:lnTo>
                  <a:lnTo>
                    <a:pt x="1046" y="1008"/>
                  </a:lnTo>
                  <a:lnTo>
                    <a:pt x="1065" y="1032"/>
                  </a:lnTo>
                  <a:lnTo>
                    <a:pt x="1053" y="1070"/>
                  </a:lnTo>
                  <a:lnTo>
                    <a:pt x="1016" y="1077"/>
                  </a:lnTo>
                  <a:lnTo>
                    <a:pt x="1020" y="1095"/>
                  </a:lnTo>
                  <a:lnTo>
                    <a:pt x="1010" y="1106"/>
                  </a:lnTo>
                  <a:lnTo>
                    <a:pt x="948" y="1101"/>
                  </a:lnTo>
                  <a:lnTo>
                    <a:pt x="923" y="1084"/>
                  </a:lnTo>
                  <a:lnTo>
                    <a:pt x="917" y="1046"/>
                  </a:lnTo>
                  <a:lnTo>
                    <a:pt x="903" y="1029"/>
                  </a:lnTo>
                  <a:lnTo>
                    <a:pt x="881" y="1046"/>
                  </a:lnTo>
                  <a:lnTo>
                    <a:pt x="840" y="1008"/>
                  </a:lnTo>
                  <a:lnTo>
                    <a:pt x="812" y="987"/>
                  </a:lnTo>
                  <a:lnTo>
                    <a:pt x="807" y="958"/>
                  </a:lnTo>
                  <a:lnTo>
                    <a:pt x="798" y="934"/>
                  </a:lnTo>
                  <a:lnTo>
                    <a:pt x="782" y="934"/>
                  </a:lnTo>
                  <a:lnTo>
                    <a:pt x="723" y="962"/>
                  </a:lnTo>
                  <a:lnTo>
                    <a:pt x="726" y="992"/>
                  </a:lnTo>
                  <a:lnTo>
                    <a:pt x="704" y="992"/>
                  </a:lnTo>
                  <a:lnTo>
                    <a:pt x="666" y="953"/>
                  </a:lnTo>
                  <a:lnTo>
                    <a:pt x="626" y="948"/>
                  </a:lnTo>
                  <a:lnTo>
                    <a:pt x="611" y="927"/>
                  </a:lnTo>
                  <a:lnTo>
                    <a:pt x="623" y="904"/>
                  </a:lnTo>
                  <a:lnTo>
                    <a:pt x="646" y="924"/>
                  </a:lnTo>
                  <a:lnTo>
                    <a:pt x="674" y="934"/>
                  </a:lnTo>
                  <a:lnTo>
                    <a:pt x="695" y="915"/>
                  </a:lnTo>
                  <a:lnTo>
                    <a:pt x="695" y="873"/>
                  </a:lnTo>
                  <a:lnTo>
                    <a:pt x="722" y="850"/>
                  </a:lnTo>
                  <a:lnTo>
                    <a:pt x="741" y="830"/>
                  </a:lnTo>
                  <a:lnTo>
                    <a:pt x="731" y="806"/>
                  </a:lnTo>
                  <a:lnTo>
                    <a:pt x="779" y="770"/>
                  </a:lnTo>
                  <a:lnTo>
                    <a:pt x="786" y="707"/>
                  </a:lnTo>
                  <a:lnTo>
                    <a:pt x="761" y="675"/>
                  </a:lnTo>
                  <a:lnTo>
                    <a:pt x="750" y="623"/>
                  </a:lnTo>
                  <a:lnTo>
                    <a:pt x="690" y="543"/>
                  </a:lnTo>
                  <a:lnTo>
                    <a:pt x="658" y="554"/>
                  </a:lnTo>
                  <a:lnTo>
                    <a:pt x="614" y="514"/>
                  </a:lnTo>
                  <a:lnTo>
                    <a:pt x="554" y="477"/>
                  </a:lnTo>
                  <a:lnTo>
                    <a:pt x="531" y="419"/>
                  </a:lnTo>
                  <a:lnTo>
                    <a:pt x="483" y="436"/>
                  </a:lnTo>
                  <a:lnTo>
                    <a:pt x="397" y="382"/>
                  </a:lnTo>
                  <a:lnTo>
                    <a:pt x="355" y="404"/>
                  </a:lnTo>
                  <a:lnTo>
                    <a:pt x="292" y="394"/>
                  </a:lnTo>
                  <a:lnTo>
                    <a:pt x="242" y="424"/>
                  </a:lnTo>
                  <a:lnTo>
                    <a:pt x="209" y="427"/>
                  </a:lnTo>
                  <a:lnTo>
                    <a:pt x="159" y="397"/>
                  </a:lnTo>
                  <a:lnTo>
                    <a:pt x="125" y="376"/>
                  </a:lnTo>
                  <a:lnTo>
                    <a:pt x="11" y="350"/>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29" name="Freeform 30"/>
            <p:cNvSpPr>
              <a:spLocks/>
            </p:cNvSpPr>
            <p:nvPr/>
          </p:nvSpPr>
          <p:spPr bwMode="auto">
            <a:xfrm>
              <a:off x="2308231" y="1408454"/>
              <a:ext cx="413377" cy="707940"/>
            </a:xfrm>
            <a:custGeom>
              <a:avLst/>
              <a:gdLst>
                <a:gd name="T0" fmla="*/ 2147483646 w 482"/>
                <a:gd name="T1" fmla="*/ 2147483646 h 849"/>
                <a:gd name="T2" fmla="*/ 2147483646 w 482"/>
                <a:gd name="T3" fmla="*/ 2147483646 h 849"/>
                <a:gd name="T4" fmla="*/ 2147483646 w 482"/>
                <a:gd name="T5" fmla="*/ 2147483646 h 849"/>
                <a:gd name="T6" fmla="*/ 2147483646 w 482"/>
                <a:gd name="T7" fmla="*/ 2147483646 h 849"/>
                <a:gd name="T8" fmla="*/ 2147483646 w 482"/>
                <a:gd name="T9" fmla="*/ 2147483646 h 849"/>
                <a:gd name="T10" fmla="*/ 2147483646 w 482"/>
                <a:gd name="T11" fmla="*/ 0 h 849"/>
                <a:gd name="T12" fmla="*/ 2147483646 w 482"/>
                <a:gd name="T13" fmla="*/ 2147483646 h 849"/>
                <a:gd name="T14" fmla="*/ 2147483646 w 482"/>
                <a:gd name="T15" fmla="*/ 2147483646 h 849"/>
                <a:gd name="T16" fmla="*/ 2147483646 w 482"/>
                <a:gd name="T17" fmla="*/ 2147483646 h 849"/>
                <a:gd name="T18" fmla="*/ 2147483646 w 482"/>
                <a:gd name="T19" fmla="*/ 2147483646 h 849"/>
                <a:gd name="T20" fmla="*/ 2147483646 w 482"/>
                <a:gd name="T21" fmla="*/ 2147483646 h 849"/>
                <a:gd name="T22" fmla="*/ 2147483646 w 482"/>
                <a:gd name="T23" fmla="*/ 2147483646 h 849"/>
                <a:gd name="T24" fmla="*/ 2147483646 w 482"/>
                <a:gd name="T25" fmla="*/ 2147483646 h 849"/>
                <a:gd name="T26" fmla="*/ 2147483646 w 482"/>
                <a:gd name="T27" fmla="*/ 2147483646 h 849"/>
                <a:gd name="T28" fmla="*/ 2147483646 w 482"/>
                <a:gd name="T29" fmla="*/ 2147483646 h 849"/>
                <a:gd name="T30" fmla="*/ 2147483646 w 482"/>
                <a:gd name="T31" fmla="*/ 2147483646 h 849"/>
                <a:gd name="T32" fmla="*/ 2147483646 w 482"/>
                <a:gd name="T33" fmla="*/ 2147483646 h 849"/>
                <a:gd name="T34" fmla="*/ 2147483646 w 482"/>
                <a:gd name="T35" fmla="*/ 2147483646 h 849"/>
                <a:gd name="T36" fmla="*/ 2147483646 w 482"/>
                <a:gd name="T37" fmla="*/ 2147483646 h 849"/>
                <a:gd name="T38" fmla="*/ 2147483646 w 482"/>
                <a:gd name="T39" fmla="*/ 2147483646 h 849"/>
                <a:gd name="T40" fmla="*/ 2147483646 w 482"/>
                <a:gd name="T41" fmla="*/ 2147483646 h 849"/>
                <a:gd name="T42" fmla="*/ 2147483646 w 482"/>
                <a:gd name="T43" fmla="*/ 2147483646 h 849"/>
                <a:gd name="T44" fmla="*/ 2147483646 w 482"/>
                <a:gd name="T45" fmla="*/ 2147483646 h 849"/>
                <a:gd name="T46" fmla="*/ 0 w 482"/>
                <a:gd name="T47" fmla="*/ 2147483646 h 849"/>
                <a:gd name="T48" fmla="*/ 2147483646 w 482"/>
                <a:gd name="T49" fmla="*/ 2147483646 h 849"/>
                <a:gd name="T50" fmla="*/ 2147483646 w 482"/>
                <a:gd name="T51" fmla="*/ 2147483646 h 849"/>
                <a:gd name="T52" fmla="*/ 2147483646 w 482"/>
                <a:gd name="T53" fmla="*/ 2147483646 h 849"/>
                <a:gd name="T54" fmla="*/ 2147483646 w 482"/>
                <a:gd name="T55" fmla="*/ 2147483646 h 849"/>
                <a:gd name="T56" fmla="*/ 2147483646 w 482"/>
                <a:gd name="T57" fmla="*/ 2147483646 h 849"/>
                <a:gd name="T58" fmla="*/ 2147483646 w 482"/>
                <a:gd name="T59" fmla="*/ 2147483646 h 849"/>
                <a:gd name="T60" fmla="*/ 2147483646 w 482"/>
                <a:gd name="T61" fmla="*/ 2147483646 h 849"/>
                <a:gd name="T62" fmla="*/ 2147483646 w 482"/>
                <a:gd name="T63" fmla="*/ 2147483646 h 849"/>
                <a:gd name="T64" fmla="*/ 2147483646 w 482"/>
                <a:gd name="T65" fmla="*/ 2147483646 h 849"/>
                <a:gd name="T66" fmla="*/ 2147483646 w 482"/>
                <a:gd name="T67" fmla="*/ 2147483646 h 849"/>
                <a:gd name="T68" fmla="*/ 2147483646 w 482"/>
                <a:gd name="T69" fmla="*/ 2147483646 h 849"/>
                <a:gd name="T70" fmla="*/ 2147483646 w 482"/>
                <a:gd name="T71" fmla="*/ 2147483646 h 849"/>
                <a:gd name="T72" fmla="*/ 2147483646 w 482"/>
                <a:gd name="T73" fmla="*/ 2147483646 h 849"/>
                <a:gd name="T74" fmla="*/ 2147483646 w 482"/>
                <a:gd name="T75" fmla="*/ 2147483646 h 849"/>
                <a:gd name="T76" fmla="*/ 2147483646 w 482"/>
                <a:gd name="T77" fmla="*/ 2147483646 h 8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82"/>
                <a:gd name="T118" fmla="*/ 0 h 849"/>
                <a:gd name="T119" fmla="*/ 482 w 482"/>
                <a:gd name="T120" fmla="*/ 849 h 8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82" h="849">
                  <a:moveTo>
                    <a:pt x="412" y="534"/>
                  </a:moveTo>
                  <a:lnTo>
                    <a:pt x="401" y="504"/>
                  </a:lnTo>
                  <a:lnTo>
                    <a:pt x="424" y="431"/>
                  </a:lnTo>
                  <a:lnTo>
                    <a:pt x="390" y="287"/>
                  </a:lnTo>
                  <a:lnTo>
                    <a:pt x="412" y="248"/>
                  </a:lnTo>
                  <a:lnTo>
                    <a:pt x="424" y="213"/>
                  </a:lnTo>
                  <a:lnTo>
                    <a:pt x="393" y="156"/>
                  </a:lnTo>
                  <a:lnTo>
                    <a:pt x="421" y="114"/>
                  </a:lnTo>
                  <a:lnTo>
                    <a:pt x="426" y="73"/>
                  </a:lnTo>
                  <a:lnTo>
                    <a:pt x="441" y="44"/>
                  </a:lnTo>
                  <a:lnTo>
                    <a:pt x="438" y="10"/>
                  </a:lnTo>
                  <a:lnTo>
                    <a:pt x="426" y="0"/>
                  </a:lnTo>
                  <a:lnTo>
                    <a:pt x="406" y="22"/>
                  </a:lnTo>
                  <a:lnTo>
                    <a:pt x="353" y="25"/>
                  </a:lnTo>
                  <a:lnTo>
                    <a:pt x="325" y="64"/>
                  </a:lnTo>
                  <a:lnTo>
                    <a:pt x="327" y="86"/>
                  </a:lnTo>
                  <a:lnTo>
                    <a:pt x="322" y="100"/>
                  </a:lnTo>
                  <a:lnTo>
                    <a:pt x="299" y="109"/>
                  </a:lnTo>
                  <a:lnTo>
                    <a:pt x="216" y="223"/>
                  </a:lnTo>
                  <a:lnTo>
                    <a:pt x="205" y="217"/>
                  </a:lnTo>
                  <a:lnTo>
                    <a:pt x="185" y="212"/>
                  </a:lnTo>
                  <a:lnTo>
                    <a:pt x="136" y="213"/>
                  </a:lnTo>
                  <a:lnTo>
                    <a:pt x="121" y="236"/>
                  </a:lnTo>
                  <a:lnTo>
                    <a:pt x="118" y="283"/>
                  </a:lnTo>
                  <a:lnTo>
                    <a:pt x="126" y="297"/>
                  </a:lnTo>
                  <a:lnTo>
                    <a:pt x="205" y="337"/>
                  </a:lnTo>
                  <a:lnTo>
                    <a:pt x="249" y="363"/>
                  </a:lnTo>
                  <a:lnTo>
                    <a:pt x="257" y="389"/>
                  </a:lnTo>
                  <a:lnTo>
                    <a:pt x="233" y="421"/>
                  </a:lnTo>
                  <a:lnTo>
                    <a:pt x="247" y="458"/>
                  </a:lnTo>
                  <a:lnTo>
                    <a:pt x="238" y="475"/>
                  </a:lnTo>
                  <a:lnTo>
                    <a:pt x="181" y="480"/>
                  </a:lnTo>
                  <a:lnTo>
                    <a:pt x="169" y="486"/>
                  </a:lnTo>
                  <a:lnTo>
                    <a:pt x="171" y="497"/>
                  </a:lnTo>
                  <a:lnTo>
                    <a:pt x="171" y="512"/>
                  </a:lnTo>
                  <a:lnTo>
                    <a:pt x="122" y="517"/>
                  </a:lnTo>
                  <a:lnTo>
                    <a:pt x="98" y="504"/>
                  </a:lnTo>
                  <a:lnTo>
                    <a:pt x="68" y="504"/>
                  </a:lnTo>
                  <a:lnTo>
                    <a:pt x="60" y="512"/>
                  </a:lnTo>
                  <a:lnTo>
                    <a:pt x="68" y="529"/>
                  </a:lnTo>
                  <a:lnTo>
                    <a:pt x="50" y="547"/>
                  </a:lnTo>
                  <a:lnTo>
                    <a:pt x="45" y="566"/>
                  </a:lnTo>
                  <a:lnTo>
                    <a:pt x="75" y="592"/>
                  </a:lnTo>
                  <a:lnTo>
                    <a:pt x="55" y="636"/>
                  </a:lnTo>
                  <a:lnTo>
                    <a:pt x="63" y="657"/>
                  </a:lnTo>
                  <a:lnTo>
                    <a:pt x="60" y="670"/>
                  </a:lnTo>
                  <a:lnTo>
                    <a:pt x="24" y="670"/>
                  </a:lnTo>
                  <a:lnTo>
                    <a:pt x="0" y="682"/>
                  </a:lnTo>
                  <a:lnTo>
                    <a:pt x="19" y="707"/>
                  </a:lnTo>
                  <a:lnTo>
                    <a:pt x="7" y="744"/>
                  </a:lnTo>
                  <a:lnTo>
                    <a:pt x="30" y="747"/>
                  </a:lnTo>
                  <a:lnTo>
                    <a:pt x="30" y="769"/>
                  </a:lnTo>
                  <a:lnTo>
                    <a:pt x="46" y="771"/>
                  </a:lnTo>
                  <a:lnTo>
                    <a:pt x="113" y="759"/>
                  </a:lnTo>
                  <a:lnTo>
                    <a:pt x="126" y="763"/>
                  </a:lnTo>
                  <a:lnTo>
                    <a:pt x="131" y="779"/>
                  </a:lnTo>
                  <a:lnTo>
                    <a:pt x="155" y="787"/>
                  </a:lnTo>
                  <a:lnTo>
                    <a:pt x="213" y="815"/>
                  </a:lnTo>
                  <a:lnTo>
                    <a:pt x="247" y="802"/>
                  </a:lnTo>
                  <a:lnTo>
                    <a:pt x="317" y="827"/>
                  </a:lnTo>
                  <a:lnTo>
                    <a:pt x="332" y="848"/>
                  </a:lnTo>
                  <a:lnTo>
                    <a:pt x="367" y="839"/>
                  </a:lnTo>
                  <a:lnTo>
                    <a:pt x="362" y="802"/>
                  </a:lnTo>
                  <a:lnTo>
                    <a:pt x="356" y="792"/>
                  </a:lnTo>
                  <a:lnTo>
                    <a:pt x="362" y="763"/>
                  </a:lnTo>
                  <a:lnTo>
                    <a:pt x="401" y="747"/>
                  </a:lnTo>
                  <a:lnTo>
                    <a:pt x="411" y="731"/>
                  </a:lnTo>
                  <a:lnTo>
                    <a:pt x="390" y="725"/>
                  </a:lnTo>
                  <a:lnTo>
                    <a:pt x="367" y="720"/>
                  </a:lnTo>
                  <a:lnTo>
                    <a:pt x="346" y="697"/>
                  </a:lnTo>
                  <a:lnTo>
                    <a:pt x="356" y="688"/>
                  </a:lnTo>
                  <a:lnTo>
                    <a:pt x="431" y="688"/>
                  </a:lnTo>
                  <a:lnTo>
                    <a:pt x="448" y="688"/>
                  </a:lnTo>
                  <a:lnTo>
                    <a:pt x="458" y="694"/>
                  </a:lnTo>
                  <a:lnTo>
                    <a:pt x="481" y="677"/>
                  </a:lnTo>
                  <a:lnTo>
                    <a:pt x="481" y="647"/>
                  </a:lnTo>
                  <a:lnTo>
                    <a:pt x="412" y="547"/>
                  </a:lnTo>
                  <a:lnTo>
                    <a:pt x="412" y="534"/>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30" name="Freeform 31"/>
            <p:cNvSpPr>
              <a:spLocks/>
            </p:cNvSpPr>
            <p:nvPr/>
          </p:nvSpPr>
          <p:spPr bwMode="auto">
            <a:xfrm>
              <a:off x="3033498" y="1808218"/>
              <a:ext cx="384911" cy="454220"/>
            </a:xfrm>
            <a:custGeom>
              <a:avLst/>
              <a:gdLst>
                <a:gd name="T0" fmla="*/ 2147483646 w 451"/>
                <a:gd name="T1" fmla="*/ 0 h 543"/>
                <a:gd name="T2" fmla="*/ 2147483646 w 451"/>
                <a:gd name="T3" fmla="*/ 2147483646 h 543"/>
                <a:gd name="T4" fmla="*/ 2147483646 w 451"/>
                <a:gd name="T5" fmla="*/ 2147483646 h 543"/>
                <a:gd name="T6" fmla="*/ 2147483646 w 451"/>
                <a:gd name="T7" fmla="*/ 2147483646 h 543"/>
                <a:gd name="T8" fmla="*/ 2147483646 w 451"/>
                <a:gd name="T9" fmla="*/ 2147483646 h 543"/>
                <a:gd name="T10" fmla="*/ 2147483646 w 451"/>
                <a:gd name="T11" fmla="*/ 2147483646 h 543"/>
                <a:gd name="T12" fmla="*/ 2147483646 w 451"/>
                <a:gd name="T13" fmla="*/ 2147483646 h 543"/>
                <a:gd name="T14" fmla="*/ 2147483646 w 451"/>
                <a:gd name="T15" fmla="*/ 2147483646 h 543"/>
                <a:gd name="T16" fmla="*/ 2147483646 w 451"/>
                <a:gd name="T17" fmla="*/ 2147483646 h 543"/>
                <a:gd name="T18" fmla="*/ 2147483646 w 451"/>
                <a:gd name="T19" fmla="*/ 2147483646 h 543"/>
                <a:gd name="T20" fmla="*/ 2147483646 w 451"/>
                <a:gd name="T21" fmla="*/ 2147483646 h 543"/>
                <a:gd name="T22" fmla="*/ 2147483646 w 451"/>
                <a:gd name="T23" fmla="*/ 2147483646 h 543"/>
                <a:gd name="T24" fmla="*/ 2147483646 w 451"/>
                <a:gd name="T25" fmla="*/ 2147483646 h 543"/>
                <a:gd name="T26" fmla="*/ 2147483646 w 451"/>
                <a:gd name="T27" fmla="*/ 2147483646 h 543"/>
                <a:gd name="T28" fmla="*/ 2147483646 w 451"/>
                <a:gd name="T29" fmla="*/ 2147483646 h 543"/>
                <a:gd name="T30" fmla="*/ 2147483646 w 451"/>
                <a:gd name="T31" fmla="*/ 2147483646 h 543"/>
                <a:gd name="T32" fmla="*/ 2147483646 w 451"/>
                <a:gd name="T33" fmla="*/ 2147483646 h 543"/>
                <a:gd name="T34" fmla="*/ 2147483646 w 451"/>
                <a:gd name="T35" fmla="*/ 2147483646 h 543"/>
                <a:gd name="T36" fmla="*/ 2147483646 w 451"/>
                <a:gd name="T37" fmla="*/ 2147483646 h 543"/>
                <a:gd name="T38" fmla="*/ 2147483646 w 451"/>
                <a:gd name="T39" fmla="*/ 2147483646 h 543"/>
                <a:gd name="T40" fmla="*/ 2147483646 w 451"/>
                <a:gd name="T41" fmla="*/ 2147483646 h 543"/>
                <a:gd name="T42" fmla="*/ 2147483646 w 451"/>
                <a:gd name="T43" fmla="*/ 2147483646 h 543"/>
                <a:gd name="T44" fmla="*/ 2147483646 w 451"/>
                <a:gd name="T45" fmla="*/ 2147483646 h 543"/>
                <a:gd name="T46" fmla="*/ 2147483646 w 451"/>
                <a:gd name="T47" fmla="*/ 2147483646 h 543"/>
                <a:gd name="T48" fmla="*/ 2147483646 w 451"/>
                <a:gd name="T49" fmla="*/ 2147483646 h 543"/>
                <a:gd name="T50" fmla="*/ 2147483646 w 451"/>
                <a:gd name="T51" fmla="*/ 2147483646 h 543"/>
                <a:gd name="T52" fmla="*/ 2147483646 w 451"/>
                <a:gd name="T53" fmla="*/ 2147483646 h 543"/>
                <a:gd name="T54" fmla="*/ 2147483646 w 451"/>
                <a:gd name="T55" fmla="*/ 2147483646 h 543"/>
                <a:gd name="T56" fmla="*/ 2147483646 w 451"/>
                <a:gd name="T57" fmla="*/ 2147483646 h 543"/>
                <a:gd name="T58" fmla="*/ 2147483646 w 451"/>
                <a:gd name="T59" fmla="*/ 2147483646 h 543"/>
                <a:gd name="T60" fmla="*/ 2147483646 w 451"/>
                <a:gd name="T61" fmla="*/ 2147483646 h 543"/>
                <a:gd name="T62" fmla="*/ 2147483646 w 451"/>
                <a:gd name="T63" fmla="*/ 2147483646 h 543"/>
                <a:gd name="T64" fmla="*/ 2147483646 w 451"/>
                <a:gd name="T65" fmla="*/ 2147483646 h 5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51"/>
                <a:gd name="T100" fmla="*/ 0 h 543"/>
                <a:gd name="T101" fmla="*/ 451 w 451"/>
                <a:gd name="T102" fmla="*/ 543 h 5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51" h="543">
                  <a:moveTo>
                    <a:pt x="91" y="4"/>
                  </a:moveTo>
                  <a:lnTo>
                    <a:pt x="108" y="0"/>
                  </a:lnTo>
                  <a:lnTo>
                    <a:pt x="162" y="22"/>
                  </a:lnTo>
                  <a:lnTo>
                    <a:pt x="186" y="46"/>
                  </a:lnTo>
                  <a:lnTo>
                    <a:pt x="230" y="58"/>
                  </a:lnTo>
                  <a:lnTo>
                    <a:pt x="247" y="73"/>
                  </a:lnTo>
                  <a:lnTo>
                    <a:pt x="271" y="71"/>
                  </a:lnTo>
                  <a:lnTo>
                    <a:pt x="276" y="77"/>
                  </a:lnTo>
                  <a:lnTo>
                    <a:pt x="268" y="133"/>
                  </a:lnTo>
                  <a:lnTo>
                    <a:pt x="292" y="143"/>
                  </a:lnTo>
                  <a:lnTo>
                    <a:pt x="303" y="164"/>
                  </a:lnTo>
                  <a:lnTo>
                    <a:pt x="339" y="171"/>
                  </a:lnTo>
                  <a:lnTo>
                    <a:pt x="351" y="146"/>
                  </a:lnTo>
                  <a:lnTo>
                    <a:pt x="376" y="148"/>
                  </a:lnTo>
                  <a:lnTo>
                    <a:pt x="391" y="169"/>
                  </a:lnTo>
                  <a:lnTo>
                    <a:pt x="388" y="187"/>
                  </a:lnTo>
                  <a:lnTo>
                    <a:pt x="344" y="194"/>
                  </a:lnTo>
                  <a:lnTo>
                    <a:pt x="344" y="212"/>
                  </a:lnTo>
                  <a:lnTo>
                    <a:pt x="344" y="225"/>
                  </a:lnTo>
                  <a:lnTo>
                    <a:pt x="328" y="244"/>
                  </a:lnTo>
                  <a:lnTo>
                    <a:pt x="339" y="267"/>
                  </a:lnTo>
                  <a:lnTo>
                    <a:pt x="376" y="292"/>
                  </a:lnTo>
                  <a:lnTo>
                    <a:pt x="379" y="320"/>
                  </a:lnTo>
                  <a:lnTo>
                    <a:pt x="450" y="328"/>
                  </a:lnTo>
                  <a:lnTo>
                    <a:pt x="450" y="366"/>
                  </a:lnTo>
                  <a:lnTo>
                    <a:pt x="438" y="388"/>
                  </a:lnTo>
                  <a:lnTo>
                    <a:pt x="447" y="406"/>
                  </a:lnTo>
                  <a:lnTo>
                    <a:pt x="438" y="418"/>
                  </a:lnTo>
                  <a:lnTo>
                    <a:pt x="411" y="423"/>
                  </a:lnTo>
                  <a:lnTo>
                    <a:pt x="398" y="441"/>
                  </a:lnTo>
                  <a:lnTo>
                    <a:pt x="400" y="483"/>
                  </a:lnTo>
                  <a:lnTo>
                    <a:pt x="364" y="534"/>
                  </a:lnTo>
                  <a:lnTo>
                    <a:pt x="357" y="542"/>
                  </a:lnTo>
                  <a:lnTo>
                    <a:pt x="337" y="521"/>
                  </a:lnTo>
                  <a:lnTo>
                    <a:pt x="286" y="521"/>
                  </a:lnTo>
                  <a:lnTo>
                    <a:pt x="264" y="496"/>
                  </a:lnTo>
                  <a:lnTo>
                    <a:pt x="223" y="539"/>
                  </a:lnTo>
                  <a:lnTo>
                    <a:pt x="207" y="531"/>
                  </a:lnTo>
                  <a:lnTo>
                    <a:pt x="225" y="498"/>
                  </a:lnTo>
                  <a:lnTo>
                    <a:pt x="223" y="490"/>
                  </a:lnTo>
                  <a:lnTo>
                    <a:pt x="207" y="485"/>
                  </a:lnTo>
                  <a:lnTo>
                    <a:pt x="159" y="512"/>
                  </a:lnTo>
                  <a:lnTo>
                    <a:pt x="112" y="423"/>
                  </a:lnTo>
                  <a:lnTo>
                    <a:pt x="127" y="398"/>
                  </a:lnTo>
                  <a:lnTo>
                    <a:pt x="121" y="388"/>
                  </a:lnTo>
                  <a:lnTo>
                    <a:pt x="98" y="380"/>
                  </a:lnTo>
                  <a:lnTo>
                    <a:pt x="56" y="354"/>
                  </a:lnTo>
                  <a:lnTo>
                    <a:pt x="73" y="320"/>
                  </a:lnTo>
                  <a:lnTo>
                    <a:pt x="98" y="309"/>
                  </a:lnTo>
                  <a:lnTo>
                    <a:pt x="103" y="281"/>
                  </a:lnTo>
                  <a:lnTo>
                    <a:pt x="93" y="231"/>
                  </a:lnTo>
                  <a:lnTo>
                    <a:pt x="88" y="226"/>
                  </a:lnTo>
                  <a:lnTo>
                    <a:pt x="63" y="254"/>
                  </a:lnTo>
                  <a:lnTo>
                    <a:pt x="27" y="223"/>
                  </a:lnTo>
                  <a:lnTo>
                    <a:pt x="0" y="189"/>
                  </a:lnTo>
                  <a:lnTo>
                    <a:pt x="27" y="169"/>
                  </a:lnTo>
                  <a:lnTo>
                    <a:pt x="36" y="135"/>
                  </a:lnTo>
                  <a:lnTo>
                    <a:pt x="50" y="123"/>
                  </a:lnTo>
                  <a:lnTo>
                    <a:pt x="49" y="76"/>
                  </a:lnTo>
                  <a:lnTo>
                    <a:pt x="61" y="65"/>
                  </a:lnTo>
                  <a:lnTo>
                    <a:pt x="84" y="83"/>
                  </a:lnTo>
                  <a:lnTo>
                    <a:pt x="98" y="103"/>
                  </a:lnTo>
                  <a:lnTo>
                    <a:pt x="127" y="83"/>
                  </a:lnTo>
                  <a:lnTo>
                    <a:pt x="136" y="71"/>
                  </a:lnTo>
                  <a:lnTo>
                    <a:pt x="132" y="46"/>
                  </a:lnTo>
                  <a:lnTo>
                    <a:pt x="98" y="29"/>
                  </a:lnTo>
                  <a:lnTo>
                    <a:pt x="91" y="4"/>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31" name="Freeform 32"/>
            <p:cNvSpPr>
              <a:spLocks/>
            </p:cNvSpPr>
            <p:nvPr/>
          </p:nvSpPr>
          <p:spPr bwMode="auto">
            <a:xfrm>
              <a:off x="3126322" y="1741384"/>
              <a:ext cx="455458" cy="353970"/>
            </a:xfrm>
            <a:custGeom>
              <a:avLst/>
              <a:gdLst>
                <a:gd name="T0" fmla="*/ 2147483646 w 533"/>
                <a:gd name="T1" fmla="*/ 2147483646 h 427"/>
                <a:gd name="T2" fmla="*/ 2147483646 w 533"/>
                <a:gd name="T3" fmla="*/ 2147483646 h 427"/>
                <a:gd name="T4" fmla="*/ 2147483646 w 533"/>
                <a:gd name="T5" fmla="*/ 2147483646 h 427"/>
                <a:gd name="T6" fmla="*/ 2147483646 w 533"/>
                <a:gd name="T7" fmla="*/ 2147483646 h 427"/>
                <a:gd name="T8" fmla="*/ 2147483646 w 533"/>
                <a:gd name="T9" fmla="*/ 2147483646 h 427"/>
                <a:gd name="T10" fmla="*/ 2147483646 w 533"/>
                <a:gd name="T11" fmla="*/ 2147483646 h 427"/>
                <a:gd name="T12" fmla="*/ 2147483646 w 533"/>
                <a:gd name="T13" fmla="*/ 2147483646 h 427"/>
                <a:gd name="T14" fmla="*/ 2147483646 w 533"/>
                <a:gd name="T15" fmla="*/ 2147483646 h 427"/>
                <a:gd name="T16" fmla="*/ 2147483646 w 533"/>
                <a:gd name="T17" fmla="*/ 2147483646 h 427"/>
                <a:gd name="T18" fmla="*/ 2147483646 w 533"/>
                <a:gd name="T19" fmla="*/ 2147483646 h 427"/>
                <a:gd name="T20" fmla="*/ 2147483646 w 533"/>
                <a:gd name="T21" fmla="*/ 2147483646 h 427"/>
                <a:gd name="T22" fmla="*/ 2147483646 w 533"/>
                <a:gd name="T23" fmla="*/ 2147483646 h 427"/>
                <a:gd name="T24" fmla="*/ 2147483646 w 533"/>
                <a:gd name="T25" fmla="*/ 2147483646 h 427"/>
                <a:gd name="T26" fmla="*/ 2147483646 w 533"/>
                <a:gd name="T27" fmla="*/ 2147483646 h 427"/>
                <a:gd name="T28" fmla="*/ 2147483646 w 533"/>
                <a:gd name="T29" fmla="*/ 2147483646 h 427"/>
                <a:gd name="T30" fmla="*/ 2147483646 w 533"/>
                <a:gd name="T31" fmla="*/ 2147483646 h 427"/>
                <a:gd name="T32" fmla="*/ 2147483646 w 533"/>
                <a:gd name="T33" fmla="*/ 2147483646 h 427"/>
                <a:gd name="T34" fmla="*/ 2147483646 w 533"/>
                <a:gd name="T35" fmla="*/ 2147483646 h 427"/>
                <a:gd name="T36" fmla="*/ 2147483646 w 533"/>
                <a:gd name="T37" fmla="*/ 2147483646 h 427"/>
                <a:gd name="T38" fmla="*/ 2147483646 w 533"/>
                <a:gd name="T39" fmla="*/ 2147483646 h 427"/>
                <a:gd name="T40" fmla="*/ 2147483646 w 533"/>
                <a:gd name="T41" fmla="*/ 2147483646 h 427"/>
                <a:gd name="T42" fmla="*/ 2147483646 w 533"/>
                <a:gd name="T43" fmla="*/ 2147483646 h 427"/>
                <a:gd name="T44" fmla="*/ 2147483646 w 533"/>
                <a:gd name="T45" fmla="*/ 2147483646 h 427"/>
                <a:gd name="T46" fmla="*/ 2147483646 w 533"/>
                <a:gd name="T47" fmla="*/ 2147483646 h 427"/>
                <a:gd name="T48" fmla="*/ 2147483646 w 533"/>
                <a:gd name="T49" fmla="*/ 2147483646 h 427"/>
                <a:gd name="T50" fmla="*/ 2147483646 w 533"/>
                <a:gd name="T51" fmla="*/ 2147483646 h 427"/>
                <a:gd name="T52" fmla="*/ 2147483646 w 533"/>
                <a:gd name="T53" fmla="*/ 2147483646 h 427"/>
                <a:gd name="T54" fmla="*/ 2147483646 w 533"/>
                <a:gd name="T55" fmla="*/ 2147483646 h 427"/>
                <a:gd name="T56" fmla="*/ 0 w 533"/>
                <a:gd name="T57" fmla="*/ 2147483646 h 427"/>
                <a:gd name="T58" fmla="*/ 2147483646 w 533"/>
                <a:gd name="T59" fmla="*/ 2147483646 h 427"/>
                <a:gd name="T60" fmla="*/ 2147483646 w 533"/>
                <a:gd name="T61" fmla="*/ 2147483646 h 427"/>
                <a:gd name="T62" fmla="*/ 2147483646 w 533"/>
                <a:gd name="T63" fmla="*/ 2147483646 h 427"/>
                <a:gd name="T64" fmla="*/ 2147483646 w 533"/>
                <a:gd name="T65" fmla="*/ 2147483646 h 427"/>
                <a:gd name="T66" fmla="*/ 2147483646 w 533"/>
                <a:gd name="T67" fmla="*/ 2147483646 h 427"/>
                <a:gd name="T68" fmla="*/ 2147483646 w 533"/>
                <a:gd name="T69" fmla="*/ 2147483646 h 427"/>
                <a:gd name="T70" fmla="*/ 2147483646 w 533"/>
                <a:gd name="T71" fmla="*/ 2147483646 h 427"/>
                <a:gd name="T72" fmla="*/ 2147483646 w 533"/>
                <a:gd name="T73" fmla="*/ 2147483646 h 427"/>
                <a:gd name="T74" fmla="*/ 2147483646 w 533"/>
                <a:gd name="T75" fmla="*/ 2147483646 h 427"/>
                <a:gd name="T76" fmla="*/ 2147483646 w 533"/>
                <a:gd name="T77" fmla="*/ 2147483646 h 427"/>
                <a:gd name="T78" fmla="*/ 2147483646 w 533"/>
                <a:gd name="T79" fmla="*/ 2147483646 h 427"/>
                <a:gd name="T80" fmla="*/ 2147483646 w 533"/>
                <a:gd name="T81" fmla="*/ 0 h 427"/>
                <a:gd name="T82" fmla="*/ 2147483646 w 533"/>
                <a:gd name="T83" fmla="*/ 2147483646 h 427"/>
                <a:gd name="T84" fmla="*/ 2147483646 w 533"/>
                <a:gd name="T85" fmla="*/ 2147483646 h 427"/>
                <a:gd name="T86" fmla="*/ 2147483646 w 533"/>
                <a:gd name="T87" fmla="*/ 2147483646 h 427"/>
                <a:gd name="T88" fmla="*/ 2147483646 w 533"/>
                <a:gd name="T89" fmla="*/ 2147483646 h 427"/>
                <a:gd name="T90" fmla="*/ 2147483646 w 533"/>
                <a:gd name="T91" fmla="*/ 2147483646 h 427"/>
                <a:gd name="T92" fmla="*/ 2147483646 w 533"/>
                <a:gd name="T93" fmla="*/ 2147483646 h 427"/>
                <a:gd name="T94" fmla="*/ 2147483646 w 533"/>
                <a:gd name="T95" fmla="*/ 2147483646 h 427"/>
                <a:gd name="T96" fmla="*/ 2147483646 w 533"/>
                <a:gd name="T97" fmla="*/ 2147483646 h 427"/>
                <a:gd name="T98" fmla="*/ 2147483646 w 533"/>
                <a:gd name="T99" fmla="*/ 2147483646 h 427"/>
                <a:gd name="T100" fmla="*/ 2147483646 w 533"/>
                <a:gd name="T101" fmla="*/ 2147483646 h 427"/>
                <a:gd name="T102" fmla="*/ 2147483646 w 533"/>
                <a:gd name="T103" fmla="*/ 2147483646 h 427"/>
                <a:gd name="T104" fmla="*/ 2147483646 w 533"/>
                <a:gd name="T105" fmla="*/ 2147483646 h 427"/>
                <a:gd name="T106" fmla="*/ 2147483646 w 533"/>
                <a:gd name="T107" fmla="*/ 2147483646 h 427"/>
                <a:gd name="T108" fmla="*/ 2147483646 w 533"/>
                <a:gd name="T109" fmla="*/ 2147483646 h 427"/>
                <a:gd name="T110" fmla="*/ 2147483646 w 533"/>
                <a:gd name="T111" fmla="*/ 2147483646 h 427"/>
                <a:gd name="T112" fmla="*/ 2147483646 w 533"/>
                <a:gd name="T113" fmla="*/ 2147483646 h 42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33"/>
                <a:gd name="T172" fmla="*/ 0 h 427"/>
                <a:gd name="T173" fmla="*/ 533 w 533"/>
                <a:gd name="T174" fmla="*/ 427 h 42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33" h="427">
                  <a:moveTo>
                    <a:pt x="494" y="338"/>
                  </a:moveTo>
                  <a:lnTo>
                    <a:pt x="483" y="374"/>
                  </a:lnTo>
                  <a:lnTo>
                    <a:pt x="468" y="394"/>
                  </a:lnTo>
                  <a:lnTo>
                    <a:pt x="441" y="426"/>
                  </a:lnTo>
                  <a:lnTo>
                    <a:pt x="398" y="418"/>
                  </a:lnTo>
                  <a:lnTo>
                    <a:pt x="365" y="399"/>
                  </a:lnTo>
                  <a:lnTo>
                    <a:pt x="343" y="409"/>
                  </a:lnTo>
                  <a:lnTo>
                    <a:pt x="272" y="400"/>
                  </a:lnTo>
                  <a:lnTo>
                    <a:pt x="270" y="373"/>
                  </a:lnTo>
                  <a:lnTo>
                    <a:pt x="232" y="347"/>
                  </a:lnTo>
                  <a:lnTo>
                    <a:pt x="222" y="324"/>
                  </a:lnTo>
                  <a:lnTo>
                    <a:pt x="237" y="306"/>
                  </a:lnTo>
                  <a:lnTo>
                    <a:pt x="237" y="292"/>
                  </a:lnTo>
                  <a:lnTo>
                    <a:pt x="237" y="274"/>
                  </a:lnTo>
                  <a:lnTo>
                    <a:pt x="282" y="267"/>
                  </a:lnTo>
                  <a:lnTo>
                    <a:pt x="284" y="249"/>
                  </a:lnTo>
                  <a:lnTo>
                    <a:pt x="270" y="229"/>
                  </a:lnTo>
                  <a:lnTo>
                    <a:pt x="244" y="227"/>
                  </a:lnTo>
                  <a:lnTo>
                    <a:pt x="232" y="251"/>
                  </a:lnTo>
                  <a:lnTo>
                    <a:pt x="196" y="245"/>
                  </a:lnTo>
                  <a:lnTo>
                    <a:pt x="186" y="225"/>
                  </a:lnTo>
                  <a:lnTo>
                    <a:pt x="162" y="213"/>
                  </a:lnTo>
                  <a:lnTo>
                    <a:pt x="169" y="158"/>
                  </a:lnTo>
                  <a:lnTo>
                    <a:pt x="164" y="152"/>
                  </a:lnTo>
                  <a:lnTo>
                    <a:pt x="139" y="154"/>
                  </a:lnTo>
                  <a:lnTo>
                    <a:pt x="123" y="139"/>
                  </a:lnTo>
                  <a:lnTo>
                    <a:pt x="78" y="127"/>
                  </a:lnTo>
                  <a:lnTo>
                    <a:pt x="54" y="103"/>
                  </a:lnTo>
                  <a:lnTo>
                    <a:pt x="0" y="80"/>
                  </a:lnTo>
                  <a:lnTo>
                    <a:pt x="4" y="56"/>
                  </a:lnTo>
                  <a:lnTo>
                    <a:pt x="27" y="49"/>
                  </a:lnTo>
                  <a:lnTo>
                    <a:pt x="66" y="80"/>
                  </a:lnTo>
                  <a:lnTo>
                    <a:pt x="78" y="80"/>
                  </a:lnTo>
                  <a:lnTo>
                    <a:pt x="116" y="78"/>
                  </a:lnTo>
                  <a:lnTo>
                    <a:pt x="136" y="61"/>
                  </a:lnTo>
                  <a:lnTo>
                    <a:pt x="166" y="85"/>
                  </a:lnTo>
                  <a:lnTo>
                    <a:pt x="180" y="63"/>
                  </a:lnTo>
                  <a:lnTo>
                    <a:pt x="181" y="51"/>
                  </a:lnTo>
                  <a:lnTo>
                    <a:pt x="206" y="36"/>
                  </a:lnTo>
                  <a:lnTo>
                    <a:pt x="214" y="4"/>
                  </a:lnTo>
                  <a:lnTo>
                    <a:pt x="237" y="0"/>
                  </a:lnTo>
                  <a:lnTo>
                    <a:pt x="300" y="44"/>
                  </a:lnTo>
                  <a:lnTo>
                    <a:pt x="343" y="61"/>
                  </a:lnTo>
                  <a:lnTo>
                    <a:pt x="427" y="200"/>
                  </a:lnTo>
                  <a:lnTo>
                    <a:pt x="422" y="213"/>
                  </a:lnTo>
                  <a:lnTo>
                    <a:pt x="479" y="240"/>
                  </a:lnTo>
                  <a:lnTo>
                    <a:pt x="494" y="264"/>
                  </a:lnTo>
                  <a:lnTo>
                    <a:pt x="519" y="276"/>
                  </a:lnTo>
                  <a:lnTo>
                    <a:pt x="532" y="302"/>
                  </a:lnTo>
                  <a:lnTo>
                    <a:pt x="515" y="308"/>
                  </a:lnTo>
                  <a:lnTo>
                    <a:pt x="487" y="298"/>
                  </a:lnTo>
                  <a:lnTo>
                    <a:pt x="446" y="298"/>
                  </a:lnTo>
                  <a:lnTo>
                    <a:pt x="409" y="286"/>
                  </a:lnTo>
                  <a:lnTo>
                    <a:pt x="398" y="298"/>
                  </a:lnTo>
                  <a:lnTo>
                    <a:pt x="429" y="308"/>
                  </a:lnTo>
                  <a:lnTo>
                    <a:pt x="463" y="323"/>
                  </a:lnTo>
                  <a:lnTo>
                    <a:pt x="494" y="338"/>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32" name="Freeform 33"/>
            <p:cNvSpPr>
              <a:spLocks/>
            </p:cNvSpPr>
            <p:nvPr/>
          </p:nvSpPr>
          <p:spPr bwMode="auto">
            <a:xfrm>
              <a:off x="3531036" y="2027283"/>
              <a:ext cx="64358" cy="66833"/>
            </a:xfrm>
            <a:custGeom>
              <a:avLst/>
              <a:gdLst>
                <a:gd name="T0" fmla="*/ 2147483646 w 76"/>
                <a:gd name="T1" fmla="*/ 2147483646 h 80"/>
                <a:gd name="T2" fmla="*/ 0 w 76"/>
                <a:gd name="T3" fmla="*/ 2147483646 h 80"/>
                <a:gd name="T4" fmla="*/ 2147483646 w 76"/>
                <a:gd name="T5" fmla="*/ 2147483646 h 80"/>
                <a:gd name="T6" fmla="*/ 2147483646 w 76"/>
                <a:gd name="T7" fmla="*/ 0 h 80"/>
                <a:gd name="T8" fmla="*/ 2147483646 w 76"/>
                <a:gd name="T9" fmla="*/ 2147483646 h 80"/>
                <a:gd name="T10" fmla="*/ 2147483646 w 76"/>
                <a:gd name="T11" fmla="*/ 2147483646 h 80"/>
                <a:gd name="T12" fmla="*/ 2147483646 w 76"/>
                <a:gd name="T13" fmla="*/ 2147483646 h 80"/>
                <a:gd name="T14" fmla="*/ 2147483646 w 76"/>
                <a:gd name="T15" fmla="*/ 2147483646 h 80"/>
                <a:gd name="T16" fmla="*/ 0 60000 65536"/>
                <a:gd name="T17" fmla="*/ 0 60000 65536"/>
                <a:gd name="T18" fmla="*/ 0 60000 65536"/>
                <a:gd name="T19" fmla="*/ 0 60000 65536"/>
                <a:gd name="T20" fmla="*/ 0 60000 65536"/>
                <a:gd name="T21" fmla="*/ 0 60000 65536"/>
                <a:gd name="T22" fmla="*/ 0 60000 65536"/>
                <a:gd name="T23" fmla="*/ 0 60000 65536"/>
                <a:gd name="T24" fmla="*/ 0 w 76"/>
                <a:gd name="T25" fmla="*/ 0 h 80"/>
                <a:gd name="T26" fmla="*/ 76 w 76"/>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6" h="80">
                  <a:moveTo>
                    <a:pt x="32" y="79"/>
                  </a:moveTo>
                  <a:lnTo>
                    <a:pt x="0" y="52"/>
                  </a:lnTo>
                  <a:lnTo>
                    <a:pt x="14" y="33"/>
                  </a:lnTo>
                  <a:lnTo>
                    <a:pt x="25" y="0"/>
                  </a:lnTo>
                  <a:lnTo>
                    <a:pt x="58" y="13"/>
                  </a:lnTo>
                  <a:lnTo>
                    <a:pt x="75" y="35"/>
                  </a:lnTo>
                  <a:lnTo>
                    <a:pt x="64" y="52"/>
                  </a:lnTo>
                  <a:lnTo>
                    <a:pt x="32" y="79"/>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33" name="Freeform 34"/>
            <p:cNvSpPr>
              <a:spLocks/>
            </p:cNvSpPr>
            <p:nvPr/>
          </p:nvSpPr>
          <p:spPr bwMode="auto">
            <a:xfrm>
              <a:off x="3203057" y="2355262"/>
              <a:ext cx="351495" cy="429467"/>
            </a:xfrm>
            <a:custGeom>
              <a:avLst/>
              <a:gdLst>
                <a:gd name="T0" fmla="*/ 0 w 410"/>
                <a:gd name="T1" fmla="*/ 2147483646 h 515"/>
                <a:gd name="T2" fmla="*/ 2147483646 w 410"/>
                <a:gd name="T3" fmla="*/ 2147483646 h 515"/>
                <a:gd name="T4" fmla="*/ 2147483646 w 410"/>
                <a:gd name="T5" fmla="*/ 2147483646 h 515"/>
                <a:gd name="T6" fmla="*/ 2147483646 w 410"/>
                <a:gd name="T7" fmla="*/ 2147483646 h 515"/>
                <a:gd name="T8" fmla="*/ 2147483646 w 410"/>
                <a:gd name="T9" fmla="*/ 2147483646 h 515"/>
                <a:gd name="T10" fmla="*/ 2147483646 w 410"/>
                <a:gd name="T11" fmla="*/ 2147483646 h 515"/>
                <a:gd name="T12" fmla="*/ 2147483646 w 410"/>
                <a:gd name="T13" fmla="*/ 2147483646 h 515"/>
                <a:gd name="T14" fmla="*/ 2147483646 w 410"/>
                <a:gd name="T15" fmla="*/ 2147483646 h 515"/>
                <a:gd name="T16" fmla="*/ 2147483646 w 410"/>
                <a:gd name="T17" fmla="*/ 2147483646 h 515"/>
                <a:gd name="T18" fmla="*/ 2147483646 w 410"/>
                <a:gd name="T19" fmla="*/ 2147483646 h 515"/>
                <a:gd name="T20" fmla="*/ 2147483646 w 410"/>
                <a:gd name="T21" fmla="*/ 2147483646 h 515"/>
                <a:gd name="T22" fmla="*/ 2147483646 w 410"/>
                <a:gd name="T23" fmla="*/ 2147483646 h 515"/>
                <a:gd name="T24" fmla="*/ 2147483646 w 410"/>
                <a:gd name="T25" fmla="*/ 0 h 515"/>
                <a:gd name="T26" fmla="*/ 2147483646 w 410"/>
                <a:gd name="T27" fmla="*/ 2147483646 h 515"/>
                <a:gd name="T28" fmla="*/ 2147483646 w 410"/>
                <a:gd name="T29" fmla="*/ 2147483646 h 515"/>
                <a:gd name="T30" fmla="*/ 2147483646 w 410"/>
                <a:gd name="T31" fmla="*/ 2147483646 h 515"/>
                <a:gd name="T32" fmla="*/ 2147483646 w 410"/>
                <a:gd name="T33" fmla="*/ 2147483646 h 515"/>
                <a:gd name="T34" fmla="*/ 2147483646 w 410"/>
                <a:gd name="T35" fmla="*/ 2147483646 h 515"/>
                <a:gd name="T36" fmla="*/ 2147483646 w 410"/>
                <a:gd name="T37" fmla="*/ 2147483646 h 515"/>
                <a:gd name="T38" fmla="*/ 2147483646 w 410"/>
                <a:gd name="T39" fmla="*/ 2147483646 h 515"/>
                <a:gd name="T40" fmla="*/ 2147483646 w 410"/>
                <a:gd name="T41" fmla="*/ 2147483646 h 515"/>
                <a:gd name="T42" fmla="*/ 2147483646 w 410"/>
                <a:gd name="T43" fmla="*/ 2147483646 h 515"/>
                <a:gd name="T44" fmla="*/ 2147483646 w 410"/>
                <a:gd name="T45" fmla="*/ 2147483646 h 515"/>
                <a:gd name="T46" fmla="*/ 2147483646 w 410"/>
                <a:gd name="T47" fmla="*/ 2147483646 h 515"/>
                <a:gd name="T48" fmla="*/ 2147483646 w 410"/>
                <a:gd name="T49" fmla="*/ 2147483646 h 515"/>
                <a:gd name="T50" fmla="*/ 2147483646 w 410"/>
                <a:gd name="T51" fmla="*/ 2147483646 h 515"/>
                <a:gd name="T52" fmla="*/ 2147483646 w 410"/>
                <a:gd name="T53" fmla="*/ 2147483646 h 515"/>
                <a:gd name="T54" fmla="*/ 2147483646 w 410"/>
                <a:gd name="T55" fmla="*/ 2147483646 h 515"/>
                <a:gd name="T56" fmla="*/ 2147483646 w 410"/>
                <a:gd name="T57" fmla="*/ 2147483646 h 515"/>
                <a:gd name="T58" fmla="*/ 2147483646 w 410"/>
                <a:gd name="T59" fmla="*/ 2147483646 h 515"/>
                <a:gd name="T60" fmla="*/ 2147483646 w 410"/>
                <a:gd name="T61" fmla="*/ 2147483646 h 515"/>
                <a:gd name="T62" fmla="*/ 2147483646 w 410"/>
                <a:gd name="T63" fmla="*/ 2147483646 h 515"/>
                <a:gd name="T64" fmla="*/ 2147483646 w 410"/>
                <a:gd name="T65" fmla="*/ 2147483646 h 515"/>
                <a:gd name="T66" fmla="*/ 2147483646 w 410"/>
                <a:gd name="T67" fmla="*/ 2147483646 h 515"/>
                <a:gd name="T68" fmla="*/ 2147483646 w 410"/>
                <a:gd name="T69" fmla="*/ 2147483646 h 515"/>
                <a:gd name="T70" fmla="*/ 2147483646 w 410"/>
                <a:gd name="T71" fmla="*/ 2147483646 h 515"/>
                <a:gd name="T72" fmla="*/ 2147483646 w 410"/>
                <a:gd name="T73" fmla="*/ 2147483646 h 515"/>
                <a:gd name="T74" fmla="*/ 2147483646 w 410"/>
                <a:gd name="T75" fmla="*/ 2147483646 h 515"/>
                <a:gd name="T76" fmla="*/ 2147483646 w 410"/>
                <a:gd name="T77" fmla="*/ 2147483646 h 515"/>
                <a:gd name="T78" fmla="*/ 2147483646 w 410"/>
                <a:gd name="T79" fmla="*/ 2147483646 h 515"/>
                <a:gd name="T80" fmla="*/ 2147483646 w 410"/>
                <a:gd name="T81" fmla="*/ 2147483646 h 515"/>
                <a:gd name="T82" fmla="*/ 2147483646 w 410"/>
                <a:gd name="T83" fmla="*/ 2147483646 h 515"/>
                <a:gd name="T84" fmla="*/ 2147483646 w 410"/>
                <a:gd name="T85" fmla="*/ 2147483646 h 515"/>
                <a:gd name="T86" fmla="*/ 2147483646 w 410"/>
                <a:gd name="T87" fmla="*/ 2147483646 h 515"/>
                <a:gd name="T88" fmla="*/ 2147483646 w 410"/>
                <a:gd name="T89" fmla="*/ 2147483646 h 515"/>
                <a:gd name="T90" fmla="*/ 2147483646 w 410"/>
                <a:gd name="T91" fmla="*/ 2147483646 h 515"/>
                <a:gd name="T92" fmla="*/ 2147483646 w 410"/>
                <a:gd name="T93" fmla="*/ 2147483646 h 515"/>
                <a:gd name="T94" fmla="*/ 2147483646 w 410"/>
                <a:gd name="T95" fmla="*/ 2147483646 h 515"/>
                <a:gd name="T96" fmla="*/ 0 w 410"/>
                <a:gd name="T97" fmla="*/ 2147483646 h 5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10"/>
                <a:gd name="T148" fmla="*/ 0 h 515"/>
                <a:gd name="T149" fmla="*/ 410 w 410"/>
                <a:gd name="T150" fmla="*/ 515 h 5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10" h="515">
                  <a:moveTo>
                    <a:pt x="0" y="393"/>
                  </a:moveTo>
                  <a:lnTo>
                    <a:pt x="15" y="305"/>
                  </a:lnTo>
                  <a:lnTo>
                    <a:pt x="30" y="284"/>
                  </a:lnTo>
                  <a:lnTo>
                    <a:pt x="36" y="259"/>
                  </a:lnTo>
                  <a:lnTo>
                    <a:pt x="52" y="222"/>
                  </a:lnTo>
                  <a:lnTo>
                    <a:pt x="43" y="208"/>
                  </a:lnTo>
                  <a:lnTo>
                    <a:pt x="45" y="176"/>
                  </a:lnTo>
                  <a:lnTo>
                    <a:pt x="87" y="128"/>
                  </a:lnTo>
                  <a:lnTo>
                    <a:pt x="86" y="97"/>
                  </a:lnTo>
                  <a:lnTo>
                    <a:pt x="111" y="50"/>
                  </a:lnTo>
                  <a:lnTo>
                    <a:pt x="139" y="58"/>
                  </a:lnTo>
                  <a:lnTo>
                    <a:pt x="192" y="19"/>
                  </a:lnTo>
                  <a:lnTo>
                    <a:pt x="202" y="0"/>
                  </a:lnTo>
                  <a:lnTo>
                    <a:pt x="235" y="4"/>
                  </a:lnTo>
                  <a:lnTo>
                    <a:pt x="251" y="48"/>
                  </a:lnTo>
                  <a:lnTo>
                    <a:pt x="265" y="78"/>
                  </a:lnTo>
                  <a:lnTo>
                    <a:pt x="300" y="78"/>
                  </a:lnTo>
                  <a:lnTo>
                    <a:pt x="319" y="50"/>
                  </a:lnTo>
                  <a:lnTo>
                    <a:pt x="352" y="82"/>
                  </a:lnTo>
                  <a:lnTo>
                    <a:pt x="409" y="63"/>
                  </a:lnTo>
                  <a:lnTo>
                    <a:pt x="374" y="145"/>
                  </a:lnTo>
                  <a:lnTo>
                    <a:pt x="352" y="135"/>
                  </a:lnTo>
                  <a:lnTo>
                    <a:pt x="340" y="144"/>
                  </a:lnTo>
                  <a:lnTo>
                    <a:pt x="338" y="150"/>
                  </a:lnTo>
                  <a:lnTo>
                    <a:pt x="357" y="172"/>
                  </a:lnTo>
                  <a:lnTo>
                    <a:pt x="352" y="249"/>
                  </a:lnTo>
                  <a:lnTo>
                    <a:pt x="357" y="273"/>
                  </a:lnTo>
                  <a:lnTo>
                    <a:pt x="352" y="281"/>
                  </a:lnTo>
                  <a:lnTo>
                    <a:pt x="327" y="276"/>
                  </a:lnTo>
                  <a:lnTo>
                    <a:pt x="315" y="290"/>
                  </a:lnTo>
                  <a:lnTo>
                    <a:pt x="324" y="311"/>
                  </a:lnTo>
                  <a:lnTo>
                    <a:pt x="295" y="337"/>
                  </a:lnTo>
                  <a:lnTo>
                    <a:pt x="303" y="347"/>
                  </a:lnTo>
                  <a:lnTo>
                    <a:pt x="275" y="362"/>
                  </a:lnTo>
                  <a:lnTo>
                    <a:pt x="279" y="381"/>
                  </a:lnTo>
                  <a:lnTo>
                    <a:pt x="270" y="391"/>
                  </a:lnTo>
                  <a:lnTo>
                    <a:pt x="235" y="391"/>
                  </a:lnTo>
                  <a:lnTo>
                    <a:pt x="215" y="408"/>
                  </a:lnTo>
                  <a:lnTo>
                    <a:pt x="212" y="415"/>
                  </a:lnTo>
                  <a:lnTo>
                    <a:pt x="229" y="427"/>
                  </a:lnTo>
                  <a:lnTo>
                    <a:pt x="210" y="457"/>
                  </a:lnTo>
                  <a:lnTo>
                    <a:pt x="185" y="489"/>
                  </a:lnTo>
                  <a:lnTo>
                    <a:pt x="173" y="485"/>
                  </a:lnTo>
                  <a:lnTo>
                    <a:pt x="149" y="514"/>
                  </a:lnTo>
                  <a:lnTo>
                    <a:pt x="119" y="450"/>
                  </a:lnTo>
                  <a:lnTo>
                    <a:pt x="92" y="415"/>
                  </a:lnTo>
                  <a:lnTo>
                    <a:pt x="75" y="417"/>
                  </a:lnTo>
                  <a:lnTo>
                    <a:pt x="63" y="408"/>
                  </a:lnTo>
                  <a:lnTo>
                    <a:pt x="0" y="393"/>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34" name="Freeform 35"/>
            <p:cNvSpPr>
              <a:spLocks/>
            </p:cNvSpPr>
            <p:nvPr/>
          </p:nvSpPr>
          <p:spPr bwMode="auto">
            <a:xfrm>
              <a:off x="3313208" y="2058225"/>
              <a:ext cx="308176" cy="352732"/>
            </a:xfrm>
            <a:custGeom>
              <a:avLst/>
              <a:gdLst>
                <a:gd name="T0" fmla="*/ 2147483646 w 361"/>
                <a:gd name="T1" fmla="*/ 2147483646 h 420"/>
                <a:gd name="T2" fmla="*/ 2147483646 w 361"/>
                <a:gd name="T3" fmla="*/ 2147483646 h 420"/>
                <a:gd name="T4" fmla="*/ 2147483646 w 361"/>
                <a:gd name="T5" fmla="*/ 2147483646 h 420"/>
                <a:gd name="T6" fmla="*/ 2147483646 w 361"/>
                <a:gd name="T7" fmla="*/ 2147483646 h 420"/>
                <a:gd name="T8" fmla="*/ 2147483646 w 361"/>
                <a:gd name="T9" fmla="*/ 2147483646 h 420"/>
                <a:gd name="T10" fmla="*/ 2147483646 w 361"/>
                <a:gd name="T11" fmla="*/ 2147483646 h 420"/>
                <a:gd name="T12" fmla="*/ 2147483646 w 361"/>
                <a:gd name="T13" fmla="*/ 2147483646 h 420"/>
                <a:gd name="T14" fmla="*/ 2147483646 w 361"/>
                <a:gd name="T15" fmla="*/ 2147483646 h 420"/>
                <a:gd name="T16" fmla="*/ 2147483646 w 361"/>
                <a:gd name="T17" fmla="*/ 2147483646 h 420"/>
                <a:gd name="T18" fmla="*/ 0 w 361"/>
                <a:gd name="T19" fmla="*/ 2147483646 h 420"/>
                <a:gd name="T20" fmla="*/ 2147483646 w 361"/>
                <a:gd name="T21" fmla="*/ 2147483646 h 420"/>
                <a:gd name="T22" fmla="*/ 2147483646 w 361"/>
                <a:gd name="T23" fmla="*/ 2147483646 h 420"/>
                <a:gd name="T24" fmla="*/ 2147483646 w 361"/>
                <a:gd name="T25" fmla="*/ 2147483646 h 420"/>
                <a:gd name="T26" fmla="*/ 2147483646 w 361"/>
                <a:gd name="T27" fmla="*/ 2147483646 h 420"/>
                <a:gd name="T28" fmla="*/ 2147483646 w 361"/>
                <a:gd name="T29" fmla="*/ 2147483646 h 420"/>
                <a:gd name="T30" fmla="*/ 2147483646 w 361"/>
                <a:gd name="T31" fmla="*/ 2147483646 h 420"/>
                <a:gd name="T32" fmla="*/ 2147483646 w 361"/>
                <a:gd name="T33" fmla="*/ 2147483646 h 420"/>
                <a:gd name="T34" fmla="*/ 2147483646 w 361"/>
                <a:gd name="T35" fmla="*/ 2147483646 h 420"/>
                <a:gd name="T36" fmla="*/ 2147483646 w 361"/>
                <a:gd name="T37" fmla="*/ 2147483646 h 420"/>
                <a:gd name="T38" fmla="*/ 2147483646 w 361"/>
                <a:gd name="T39" fmla="*/ 2147483646 h 420"/>
                <a:gd name="T40" fmla="*/ 2147483646 w 361"/>
                <a:gd name="T41" fmla="*/ 2147483646 h 420"/>
                <a:gd name="T42" fmla="*/ 2147483646 w 361"/>
                <a:gd name="T43" fmla="*/ 2147483646 h 420"/>
                <a:gd name="T44" fmla="*/ 2147483646 w 361"/>
                <a:gd name="T45" fmla="*/ 2147483646 h 420"/>
                <a:gd name="T46" fmla="*/ 2147483646 w 361"/>
                <a:gd name="T47" fmla="*/ 0 h 420"/>
                <a:gd name="T48" fmla="*/ 2147483646 w 361"/>
                <a:gd name="T49" fmla="*/ 2147483646 h 420"/>
                <a:gd name="T50" fmla="*/ 2147483646 w 361"/>
                <a:gd name="T51" fmla="*/ 2147483646 h 420"/>
                <a:gd name="T52" fmla="*/ 2147483646 w 361"/>
                <a:gd name="T53" fmla="*/ 2147483646 h 420"/>
                <a:gd name="T54" fmla="*/ 2147483646 w 361"/>
                <a:gd name="T55" fmla="*/ 2147483646 h 420"/>
                <a:gd name="T56" fmla="*/ 2147483646 w 361"/>
                <a:gd name="T57" fmla="*/ 2147483646 h 420"/>
                <a:gd name="T58" fmla="*/ 2147483646 w 361"/>
                <a:gd name="T59" fmla="*/ 2147483646 h 420"/>
                <a:gd name="T60" fmla="*/ 2147483646 w 361"/>
                <a:gd name="T61" fmla="*/ 2147483646 h 420"/>
                <a:gd name="T62" fmla="*/ 2147483646 w 361"/>
                <a:gd name="T63" fmla="*/ 2147483646 h 420"/>
                <a:gd name="T64" fmla="*/ 2147483646 w 361"/>
                <a:gd name="T65" fmla="*/ 2147483646 h 420"/>
                <a:gd name="T66" fmla="*/ 2147483646 w 361"/>
                <a:gd name="T67" fmla="*/ 2147483646 h 420"/>
                <a:gd name="T68" fmla="*/ 2147483646 w 361"/>
                <a:gd name="T69" fmla="*/ 2147483646 h 420"/>
                <a:gd name="T70" fmla="*/ 2147483646 w 361"/>
                <a:gd name="T71" fmla="*/ 2147483646 h 420"/>
                <a:gd name="T72" fmla="*/ 2147483646 w 361"/>
                <a:gd name="T73" fmla="*/ 2147483646 h 420"/>
                <a:gd name="T74" fmla="*/ 2147483646 w 361"/>
                <a:gd name="T75" fmla="*/ 2147483646 h 420"/>
                <a:gd name="T76" fmla="*/ 2147483646 w 361"/>
                <a:gd name="T77" fmla="*/ 2147483646 h 420"/>
                <a:gd name="T78" fmla="*/ 2147483646 w 361"/>
                <a:gd name="T79" fmla="*/ 2147483646 h 420"/>
                <a:gd name="T80" fmla="*/ 2147483646 w 361"/>
                <a:gd name="T81" fmla="*/ 2147483646 h 420"/>
                <a:gd name="T82" fmla="*/ 2147483646 w 361"/>
                <a:gd name="T83" fmla="*/ 2147483646 h 4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1"/>
                <a:gd name="T127" fmla="*/ 0 h 420"/>
                <a:gd name="T128" fmla="*/ 361 w 361"/>
                <a:gd name="T129" fmla="*/ 420 h 4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1" h="420">
                  <a:moveTo>
                    <a:pt x="261" y="399"/>
                  </a:moveTo>
                  <a:lnTo>
                    <a:pt x="205" y="419"/>
                  </a:lnTo>
                  <a:lnTo>
                    <a:pt x="172" y="386"/>
                  </a:lnTo>
                  <a:lnTo>
                    <a:pt x="152" y="414"/>
                  </a:lnTo>
                  <a:lnTo>
                    <a:pt x="118" y="414"/>
                  </a:lnTo>
                  <a:lnTo>
                    <a:pt x="104" y="384"/>
                  </a:lnTo>
                  <a:lnTo>
                    <a:pt x="88" y="340"/>
                  </a:lnTo>
                  <a:lnTo>
                    <a:pt x="55" y="336"/>
                  </a:lnTo>
                  <a:lnTo>
                    <a:pt x="22" y="272"/>
                  </a:lnTo>
                  <a:lnTo>
                    <a:pt x="0" y="241"/>
                  </a:lnTo>
                  <a:lnTo>
                    <a:pt x="15" y="226"/>
                  </a:lnTo>
                  <a:lnTo>
                    <a:pt x="22" y="219"/>
                  </a:lnTo>
                  <a:lnTo>
                    <a:pt x="57" y="168"/>
                  </a:lnTo>
                  <a:lnTo>
                    <a:pt x="55" y="126"/>
                  </a:lnTo>
                  <a:lnTo>
                    <a:pt x="68" y="108"/>
                  </a:lnTo>
                  <a:lnTo>
                    <a:pt x="94" y="104"/>
                  </a:lnTo>
                  <a:lnTo>
                    <a:pt x="104" y="92"/>
                  </a:lnTo>
                  <a:lnTo>
                    <a:pt x="94" y="73"/>
                  </a:lnTo>
                  <a:lnTo>
                    <a:pt x="106" y="51"/>
                  </a:lnTo>
                  <a:lnTo>
                    <a:pt x="106" y="14"/>
                  </a:lnTo>
                  <a:lnTo>
                    <a:pt x="128" y="4"/>
                  </a:lnTo>
                  <a:lnTo>
                    <a:pt x="160" y="24"/>
                  </a:lnTo>
                  <a:lnTo>
                    <a:pt x="205" y="31"/>
                  </a:lnTo>
                  <a:lnTo>
                    <a:pt x="230" y="0"/>
                  </a:lnTo>
                  <a:lnTo>
                    <a:pt x="266" y="28"/>
                  </a:lnTo>
                  <a:lnTo>
                    <a:pt x="250" y="37"/>
                  </a:lnTo>
                  <a:lnTo>
                    <a:pt x="232" y="64"/>
                  </a:lnTo>
                  <a:lnTo>
                    <a:pt x="205" y="73"/>
                  </a:lnTo>
                  <a:lnTo>
                    <a:pt x="198" y="79"/>
                  </a:lnTo>
                  <a:lnTo>
                    <a:pt x="220" y="94"/>
                  </a:lnTo>
                  <a:lnTo>
                    <a:pt x="270" y="73"/>
                  </a:lnTo>
                  <a:lnTo>
                    <a:pt x="350" y="105"/>
                  </a:lnTo>
                  <a:lnTo>
                    <a:pt x="360" y="174"/>
                  </a:lnTo>
                  <a:lnTo>
                    <a:pt x="326" y="174"/>
                  </a:lnTo>
                  <a:lnTo>
                    <a:pt x="324" y="194"/>
                  </a:lnTo>
                  <a:lnTo>
                    <a:pt x="340" y="224"/>
                  </a:lnTo>
                  <a:lnTo>
                    <a:pt x="326" y="241"/>
                  </a:lnTo>
                  <a:lnTo>
                    <a:pt x="343" y="266"/>
                  </a:lnTo>
                  <a:lnTo>
                    <a:pt x="316" y="300"/>
                  </a:lnTo>
                  <a:lnTo>
                    <a:pt x="306" y="284"/>
                  </a:lnTo>
                  <a:lnTo>
                    <a:pt x="266" y="384"/>
                  </a:lnTo>
                  <a:lnTo>
                    <a:pt x="261" y="399"/>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35" name="Freeform 36"/>
            <p:cNvSpPr>
              <a:spLocks noChangeArrowheads="1"/>
            </p:cNvSpPr>
            <p:nvPr/>
          </p:nvSpPr>
          <p:spPr bwMode="auto">
            <a:xfrm>
              <a:off x="3590444" y="2626309"/>
              <a:ext cx="131192" cy="259908"/>
            </a:xfrm>
            <a:custGeom>
              <a:avLst/>
              <a:gdLst>
                <a:gd name="T0" fmla="*/ 0 w 152"/>
                <a:gd name="T1" fmla="*/ 2147483646 h 313"/>
                <a:gd name="T2" fmla="*/ 0 w 152"/>
                <a:gd name="T3" fmla="*/ 2147483646 h 313"/>
                <a:gd name="T4" fmla="*/ 2147483646 w 152"/>
                <a:gd name="T5" fmla="*/ 2147483646 h 313"/>
                <a:gd name="T6" fmla="*/ 2147483646 w 152"/>
                <a:gd name="T7" fmla="*/ 2147483646 h 313"/>
                <a:gd name="T8" fmla="*/ 2147483646 w 152"/>
                <a:gd name="T9" fmla="*/ 2147483646 h 313"/>
                <a:gd name="T10" fmla="*/ 2147483646 w 152"/>
                <a:gd name="T11" fmla="*/ 2147483646 h 313"/>
                <a:gd name="T12" fmla="*/ 2147483646 w 152"/>
                <a:gd name="T13" fmla="*/ 2147483646 h 313"/>
                <a:gd name="T14" fmla="*/ 2147483646 w 152"/>
                <a:gd name="T15" fmla="*/ 2147483646 h 313"/>
                <a:gd name="T16" fmla="*/ 2147483646 w 152"/>
                <a:gd name="T17" fmla="*/ 2147483646 h 313"/>
                <a:gd name="T18" fmla="*/ 2147483646 w 152"/>
                <a:gd name="T19" fmla="*/ 0 h 313"/>
                <a:gd name="T20" fmla="*/ 2147483646 w 152"/>
                <a:gd name="T21" fmla="*/ 2147483646 h 313"/>
                <a:gd name="T22" fmla="*/ 0 w 152"/>
                <a:gd name="T23" fmla="*/ 2147483646 h 3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2"/>
                <a:gd name="T37" fmla="*/ 0 h 313"/>
                <a:gd name="T38" fmla="*/ 152 w 152"/>
                <a:gd name="T39" fmla="*/ 313 h 3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2" h="313">
                  <a:moveTo>
                    <a:pt x="0" y="151"/>
                  </a:moveTo>
                  <a:lnTo>
                    <a:pt x="0" y="200"/>
                  </a:lnTo>
                  <a:lnTo>
                    <a:pt x="10" y="252"/>
                  </a:lnTo>
                  <a:lnTo>
                    <a:pt x="40" y="271"/>
                  </a:lnTo>
                  <a:lnTo>
                    <a:pt x="59" y="312"/>
                  </a:lnTo>
                  <a:lnTo>
                    <a:pt x="70" y="252"/>
                  </a:lnTo>
                  <a:lnTo>
                    <a:pt x="99" y="217"/>
                  </a:lnTo>
                  <a:lnTo>
                    <a:pt x="151" y="65"/>
                  </a:lnTo>
                  <a:lnTo>
                    <a:pt x="151" y="16"/>
                  </a:lnTo>
                  <a:lnTo>
                    <a:pt x="124" y="0"/>
                  </a:lnTo>
                  <a:lnTo>
                    <a:pt x="75" y="21"/>
                  </a:lnTo>
                  <a:lnTo>
                    <a:pt x="0" y="151"/>
                  </a:lnTo>
                </a:path>
              </a:pathLst>
            </a:custGeom>
            <a:solidFill>
              <a:srgbClr val="FFFFFF">
                <a:alpha val="20000"/>
              </a:srgbClr>
            </a:solidFill>
            <a:ln w="9525" cap="flat" cmpd="sng">
              <a:solidFill>
                <a:schemeClr val="bg1"/>
              </a:solidFill>
              <a:bevel/>
              <a:headEnd/>
              <a:tailEnd/>
            </a:ln>
          </p:spPr>
          <p:txBody>
            <a:bodyPr/>
            <a:lstStyle/>
            <a:p>
              <a:endParaRPr lang="zh-CN" altLang="en-US"/>
            </a:p>
          </p:txBody>
        </p:sp>
        <p:sp>
          <p:nvSpPr>
            <p:cNvPr id="7236" name="Freeform 37"/>
            <p:cNvSpPr>
              <a:spLocks/>
            </p:cNvSpPr>
            <p:nvPr/>
          </p:nvSpPr>
          <p:spPr bwMode="auto">
            <a:xfrm>
              <a:off x="3000081" y="1469100"/>
              <a:ext cx="539618" cy="349019"/>
            </a:xfrm>
            <a:custGeom>
              <a:avLst/>
              <a:gdLst>
                <a:gd name="T0" fmla="*/ 2147483646 w 629"/>
                <a:gd name="T1" fmla="*/ 2147483646 h 418"/>
                <a:gd name="T2" fmla="*/ 2147483646 w 629"/>
                <a:gd name="T3" fmla="*/ 2147483646 h 418"/>
                <a:gd name="T4" fmla="*/ 2147483646 w 629"/>
                <a:gd name="T5" fmla="*/ 2147483646 h 418"/>
                <a:gd name="T6" fmla="*/ 2147483646 w 629"/>
                <a:gd name="T7" fmla="*/ 2147483646 h 418"/>
                <a:gd name="T8" fmla="*/ 2147483646 w 629"/>
                <a:gd name="T9" fmla="*/ 2147483646 h 418"/>
                <a:gd name="T10" fmla="*/ 2147483646 w 629"/>
                <a:gd name="T11" fmla="*/ 2147483646 h 418"/>
                <a:gd name="T12" fmla="*/ 2147483646 w 629"/>
                <a:gd name="T13" fmla="*/ 2147483646 h 418"/>
                <a:gd name="T14" fmla="*/ 2147483646 w 629"/>
                <a:gd name="T15" fmla="*/ 2147483646 h 418"/>
                <a:gd name="T16" fmla="*/ 2147483646 w 629"/>
                <a:gd name="T17" fmla="*/ 2147483646 h 418"/>
                <a:gd name="T18" fmla="*/ 2147483646 w 629"/>
                <a:gd name="T19" fmla="*/ 2147483646 h 418"/>
                <a:gd name="T20" fmla="*/ 2147483646 w 629"/>
                <a:gd name="T21" fmla="*/ 2147483646 h 418"/>
                <a:gd name="T22" fmla="*/ 2147483646 w 629"/>
                <a:gd name="T23" fmla="*/ 2147483646 h 418"/>
                <a:gd name="T24" fmla="*/ 2147483646 w 629"/>
                <a:gd name="T25" fmla="*/ 2147483646 h 418"/>
                <a:gd name="T26" fmla="*/ 2147483646 w 629"/>
                <a:gd name="T27" fmla="*/ 2147483646 h 418"/>
                <a:gd name="T28" fmla="*/ 2147483646 w 629"/>
                <a:gd name="T29" fmla="*/ 2147483646 h 418"/>
                <a:gd name="T30" fmla="*/ 2147483646 w 629"/>
                <a:gd name="T31" fmla="*/ 2147483646 h 418"/>
                <a:gd name="T32" fmla="*/ 2147483646 w 629"/>
                <a:gd name="T33" fmla="*/ 2147483646 h 418"/>
                <a:gd name="T34" fmla="*/ 2147483646 w 629"/>
                <a:gd name="T35" fmla="*/ 2147483646 h 418"/>
                <a:gd name="T36" fmla="*/ 2147483646 w 629"/>
                <a:gd name="T37" fmla="*/ 2147483646 h 418"/>
                <a:gd name="T38" fmla="*/ 2147483646 w 629"/>
                <a:gd name="T39" fmla="*/ 2147483646 h 418"/>
                <a:gd name="T40" fmla="*/ 2147483646 w 629"/>
                <a:gd name="T41" fmla="*/ 2147483646 h 418"/>
                <a:gd name="T42" fmla="*/ 2147483646 w 629"/>
                <a:gd name="T43" fmla="*/ 2147483646 h 418"/>
                <a:gd name="T44" fmla="*/ 2147483646 w 629"/>
                <a:gd name="T45" fmla="*/ 2147483646 h 418"/>
                <a:gd name="T46" fmla="*/ 2147483646 w 629"/>
                <a:gd name="T47" fmla="*/ 2147483646 h 418"/>
                <a:gd name="T48" fmla="*/ 2147483646 w 629"/>
                <a:gd name="T49" fmla="*/ 2147483646 h 418"/>
                <a:gd name="T50" fmla="*/ 2147483646 w 629"/>
                <a:gd name="T51" fmla="*/ 0 h 418"/>
                <a:gd name="T52" fmla="*/ 2147483646 w 629"/>
                <a:gd name="T53" fmla="*/ 2147483646 h 418"/>
                <a:gd name="T54" fmla="*/ 2147483646 w 629"/>
                <a:gd name="T55" fmla="*/ 2147483646 h 418"/>
                <a:gd name="T56" fmla="*/ 2147483646 w 629"/>
                <a:gd name="T57" fmla="*/ 2147483646 h 418"/>
                <a:gd name="T58" fmla="*/ 2147483646 w 629"/>
                <a:gd name="T59" fmla="*/ 2147483646 h 418"/>
                <a:gd name="T60" fmla="*/ 2147483646 w 629"/>
                <a:gd name="T61" fmla="*/ 2147483646 h 418"/>
                <a:gd name="T62" fmla="*/ 2147483646 w 629"/>
                <a:gd name="T63" fmla="*/ 2147483646 h 418"/>
                <a:gd name="T64" fmla="*/ 2147483646 w 629"/>
                <a:gd name="T65" fmla="*/ 2147483646 h 418"/>
                <a:gd name="T66" fmla="*/ 2147483646 w 629"/>
                <a:gd name="T67" fmla="*/ 2147483646 h 418"/>
                <a:gd name="T68" fmla="*/ 2147483646 w 629"/>
                <a:gd name="T69" fmla="*/ 2147483646 h 418"/>
                <a:gd name="T70" fmla="*/ 2147483646 w 629"/>
                <a:gd name="T71" fmla="*/ 2147483646 h 418"/>
                <a:gd name="T72" fmla="*/ 2147483646 w 629"/>
                <a:gd name="T73" fmla="*/ 2147483646 h 418"/>
                <a:gd name="T74" fmla="*/ 2147483646 w 629"/>
                <a:gd name="T75" fmla="*/ 2147483646 h 418"/>
                <a:gd name="T76" fmla="*/ 2147483646 w 629"/>
                <a:gd name="T77" fmla="*/ 2147483646 h 418"/>
                <a:gd name="T78" fmla="*/ 2147483646 w 629"/>
                <a:gd name="T79" fmla="*/ 2147483646 h 418"/>
                <a:gd name="T80" fmla="*/ 2147483646 w 629"/>
                <a:gd name="T81" fmla="*/ 2147483646 h 418"/>
                <a:gd name="T82" fmla="*/ 2147483646 w 629"/>
                <a:gd name="T83" fmla="*/ 2147483646 h 418"/>
                <a:gd name="T84" fmla="*/ 2147483646 w 629"/>
                <a:gd name="T85" fmla="*/ 2147483646 h 418"/>
                <a:gd name="T86" fmla="*/ 2147483646 w 629"/>
                <a:gd name="T87" fmla="*/ 2147483646 h 418"/>
                <a:gd name="T88" fmla="*/ 2147483646 w 629"/>
                <a:gd name="T89" fmla="*/ 2147483646 h 418"/>
                <a:gd name="T90" fmla="*/ 0 w 629"/>
                <a:gd name="T91" fmla="*/ 2147483646 h 418"/>
                <a:gd name="T92" fmla="*/ 0 w 629"/>
                <a:gd name="T93" fmla="*/ 2147483646 h 418"/>
                <a:gd name="T94" fmla="*/ 2147483646 w 629"/>
                <a:gd name="T95" fmla="*/ 2147483646 h 418"/>
                <a:gd name="T96" fmla="*/ 2147483646 w 629"/>
                <a:gd name="T97" fmla="*/ 2147483646 h 418"/>
                <a:gd name="T98" fmla="*/ 2147483646 w 629"/>
                <a:gd name="T99" fmla="*/ 2147483646 h 418"/>
                <a:gd name="T100" fmla="*/ 2147483646 w 629"/>
                <a:gd name="T101" fmla="*/ 2147483646 h 41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29"/>
                <a:gd name="T154" fmla="*/ 0 h 418"/>
                <a:gd name="T155" fmla="*/ 629 w 629"/>
                <a:gd name="T156" fmla="*/ 418 h 41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29" h="418">
                  <a:moveTo>
                    <a:pt x="139" y="403"/>
                  </a:moveTo>
                  <a:lnTo>
                    <a:pt x="144" y="380"/>
                  </a:lnTo>
                  <a:lnTo>
                    <a:pt x="166" y="373"/>
                  </a:lnTo>
                  <a:lnTo>
                    <a:pt x="206" y="403"/>
                  </a:lnTo>
                  <a:lnTo>
                    <a:pt x="219" y="403"/>
                  </a:lnTo>
                  <a:lnTo>
                    <a:pt x="258" y="401"/>
                  </a:lnTo>
                  <a:lnTo>
                    <a:pt x="279" y="384"/>
                  </a:lnTo>
                  <a:lnTo>
                    <a:pt x="310" y="408"/>
                  </a:lnTo>
                  <a:lnTo>
                    <a:pt x="323" y="386"/>
                  </a:lnTo>
                  <a:lnTo>
                    <a:pt x="325" y="376"/>
                  </a:lnTo>
                  <a:lnTo>
                    <a:pt x="350" y="360"/>
                  </a:lnTo>
                  <a:lnTo>
                    <a:pt x="359" y="327"/>
                  </a:lnTo>
                  <a:lnTo>
                    <a:pt x="382" y="322"/>
                  </a:lnTo>
                  <a:lnTo>
                    <a:pt x="454" y="208"/>
                  </a:lnTo>
                  <a:lnTo>
                    <a:pt x="440" y="190"/>
                  </a:lnTo>
                  <a:lnTo>
                    <a:pt x="454" y="178"/>
                  </a:lnTo>
                  <a:lnTo>
                    <a:pt x="470" y="183"/>
                  </a:lnTo>
                  <a:lnTo>
                    <a:pt x="491" y="172"/>
                  </a:lnTo>
                  <a:lnTo>
                    <a:pt x="503" y="144"/>
                  </a:lnTo>
                  <a:lnTo>
                    <a:pt x="560" y="94"/>
                  </a:lnTo>
                  <a:lnTo>
                    <a:pt x="604" y="78"/>
                  </a:lnTo>
                  <a:lnTo>
                    <a:pt x="628" y="59"/>
                  </a:lnTo>
                  <a:lnTo>
                    <a:pt x="621" y="18"/>
                  </a:lnTo>
                  <a:lnTo>
                    <a:pt x="592" y="15"/>
                  </a:lnTo>
                  <a:lnTo>
                    <a:pt x="522" y="22"/>
                  </a:lnTo>
                  <a:lnTo>
                    <a:pt x="476" y="0"/>
                  </a:lnTo>
                  <a:lnTo>
                    <a:pt x="449" y="4"/>
                  </a:lnTo>
                  <a:lnTo>
                    <a:pt x="378" y="94"/>
                  </a:lnTo>
                  <a:lnTo>
                    <a:pt x="359" y="104"/>
                  </a:lnTo>
                  <a:lnTo>
                    <a:pt x="312" y="86"/>
                  </a:lnTo>
                  <a:lnTo>
                    <a:pt x="310" y="63"/>
                  </a:lnTo>
                  <a:lnTo>
                    <a:pt x="300" y="25"/>
                  </a:lnTo>
                  <a:lnTo>
                    <a:pt x="274" y="9"/>
                  </a:lnTo>
                  <a:lnTo>
                    <a:pt x="235" y="20"/>
                  </a:lnTo>
                  <a:lnTo>
                    <a:pt x="209" y="2"/>
                  </a:lnTo>
                  <a:lnTo>
                    <a:pt x="171" y="49"/>
                  </a:lnTo>
                  <a:lnTo>
                    <a:pt x="131" y="59"/>
                  </a:lnTo>
                  <a:lnTo>
                    <a:pt x="75" y="107"/>
                  </a:lnTo>
                  <a:lnTo>
                    <a:pt x="16" y="216"/>
                  </a:lnTo>
                  <a:lnTo>
                    <a:pt x="32" y="244"/>
                  </a:lnTo>
                  <a:lnTo>
                    <a:pt x="28" y="256"/>
                  </a:lnTo>
                  <a:lnTo>
                    <a:pt x="28" y="269"/>
                  </a:lnTo>
                  <a:lnTo>
                    <a:pt x="36" y="280"/>
                  </a:lnTo>
                  <a:lnTo>
                    <a:pt x="55" y="269"/>
                  </a:lnTo>
                  <a:lnTo>
                    <a:pt x="88" y="261"/>
                  </a:lnTo>
                  <a:lnTo>
                    <a:pt x="0" y="355"/>
                  </a:lnTo>
                  <a:lnTo>
                    <a:pt x="0" y="380"/>
                  </a:lnTo>
                  <a:lnTo>
                    <a:pt x="18" y="384"/>
                  </a:lnTo>
                  <a:lnTo>
                    <a:pt x="59" y="417"/>
                  </a:lnTo>
                  <a:lnTo>
                    <a:pt x="121" y="408"/>
                  </a:lnTo>
                  <a:lnTo>
                    <a:pt x="139" y="403"/>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37" name="Freeform 38"/>
            <p:cNvSpPr>
              <a:spLocks noChangeAspect="1"/>
            </p:cNvSpPr>
            <p:nvPr/>
          </p:nvSpPr>
          <p:spPr bwMode="auto">
            <a:xfrm>
              <a:off x="2245110" y="2073076"/>
              <a:ext cx="424517" cy="381198"/>
            </a:xfrm>
            <a:custGeom>
              <a:avLst/>
              <a:gdLst>
                <a:gd name="T0" fmla="*/ 2147483646 w 353"/>
                <a:gd name="T1" fmla="*/ 2147483646 h 330"/>
                <a:gd name="T2" fmla="*/ 2147483646 w 353"/>
                <a:gd name="T3" fmla="*/ 2147483646 h 330"/>
                <a:gd name="T4" fmla="*/ 2147483646 w 353"/>
                <a:gd name="T5" fmla="*/ 2147483646 h 330"/>
                <a:gd name="T6" fmla="*/ 2147483646 w 353"/>
                <a:gd name="T7" fmla="*/ 2147483646 h 330"/>
                <a:gd name="T8" fmla="*/ 2147483646 w 353"/>
                <a:gd name="T9" fmla="*/ 2147483646 h 330"/>
                <a:gd name="T10" fmla="*/ 2147483646 w 353"/>
                <a:gd name="T11" fmla="*/ 2147483646 h 330"/>
                <a:gd name="T12" fmla="*/ 2147483646 w 353"/>
                <a:gd name="T13" fmla="*/ 2147483646 h 330"/>
                <a:gd name="T14" fmla="*/ 2147483646 w 353"/>
                <a:gd name="T15" fmla="*/ 2147483646 h 330"/>
                <a:gd name="T16" fmla="*/ 2147483646 w 353"/>
                <a:gd name="T17" fmla="*/ 2147483646 h 330"/>
                <a:gd name="T18" fmla="*/ 2147483646 w 353"/>
                <a:gd name="T19" fmla="*/ 2147483646 h 330"/>
                <a:gd name="T20" fmla="*/ 2147483646 w 353"/>
                <a:gd name="T21" fmla="*/ 2147483646 h 330"/>
                <a:gd name="T22" fmla="*/ 2147483646 w 353"/>
                <a:gd name="T23" fmla="*/ 2147483646 h 330"/>
                <a:gd name="T24" fmla="*/ 2147483646 w 353"/>
                <a:gd name="T25" fmla="*/ 2147483646 h 330"/>
                <a:gd name="T26" fmla="*/ 2147483646 w 353"/>
                <a:gd name="T27" fmla="*/ 2147483646 h 330"/>
                <a:gd name="T28" fmla="*/ 2147483646 w 353"/>
                <a:gd name="T29" fmla="*/ 2147483646 h 330"/>
                <a:gd name="T30" fmla="*/ 2147483646 w 353"/>
                <a:gd name="T31" fmla="*/ 0 h 330"/>
                <a:gd name="T32" fmla="*/ 2147483646 w 353"/>
                <a:gd name="T33" fmla="*/ 2147483646 h 330"/>
                <a:gd name="T34" fmla="*/ 2147483646 w 353"/>
                <a:gd name="T35" fmla="*/ 2147483646 h 330"/>
                <a:gd name="T36" fmla="*/ 2147483646 w 353"/>
                <a:gd name="T37" fmla="*/ 2147483646 h 330"/>
                <a:gd name="T38" fmla="*/ 2147483646 w 353"/>
                <a:gd name="T39" fmla="*/ 2147483646 h 330"/>
                <a:gd name="T40" fmla="*/ 2147483646 w 353"/>
                <a:gd name="T41" fmla="*/ 2147483646 h 330"/>
                <a:gd name="T42" fmla="*/ 2147483646 w 353"/>
                <a:gd name="T43" fmla="*/ 2147483646 h 330"/>
                <a:gd name="T44" fmla="*/ 2147483646 w 353"/>
                <a:gd name="T45" fmla="*/ 2147483646 h 330"/>
                <a:gd name="T46" fmla="*/ 2147483646 w 353"/>
                <a:gd name="T47" fmla="*/ 2147483646 h 330"/>
                <a:gd name="T48" fmla="*/ 2147483646 w 353"/>
                <a:gd name="T49" fmla="*/ 2147483646 h 330"/>
                <a:gd name="T50" fmla="*/ 2147483646 w 353"/>
                <a:gd name="T51" fmla="*/ 2147483646 h 330"/>
                <a:gd name="T52" fmla="*/ 2147483646 w 353"/>
                <a:gd name="T53" fmla="*/ 2147483646 h 330"/>
                <a:gd name="T54" fmla="*/ 2147483646 w 353"/>
                <a:gd name="T55" fmla="*/ 2147483646 h 330"/>
                <a:gd name="T56" fmla="*/ 2147483646 w 353"/>
                <a:gd name="T57" fmla="*/ 2147483646 h 330"/>
                <a:gd name="T58" fmla="*/ 2147483646 w 353"/>
                <a:gd name="T59" fmla="*/ 2147483646 h 330"/>
                <a:gd name="T60" fmla="*/ 2147483646 w 353"/>
                <a:gd name="T61" fmla="*/ 2147483646 h 330"/>
                <a:gd name="T62" fmla="*/ 2147483646 w 353"/>
                <a:gd name="T63" fmla="*/ 2147483646 h 330"/>
                <a:gd name="T64" fmla="*/ 2147483646 w 353"/>
                <a:gd name="T65" fmla="*/ 2147483646 h 330"/>
                <a:gd name="T66" fmla="*/ 2147483646 w 353"/>
                <a:gd name="T67" fmla="*/ 2147483646 h 330"/>
                <a:gd name="T68" fmla="*/ 2147483646 w 353"/>
                <a:gd name="T69" fmla="*/ 2147483646 h 330"/>
                <a:gd name="T70" fmla="*/ 2147483646 w 353"/>
                <a:gd name="T71" fmla="*/ 2147483646 h 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53"/>
                <a:gd name="T109" fmla="*/ 0 h 330"/>
                <a:gd name="T110" fmla="*/ 353 w 353"/>
                <a:gd name="T111" fmla="*/ 330 h 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53" h="330">
                  <a:moveTo>
                    <a:pt x="72" y="310"/>
                  </a:moveTo>
                  <a:lnTo>
                    <a:pt x="87" y="307"/>
                  </a:lnTo>
                  <a:lnTo>
                    <a:pt x="95" y="318"/>
                  </a:lnTo>
                  <a:lnTo>
                    <a:pt x="117" y="285"/>
                  </a:lnTo>
                  <a:lnTo>
                    <a:pt x="144" y="286"/>
                  </a:lnTo>
                  <a:lnTo>
                    <a:pt x="156" y="253"/>
                  </a:lnTo>
                  <a:lnTo>
                    <a:pt x="182" y="267"/>
                  </a:lnTo>
                  <a:lnTo>
                    <a:pt x="215" y="261"/>
                  </a:lnTo>
                  <a:lnTo>
                    <a:pt x="221" y="274"/>
                  </a:lnTo>
                  <a:lnTo>
                    <a:pt x="219" y="285"/>
                  </a:lnTo>
                  <a:lnTo>
                    <a:pt x="269" y="330"/>
                  </a:lnTo>
                  <a:lnTo>
                    <a:pt x="296" y="316"/>
                  </a:lnTo>
                  <a:lnTo>
                    <a:pt x="293" y="256"/>
                  </a:lnTo>
                  <a:lnTo>
                    <a:pt x="255" y="208"/>
                  </a:lnTo>
                  <a:lnTo>
                    <a:pt x="233" y="198"/>
                  </a:lnTo>
                  <a:lnTo>
                    <a:pt x="236" y="169"/>
                  </a:lnTo>
                  <a:lnTo>
                    <a:pt x="221" y="150"/>
                  </a:lnTo>
                  <a:lnTo>
                    <a:pt x="239" y="136"/>
                  </a:lnTo>
                  <a:lnTo>
                    <a:pt x="272" y="133"/>
                  </a:lnTo>
                  <a:lnTo>
                    <a:pt x="294" y="129"/>
                  </a:lnTo>
                  <a:lnTo>
                    <a:pt x="320" y="109"/>
                  </a:lnTo>
                  <a:lnTo>
                    <a:pt x="336" y="102"/>
                  </a:lnTo>
                  <a:lnTo>
                    <a:pt x="345" y="109"/>
                  </a:lnTo>
                  <a:lnTo>
                    <a:pt x="353" y="91"/>
                  </a:lnTo>
                  <a:lnTo>
                    <a:pt x="344" y="63"/>
                  </a:lnTo>
                  <a:lnTo>
                    <a:pt x="344" y="52"/>
                  </a:lnTo>
                  <a:lnTo>
                    <a:pt x="321" y="27"/>
                  </a:lnTo>
                  <a:lnTo>
                    <a:pt x="302" y="24"/>
                  </a:lnTo>
                  <a:lnTo>
                    <a:pt x="275" y="30"/>
                  </a:lnTo>
                  <a:lnTo>
                    <a:pt x="260" y="15"/>
                  </a:lnTo>
                  <a:lnTo>
                    <a:pt x="231" y="3"/>
                  </a:lnTo>
                  <a:lnTo>
                    <a:pt x="215" y="0"/>
                  </a:lnTo>
                  <a:lnTo>
                    <a:pt x="215" y="10"/>
                  </a:lnTo>
                  <a:lnTo>
                    <a:pt x="221" y="31"/>
                  </a:lnTo>
                  <a:lnTo>
                    <a:pt x="231" y="33"/>
                  </a:lnTo>
                  <a:lnTo>
                    <a:pt x="222" y="48"/>
                  </a:lnTo>
                  <a:lnTo>
                    <a:pt x="206" y="54"/>
                  </a:lnTo>
                  <a:lnTo>
                    <a:pt x="204" y="66"/>
                  </a:lnTo>
                  <a:lnTo>
                    <a:pt x="195" y="82"/>
                  </a:lnTo>
                  <a:lnTo>
                    <a:pt x="195" y="94"/>
                  </a:lnTo>
                  <a:lnTo>
                    <a:pt x="191" y="106"/>
                  </a:lnTo>
                  <a:lnTo>
                    <a:pt x="183" y="115"/>
                  </a:lnTo>
                  <a:lnTo>
                    <a:pt x="173" y="106"/>
                  </a:lnTo>
                  <a:lnTo>
                    <a:pt x="153" y="117"/>
                  </a:lnTo>
                  <a:lnTo>
                    <a:pt x="156" y="129"/>
                  </a:lnTo>
                  <a:lnTo>
                    <a:pt x="150" y="138"/>
                  </a:lnTo>
                  <a:lnTo>
                    <a:pt x="140" y="165"/>
                  </a:lnTo>
                  <a:lnTo>
                    <a:pt x="132" y="172"/>
                  </a:lnTo>
                  <a:lnTo>
                    <a:pt x="120" y="174"/>
                  </a:lnTo>
                  <a:lnTo>
                    <a:pt x="107" y="178"/>
                  </a:lnTo>
                  <a:lnTo>
                    <a:pt x="107" y="162"/>
                  </a:lnTo>
                  <a:lnTo>
                    <a:pt x="101" y="153"/>
                  </a:lnTo>
                  <a:lnTo>
                    <a:pt x="80" y="154"/>
                  </a:lnTo>
                  <a:lnTo>
                    <a:pt x="69" y="168"/>
                  </a:lnTo>
                  <a:lnTo>
                    <a:pt x="63" y="159"/>
                  </a:lnTo>
                  <a:lnTo>
                    <a:pt x="44" y="147"/>
                  </a:lnTo>
                  <a:lnTo>
                    <a:pt x="30" y="153"/>
                  </a:lnTo>
                  <a:lnTo>
                    <a:pt x="26" y="163"/>
                  </a:lnTo>
                  <a:lnTo>
                    <a:pt x="30" y="183"/>
                  </a:lnTo>
                  <a:lnTo>
                    <a:pt x="24" y="193"/>
                  </a:lnTo>
                  <a:lnTo>
                    <a:pt x="17" y="204"/>
                  </a:lnTo>
                  <a:lnTo>
                    <a:pt x="6" y="208"/>
                  </a:lnTo>
                  <a:lnTo>
                    <a:pt x="0" y="222"/>
                  </a:lnTo>
                  <a:lnTo>
                    <a:pt x="11" y="229"/>
                  </a:lnTo>
                  <a:lnTo>
                    <a:pt x="17" y="243"/>
                  </a:lnTo>
                  <a:lnTo>
                    <a:pt x="30" y="243"/>
                  </a:lnTo>
                  <a:lnTo>
                    <a:pt x="29" y="253"/>
                  </a:lnTo>
                  <a:lnTo>
                    <a:pt x="39" y="268"/>
                  </a:lnTo>
                  <a:lnTo>
                    <a:pt x="53" y="268"/>
                  </a:lnTo>
                  <a:lnTo>
                    <a:pt x="63" y="273"/>
                  </a:lnTo>
                  <a:lnTo>
                    <a:pt x="72" y="288"/>
                  </a:lnTo>
                  <a:lnTo>
                    <a:pt x="77" y="298"/>
                  </a:lnTo>
                  <a:lnTo>
                    <a:pt x="72" y="310"/>
                  </a:lnTo>
                  <a:close/>
                </a:path>
              </a:pathLst>
            </a:custGeom>
            <a:solidFill>
              <a:srgbClr val="FFFFFF">
                <a:alpha val="20000"/>
              </a:srgbClr>
            </a:solidFill>
            <a:ln w="12700" cap="flat" cmpd="sng">
              <a:solidFill>
                <a:schemeClr val="bg1"/>
              </a:solidFill>
              <a:bevel/>
              <a:headEnd/>
              <a:tailEnd/>
            </a:ln>
          </p:spPr>
          <p:txBody>
            <a:bodyPr/>
            <a:lstStyle/>
            <a:p>
              <a:endParaRPr lang="zh-CN" altLang="en-US"/>
            </a:p>
          </p:txBody>
        </p:sp>
      </p:grpSp>
      <p:grpSp>
        <p:nvGrpSpPr>
          <p:cNvPr id="7373" name="组合 61"/>
          <p:cNvGrpSpPr>
            <a:grpSpLocks/>
          </p:cNvGrpSpPr>
          <p:nvPr/>
        </p:nvGrpSpPr>
        <p:grpSpPr bwMode="auto">
          <a:xfrm>
            <a:off x="6162675" y="1860550"/>
            <a:ext cx="357188" cy="538163"/>
            <a:chOff x="0" y="0"/>
            <a:chExt cx="267425" cy="403233"/>
          </a:xfrm>
        </p:grpSpPr>
        <p:sp>
          <p:nvSpPr>
            <p:cNvPr id="7195" name="Freeform 6"/>
            <p:cNvSpPr>
              <a:spLocks noEditPoints="1" noChangeArrowheads="1"/>
            </p:cNvSpPr>
            <p:nvPr/>
          </p:nvSpPr>
          <p:spPr bwMode="auto">
            <a:xfrm>
              <a:off x="0" y="0"/>
              <a:ext cx="267425" cy="403233"/>
            </a:xfrm>
            <a:custGeom>
              <a:avLst/>
              <a:gdLst>
                <a:gd name="T0" fmla="*/ 2147483646 w 189"/>
                <a:gd name="T1" fmla="*/ 2147483646 h 283"/>
                <a:gd name="T2" fmla="*/ 2147483646 w 189"/>
                <a:gd name="T3" fmla="*/ 0 h 283"/>
                <a:gd name="T4" fmla="*/ 0 w 189"/>
                <a:gd name="T5" fmla="*/ 2147483646 h 283"/>
                <a:gd name="T6" fmla="*/ 2147483646 w 189"/>
                <a:gd name="T7" fmla="*/ 2147483646 h 283"/>
                <a:gd name="T8" fmla="*/ 2147483646 w 189"/>
                <a:gd name="T9" fmla="*/ 2147483646 h 283"/>
                <a:gd name="T10" fmla="*/ 2147483646 w 189"/>
                <a:gd name="T11" fmla="*/ 2147483646 h 283"/>
                <a:gd name="T12" fmla="*/ 2147483646 w 189"/>
                <a:gd name="T13" fmla="*/ 2147483646 h 283"/>
                <a:gd name="T14" fmla="*/ 2147483646 w 189"/>
                <a:gd name="T15" fmla="*/ 2147483646 h 283"/>
                <a:gd name="T16" fmla="*/ 2147483646 w 189"/>
                <a:gd name="T17" fmla="*/ 2147483646 h 283"/>
                <a:gd name="T18" fmla="*/ 2147483646 w 189"/>
                <a:gd name="T19" fmla="*/ 2147483646 h 283"/>
                <a:gd name="T20" fmla="*/ 2147483646 w 189"/>
                <a:gd name="T21" fmla="*/ 2147483646 h 283"/>
                <a:gd name="T22" fmla="*/ 2147483646 w 189"/>
                <a:gd name="T23" fmla="*/ 2147483646 h 283"/>
                <a:gd name="T24" fmla="*/ 2147483646 w 189"/>
                <a:gd name="T25" fmla="*/ 2147483646 h 283"/>
                <a:gd name="T26" fmla="*/ 2147483646 w 189"/>
                <a:gd name="T27" fmla="*/ 2147483646 h 2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9"/>
                <a:gd name="T43" fmla="*/ 0 h 283"/>
                <a:gd name="T44" fmla="*/ 189 w 189"/>
                <a:gd name="T45" fmla="*/ 283 h 2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9" h="283">
                  <a:moveTo>
                    <a:pt x="189" y="95"/>
                  </a:moveTo>
                  <a:cubicBezTo>
                    <a:pt x="189" y="43"/>
                    <a:pt x="147" y="0"/>
                    <a:pt x="95" y="0"/>
                  </a:cubicBezTo>
                  <a:cubicBezTo>
                    <a:pt x="43" y="0"/>
                    <a:pt x="0" y="42"/>
                    <a:pt x="0" y="94"/>
                  </a:cubicBezTo>
                  <a:cubicBezTo>
                    <a:pt x="0" y="112"/>
                    <a:pt x="5" y="128"/>
                    <a:pt x="13" y="142"/>
                  </a:cubicBezTo>
                  <a:cubicBezTo>
                    <a:pt x="13" y="142"/>
                    <a:pt x="13" y="142"/>
                    <a:pt x="13" y="142"/>
                  </a:cubicBezTo>
                  <a:cubicBezTo>
                    <a:pt x="94" y="283"/>
                    <a:pt x="94" y="283"/>
                    <a:pt x="94" y="283"/>
                  </a:cubicBezTo>
                  <a:cubicBezTo>
                    <a:pt x="176" y="142"/>
                    <a:pt x="176" y="142"/>
                    <a:pt x="176" y="142"/>
                  </a:cubicBezTo>
                  <a:cubicBezTo>
                    <a:pt x="176" y="142"/>
                    <a:pt x="176" y="142"/>
                    <a:pt x="176" y="142"/>
                  </a:cubicBezTo>
                  <a:cubicBezTo>
                    <a:pt x="184" y="128"/>
                    <a:pt x="189" y="112"/>
                    <a:pt x="189" y="95"/>
                  </a:cubicBezTo>
                  <a:close/>
                  <a:moveTo>
                    <a:pt x="94" y="173"/>
                  </a:moveTo>
                  <a:cubicBezTo>
                    <a:pt x="51" y="173"/>
                    <a:pt x="16" y="138"/>
                    <a:pt x="16" y="94"/>
                  </a:cubicBezTo>
                  <a:cubicBezTo>
                    <a:pt x="16" y="51"/>
                    <a:pt x="51" y="16"/>
                    <a:pt x="95" y="16"/>
                  </a:cubicBezTo>
                  <a:cubicBezTo>
                    <a:pt x="138" y="16"/>
                    <a:pt x="173" y="52"/>
                    <a:pt x="173" y="95"/>
                  </a:cubicBezTo>
                  <a:cubicBezTo>
                    <a:pt x="173" y="138"/>
                    <a:pt x="138" y="173"/>
                    <a:pt x="94" y="173"/>
                  </a:cubicBezTo>
                  <a:close/>
                </a:path>
              </a:pathLst>
            </a:custGeom>
            <a:solidFill>
              <a:schemeClr val="bg1"/>
            </a:solidFill>
            <a:ln w="9525" cmpd="sng">
              <a:solidFill>
                <a:schemeClr val="bg1"/>
              </a:solidFill>
              <a:bevel/>
              <a:headEnd/>
              <a:tailEnd/>
            </a:ln>
          </p:spPr>
          <p:txBody>
            <a:bodyPr/>
            <a:lstStyle/>
            <a:p>
              <a:endParaRPr lang="zh-CN" altLang="en-US"/>
            </a:p>
          </p:txBody>
        </p:sp>
        <p:grpSp>
          <p:nvGrpSpPr>
            <p:cNvPr id="7196" name="组合 63"/>
            <p:cNvGrpSpPr>
              <a:grpSpLocks/>
            </p:cNvGrpSpPr>
            <p:nvPr/>
          </p:nvGrpSpPr>
          <p:grpSpPr bwMode="auto">
            <a:xfrm>
              <a:off x="39486" y="41281"/>
              <a:ext cx="187855" cy="182471"/>
              <a:chOff x="0" y="0"/>
              <a:chExt cx="187855" cy="182471"/>
            </a:xfrm>
          </p:grpSpPr>
          <p:sp>
            <p:nvSpPr>
              <p:cNvPr id="7197" name="Freeform 7"/>
              <p:cNvSpPr>
                <a:spLocks noChangeArrowheads="1"/>
              </p:cNvSpPr>
              <p:nvPr/>
            </p:nvSpPr>
            <p:spPr bwMode="auto">
              <a:xfrm>
                <a:off x="128627" y="61023"/>
                <a:ext cx="55041" cy="58630"/>
              </a:xfrm>
              <a:custGeom>
                <a:avLst/>
                <a:gdLst>
                  <a:gd name="T0" fmla="*/ 0 w 39"/>
                  <a:gd name="T1" fmla="*/ 2147483646 h 41"/>
                  <a:gd name="T2" fmla="*/ 2147483646 w 39"/>
                  <a:gd name="T3" fmla="*/ 2147483646 h 41"/>
                  <a:gd name="T4" fmla="*/ 2147483646 w 39"/>
                  <a:gd name="T5" fmla="*/ 2147483646 h 41"/>
                  <a:gd name="T6" fmla="*/ 2147483646 w 39"/>
                  <a:gd name="T7" fmla="*/ 0 h 41"/>
                  <a:gd name="T8" fmla="*/ 0 w 39"/>
                  <a:gd name="T9" fmla="*/ 2147483646 h 41"/>
                  <a:gd name="T10" fmla="*/ 0 60000 65536"/>
                  <a:gd name="T11" fmla="*/ 0 60000 65536"/>
                  <a:gd name="T12" fmla="*/ 0 60000 65536"/>
                  <a:gd name="T13" fmla="*/ 0 60000 65536"/>
                  <a:gd name="T14" fmla="*/ 0 60000 65536"/>
                  <a:gd name="T15" fmla="*/ 0 w 39"/>
                  <a:gd name="T16" fmla="*/ 0 h 41"/>
                  <a:gd name="T17" fmla="*/ 39 w 39"/>
                  <a:gd name="T18" fmla="*/ 41 h 41"/>
                </a:gdLst>
                <a:ahLst/>
                <a:cxnLst>
                  <a:cxn ang="T10">
                    <a:pos x="T0" y="T1"/>
                  </a:cxn>
                  <a:cxn ang="T11">
                    <a:pos x="T2" y="T3"/>
                  </a:cxn>
                  <a:cxn ang="T12">
                    <a:pos x="T4" y="T5"/>
                  </a:cxn>
                  <a:cxn ang="T13">
                    <a:pos x="T6" y="T7"/>
                  </a:cxn>
                  <a:cxn ang="T14">
                    <a:pos x="T8" y="T9"/>
                  </a:cxn>
                </a:cxnLst>
                <a:rect l="T15" t="T16" r="T17" b="T18"/>
                <a:pathLst>
                  <a:path w="39" h="41">
                    <a:moveTo>
                      <a:pt x="0" y="13"/>
                    </a:moveTo>
                    <a:cubicBezTo>
                      <a:pt x="13" y="38"/>
                      <a:pt x="13" y="38"/>
                      <a:pt x="13" y="38"/>
                    </a:cubicBezTo>
                    <a:cubicBezTo>
                      <a:pt x="13" y="38"/>
                      <a:pt x="34" y="41"/>
                      <a:pt x="39" y="24"/>
                    </a:cubicBezTo>
                    <a:cubicBezTo>
                      <a:pt x="26" y="0"/>
                      <a:pt x="26" y="0"/>
                      <a:pt x="26" y="0"/>
                    </a:cubicBezTo>
                    <a:lnTo>
                      <a:pt x="0" y="13"/>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198" name="Freeform 8"/>
              <p:cNvSpPr>
                <a:spLocks noChangeArrowheads="1"/>
              </p:cNvSpPr>
              <p:nvPr/>
            </p:nvSpPr>
            <p:spPr bwMode="auto">
              <a:xfrm>
                <a:off x="98713" y="102303"/>
                <a:ext cx="89142" cy="80168"/>
              </a:xfrm>
              <a:custGeom>
                <a:avLst/>
                <a:gdLst>
                  <a:gd name="T0" fmla="*/ 2147483646 w 63"/>
                  <a:gd name="T1" fmla="*/ 0 h 56"/>
                  <a:gd name="T2" fmla="*/ 2147483646 w 63"/>
                  <a:gd name="T3" fmla="*/ 2147483646 h 56"/>
                  <a:gd name="T4" fmla="*/ 2147483646 w 63"/>
                  <a:gd name="T5" fmla="*/ 2147483646 h 56"/>
                  <a:gd name="T6" fmla="*/ 2147483646 w 63"/>
                  <a:gd name="T7" fmla="*/ 2147483646 h 56"/>
                  <a:gd name="T8" fmla="*/ 0 w 63"/>
                  <a:gd name="T9" fmla="*/ 2147483646 h 56"/>
                  <a:gd name="T10" fmla="*/ 2147483646 w 63"/>
                  <a:gd name="T11" fmla="*/ 2147483646 h 56"/>
                  <a:gd name="T12" fmla="*/ 2147483646 w 63"/>
                  <a:gd name="T13" fmla="*/ 2147483646 h 56"/>
                  <a:gd name="T14" fmla="*/ 2147483646 w 63"/>
                  <a:gd name="T15" fmla="*/ 2147483646 h 56"/>
                  <a:gd name="T16" fmla="*/ 2147483646 w 63"/>
                  <a:gd name="T17" fmla="*/ 2147483646 h 56"/>
                  <a:gd name="T18" fmla="*/ 2147483646 w 63"/>
                  <a:gd name="T19" fmla="*/ 2147483646 h 56"/>
                  <a:gd name="T20" fmla="*/ 2147483646 w 63"/>
                  <a:gd name="T21" fmla="*/ 0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56"/>
                  <a:gd name="T35" fmla="*/ 63 w 63"/>
                  <a:gd name="T36" fmla="*/ 56 h 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56">
                    <a:moveTo>
                      <a:pt x="63" y="0"/>
                    </a:moveTo>
                    <a:cubicBezTo>
                      <a:pt x="63" y="0"/>
                      <a:pt x="61" y="12"/>
                      <a:pt x="36" y="13"/>
                    </a:cubicBezTo>
                    <a:cubicBezTo>
                      <a:pt x="19" y="13"/>
                      <a:pt x="19" y="13"/>
                      <a:pt x="19" y="13"/>
                    </a:cubicBezTo>
                    <a:cubicBezTo>
                      <a:pt x="20" y="2"/>
                      <a:pt x="20" y="2"/>
                      <a:pt x="20" y="2"/>
                    </a:cubicBezTo>
                    <a:cubicBezTo>
                      <a:pt x="0" y="29"/>
                      <a:pt x="0" y="29"/>
                      <a:pt x="0" y="29"/>
                    </a:cubicBezTo>
                    <a:cubicBezTo>
                      <a:pt x="17" y="56"/>
                      <a:pt x="17" y="56"/>
                      <a:pt x="17" y="56"/>
                    </a:cubicBezTo>
                    <a:cubicBezTo>
                      <a:pt x="18" y="46"/>
                      <a:pt x="18" y="46"/>
                      <a:pt x="18" y="46"/>
                    </a:cubicBezTo>
                    <a:cubicBezTo>
                      <a:pt x="32" y="46"/>
                      <a:pt x="32" y="46"/>
                      <a:pt x="32" y="46"/>
                    </a:cubicBezTo>
                    <a:cubicBezTo>
                      <a:pt x="32" y="46"/>
                      <a:pt x="37" y="45"/>
                      <a:pt x="41" y="40"/>
                    </a:cubicBezTo>
                    <a:cubicBezTo>
                      <a:pt x="60" y="10"/>
                      <a:pt x="60" y="10"/>
                      <a:pt x="60" y="10"/>
                    </a:cubicBezTo>
                    <a:cubicBezTo>
                      <a:pt x="60" y="10"/>
                      <a:pt x="62" y="7"/>
                      <a:pt x="63" y="0"/>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199" name="Freeform 9"/>
              <p:cNvSpPr>
                <a:spLocks noChangeArrowheads="1"/>
              </p:cNvSpPr>
              <p:nvPr/>
            </p:nvSpPr>
            <p:spPr bwMode="auto">
              <a:xfrm>
                <a:off x="29314" y="125636"/>
                <a:ext cx="58032" cy="42477"/>
              </a:xfrm>
              <a:custGeom>
                <a:avLst/>
                <a:gdLst>
                  <a:gd name="T0" fmla="*/ 2147483646 w 41"/>
                  <a:gd name="T1" fmla="*/ 0 h 30"/>
                  <a:gd name="T2" fmla="*/ 2147483646 w 41"/>
                  <a:gd name="T3" fmla="*/ 0 h 30"/>
                  <a:gd name="T4" fmla="*/ 2147483646 w 41"/>
                  <a:gd name="T5" fmla="*/ 2147483646 h 30"/>
                  <a:gd name="T6" fmla="*/ 2147483646 w 41"/>
                  <a:gd name="T7" fmla="*/ 2147483646 h 30"/>
                  <a:gd name="T8" fmla="*/ 2147483646 w 41"/>
                  <a:gd name="T9" fmla="*/ 0 h 30"/>
                  <a:gd name="T10" fmla="*/ 0 60000 65536"/>
                  <a:gd name="T11" fmla="*/ 0 60000 65536"/>
                  <a:gd name="T12" fmla="*/ 0 60000 65536"/>
                  <a:gd name="T13" fmla="*/ 0 60000 65536"/>
                  <a:gd name="T14" fmla="*/ 0 60000 65536"/>
                  <a:gd name="T15" fmla="*/ 0 w 41"/>
                  <a:gd name="T16" fmla="*/ 0 h 30"/>
                  <a:gd name="T17" fmla="*/ 41 w 41"/>
                  <a:gd name="T18" fmla="*/ 30 h 30"/>
                </a:gdLst>
                <a:ahLst/>
                <a:cxnLst>
                  <a:cxn ang="T10">
                    <a:pos x="T0" y="T1"/>
                  </a:cxn>
                  <a:cxn ang="T11">
                    <a:pos x="T2" y="T3"/>
                  </a:cxn>
                  <a:cxn ang="T12">
                    <a:pos x="T4" y="T5"/>
                  </a:cxn>
                  <a:cxn ang="T13">
                    <a:pos x="T6" y="T7"/>
                  </a:cxn>
                  <a:cxn ang="T14">
                    <a:pos x="T8" y="T9"/>
                  </a:cxn>
                </a:cxnLst>
                <a:rect l="T15" t="T16" r="T17" b="T18"/>
                <a:pathLst>
                  <a:path w="41" h="30">
                    <a:moveTo>
                      <a:pt x="41" y="0"/>
                    </a:moveTo>
                    <a:cubicBezTo>
                      <a:pt x="13" y="0"/>
                      <a:pt x="13" y="0"/>
                      <a:pt x="13" y="0"/>
                    </a:cubicBezTo>
                    <a:cubicBezTo>
                      <a:pt x="13" y="0"/>
                      <a:pt x="0" y="17"/>
                      <a:pt x="13" y="30"/>
                    </a:cubicBezTo>
                    <a:cubicBezTo>
                      <a:pt x="41" y="29"/>
                      <a:pt x="41" y="29"/>
                      <a:pt x="41" y="29"/>
                    </a:cubicBezTo>
                    <a:lnTo>
                      <a:pt x="41" y="0"/>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00" name="Freeform 10"/>
              <p:cNvSpPr>
                <a:spLocks noChangeArrowheads="1"/>
              </p:cNvSpPr>
              <p:nvPr/>
            </p:nvSpPr>
            <p:spPr bwMode="auto">
              <a:xfrm>
                <a:off x="0" y="68202"/>
                <a:ext cx="66407" cy="98714"/>
              </a:xfrm>
              <a:custGeom>
                <a:avLst/>
                <a:gdLst>
                  <a:gd name="T0" fmla="*/ 2147483646 w 47"/>
                  <a:gd name="T1" fmla="*/ 2147483646 h 69"/>
                  <a:gd name="T2" fmla="*/ 2147483646 w 47"/>
                  <a:gd name="T3" fmla="*/ 2147483646 h 69"/>
                  <a:gd name="T4" fmla="*/ 2147483646 w 47"/>
                  <a:gd name="T5" fmla="*/ 2147483646 h 69"/>
                  <a:gd name="T6" fmla="*/ 2147483646 w 47"/>
                  <a:gd name="T7" fmla="*/ 2147483646 h 69"/>
                  <a:gd name="T8" fmla="*/ 2147483646 w 47"/>
                  <a:gd name="T9" fmla="*/ 0 h 69"/>
                  <a:gd name="T10" fmla="*/ 0 w 47"/>
                  <a:gd name="T11" fmla="*/ 2147483646 h 69"/>
                  <a:gd name="T12" fmla="*/ 2147483646 w 47"/>
                  <a:gd name="T13" fmla="*/ 2147483646 h 69"/>
                  <a:gd name="T14" fmla="*/ 2147483646 w 47"/>
                  <a:gd name="T15" fmla="*/ 2147483646 h 69"/>
                  <a:gd name="T16" fmla="*/ 2147483646 w 47"/>
                  <a:gd name="T17" fmla="*/ 2147483646 h 69"/>
                  <a:gd name="T18" fmla="*/ 2147483646 w 47"/>
                  <a:gd name="T19" fmla="*/ 2147483646 h 69"/>
                  <a:gd name="T20" fmla="*/ 2147483646 w 47"/>
                  <a:gd name="T21" fmla="*/ 2147483646 h 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
                  <a:gd name="T34" fmla="*/ 0 h 69"/>
                  <a:gd name="T35" fmla="*/ 47 w 47"/>
                  <a:gd name="T36" fmla="*/ 69 h 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 h="69">
                    <a:moveTo>
                      <a:pt x="28" y="69"/>
                    </a:moveTo>
                    <a:cubicBezTo>
                      <a:pt x="28" y="69"/>
                      <a:pt x="19" y="62"/>
                      <a:pt x="29" y="40"/>
                    </a:cubicBezTo>
                    <a:cubicBezTo>
                      <a:pt x="37" y="25"/>
                      <a:pt x="37" y="25"/>
                      <a:pt x="37" y="25"/>
                    </a:cubicBezTo>
                    <a:cubicBezTo>
                      <a:pt x="47" y="31"/>
                      <a:pt x="47" y="31"/>
                      <a:pt x="47" y="31"/>
                    </a:cubicBezTo>
                    <a:cubicBezTo>
                      <a:pt x="32" y="0"/>
                      <a:pt x="32" y="0"/>
                      <a:pt x="32" y="0"/>
                    </a:cubicBezTo>
                    <a:cubicBezTo>
                      <a:pt x="0" y="4"/>
                      <a:pt x="0" y="4"/>
                      <a:pt x="0" y="4"/>
                    </a:cubicBezTo>
                    <a:cubicBezTo>
                      <a:pt x="9" y="8"/>
                      <a:pt x="9" y="8"/>
                      <a:pt x="9" y="8"/>
                    </a:cubicBezTo>
                    <a:cubicBezTo>
                      <a:pt x="3" y="21"/>
                      <a:pt x="3" y="21"/>
                      <a:pt x="3" y="21"/>
                    </a:cubicBezTo>
                    <a:cubicBezTo>
                      <a:pt x="3" y="21"/>
                      <a:pt x="0" y="26"/>
                      <a:pt x="4" y="32"/>
                    </a:cubicBezTo>
                    <a:cubicBezTo>
                      <a:pt x="21" y="62"/>
                      <a:pt x="21" y="62"/>
                      <a:pt x="21" y="62"/>
                    </a:cubicBezTo>
                    <a:cubicBezTo>
                      <a:pt x="21" y="62"/>
                      <a:pt x="22" y="66"/>
                      <a:pt x="28" y="69"/>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01" name="Freeform 11"/>
              <p:cNvSpPr>
                <a:spLocks noChangeArrowheads="1"/>
              </p:cNvSpPr>
              <p:nvPr/>
            </p:nvSpPr>
            <p:spPr bwMode="auto">
              <a:xfrm>
                <a:off x="31109" y="5384"/>
                <a:ext cx="56237" cy="62818"/>
              </a:xfrm>
              <a:custGeom>
                <a:avLst/>
                <a:gdLst>
                  <a:gd name="T0" fmla="*/ 2147483646 w 40"/>
                  <a:gd name="T1" fmla="*/ 2147483646 h 44"/>
                  <a:gd name="T2" fmla="*/ 2147483646 w 40"/>
                  <a:gd name="T3" fmla="*/ 2147483646 h 44"/>
                  <a:gd name="T4" fmla="*/ 2147483646 w 40"/>
                  <a:gd name="T5" fmla="*/ 2147483646 h 44"/>
                  <a:gd name="T6" fmla="*/ 0 w 40"/>
                  <a:gd name="T7" fmla="*/ 2147483646 h 44"/>
                  <a:gd name="T8" fmla="*/ 2147483646 w 40"/>
                  <a:gd name="T9" fmla="*/ 2147483646 h 44"/>
                  <a:gd name="T10" fmla="*/ 0 60000 65536"/>
                  <a:gd name="T11" fmla="*/ 0 60000 65536"/>
                  <a:gd name="T12" fmla="*/ 0 60000 65536"/>
                  <a:gd name="T13" fmla="*/ 0 60000 65536"/>
                  <a:gd name="T14" fmla="*/ 0 60000 65536"/>
                  <a:gd name="T15" fmla="*/ 0 w 40"/>
                  <a:gd name="T16" fmla="*/ 0 h 44"/>
                  <a:gd name="T17" fmla="*/ 40 w 40"/>
                  <a:gd name="T18" fmla="*/ 44 h 44"/>
                </a:gdLst>
                <a:ahLst/>
                <a:cxnLst>
                  <a:cxn ang="T10">
                    <a:pos x="T0" y="T1"/>
                  </a:cxn>
                  <a:cxn ang="T11">
                    <a:pos x="T2" y="T3"/>
                  </a:cxn>
                  <a:cxn ang="T12">
                    <a:pos x="T4" y="T5"/>
                  </a:cxn>
                  <a:cxn ang="T13">
                    <a:pos x="T6" y="T7"/>
                  </a:cxn>
                  <a:cxn ang="T14">
                    <a:pos x="T8" y="T9"/>
                  </a:cxn>
                </a:cxnLst>
                <a:rect l="T15" t="T16" r="T17" b="T18"/>
                <a:pathLst>
                  <a:path w="40" h="44">
                    <a:moveTo>
                      <a:pt x="26" y="44"/>
                    </a:moveTo>
                    <a:cubicBezTo>
                      <a:pt x="40" y="20"/>
                      <a:pt x="40" y="20"/>
                      <a:pt x="40" y="20"/>
                    </a:cubicBezTo>
                    <a:cubicBezTo>
                      <a:pt x="40" y="20"/>
                      <a:pt x="31" y="0"/>
                      <a:pt x="14" y="5"/>
                    </a:cubicBezTo>
                    <a:cubicBezTo>
                      <a:pt x="0" y="29"/>
                      <a:pt x="0" y="29"/>
                      <a:pt x="0" y="29"/>
                    </a:cubicBezTo>
                    <a:lnTo>
                      <a:pt x="26" y="44"/>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02" name="Freeform 12"/>
              <p:cNvSpPr>
                <a:spLocks noChangeArrowheads="1"/>
              </p:cNvSpPr>
              <p:nvPr/>
            </p:nvSpPr>
            <p:spPr bwMode="auto">
              <a:xfrm>
                <a:off x="55040" y="0"/>
                <a:ext cx="100509" cy="61023"/>
              </a:xfrm>
              <a:custGeom>
                <a:avLst/>
                <a:gdLst>
                  <a:gd name="T0" fmla="*/ 0 w 71"/>
                  <a:gd name="T1" fmla="*/ 2147483646 h 43"/>
                  <a:gd name="T2" fmla="*/ 2147483646 w 71"/>
                  <a:gd name="T3" fmla="*/ 2147483646 h 43"/>
                  <a:gd name="T4" fmla="*/ 2147483646 w 71"/>
                  <a:gd name="T5" fmla="*/ 2147483646 h 43"/>
                  <a:gd name="T6" fmla="*/ 2147483646 w 71"/>
                  <a:gd name="T7" fmla="*/ 2147483646 h 43"/>
                  <a:gd name="T8" fmla="*/ 2147483646 w 71"/>
                  <a:gd name="T9" fmla="*/ 2147483646 h 43"/>
                  <a:gd name="T10" fmla="*/ 2147483646 w 71"/>
                  <a:gd name="T11" fmla="*/ 2147483646 h 43"/>
                  <a:gd name="T12" fmla="*/ 2147483646 w 71"/>
                  <a:gd name="T13" fmla="*/ 2147483646 h 43"/>
                  <a:gd name="T14" fmla="*/ 2147483646 w 71"/>
                  <a:gd name="T15" fmla="*/ 2147483646 h 43"/>
                  <a:gd name="T16" fmla="*/ 2147483646 w 71"/>
                  <a:gd name="T17" fmla="*/ 2147483646 h 43"/>
                  <a:gd name="T18" fmla="*/ 2147483646 w 71"/>
                  <a:gd name="T19" fmla="*/ 2147483646 h 43"/>
                  <a:gd name="T20" fmla="*/ 0 w 71"/>
                  <a:gd name="T21" fmla="*/ 2147483646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1"/>
                  <a:gd name="T34" fmla="*/ 0 h 43"/>
                  <a:gd name="T35" fmla="*/ 71 w 71"/>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1" h="43">
                    <a:moveTo>
                      <a:pt x="0" y="4"/>
                    </a:moveTo>
                    <a:cubicBezTo>
                      <a:pt x="0" y="4"/>
                      <a:pt x="11" y="0"/>
                      <a:pt x="25" y="20"/>
                    </a:cubicBezTo>
                    <a:cubicBezTo>
                      <a:pt x="34" y="34"/>
                      <a:pt x="34" y="34"/>
                      <a:pt x="34" y="34"/>
                    </a:cubicBezTo>
                    <a:cubicBezTo>
                      <a:pt x="24" y="40"/>
                      <a:pt x="24" y="40"/>
                      <a:pt x="24" y="40"/>
                    </a:cubicBezTo>
                    <a:cubicBezTo>
                      <a:pt x="58" y="43"/>
                      <a:pt x="58" y="43"/>
                      <a:pt x="58" y="43"/>
                    </a:cubicBezTo>
                    <a:cubicBezTo>
                      <a:pt x="71" y="13"/>
                      <a:pt x="71" y="13"/>
                      <a:pt x="71" y="13"/>
                    </a:cubicBezTo>
                    <a:cubicBezTo>
                      <a:pt x="62" y="18"/>
                      <a:pt x="62" y="18"/>
                      <a:pt x="62" y="18"/>
                    </a:cubicBezTo>
                    <a:cubicBezTo>
                      <a:pt x="55" y="7"/>
                      <a:pt x="55" y="7"/>
                      <a:pt x="55" y="7"/>
                    </a:cubicBezTo>
                    <a:cubicBezTo>
                      <a:pt x="55" y="7"/>
                      <a:pt x="52" y="2"/>
                      <a:pt x="45" y="2"/>
                    </a:cubicBezTo>
                    <a:cubicBezTo>
                      <a:pt x="10" y="1"/>
                      <a:pt x="10" y="1"/>
                      <a:pt x="10" y="1"/>
                    </a:cubicBezTo>
                    <a:cubicBezTo>
                      <a:pt x="10" y="1"/>
                      <a:pt x="6" y="1"/>
                      <a:pt x="0" y="4"/>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grpSp>
        <p:nvGrpSpPr>
          <p:cNvPr id="7382" name="组合 70"/>
          <p:cNvGrpSpPr>
            <a:grpSpLocks/>
          </p:cNvGrpSpPr>
          <p:nvPr/>
        </p:nvGrpSpPr>
        <p:grpSpPr bwMode="auto">
          <a:xfrm>
            <a:off x="5222875" y="4870450"/>
            <a:ext cx="373063" cy="565150"/>
            <a:chOff x="0" y="0"/>
            <a:chExt cx="279670" cy="423590"/>
          </a:xfrm>
        </p:grpSpPr>
        <p:sp>
          <p:nvSpPr>
            <p:cNvPr id="7193" name="Freeform 47"/>
            <p:cNvSpPr>
              <a:spLocks noChangeArrowheads="1"/>
            </p:cNvSpPr>
            <p:nvPr/>
          </p:nvSpPr>
          <p:spPr bwMode="auto">
            <a:xfrm>
              <a:off x="86101" y="34566"/>
              <a:ext cx="106840" cy="212423"/>
            </a:xfrm>
            <a:custGeom>
              <a:avLst/>
              <a:gdLst>
                <a:gd name="T0" fmla="*/ 2147483646 w 72"/>
                <a:gd name="T1" fmla="*/ 2147483646 h 142"/>
                <a:gd name="T2" fmla="*/ 2147483646 w 72"/>
                <a:gd name="T3" fmla="*/ 2147483646 h 142"/>
                <a:gd name="T4" fmla="*/ 2147483646 w 72"/>
                <a:gd name="T5" fmla="*/ 2147483646 h 142"/>
                <a:gd name="T6" fmla="*/ 2147483646 w 72"/>
                <a:gd name="T7" fmla="*/ 2147483646 h 142"/>
                <a:gd name="T8" fmla="*/ 2147483646 w 72"/>
                <a:gd name="T9" fmla="*/ 2147483646 h 142"/>
                <a:gd name="T10" fmla="*/ 2147483646 w 72"/>
                <a:gd name="T11" fmla="*/ 2147483646 h 142"/>
                <a:gd name="T12" fmla="*/ 2147483646 w 72"/>
                <a:gd name="T13" fmla="*/ 2147483646 h 142"/>
                <a:gd name="T14" fmla="*/ 2147483646 w 72"/>
                <a:gd name="T15" fmla="*/ 2147483646 h 142"/>
                <a:gd name="T16" fmla="*/ 2147483646 w 72"/>
                <a:gd name="T17" fmla="*/ 2147483646 h 142"/>
                <a:gd name="T18" fmla="*/ 2147483646 w 72"/>
                <a:gd name="T19" fmla="*/ 2147483646 h 142"/>
                <a:gd name="T20" fmla="*/ 2147483646 w 72"/>
                <a:gd name="T21" fmla="*/ 2147483646 h 142"/>
                <a:gd name="T22" fmla="*/ 2147483646 w 72"/>
                <a:gd name="T23" fmla="*/ 2147483646 h 142"/>
                <a:gd name="T24" fmla="*/ 2147483646 w 72"/>
                <a:gd name="T25" fmla="*/ 2147483646 h 142"/>
                <a:gd name="T26" fmla="*/ 2147483646 w 72"/>
                <a:gd name="T27" fmla="*/ 2147483646 h 142"/>
                <a:gd name="T28" fmla="*/ 2147483646 w 72"/>
                <a:gd name="T29" fmla="*/ 2147483646 h 142"/>
                <a:gd name="T30" fmla="*/ 2147483646 w 72"/>
                <a:gd name="T31" fmla="*/ 2147483646 h 142"/>
                <a:gd name="T32" fmla="*/ 2147483646 w 72"/>
                <a:gd name="T33" fmla="*/ 2147483646 h 142"/>
                <a:gd name="T34" fmla="*/ 2147483646 w 72"/>
                <a:gd name="T35" fmla="*/ 2147483646 h 142"/>
                <a:gd name="T36" fmla="*/ 2147483646 w 72"/>
                <a:gd name="T37" fmla="*/ 2147483646 h 142"/>
                <a:gd name="T38" fmla="*/ 2147483646 w 72"/>
                <a:gd name="T39" fmla="*/ 2147483646 h 142"/>
                <a:gd name="T40" fmla="*/ 2147483646 w 72"/>
                <a:gd name="T41" fmla="*/ 2147483646 h 142"/>
                <a:gd name="T42" fmla="*/ 2147483646 w 72"/>
                <a:gd name="T43" fmla="*/ 2147483646 h 142"/>
                <a:gd name="T44" fmla="*/ 2147483646 w 72"/>
                <a:gd name="T45" fmla="*/ 2147483646 h 142"/>
                <a:gd name="T46" fmla="*/ 2147483646 w 72"/>
                <a:gd name="T47" fmla="*/ 2147483646 h 142"/>
                <a:gd name="T48" fmla="*/ 2147483646 w 72"/>
                <a:gd name="T49" fmla="*/ 2147483646 h 142"/>
                <a:gd name="T50" fmla="*/ 2147483646 w 72"/>
                <a:gd name="T51" fmla="*/ 2147483646 h 142"/>
                <a:gd name="T52" fmla="*/ 2147483646 w 72"/>
                <a:gd name="T53" fmla="*/ 2147483646 h 142"/>
                <a:gd name="T54" fmla="*/ 2147483646 w 72"/>
                <a:gd name="T55" fmla="*/ 2147483646 h 142"/>
                <a:gd name="T56" fmla="*/ 2147483646 w 72"/>
                <a:gd name="T57" fmla="*/ 2147483646 h 142"/>
                <a:gd name="T58" fmla="*/ 2147483646 w 72"/>
                <a:gd name="T59" fmla="*/ 2147483646 h 142"/>
                <a:gd name="T60" fmla="*/ 2147483646 w 72"/>
                <a:gd name="T61" fmla="*/ 2147483646 h 142"/>
                <a:gd name="T62" fmla="*/ 2147483646 w 72"/>
                <a:gd name="T63" fmla="*/ 2147483646 h 142"/>
                <a:gd name="T64" fmla="*/ 2147483646 w 72"/>
                <a:gd name="T65" fmla="*/ 2147483646 h 142"/>
                <a:gd name="T66" fmla="*/ 2147483646 w 72"/>
                <a:gd name="T67" fmla="*/ 2147483646 h 1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
                <a:gd name="T103" fmla="*/ 0 h 142"/>
                <a:gd name="T104" fmla="*/ 72 w 72"/>
                <a:gd name="T105" fmla="*/ 142 h 1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 h="142">
                  <a:moveTo>
                    <a:pt x="69" y="42"/>
                  </a:moveTo>
                  <a:cubicBezTo>
                    <a:pt x="70" y="41"/>
                    <a:pt x="70" y="39"/>
                    <a:pt x="69" y="38"/>
                  </a:cubicBezTo>
                  <a:cubicBezTo>
                    <a:pt x="68" y="31"/>
                    <a:pt x="60" y="28"/>
                    <a:pt x="54" y="25"/>
                  </a:cubicBezTo>
                  <a:cubicBezTo>
                    <a:pt x="52" y="24"/>
                    <a:pt x="48" y="24"/>
                    <a:pt x="46" y="22"/>
                  </a:cubicBezTo>
                  <a:cubicBezTo>
                    <a:pt x="44" y="21"/>
                    <a:pt x="44" y="17"/>
                    <a:pt x="44" y="15"/>
                  </a:cubicBezTo>
                  <a:cubicBezTo>
                    <a:pt x="44" y="12"/>
                    <a:pt x="45" y="7"/>
                    <a:pt x="44" y="4"/>
                  </a:cubicBezTo>
                  <a:cubicBezTo>
                    <a:pt x="43" y="1"/>
                    <a:pt x="40" y="1"/>
                    <a:pt x="37" y="1"/>
                  </a:cubicBezTo>
                  <a:cubicBezTo>
                    <a:pt x="33" y="0"/>
                    <a:pt x="26" y="0"/>
                    <a:pt x="24" y="6"/>
                  </a:cubicBezTo>
                  <a:cubicBezTo>
                    <a:pt x="23" y="10"/>
                    <a:pt x="25" y="14"/>
                    <a:pt x="25" y="18"/>
                  </a:cubicBezTo>
                  <a:cubicBezTo>
                    <a:pt x="26" y="24"/>
                    <a:pt x="22" y="25"/>
                    <a:pt x="18" y="27"/>
                  </a:cubicBezTo>
                  <a:cubicBezTo>
                    <a:pt x="9" y="32"/>
                    <a:pt x="1" y="42"/>
                    <a:pt x="3" y="53"/>
                  </a:cubicBezTo>
                  <a:cubicBezTo>
                    <a:pt x="5" y="63"/>
                    <a:pt x="12" y="66"/>
                    <a:pt x="21" y="71"/>
                  </a:cubicBezTo>
                  <a:cubicBezTo>
                    <a:pt x="31" y="77"/>
                    <a:pt x="49" y="78"/>
                    <a:pt x="54" y="89"/>
                  </a:cubicBezTo>
                  <a:cubicBezTo>
                    <a:pt x="57" y="98"/>
                    <a:pt x="50" y="104"/>
                    <a:pt x="42" y="105"/>
                  </a:cubicBezTo>
                  <a:cubicBezTo>
                    <a:pt x="36" y="106"/>
                    <a:pt x="30" y="103"/>
                    <a:pt x="25" y="102"/>
                  </a:cubicBezTo>
                  <a:cubicBezTo>
                    <a:pt x="20" y="100"/>
                    <a:pt x="15" y="98"/>
                    <a:pt x="10" y="98"/>
                  </a:cubicBezTo>
                  <a:cubicBezTo>
                    <a:pt x="4" y="98"/>
                    <a:pt x="0" y="102"/>
                    <a:pt x="1" y="107"/>
                  </a:cubicBezTo>
                  <a:cubicBezTo>
                    <a:pt x="1" y="115"/>
                    <a:pt x="12" y="119"/>
                    <a:pt x="18" y="120"/>
                  </a:cubicBezTo>
                  <a:cubicBezTo>
                    <a:pt x="21" y="121"/>
                    <a:pt x="26" y="121"/>
                    <a:pt x="28" y="123"/>
                  </a:cubicBezTo>
                  <a:cubicBezTo>
                    <a:pt x="31" y="125"/>
                    <a:pt x="30" y="130"/>
                    <a:pt x="30" y="133"/>
                  </a:cubicBezTo>
                  <a:cubicBezTo>
                    <a:pt x="30" y="135"/>
                    <a:pt x="30" y="137"/>
                    <a:pt x="31" y="139"/>
                  </a:cubicBezTo>
                  <a:cubicBezTo>
                    <a:pt x="33" y="141"/>
                    <a:pt x="36" y="142"/>
                    <a:pt x="39" y="142"/>
                  </a:cubicBezTo>
                  <a:cubicBezTo>
                    <a:pt x="41" y="142"/>
                    <a:pt x="46" y="142"/>
                    <a:pt x="47" y="140"/>
                  </a:cubicBezTo>
                  <a:cubicBezTo>
                    <a:pt x="49" y="139"/>
                    <a:pt x="48" y="136"/>
                    <a:pt x="48" y="134"/>
                  </a:cubicBezTo>
                  <a:cubicBezTo>
                    <a:pt x="48" y="131"/>
                    <a:pt x="47" y="127"/>
                    <a:pt x="48" y="124"/>
                  </a:cubicBezTo>
                  <a:cubicBezTo>
                    <a:pt x="49" y="121"/>
                    <a:pt x="54" y="120"/>
                    <a:pt x="57" y="119"/>
                  </a:cubicBezTo>
                  <a:cubicBezTo>
                    <a:pt x="64" y="115"/>
                    <a:pt x="69" y="109"/>
                    <a:pt x="71" y="101"/>
                  </a:cubicBezTo>
                  <a:cubicBezTo>
                    <a:pt x="72" y="94"/>
                    <a:pt x="72" y="87"/>
                    <a:pt x="68" y="80"/>
                  </a:cubicBezTo>
                  <a:cubicBezTo>
                    <a:pt x="65" y="74"/>
                    <a:pt x="59" y="72"/>
                    <a:pt x="52" y="69"/>
                  </a:cubicBezTo>
                  <a:cubicBezTo>
                    <a:pt x="48" y="66"/>
                    <a:pt x="43" y="64"/>
                    <a:pt x="38" y="62"/>
                  </a:cubicBezTo>
                  <a:cubicBezTo>
                    <a:pt x="32" y="59"/>
                    <a:pt x="13" y="51"/>
                    <a:pt x="24" y="42"/>
                  </a:cubicBezTo>
                  <a:cubicBezTo>
                    <a:pt x="31" y="35"/>
                    <a:pt x="43" y="40"/>
                    <a:pt x="51" y="44"/>
                  </a:cubicBezTo>
                  <a:cubicBezTo>
                    <a:pt x="54" y="45"/>
                    <a:pt x="57" y="49"/>
                    <a:pt x="61" y="49"/>
                  </a:cubicBezTo>
                  <a:cubicBezTo>
                    <a:pt x="65" y="48"/>
                    <a:pt x="68" y="46"/>
                    <a:pt x="69" y="42"/>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194" name="Freeform 49"/>
            <p:cNvSpPr>
              <a:spLocks noEditPoints="1" noChangeArrowheads="1"/>
            </p:cNvSpPr>
            <p:nvPr/>
          </p:nvSpPr>
          <p:spPr bwMode="auto">
            <a:xfrm>
              <a:off x="0" y="0"/>
              <a:ext cx="279670" cy="423590"/>
            </a:xfrm>
            <a:custGeom>
              <a:avLst/>
              <a:gdLst>
                <a:gd name="T0" fmla="*/ 2147483646 w 188"/>
                <a:gd name="T1" fmla="*/ 2147483646 h 283"/>
                <a:gd name="T2" fmla="*/ 2147483646 w 188"/>
                <a:gd name="T3" fmla="*/ 0 h 283"/>
                <a:gd name="T4" fmla="*/ 0 w 188"/>
                <a:gd name="T5" fmla="*/ 2147483646 h 283"/>
                <a:gd name="T6" fmla="*/ 2147483646 w 188"/>
                <a:gd name="T7" fmla="*/ 2147483646 h 283"/>
                <a:gd name="T8" fmla="*/ 2147483646 w 188"/>
                <a:gd name="T9" fmla="*/ 2147483646 h 283"/>
                <a:gd name="T10" fmla="*/ 2147483646 w 188"/>
                <a:gd name="T11" fmla="*/ 2147483646 h 283"/>
                <a:gd name="T12" fmla="*/ 2147483646 w 188"/>
                <a:gd name="T13" fmla="*/ 2147483646 h 283"/>
                <a:gd name="T14" fmla="*/ 2147483646 w 188"/>
                <a:gd name="T15" fmla="*/ 2147483646 h 283"/>
                <a:gd name="T16" fmla="*/ 2147483646 w 188"/>
                <a:gd name="T17" fmla="*/ 2147483646 h 283"/>
                <a:gd name="T18" fmla="*/ 2147483646 w 188"/>
                <a:gd name="T19" fmla="*/ 2147483646 h 283"/>
                <a:gd name="T20" fmla="*/ 2147483646 w 188"/>
                <a:gd name="T21" fmla="*/ 2147483646 h 283"/>
                <a:gd name="T22" fmla="*/ 2147483646 w 188"/>
                <a:gd name="T23" fmla="*/ 2147483646 h 283"/>
                <a:gd name="T24" fmla="*/ 2147483646 w 188"/>
                <a:gd name="T25" fmla="*/ 2147483646 h 283"/>
                <a:gd name="T26" fmla="*/ 2147483646 w 188"/>
                <a:gd name="T27" fmla="*/ 2147483646 h 2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8"/>
                <a:gd name="T43" fmla="*/ 0 h 283"/>
                <a:gd name="T44" fmla="*/ 188 w 188"/>
                <a:gd name="T45" fmla="*/ 283 h 2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8" h="283">
                  <a:moveTo>
                    <a:pt x="188" y="95"/>
                  </a:moveTo>
                  <a:cubicBezTo>
                    <a:pt x="188" y="43"/>
                    <a:pt x="146" y="0"/>
                    <a:pt x="94" y="0"/>
                  </a:cubicBezTo>
                  <a:cubicBezTo>
                    <a:pt x="42" y="0"/>
                    <a:pt x="0" y="42"/>
                    <a:pt x="0" y="94"/>
                  </a:cubicBezTo>
                  <a:cubicBezTo>
                    <a:pt x="0" y="112"/>
                    <a:pt x="4" y="128"/>
                    <a:pt x="12" y="142"/>
                  </a:cubicBezTo>
                  <a:cubicBezTo>
                    <a:pt x="12" y="142"/>
                    <a:pt x="12" y="142"/>
                    <a:pt x="12" y="142"/>
                  </a:cubicBezTo>
                  <a:cubicBezTo>
                    <a:pt x="94" y="283"/>
                    <a:pt x="94" y="283"/>
                    <a:pt x="94" y="283"/>
                  </a:cubicBezTo>
                  <a:cubicBezTo>
                    <a:pt x="175" y="142"/>
                    <a:pt x="175" y="142"/>
                    <a:pt x="175" y="142"/>
                  </a:cubicBezTo>
                  <a:cubicBezTo>
                    <a:pt x="175" y="142"/>
                    <a:pt x="175" y="142"/>
                    <a:pt x="175" y="142"/>
                  </a:cubicBezTo>
                  <a:cubicBezTo>
                    <a:pt x="183" y="128"/>
                    <a:pt x="188" y="112"/>
                    <a:pt x="188" y="95"/>
                  </a:cubicBezTo>
                  <a:close/>
                  <a:moveTo>
                    <a:pt x="94" y="173"/>
                  </a:moveTo>
                  <a:cubicBezTo>
                    <a:pt x="50" y="173"/>
                    <a:pt x="15" y="138"/>
                    <a:pt x="16" y="94"/>
                  </a:cubicBezTo>
                  <a:cubicBezTo>
                    <a:pt x="16" y="51"/>
                    <a:pt x="51" y="16"/>
                    <a:pt x="94" y="16"/>
                  </a:cubicBezTo>
                  <a:cubicBezTo>
                    <a:pt x="137" y="16"/>
                    <a:pt x="172" y="52"/>
                    <a:pt x="172" y="95"/>
                  </a:cubicBezTo>
                  <a:cubicBezTo>
                    <a:pt x="172" y="138"/>
                    <a:pt x="137" y="173"/>
                    <a:pt x="94" y="173"/>
                  </a:cubicBezTo>
                  <a:close/>
                </a:path>
              </a:pathLst>
            </a:custGeom>
            <a:solidFill>
              <a:schemeClr val="bg1"/>
            </a:solidFill>
            <a:ln w="9525" cmpd="sng">
              <a:solidFill>
                <a:schemeClr val="bg1"/>
              </a:solidFill>
              <a:bevel/>
              <a:headEnd/>
              <a:tailEnd/>
            </a:ln>
          </p:spPr>
          <p:txBody>
            <a:bodyPr/>
            <a:lstStyle/>
            <a:p>
              <a:endParaRPr lang="zh-CN" altLang="en-US"/>
            </a:p>
          </p:txBody>
        </p:sp>
      </p:grpSp>
      <p:grpSp>
        <p:nvGrpSpPr>
          <p:cNvPr id="7385" name="组合 73"/>
          <p:cNvGrpSpPr>
            <a:grpSpLocks/>
          </p:cNvGrpSpPr>
          <p:nvPr/>
        </p:nvGrpSpPr>
        <p:grpSpPr bwMode="auto">
          <a:xfrm>
            <a:off x="5802313" y="3759200"/>
            <a:ext cx="352425" cy="533400"/>
            <a:chOff x="0" y="0"/>
            <a:chExt cx="264511" cy="398837"/>
          </a:xfrm>
        </p:grpSpPr>
        <p:sp>
          <p:nvSpPr>
            <p:cNvPr id="7191" name="Freeform 20"/>
            <p:cNvSpPr>
              <a:spLocks noEditPoints="1" noChangeArrowheads="1"/>
            </p:cNvSpPr>
            <p:nvPr/>
          </p:nvSpPr>
          <p:spPr bwMode="auto">
            <a:xfrm>
              <a:off x="0" y="0"/>
              <a:ext cx="264511" cy="398837"/>
            </a:xfrm>
            <a:custGeom>
              <a:avLst/>
              <a:gdLst>
                <a:gd name="T0" fmla="*/ 2147483646 w 189"/>
                <a:gd name="T1" fmla="*/ 2147483646 h 283"/>
                <a:gd name="T2" fmla="*/ 2147483646 w 189"/>
                <a:gd name="T3" fmla="*/ 0 h 283"/>
                <a:gd name="T4" fmla="*/ 0 w 189"/>
                <a:gd name="T5" fmla="*/ 2147483646 h 283"/>
                <a:gd name="T6" fmla="*/ 2147483646 w 189"/>
                <a:gd name="T7" fmla="*/ 2147483646 h 283"/>
                <a:gd name="T8" fmla="*/ 2147483646 w 189"/>
                <a:gd name="T9" fmla="*/ 2147483646 h 283"/>
                <a:gd name="T10" fmla="*/ 2147483646 w 189"/>
                <a:gd name="T11" fmla="*/ 2147483646 h 283"/>
                <a:gd name="T12" fmla="*/ 2147483646 w 189"/>
                <a:gd name="T13" fmla="*/ 2147483646 h 283"/>
                <a:gd name="T14" fmla="*/ 2147483646 w 189"/>
                <a:gd name="T15" fmla="*/ 2147483646 h 283"/>
                <a:gd name="T16" fmla="*/ 2147483646 w 189"/>
                <a:gd name="T17" fmla="*/ 2147483646 h 283"/>
                <a:gd name="T18" fmla="*/ 2147483646 w 189"/>
                <a:gd name="T19" fmla="*/ 2147483646 h 283"/>
                <a:gd name="T20" fmla="*/ 2147483646 w 189"/>
                <a:gd name="T21" fmla="*/ 2147483646 h 283"/>
                <a:gd name="T22" fmla="*/ 2147483646 w 189"/>
                <a:gd name="T23" fmla="*/ 2147483646 h 283"/>
                <a:gd name="T24" fmla="*/ 2147483646 w 189"/>
                <a:gd name="T25" fmla="*/ 2147483646 h 283"/>
                <a:gd name="T26" fmla="*/ 2147483646 w 189"/>
                <a:gd name="T27" fmla="*/ 2147483646 h 2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9"/>
                <a:gd name="T43" fmla="*/ 0 h 283"/>
                <a:gd name="T44" fmla="*/ 189 w 189"/>
                <a:gd name="T45" fmla="*/ 283 h 2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9" h="283">
                  <a:moveTo>
                    <a:pt x="188" y="95"/>
                  </a:moveTo>
                  <a:cubicBezTo>
                    <a:pt x="189" y="43"/>
                    <a:pt x="147" y="0"/>
                    <a:pt x="94" y="0"/>
                  </a:cubicBezTo>
                  <a:cubicBezTo>
                    <a:pt x="42" y="0"/>
                    <a:pt x="0" y="42"/>
                    <a:pt x="0" y="94"/>
                  </a:cubicBezTo>
                  <a:cubicBezTo>
                    <a:pt x="0" y="112"/>
                    <a:pt x="5" y="128"/>
                    <a:pt x="13" y="142"/>
                  </a:cubicBezTo>
                  <a:cubicBezTo>
                    <a:pt x="13" y="142"/>
                    <a:pt x="13" y="142"/>
                    <a:pt x="13" y="142"/>
                  </a:cubicBezTo>
                  <a:cubicBezTo>
                    <a:pt x="94" y="283"/>
                    <a:pt x="94" y="283"/>
                    <a:pt x="94" y="283"/>
                  </a:cubicBezTo>
                  <a:cubicBezTo>
                    <a:pt x="176" y="142"/>
                    <a:pt x="176" y="142"/>
                    <a:pt x="176" y="142"/>
                  </a:cubicBezTo>
                  <a:cubicBezTo>
                    <a:pt x="176" y="142"/>
                    <a:pt x="176" y="142"/>
                    <a:pt x="176" y="142"/>
                  </a:cubicBezTo>
                  <a:cubicBezTo>
                    <a:pt x="184" y="128"/>
                    <a:pt x="188" y="112"/>
                    <a:pt x="188" y="95"/>
                  </a:cubicBezTo>
                  <a:close/>
                  <a:moveTo>
                    <a:pt x="94" y="173"/>
                  </a:moveTo>
                  <a:cubicBezTo>
                    <a:pt x="51" y="173"/>
                    <a:pt x="16" y="138"/>
                    <a:pt x="16" y="94"/>
                  </a:cubicBezTo>
                  <a:cubicBezTo>
                    <a:pt x="16" y="51"/>
                    <a:pt x="51" y="16"/>
                    <a:pt x="95" y="16"/>
                  </a:cubicBezTo>
                  <a:cubicBezTo>
                    <a:pt x="138" y="16"/>
                    <a:pt x="173" y="52"/>
                    <a:pt x="173" y="95"/>
                  </a:cubicBezTo>
                  <a:cubicBezTo>
                    <a:pt x="173" y="138"/>
                    <a:pt x="137" y="173"/>
                    <a:pt x="94" y="173"/>
                  </a:cubicBezTo>
                  <a:close/>
                </a:path>
              </a:pathLst>
            </a:custGeom>
            <a:solidFill>
              <a:schemeClr val="bg1"/>
            </a:solidFill>
            <a:ln w="9525" cmpd="sng">
              <a:solidFill>
                <a:schemeClr val="bg1"/>
              </a:solidFill>
              <a:bevel/>
              <a:headEnd/>
              <a:tailEnd/>
            </a:ln>
          </p:spPr>
          <p:txBody>
            <a:bodyPr/>
            <a:lstStyle/>
            <a:p>
              <a:endParaRPr lang="zh-CN" altLang="en-US"/>
            </a:p>
          </p:txBody>
        </p:sp>
        <p:sp>
          <p:nvSpPr>
            <p:cNvPr id="7192" name="Freeform 21"/>
            <p:cNvSpPr>
              <a:spLocks noEditPoints="1" noChangeArrowheads="1"/>
            </p:cNvSpPr>
            <p:nvPr/>
          </p:nvSpPr>
          <p:spPr bwMode="auto">
            <a:xfrm>
              <a:off x="43198" y="56216"/>
              <a:ext cx="178116" cy="150895"/>
            </a:xfrm>
            <a:custGeom>
              <a:avLst/>
              <a:gdLst>
                <a:gd name="T0" fmla="*/ 2147483646 w 301"/>
                <a:gd name="T1" fmla="*/ 2147483646 h 255"/>
                <a:gd name="T2" fmla="*/ 2147483646 w 301"/>
                <a:gd name="T3" fmla="*/ 2147483646 h 255"/>
                <a:gd name="T4" fmla="*/ 2147483646 w 301"/>
                <a:gd name="T5" fmla="*/ 0 h 255"/>
                <a:gd name="T6" fmla="*/ 2147483646 w 301"/>
                <a:gd name="T7" fmla="*/ 0 h 255"/>
                <a:gd name="T8" fmla="*/ 2147483646 w 301"/>
                <a:gd name="T9" fmla="*/ 2147483646 h 255"/>
                <a:gd name="T10" fmla="*/ 2147483646 w 301"/>
                <a:gd name="T11" fmla="*/ 1450371969 h 255"/>
                <a:gd name="T12" fmla="*/ 2147483646 w 301"/>
                <a:gd name="T13" fmla="*/ 1450371969 h 255"/>
                <a:gd name="T14" fmla="*/ 0 w 301"/>
                <a:gd name="T15" fmla="*/ 2147483646 h 255"/>
                <a:gd name="T16" fmla="*/ 2147483646 w 301"/>
                <a:gd name="T17" fmla="*/ 2147483646 h 255"/>
                <a:gd name="T18" fmla="*/ 2147483646 w 301"/>
                <a:gd name="T19" fmla="*/ 2147483646 h 255"/>
                <a:gd name="T20" fmla="*/ 2147483646 w 301"/>
                <a:gd name="T21" fmla="*/ 2147483646 h 255"/>
                <a:gd name="T22" fmla="*/ 2147483646 w 301"/>
                <a:gd name="T23" fmla="*/ 2147483646 h 255"/>
                <a:gd name="T24" fmla="*/ 2147483646 w 301"/>
                <a:gd name="T25" fmla="*/ 2147483646 h 255"/>
                <a:gd name="T26" fmla="*/ 2147483646 w 301"/>
                <a:gd name="T27" fmla="*/ 2147483646 h 255"/>
                <a:gd name="T28" fmla="*/ 2147483646 w 301"/>
                <a:gd name="T29" fmla="*/ 2147483646 h 255"/>
                <a:gd name="T30" fmla="*/ 2147483646 w 301"/>
                <a:gd name="T31" fmla="*/ 2147483646 h 255"/>
                <a:gd name="T32" fmla="*/ 2147483646 w 301"/>
                <a:gd name="T33" fmla="*/ 2147483646 h 255"/>
                <a:gd name="T34" fmla="*/ 2147483646 w 301"/>
                <a:gd name="T35" fmla="*/ 2147483646 h 255"/>
                <a:gd name="T36" fmla="*/ 2147483646 w 301"/>
                <a:gd name="T37" fmla="*/ 2147483646 h 255"/>
                <a:gd name="T38" fmla="*/ 2147483646 w 301"/>
                <a:gd name="T39" fmla="*/ 2147483646 h 255"/>
                <a:gd name="T40" fmla="*/ 2147483646 w 301"/>
                <a:gd name="T41" fmla="*/ 2147483646 h 255"/>
                <a:gd name="T42" fmla="*/ 2147483646 w 301"/>
                <a:gd name="T43" fmla="*/ 2147483646 h 255"/>
                <a:gd name="T44" fmla="*/ 2147483646 w 301"/>
                <a:gd name="T45" fmla="*/ 2147483646 h 255"/>
                <a:gd name="T46" fmla="*/ 2147483646 w 301"/>
                <a:gd name="T47" fmla="*/ 2147483646 h 255"/>
                <a:gd name="T48" fmla="*/ 2147483646 w 301"/>
                <a:gd name="T49" fmla="*/ 2147483646 h 255"/>
                <a:gd name="T50" fmla="*/ 2147483646 w 301"/>
                <a:gd name="T51" fmla="*/ 2147483646 h 255"/>
                <a:gd name="T52" fmla="*/ 2147483646 w 301"/>
                <a:gd name="T53" fmla="*/ 2147483646 h 255"/>
                <a:gd name="T54" fmla="*/ 2147483646 w 301"/>
                <a:gd name="T55" fmla="*/ 2147483646 h 255"/>
                <a:gd name="T56" fmla="*/ 2147483646 w 301"/>
                <a:gd name="T57" fmla="*/ 2147483646 h 255"/>
                <a:gd name="T58" fmla="*/ 2147483646 w 301"/>
                <a:gd name="T59" fmla="*/ 2147483646 h 255"/>
                <a:gd name="T60" fmla="*/ 2147483646 w 301"/>
                <a:gd name="T61" fmla="*/ 2147483646 h 255"/>
                <a:gd name="T62" fmla="*/ 2147483646 w 301"/>
                <a:gd name="T63" fmla="*/ 2147483646 h 25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1"/>
                <a:gd name="T97" fmla="*/ 0 h 255"/>
                <a:gd name="T98" fmla="*/ 301 w 301"/>
                <a:gd name="T99" fmla="*/ 255 h 25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1" h="255">
                  <a:moveTo>
                    <a:pt x="301" y="117"/>
                  </a:moveTo>
                  <a:lnTo>
                    <a:pt x="260" y="86"/>
                  </a:lnTo>
                  <a:lnTo>
                    <a:pt x="260" y="0"/>
                  </a:lnTo>
                  <a:lnTo>
                    <a:pt x="220" y="0"/>
                  </a:lnTo>
                  <a:lnTo>
                    <a:pt x="220" y="55"/>
                  </a:lnTo>
                  <a:lnTo>
                    <a:pt x="156" y="7"/>
                  </a:lnTo>
                  <a:lnTo>
                    <a:pt x="145" y="7"/>
                  </a:lnTo>
                  <a:lnTo>
                    <a:pt x="0" y="117"/>
                  </a:lnTo>
                  <a:lnTo>
                    <a:pt x="36" y="165"/>
                  </a:lnTo>
                  <a:lnTo>
                    <a:pt x="52" y="153"/>
                  </a:lnTo>
                  <a:lnTo>
                    <a:pt x="52" y="255"/>
                  </a:lnTo>
                  <a:lnTo>
                    <a:pt x="111" y="255"/>
                  </a:lnTo>
                  <a:lnTo>
                    <a:pt x="187" y="255"/>
                  </a:lnTo>
                  <a:lnTo>
                    <a:pt x="249" y="255"/>
                  </a:lnTo>
                  <a:lnTo>
                    <a:pt x="249" y="153"/>
                  </a:lnTo>
                  <a:lnTo>
                    <a:pt x="263" y="165"/>
                  </a:lnTo>
                  <a:lnTo>
                    <a:pt x="301" y="117"/>
                  </a:lnTo>
                  <a:close/>
                  <a:moveTo>
                    <a:pt x="128" y="241"/>
                  </a:moveTo>
                  <a:lnTo>
                    <a:pt x="128" y="169"/>
                  </a:lnTo>
                  <a:lnTo>
                    <a:pt x="173" y="169"/>
                  </a:lnTo>
                  <a:lnTo>
                    <a:pt x="173" y="241"/>
                  </a:lnTo>
                  <a:lnTo>
                    <a:pt x="128" y="241"/>
                  </a:lnTo>
                  <a:close/>
                  <a:moveTo>
                    <a:pt x="232" y="241"/>
                  </a:moveTo>
                  <a:lnTo>
                    <a:pt x="187" y="241"/>
                  </a:lnTo>
                  <a:lnTo>
                    <a:pt x="187" y="155"/>
                  </a:lnTo>
                  <a:lnTo>
                    <a:pt x="111" y="155"/>
                  </a:lnTo>
                  <a:lnTo>
                    <a:pt x="111" y="241"/>
                  </a:lnTo>
                  <a:lnTo>
                    <a:pt x="66" y="241"/>
                  </a:lnTo>
                  <a:lnTo>
                    <a:pt x="66" y="141"/>
                  </a:lnTo>
                  <a:lnTo>
                    <a:pt x="149" y="79"/>
                  </a:lnTo>
                  <a:lnTo>
                    <a:pt x="232" y="141"/>
                  </a:lnTo>
                  <a:lnTo>
                    <a:pt x="232" y="241"/>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7388" name="组合 76"/>
          <p:cNvGrpSpPr>
            <a:grpSpLocks/>
          </p:cNvGrpSpPr>
          <p:nvPr/>
        </p:nvGrpSpPr>
        <p:grpSpPr bwMode="auto">
          <a:xfrm>
            <a:off x="5264150" y="2886075"/>
            <a:ext cx="363538" cy="550863"/>
            <a:chOff x="0" y="0"/>
            <a:chExt cx="272978" cy="413454"/>
          </a:xfrm>
        </p:grpSpPr>
        <p:sp>
          <p:nvSpPr>
            <p:cNvPr id="7187" name="Freeform 30"/>
            <p:cNvSpPr>
              <a:spLocks noEditPoints="1" noChangeArrowheads="1"/>
            </p:cNvSpPr>
            <p:nvPr/>
          </p:nvSpPr>
          <p:spPr bwMode="auto">
            <a:xfrm>
              <a:off x="0" y="0"/>
              <a:ext cx="272978" cy="413454"/>
            </a:xfrm>
            <a:custGeom>
              <a:avLst/>
              <a:gdLst>
                <a:gd name="T0" fmla="*/ 2147483646 w 188"/>
                <a:gd name="T1" fmla="*/ 2147483646 h 283"/>
                <a:gd name="T2" fmla="*/ 2147483646 w 188"/>
                <a:gd name="T3" fmla="*/ 0 h 283"/>
                <a:gd name="T4" fmla="*/ 0 w 188"/>
                <a:gd name="T5" fmla="*/ 2147483646 h 283"/>
                <a:gd name="T6" fmla="*/ 2147483646 w 188"/>
                <a:gd name="T7" fmla="*/ 2147483646 h 283"/>
                <a:gd name="T8" fmla="*/ 2147483646 w 188"/>
                <a:gd name="T9" fmla="*/ 2147483646 h 283"/>
                <a:gd name="T10" fmla="*/ 2147483646 w 188"/>
                <a:gd name="T11" fmla="*/ 2147483646 h 283"/>
                <a:gd name="T12" fmla="*/ 2147483646 w 188"/>
                <a:gd name="T13" fmla="*/ 2147483646 h 283"/>
                <a:gd name="T14" fmla="*/ 2147483646 w 188"/>
                <a:gd name="T15" fmla="*/ 2147483646 h 283"/>
                <a:gd name="T16" fmla="*/ 2147483646 w 188"/>
                <a:gd name="T17" fmla="*/ 2147483646 h 283"/>
                <a:gd name="T18" fmla="*/ 2147483646 w 188"/>
                <a:gd name="T19" fmla="*/ 2147483646 h 283"/>
                <a:gd name="T20" fmla="*/ 2147483646 w 188"/>
                <a:gd name="T21" fmla="*/ 2147483646 h 283"/>
                <a:gd name="T22" fmla="*/ 2147483646 w 188"/>
                <a:gd name="T23" fmla="*/ 2147483646 h 283"/>
                <a:gd name="T24" fmla="*/ 2147483646 w 188"/>
                <a:gd name="T25" fmla="*/ 2147483646 h 283"/>
                <a:gd name="T26" fmla="*/ 2147483646 w 188"/>
                <a:gd name="T27" fmla="*/ 2147483646 h 2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8"/>
                <a:gd name="T43" fmla="*/ 0 h 283"/>
                <a:gd name="T44" fmla="*/ 188 w 188"/>
                <a:gd name="T45" fmla="*/ 283 h 2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8" h="283">
                  <a:moveTo>
                    <a:pt x="188" y="95"/>
                  </a:moveTo>
                  <a:cubicBezTo>
                    <a:pt x="188" y="43"/>
                    <a:pt x="146" y="0"/>
                    <a:pt x="94" y="0"/>
                  </a:cubicBezTo>
                  <a:cubicBezTo>
                    <a:pt x="42" y="0"/>
                    <a:pt x="0" y="42"/>
                    <a:pt x="0" y="94"/>
                  </a:cubicBezTo>
                  <a:cubicBezTo>
                    <a:pt x="0" y="112"/>
                    <a:pt x="5" y="128"/>
                    <a:pt x="13" y="142"/>
                  </a:cubicBezTo>
                  <a:cubicBezTo>
                    <a:pt x="13" y="142"/>
                    <a:pt x="13" y="142"/>
                    <a:pt x="13" y="142"/>
                  </a:cubicBezTo>
                  <a:cubicBezTo>
                    <a:pt x="94" y="283"/>
                    <a:pt x="94" y="283"/>
                    <a:pt x="94" y="283"/>
                  </a:cubicBezTo>
                  <a:cubicBezTo>
                    <a:pt x="175" y="142"/>
                    <a:pt x="175" y="142"/>
                    <a:pt x="175" y="142"/>
                  </a:cubicBezTo>
                  <a:cubicBezTo>
                    <a:pt x="175" y="142"/>
                    <a:pt x="175" y="142"/>
                    <a:pt x="175" y="142"/>
                  </a:cubicBezTo>
                  <a:cubicBezTo>
                    <a:pt x="184" y="128"/>
                    <a:pt x="188" y="112"/>
                    <a:pt x="188" y="95"/>
                  </a:cubicBezTo>
                  <a:close/>
                  <a:moveTo>
                    <a:pt x="94" y="173"/>
                  </a:moveTo>
                  <a:cubicBezTo>
                    <a:pt x="51" y="173"/>
                    <a:pt x="16" y="138"/>
                    <a:pt x="16" y="94"/>
                  </a:cubicBezTo>
                  <a:cubicBezTo>
                    <a:pt x="16" y="51"/>
                    <a:pt x="51" y="16"/>
                    <a:pt x="94" y="16"/>
                  </a:cubicBezTo>
                  <a:cubicBezTo>
                    <a:pt x="138" y="16"/>
                    <a:pt x="173" y="52"/>
                    <a:pt x="173" y="95"/>
                  </a:cubicBezTo>
                  <a:cubicBezTo>
                    <a:pt x="172" y="138"/>
                    <a:pt x="137" y="173"/>
                    <a:pt x="94" y="173"/>
                  </a:cubicBezTo>
                  <a:close/>
                </a:path>
              </a:pathLst>
            </a:custGeom>
            <a:solidFill>
              <a:schemeClr val="bg1"/>
            </a:solidFill>
            <a:ln w="9525" cmpd="sng">
              <a:solidFill>
                <a:schemeClr val="bg1"/>
              </a:solidFill>
              <a:bevel/>
              <a:headEnd/>
              <a:tailEnd/>
            </a:ln>
          </p:spPr>
          <p:txBody>
            <a:bodyPr/>
            <a:lstStyle/>
            <a:p>
              <a:endParaRPr lang="zh-CN" altLang="en-US"/>
            </a:p>
          </p:txBody>
        </p:sp>
        <p:grpSp>
          <p:nvGrpSpPr>
            <p:cNvPr id="7188" name="组合 78"/>
            <p:cNvGrpSpPr>
              <a:grpSpLocks/>
            </p:cNvGrpSpPr>
            <p:nvPr/>
          </p:nvGrpSpPr>
          <p:grpSpPr bwMode="auto">
            <a:xfrm>
              <a:off x="40487" y="39260"/>
              <a:ext cx="185870" cy="141703"/>
              <a:chOff x="0" y="0"/>
              <a:chExt cx="185870" cy="141703"/>
            </a:xfrm>
          </p:grpSpPr>
          <p:sp>
            <p:nvSpPr>
              <p:cNvPr id="7189" name="Freeform 31"/>
              <p:cNvSpPr>
                <a:spLocks noChangeArrowheads="1"/>
              </p:cNvSpPr>
              <p:nvPr/>
            </p:nvSpPr>
            <p:spPr bwMode="auto">
              <a:xfrm>
                <a:off x="141090" y="55822"/>
                <a:ext cx="44780" cy="84654"/>
              </a:xfrm>
              <a:custGeom>
                <a:avLst/>
                <a:gdLst>
                  <a:gd name="T0" fmla="*/ 0 w 73"/>
                  <a:gd name="T1" fmla="*/ 2147483646 h 138"/>
                  <a:gd name="T2" fmla="*/ 2147483646 w 73"/>
                  <a:gd name="T3" fmla="*/ 0 h 138"/>
                  <a:gd name="T4" fmla="*/ 2147483646 w 73"/>
                  <a:gd name="T5" fmla="*/ 2147483646 h 138"/>
                  <a:gd name="T6" fmla="*/ 0 w 73"/>
                  <a:gd name="T7" fmla="*/ 2147483646 h 138"/>
                  <a:gd name="T8" fmla="*/ 0 w 73"/>
                  <a:gd name="T9" fmla="*/ 2147483646 h 138"/>
                  <a:gd name="T10" fmla="*/ 0 60000 65536"/>
                  <a:gd name="T11" fmla="*/ 0 60000 65536"/>
                  <a:gd name="T12" fmla="*/ 0 60000 65536"/>
                  <a:gd name="T13" fmla="*/ 0 60000 65536"/>
                  <a:gd name="T14" fmla="*/ 0 60000 65536"/>
                  <a:gd name="T15" fmla="*/ 0 w 73"/>
                  <a:gd name="T16" fmla="*/ 0 h 138"/>
                  <a:gd name="T17" fmla="*/ 73 w 73"/>
                  <a:gd name="T18" fmla="*/ 138 h 138"/>
                </a:gdLst>
                <a:ahLst/>
                <a:cxnLst>
                  <a:cxn ang="T10">
                    <a:pos x="T0" y="T1"/>
                  </a:cxn>
                  <a:cxn ang="T11">
                    <a:pos x="T2" y="T3"/>
                  </a:cxn>
                  <a:cxn ang="T12">
                    <a:pos x="T4" y="T5"/>
                  </a:cxn>
                  <a:cxn ang="T13">
                    <a:pos x="T6" y="T7"/>
                  </a:cxn>
                  <a:cxn ang="T14">
                    <a:pos x="T8" y="T9"/>
                  </a:cxn>
                </a:cxnLst>
                <a:rect l="T15" t="T16" r="T17" b="T18"/>
                <a:pathLst>
                  <a:path w="73" h="138">
                    <a:moveTo>
                      <a:pt x="0" y="12"/>
                    </a:moveTo>
                    <a:lnTo>
                      <a:pt x="73" y="0"/>
                    </a:lnTo>
                    <a:lnTo>
                      <a:pt x="73" y="138"/>
                    </a:lnTo>
                    <a:lnTo>
                      <a:pt x="0" y="138"/>
                    </a:lnTo>
                    <a:lnTo>
                      <a:pt x="0" y="12"/>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190" name="Freeform 32"/>
              <p:cNvSpPr>
                <a:spLocks noChangeArrowheads="1"/>
              </p:cNvSpPr>
              <p:nvPr/>
            </p:nvSpPr>
            <p:spPr bwMode="auto">
              <a:xfrm>
                <a:off x="0" y="0"/>
                <a:ext cx="132502" cy="141703"/>
              </a:xfrm>
              <a:custGeom>
                <a:avLst/>
                <a:gdLst>
                  <a:gd name="T0" fmla="*/ 2147483646 w 91"/>
                  <a:gd name="T1" fmla="*/ 2147483646 h 97"/>
                  <a:gd name="T2" fmla="*/ 2147483646 w 91"/>
                  <a:gd name="T3" fmla="*/ 2147483646 h 97"/>
                  <a:gd name="T4" fmla="*/ 2147483646 w 91"/>
                  <a:gd name="T5" fmla="*/ 2147483646 h 97"/>
                  <a:gd name="T6" fmla="*/ 2147483646 w 91"/>
                  <a:gd name="T7" fmla="*/ 2147483646 h 97"/>
                  <a:gd name="T8" fmla="*/ 2147483646 w 91"/>
                  <a:gd name="T9" fmla="*/ 2147483646 h 97"/>
                  <a:gd name="T10" fmla="*/ 2147483646 w 91"/>
                  <a:gd name="T11" fmla="*/ 2147483646 h 97"/>
                  <a:gd name="T12" fmla="*/ 2147483646 w 91"/>
                  <a:gd name="T13" fmla="*/ 2147483646 h 97"/>
                  <a:gd name="T14" fmla="*/ 2147483646 w 91"/>
                  <a:gd name="T15" fmla="*/ 2147483646 h 97"/>
                  <a:gd name="T16" fmla="*/ 2147483646 w 91"/>
                  <a:gd name="T17" fmla="*/ 2147483646 h 97"/>
                  <a:gd name="T18" fmla="*/ 2147483646 w 91"/>
                  <a:gd name="T19" fmla="*/ 2147483646 h 97"/>
                  <a:gd name="T20" fmla="*/ 2147483646 w 91"/>
                  <a:gd name="T21" fmla="*/ 2147483646 h 97"/>
                  <a:gd name="T22" fmla="*/ 2147483646 w 91"/>
                  <a:gd name="T23" fmla="*/ 2147483646 h 97"/>
                  <a:gd name="T24" fmla="*/ 2147483646 w 91"/>
                  <a:gd name="T25" fmla="*/ 2147483646 h 97"/>
                  <a:gd name="T26" fmla="*/ 2147483646 w 91"/>
                  <a:gd name="T27" fmla="*/ 2147483646 h 97"/>
                  <a:gd name="T28" fmla="*/ 2147483646 w 91"/>
                  <a:gd name="T29" fmla="*/ 2147483646 h 97"/>
                  <a:gd name="T30" fmla="*/ 2147483646 w 91"/>
                  <a:gd name="T31" fmla="*/ 2147483646 h 9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1"/>
                  <a:gd name="T49" fmla="*/ 0 h 97"/>
                  <a:gd name="T50" fmla="*/ 91 w 91"/>
                  <a:gd name="T51" fmla="*/ 97 h 9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1" h="97">
                    <a:moveTo>
                      <a:pt x="91" y="51"/>
                    </a:moveTo>
                    <a:cubicBezTo>
                      <a:pt x="76" y="51"/>
                      <a:pt x="76" y="51"/>
                      <a:pt x="76" y="51"/>
                    </a:cubicBezTo>
                    <a:cubicBezTo>
                      <a:pt x="62" y="32"/>
                      <a:pt x="62" y="32"/>
                      <a:pt x="62" y="32"/>
                    </a:cubicBezTo>
                    <a:cubicBezTo>
                      <a:pt x="59" y="7"/>
                      <a:pt x="59" y="7"/>
                      <a:pt x="59" y="7"/>
                    </a:cubicBezTo>
                    <a:cubicBezTo>
                      <a:pt x="59" y="7"/>
                      <a:pt x="53" y="0"/>
                      <a:pt x="44" y="10"/>
                    </a:cubicBezTo>
                    <a:cubicBezTo>
                      <a:pt x="42" y="24"/>
                      <a:pt x="42" y="24"/>
                      <a:pt x="42" y="24"/>
                    </a:cubicBezTo>
                    <a:cubicBezTo>
                      <a:pt x="44" y="39"/>
                      <a:pt x="44" y="39"/>
                      <a:pt x="44" y="39"/>
                    </a:cubicBezTo>
                    <a:cubicBezTo>
                      <a:pt x="9" y="40"/>
                      <a:pt x="9" y="40"/>
                      <a:pt x="9" y="40"/>
                    </a:cubicBezTo>
                    <a:cubicBezTo>
                      <a:pt x="9" y="40"/>
                      <a:pt x="0" y="45"/>
                      <a:pt x="7" y="56"/>
                    </a:cubicBezTo>
                    <a:cubicBezTo>
                      <a:pt x="7" y="56"/>
                      <a:pt x="3" y="66"/>
                      <a:pt x="8" y="72"/>
                    </a:cubicBezTo>
                    <a:cubicBezTo>
                      <a:pt x="8" y="72"/>
                      <a:pt x="6" y="79"/>
                      <a:pt x="9" y="86"/>
                    </a:cubicBezTo>
                    <a:cubicBezTo>
                      <a:pt x="9" y="86"/>
                      <a:pt x="8" y="93"/>
                      <a:pt x="11" y="97"/>
                    </a:cubicBezTo>
                    <a:cubicBezTo>
                      <a:pt x="66" y="97"/>
                      <a:pt x="66" y="97"/>
                      <a:pt x="66" y="97"/>
                    </a:cubicBezTo>
                    <a:cubicBezTo>
                      <a:pt x="74" y="92"/>
                      <a:pt x="74" y="92"/>
                      <a:pt x="74" y="92"/>
                    </a:cubicBezTo>
                    <a:cubicBezTo>
                      <a:pt x="91" y="92"/>
                      <a:pt x="91" y="92"/>
                      <a:pt x="91" y="92"/>
                    </a:cubicBezTo>
                    <a:lnTo>
                      <a:pt x="91" y="51"/>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sp>
        <p:nvSpPr>
          <p:cNvPr id="7393" name="TextBox 81"/>
          <p:cNvSpPr>
            <a:spLocks noChangeArrowheads="1"/>
          </p:cNvSpPr>
          <p:nvPr/>
        </p:nvSpPr>
        <p:spPr bwMode="auto">
          <a:xfrm>
            <a:off x="8356600" y="1668463"/>
            <a:ext cx="3387725" cy="1001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
                <a:bevel/>
                <a:headEnd/>
                <a:tailEnd/>
              </a14:hiddenLine>
            </a:ext>
          </a:extLst>
        </p:spPr>
        <p:txBody>
          <a:bodyPr wrap="none"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p>
        </p:txBody>
      </p:sp>
      <p:sp>
        <p:nvSpPr>
          <p:cNvPr id="7394" name="TextBox 82"/>
          <p:cNvSpPr>
            <a:spLocks noChangeArrowheads="1"/>
          </p:cNvSpPr>
          <p:nvPr/>
        </p:nvSpPr>
        <p:spPr bwMode="auto">
          <a:xfrm>
            <a:off x="8356600" y="2844800"/>
            <a:ext cx="3387725"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
                <a:bevel/>
                <a:headEnd/>
                <a:tailEnd/>
              </a14:hiddenLine>
            </a:ext>
          </a:extLst>
        </p:spPr>
        <p:txBody>
          <a:bodyPr wrap="none"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p>
        </p:txBody>
      </p:sp>
      <p:sp>
        <p:nvSpPr>
          <p:cNvPr id="7395" name="TextBox 83"/>
          <p:cNvSpPr>
            <a:spLocks noChangeArrowheads="1"/>
          </p:cNvSpPr>
          <p:nvPr/>
        </p:nvSpPr>
        <p:spPr bwMode="auto">
          <a:xfrm>
            <a:off x="8356600" y="4014788"/>
            <a:ext cx="3387725"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
                <a:bevel/>
                <a:headEnd/>
                <a:tailEnd/>
              </a14:hiddenLine>
            </a:ext>
          </a:extLst>
        </p:spPr>
        <p:txBody>
          <a:bodyPr wrap="none"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p>
        </p:txBody>
      </p:sp>
      <p:sp>
        <p:nvSpPr>
          <p:cNvPr id="7396" name="TextBox 84"/>
          <p:cNvSpPr>
            <a:spLocks noChangeArrowheads="1"/>
          </p:cNvSpPr>
          <p:nvPr/>
        </p:nvSpPr>
        <p:spPr bwMode="auto">
          <a:xfrm>
            <a:off x="8356600" y="5318125"/>
            <a:ext cx="3387725" cy="1001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
                <a:bevel/>
                <a:headEnd/>
                <a:tailEnd/>
              </a14:hiddenLine>
            </a:ext>
          </a:extLst>
        </p:spPr>
        <p:txBody>
          <a:bodyPr wrap="none"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afterEffect">
                                  <p:stCondLst>
                                    <p:cond delay="0"/>
                                  </p:stCondLst>
                                  <p:childTnLst>
                                    <p:set>
                                      <p:cBhvr>
                                        <p:cTn id="6" dur="1" fill="hold">
                                          <p:stCondLst>
                                            <p:cond delay="0"/>
                                          </p:stCondLst>
                                        </p:cTn>
                                        <p:tgtEl>
                                          <p:spTgt spid="7337"/>
                                        </p:tgtEl>
                                        <p:attrNameLst>
                                          <p:attrName>style.visibility</p:attrName>
                                        </p:attrNameLst>
                                      </p:cBhvr>
                                      <p:to>
                                        <p:strVal val="visible"/>
                                      </p:to>
                                    </p:set>
                                    <p:animEffect>
                                      <p:cBhvr>
                                        <p:cTn id="7" dur="1000"/>
                                        <p:tgtEl>
                                          <p:spTgt spid="7337"/>
                                        </p:tgtEl>
                                      </p:cBhvr>
                                    </p:animEffect>
                                    <p:anim calcmode="lin" valueType="num">
                                      <p:cBhvr>
                                        <p:cTn id="8" dur="1000" fill="hold"/>
                                        <p:tgtEl>
                                          <p:spTgt spid="7337"/>
                                        </p:tgtEl>
                                        <p:attrNameLst>
                                          <p:attrName>ppt_x</p:attrName>
                                        </p:attrNameLst>
                                      </p:cBhvr>
                                      <p:tavLst>
                                        <p:tav tm="0">
                                          <p:val>
                                            <p:strVal val="#ppt_x"/>
                                          </p:val>
                                        </p:tav>
                                        <p:tav tm="100000">
                                          <p:val>
                                            <p:strVal val="#ppt_x"/>
                                          </p:val>
                                        </p:tav>
                                      </p:tavLst>
                                    </p:anim>
                                    <p:anim calcmode="lin" valueType="num">
                                      <p:cBhvr>
                                        <p:cTn id="9" dur="1000" fill="hold"/>
                                        <p:tgtEl>
                                          <p:spTgt spid="7337"/>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7" presetClass="entr" presetSubtype="0" fill="hold" nodeType="afterEffect">
                                  <p:stCondLst>
                                    <p:cond delay="0"/>
                                  </p:stCondLst>
                                  <p:childTnLst>
                                    <p:set>
                                      <p:cBhvr>
                                        <p:cTn id="12" dur="1" fill="hold">
                                          <p:stCondLst>
                                            <p:cond delay="0"/>
                                          </p:stCondLst>
                                        </p:cTn>
                                        <p:tgtEl>
                                          <p:spTgt spid="7373"/>
                                        </p:tgtEl>
                                        <p:attrNameLst>
                                          <p:attrName>style.visibility</p:attrName>
                                        </p:attrNameLst>
                                      </p:cBhvr>
                                      <p:to>
                                        <p:strVal val="visible"/>
                                      </p:to>
                                    </p:set>
                                    <p:animEffect>
                                      <p:cBhvr>
                                        <p:cTn id="13" dur="1000"/>
                                        <p:tgtEl>
                                          <p:spTgt spid="7373"/>
                                        </p:tgtEl>
                                      </p:cBhvr>
                                    </p:animEffect>
                                    <p:anim calcmode="lin" valueType="num">
                                      <p:cBhvr>
                                        <p:cTn id="14" dur="1000" fill="hold"/>
                                        <p:tgtEl>
                                          <p:spTgt spid="7373"/>
                                        </p:tgtEl>
                                        <p:attrNameLst>
                                          <p:attrName>ppt_x</p:attrName>
                                        </p:attrNameLst>
                                      </p:cBhvr>
                                      <p:tavLst>
                                        <p:tav tm="0">
                                          <p:val>
                                            <p:strVal val="#ppt_x"/>
                                          </p:val>
                                        </p:tav>
                                        <p:tav tm="100000">
                                          <p:val>
                                            <p:strVal val="#ppt_x"/>
                                          </p:val>
                                        </p:tav>
                                      </p:tavLst>
                                    </p:anim>
                                    <p:anim calcmode="lin" valueType="num">
                                      <p:cBhvr>
                                        <p:cTn id="15" dur="1000" fill="hold"/>
                                        <p:tgtEl>
                                          <p:spTgt spid="7373"/>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7382"/>
                                        </p:tgtEl>
                                        <p:attrNameLst>
                                          <p:attrName>style.visibility</p:attrName>
                                        </p:attrNameLst>
                                      </p:cBhvr>
                                      <p:to>
                                        <p:strVal val="visible"/>
                                      </p:to>
                                    </p:set>
                                    <p:animEffect>
                                      <p:cBhvr>
                                        <p:cTn id="18" dur="1000"/>
                                        <p:tgtEl>
                                          <p:spTgt spid="7382"/>
                                        </p:tgtEl>
                                      </p:cBhvr>
                                    </p:animEffect>
                                    <p:anim calcmode="lin" valueType="num">
                                      <p:cBhvr>
                                        <p:cTn id="19" dur="1000" fill="hold"/>
                                        <p:tgtEl>
                                          <p:spTgt spid="7382"/>
                                        </p:tgtEl>
                                        <p:attrNameLst>
                                          <p:attrName>ppt_x</p:attrName>
                                        </p:attrNameLst>
                                      </p:cBhvr>
                                      <p:tavLst>
                                        <p:tav tm="0">
                                          <p:val>
                                            <p:strVal val="#ppt_x"/>
                                          </p:val>
                                        </p:tav>
                                        <p:tav tm="100000">
                                          <p:val>
                                            <p:strVal val="#ppt_x"/>
                                          </p:val>
                                        </p:tav>
                                      </p:tavLst>
                                    </p:anim>
                                    <p:anim calcmode="lin" valueType="num">
                                      <p:cBhvr>
                                        <p:cTn id="20" dur="1000" fill="hold"/>
                                        <p:tgtEl>
                                          <p:spTgt spid="7382"/>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7385"/>
                                        </p:tgtEl>
                                        <p:attrNameLst>
                                          <p:attrName>style.visibility</p:attrName>
                                        </p:attrNameLst>
                                      </p:cBhvr>
                                      <p:to>
                                        <p:strVal val="visible"/>
                                      </p:to>
                                    </p:set>
                                    <p:animEffect>
                                      <p:cBhvr>
                                        <p:cTn id="23" dur="1000"/>
                                        <p:tgtEl>
                                          <p:spTgt spid="7385"/>
                                        </p:tgtEl>
                                      </p:cBhvr>
                                    </p:animEffect>
                                    <p:anim calcmode="lin" valueType="num">
                                      <p:cBhvr>
                                        <p:cTn id="24" dur="1000" fill="hold"/>
                                        <p:tgtEl>
                                          <p:spTgt spid="7385"/>
                                        </p:tgtEl>
                                        <p:attrNameLst>
                                          <p:attrName>ppt_x</p:attrName>
                                        </p:attrNameLst>
                                      </p:cBhvr>
                                      <p:tavLst>
                                        <p:tav tm="0">
                                          <p:val>
                                            <p:strVal val="#ppt_x"/>
                                          </p:val>
                                        </p:tav>
                                        <p:tav tm="100000">
                                          <p:val>
                                            <p:strVal val="#ppt_x"/>
                                          </p:val>
                                        </p:tav>
                                      </p:tavLst>
                                    </p:anim>
                                    <p:anim calcmode="lin" valueType="num">
                                      <p:cBhvr>
                                        <p:cTn id="25" dur="1000" fill="hold"/>
                                        <p:tgtEl>
                                          <p:spTgt spid="7385"/>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7388"/>
                                        </p:tgtEl>
                                        <p:attrNameLst>
                                          <p:attrName>style.visibility</p:attrName>
                                        </p:attrNameLst>
                                      </p:cBhvr>
                                      <p:to>
                                        <p:strVal val="visible"/>
                                      </p:to>
                                    </p:set>
                                    <p:animEffect>
                                      <p:cBhvr>
                                        <p:cTn id="28" dur="1000"/>
                                        <p:tgtEl>
                                          <p:spTgt spid="7388"/>
                                        </p:tgtEl>
                                      </p:cBhvr>
                                    </p:animEffect>
                                    <p:anim calcmode="lin" valueType="num">
                                      <p:cBhvr>
                                        <p:cTn id="29" dur="1000" fill="hold"/>
                                        <p:tgtEl>
                                          <p:spTgt spid="7388"/>
                                        </p:tgtEl>
                                        <p:attrNameLst>
                                          <p:attrName>ppt_x</p:attrName>
                                        </p:attrNameLst>
                                      </p:cBhvr>
                                      <p:tavLst>
                                        <p:tav tm="0">
                                          <p:val>
                                            <p:strVal val="#ppt_x"/>
                                          </p:val>
                                        </p:tav>
                                        <p:tav tm="100000">
                                          <p:val>
                                            <p:strVal val="#ppt_x"/>
                                          </p:val>
                                        </p:tav>
                                      </p:tavLst>
                                    </p:anim>
                                    <p:anim calcmode="lin" valueType="num">
                                      <p:cBhvr>
                                        <p:cTn id="30" dur="1000" fill="hold"/>
                                        <p:tgtEl>
                                          <p:spTgt spid="7388"/>
                                        </p:tgtEl>
                                        <p:attrNameLst>
                                          <p:attrName>ppt_y</p:attrName>
                                        </p:attrNameLst>
                                      </p:cBhvr>
                                      <p:tavLst>
                                        <p:tav tm="0">
                                          <p:val>
                                            <p:strVal val="#ppt_y-.1"/>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6" presetClass="entr" presetSubtype="16" fill="hold" nodeType="clickEffect">
                                  <p:stCondLst>
                                    <p:cond delay="0"/>
                                  </p:stCondLst>
                                  <p:childTnLst>
                                    <p:set>
                                      <p:cBhvr>
                                        <p:cTn id="34" dur="1" fill="hold">
                                          <p:stCondLst>
                                            <p:cond delay="0"/>
                                          </p:stCondLst>
                                        </p:cTn>
                                        <p:tgtEl>
                                          <p:spTgt spid="7313"/>
                                        </p:tgtEl>
                                        <p:attrNameLst>
                                          <p:attrName>style.visibility</p:attrName>
                                        </p:attrNameLst>
                                      </p:cBhvr>
                                      <p:to>
                                        <p:strVal val="visible"/>
                                      </p:to>
                                    </p:set>
                                    <p:animEffect>
                                      <p:cBhvr>
                                        <p:cTn id="35" dur="1750"/>
                                        <p:tgtEl>
                                          <p:spTgt spid="7313"/>
                                        </p:tgtEl>
                                      </p:cBhvr>
                                    </p:animEffect>
                                  </p:childTnLst>
                                </p:cTn>
                              </p:par>
                              <p:par>
                                <p:cTn id="36" presetID="6" presetClass="entr" presetSubtype="16" fill="hold" nodeType="withEffect">
                                  <p:stCondLst>
                                    <p:cond delay="0"/>
                                  </p:stCondLst>
                                  <p:childTnLst>
                                    <p:set>
                                      <p:cBhvr>
                                        <p:cTn id="37" dur="1" fill="hold">
                                          <p:stCondLst>
                                            <p:cond delay="0"/>
                                          </p:stCondLst>
                                        </p:cTn>
                                        <p:tgtEl>
                                          <p:spTgt spid="7331"/>
                                        </p:tgtEl>
                                        <p:attrNameLst>
                                          <p:attrName>style.visibility</p:attrName>
                                        </p:attrNameLst>
                                      </p:cBhvr>
                                      <p:to>
                                        <p:strVal val="visible"/>
                                      </p:to>
                                    </p:set>
                                    <p:animEffect>
                                      <p:cBhvr>
                                        <p:cTn id="38" dur="1750"/>
                                        <p:tgtEl>
                                          <p:spTgt spid="7331"/>
                                        </p:tgtEl>
                                      </p:cBhvr>
                                    </p:animEffect>
                                  </p:childTnLst>
                                </p:cTn>
                              </p:par>
                              <p:par>
                                <p:cTn id="39" presetID="6" presetClass="entr" presetSubtype="16" fill="hold" nodeType="withEffect">
                                  <p:stCondLst>
                                    <p:cond delay="0"/>
                                  </p:stCondLst>
                                  <p:childTnLst>
                                    <p:set>
                                      <p:cBhvr>
                                        <p:cTn id="40" dur="1" fill="hold">
                                          <p:stCondLst>
                                            <p:cond delay="0"/>
                                          </p:stCondLst>
                                        </p:cTn>
                                        <p:tgtEl>
                                          <p:spTgt spid="7327"/>
                                        </p:tgtEl>
                                        <p:attrNameLst>
                                          <p:attrName>style.visibility</p:attrName>
                                        </p:attrNameLst>
                                      </p:cBhvr>
                                      <p:to>
                                        <p:strVal val="visible"/>
                                      </p:to>
                                    </p:set>
                                    <p:animEffect>
                                      <p:cBhvr>
                                        <p:cTn id="41" dur="1750"/>
                                        <p:tgtEl>
                                          <p:spTgt spid="7327"/>
                                        </p:tgtEl>
                                      </p:cBhvr>
                                    </p:animEffect>
                                  </p:childTnLst>
                                </p:cTn>
                              </p:par>
                              <p:par>
                                <p:cTn id="42" presetID="6" presetClass="entr" presetSubtype="16" fill="hold" nodeType="withEffect">
                                  <p:stCondLst>
                                    <p:cond delay="0"/>
                                  </p:stCondLst>
                                  <p:childTnLst>
                                    <p:set>
                                      <p:cBhvr>
                                        <p:cTn id="43" dur="1" fill="hold">
                                          <p:stCondLst>
                                            <p:cond delay="0"/>
                                          </p:stCondLst>
                                        </p:cTn>
                                        <p:tgtEl>
                                          <p:spTgt spid="7323"/>
                                        </p:tgtEl>
                                        <p:attrNameLst>
                                          <p:attrName>style.visibility</p:attrName>
                                        </p:attrNameLst>
                                      </p:cBhvr>
                                      <p:to>
                                        <p:strVal val="visible"/>
                                      </p:to>
                                    </p:set>
                                    <p:animEffect>
                                      <p:cBhvr>
                                        <p:cTn id="44" dur="1750"/>
                                        <p:tgtEl>
                                          <p:spTgt spid="7323"/>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7393"/>
                                        </p:tgtEl>
                                        <p:attrNameLst>
                                          <p:attrName>style.visibility</p:attrName>
                                        </p:attrNameLst>
                                      </p:cBhvr>
                                      <p:to>
                                        <p:strVal val="visible"/>
                                      </p:to>
                                    </p:set>
                                    <p:animEffect>
                                      <p:cBhvr>
                                        <p:cTn id="49" dur="500"/>
                                        <p:tgtEl>
                                          <p:spTgt spid="7393"/>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7394"/>
                                        </p:tgtEl>
                                        <p:attrNameLst>
                                          <p:attrName>style.visibility</p:attrName>
                                        </p:attrNameLst>
                                      </p:cBhvr>
                                      <p:to>
                                        <p:strVal val="visible"/>
                                      </p:to>
                                    </p:set>
                                    <p:animEffect>
                                      <p:cBhvr>
                                        <p:cTn id="52" dur="500"/>
                                        <p:tgtEl>
                                          <p:spTgt spid="7394"/>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7395"/>
                                        </p:tgtEl>
                                        <p:attrNameLst>
                                          <p:attrName>style.visibility</p:attrName>
                                        </p:attrNameLst>
                                      </p:cBhvr>
                                      <p:to>
                                        <p:strVal val="visible"/>
                                      </p:to>
                                    </p:set>
                                    <p:animEffect>
                                      <p:cBhvr>
                                        <p:cTn id="55" dur="500"/>
                                        <p:tgtEl>
                                          <p:spTgt spid="7395"/>
                                        </p:tgtEl>
                                      </p:cBhvr>
                                    </p:animEffect>
                                  </p:childTnLst>
                                </p:cTn>
                              </p:par>
                              <p:par>
                                <p:cTn id="56" presetID="22" presetClass="entr" presetSubtype="8" fill="hold" grpId="0" nodeType="withEffect">
                                  <p:stCondLst>
                                    <p:cond delay="0"/>
                                  </p:stCondLst>
                                  <p:childTnLst>
                                    <p:set>
                                      <p:cBhvr>
                                        <p:cTn id="57" dur="1" fill="hold">
                                          <p:stCondLst>
                                            <p:cond delay="0"/>
                                          </p:stCondLst>
                                        </p:cTn>
                                        <p:tgtEl>
                                          <p:spTgt spid="7396"/>
                                        </p:tgtEl>
                                        <p:attrNameLst>
                                          <p:attrName>style.visibility</p:attrName>
                                        </p:attrNameLst>
                                      </p:cBhvr>
                                      <p:to>
                                        <p:strVal val="visible"/>
                                      </p:to>
                                    </p:set>
                                    <p:animEffect>
                                      <p:cBhvr>
                                        <p:cTn id="58" dur="500"/>
                                        <p:tgtEl>
                                          <p:spTgt spid="73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93" grpId="0" bldLvl="0" autoUpdateAnimBg="0"/>
      <p:bldP spid="7394" grpId="0" bldLvl="0" autoUpdateAnimBg="0"/>
      <p:bldP spid="7395" grpId="0" bldLvl="0" autoUpdateAnimBg="0"/>
      <p:bldP spid="7396" grpId="0" bldLvl="0"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8195"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8196"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01</a:t>
            </a:r>
          </a:p>
        </p:txBody>
      </p:sp>
      <p:grpSp>
        <p:nvGrpSpPr>
          <p:cNvPr id="8197" name="组合 11"/>
          <p:cNvGrpSpPr>
            <a:grpSpLocks/>
          </p:cNvGrpSpPr>
          <p:nvPr/>
        </p:nvGrpSpPr>
        <p:grpSpPr bwMode="auto">
          <a:xfrm>
            <a:off x="361950" y="280988"/>
            <a:ext cx="828675" cy="827087"/>
            <a:chOff x="0" y="0"/>
            <a:chExt cx="3127289" cy="3141371"/>
          </a:xfrm>
        </p:grpSpPr>
        <p:grpSp>
          <p:nvGrpSpPr>
            <p:cNvPr id="8213" name="组合 12"/>
            <p:cNvGrpSpPr>
              <a:grpSpLocks/>
            </p:cNvGrpSpPr>
            <p:nvPr/>
          </p:nvGrpSpPr>
          <p:grpSpPr bwMode="auto">
            <a:xfrm rot="4947725">
              <a:off x="-7041" y="7041"/>
              <a:ext cx="3141371" cy="3127289"/>
              <a:chOff x="0" y="0"/>
              <a:chExt cx="4249738" cy="4230688"/>
            </a:xfrm>
          </p:grpSpPr>
          <p:sp>
            <p:nvSpPr>
              <p:cNvPr id="8283"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8284"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85"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86"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87"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88"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89"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0"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1"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2"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3"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4"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5"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6"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7"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8"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9"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00"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01"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02"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03"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04"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05"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06"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07"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08"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09"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10"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11"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12"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13"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14"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15"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16"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17"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18"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19"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0"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1"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22"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3"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4"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5"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6"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7"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8"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9"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30"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31"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32"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33"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34"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35"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36"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40"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41"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44"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45"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47"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48"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8214" name="组合 13"/>
            <p:cNvGrpSpPr>
              <a:grpSpLocks/>
            </p:cNvGrpSpPr>
            <p:nvPr/>
          </p:nvGrpSpPr>
          <p:grpSpPr bwMode="auto">
            <a:xfrm rot="-3775067">
              <a:off x="170520" y="183807"/>
              <a:ext cx="2786247" cy="2773758"/>
              <a:chOff x="0" y="0"/>
              <a:chExt cx="4249738" cy="4230688"/>
            </a:xfrm>
          </p:grpSpPr>
          <p:sp>
            <p:nvSpPr>
              <p:cNvPr id="8215"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8216"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17"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18"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19"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20"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21"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22"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23"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24"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25"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26"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27"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28"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29"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30"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31"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32"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33"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34"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35"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36"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37"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38"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39"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40"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41"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42"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43"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44"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45"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46"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47"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48"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49"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50"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51"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52"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53"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54"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55"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56"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57"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58"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59"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0"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1"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2"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3"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4"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5"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6"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7"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8"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9"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0"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1"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2"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3"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4"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5"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6"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77"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8"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9"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80"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81"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82"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8337" name="KSO_Shape"/>
          <p:cNvSpPr>
            <a:spLocks noChangeArrowheads="1"/>
          </p:cNvSpPr>
          <p:nvPr/>
        </p:nvSpPr>
        <p:spPr bwMode="auto">
          <a:xfrm>
            <a:off x="5411788" y="3302000"/>
            <a:ext cx="1947862" cy="2541588"/>
          </a:xfrm>
          <a:custGeom>
            <a:avLst/>
            <a:gdLst>
              <a:gd name="T0" fmla="*/ 2147483646 w 4844"/>
              <a:gd name="T1" fmla="*/ 2147483646 h 6318"/>
              <a:gd name="T2" fmla="*/ 2147483646 w 4844"/>
              <a:gd name="T3" fmla="*/ 2147483646 h 6318"/>
              <a:gd name="T4" fmla="*/ 2147483646 w 4844"/>
              <a:gd name="T5" fmla="*/ 2147483646 h 6318"/>
              <a:gd name="T6" fmla="*/ 2147483646 w 4844"/>
              <a:gd name="T7" fmla="*/ 2147483646 h 6318"/>
              <a:gd name="T8" fmla="*/ 2147483646 w 4844"/>
              <a:gd name="T9" fmla="*/ 2147483646 h 6318"/>
              <a:gd name="T10" fmla="*/ 2147483646 w 4844"/>
              <a:gd name="T11" fmla="*/ 2147483646 h 6318"/>
              <a:gd name="T12" fmla="*/ 2147483646 w 4844"/>
              <a:gd name="T13" fmla="*/ 2147483646 h 6318"/>
              <a:gd name="T14" fmla="*/ 2147483646 w 4844"/>
              <a:gd name="T15" fmla="*/ 2147483646 h 6318"/>
              <a:gd name="T16" fmla="*/ 2147483646 w 4844"/>
              <a:gd name="T17" fmla="*/ 2147483646 h 6318"/>
              <a:gd name="T18" fmla="*/ 2147483646 w 4844"/>
              <a:gd name="T19" fmla="*/ 2147483646 h 6318"/>
              <a:gd name="T20" fmla="*/ 2147483646 w 4844"/>
              <a:gd name="T21" fmla="*/ 2147483646 h 6318"/>
              <a:gd name="T22" fmla="*/ 2147483646 w 4844"/>
              <a:gd name="T23" fmla="*/ 2147483646 h 6318"/>
              <a:gd name="T24" fmla="*/ 2147483646 w 4844"/>
              <a:gd name="T25" fmla="*/ 2147483646 h 6318"/>
              <a:gd name="T26" fmla="*/ 2147483646 w 4844"/>
              <a:gd name="T27" fmla="*/ 2147483646 h 6318"/>
              <a:gd name="T28" fmla="*/ 2147483646 w 4844"/>
              <a:gd name="T29" fmla="*/ 2147483646 h 6318"/>
              <a:gd name="T30" fmla="*/ 2147483646 w 4844"/>
              <a:gd name="T31" fmla="*/ 2147483646 h 6318"/>
              <a:gd name="T32" fmla="*/ 2147483646 w 4844"/>
              <a:gd name="T33" fmla="*/ 2147483646 h 6318"/>
              <a:gd name="T34" fmla="*/ 2147483646 w 4844"/>
              <a:gd name="T35" fmla="*/ 2147483646 h 6318"/>
              <a:gd name="T36" fmla="*/ 2147483646 w 4844"/>
              <a:gd name="T37" fmla="*/ 2147483646 h 6318"/>
              <a:gd name="T38" fmla="*/ 2147483646 w 4844"/>
              <a:gd name="T39" fmla="*/ 2147483646 h 6318"/>
              <a:gd name="T40" fmla="*/ 2147483646 w 4844"/>
              <a:gd name="T41" fmla="*/ 2147483646 h 6318"/>
              <a:gd name="T42" fmla="*/ 2147483646 w 4844"/>
              <a:gd name="T43" fmla="*/ 2147483646 h 6318"/>
              <a:gd name="T44" fmla="*/ 2147483646 w 4844"/>
              <a:gd name="T45" fmla="*/ 2147483646 h 6318"/>
              <a:gd name="T46" fmla="*/ 2147483646 w 4844"/>
              <a:gd name="T47" fmla="*/ 2147483646 h 6318"/>
              <a:gd name="T48" fmla="*/ 2147483646 w 4844"/>
              <a:gd name="T49" fmla="*/ 2147483646 h 6318"/>
              <a:gd name="T50" fmla="*/ 2147483646 w 4844"/>
              <a:gd name="T51" fmla="*/ 2147483646 h 6318"/>
              <a:gd name="T52" fmla="*/ 2147483646 w 4844"/>
              <a:gd name="T53" fmla="*/ 2147483646 h 6318"/>
              <a:gd name="T54" fmla="*/ 2147483646 w 4844"/>
              <a:gd name="T55" fmla="*/ 2147483646 h 6318"/>
              <a:gd name="T56" fmla="*/ 2147483646 w 4844"/>
              <a:gd name="T57" fmla="*/ 2147483646 h 6318"/>
              <a:gd name="T58" fmla="*/ 2147483646 w 4844"/>
              <a:gd name="T59" fmla="*/ 2147483646 h 6318"/>
              <a:gd name="T60" fmla="*/ 2147483646 w 4844"/>
              <a:gd name="T61" fmla="*/ 2147483646 h 6318"/>
              <a:gd name="T62" fmla="*/ 2147483646 w 4844"/>
              <a:gd name="T63" fmla="*/ 2147483646 h 6318"/>
              <a:gd name="T64" fmla="*/ 2147483646 w 4844"/>
              <a:gd name="T65" fmla="*/ 2147483646 h 6318"/>
              <a:gd name="T66" fmla="*/ 2147483646 w 4844"/>
              <a:gd name="T67" fmla="*/ 2147483646 h 6318"/>
              <a:gd name="T68" fmla="*/ 2147483646 w 4844"/>
              <a:gd name="T69" fmla="*/ 2147483646 h 6318"/>
              <a:gd name="T70" fmla="*/ 2147483646 w 4844"/>
              <a:gd name="T71" fmla="*/ 2147483646 h 6318"/>
              <a:gd name="T72" fmla="*/ 2147483646 w 4844"/>
              <a:gd name="T73" fmla="*/ 2147483646 h 6318"/>
              <a:gd name="T74" fmla="*/ 2147483646 w 4844"/>
              <a:gd name="T75" fmla="*/ 2147483646 h 6318"/>
              <a:gd name="T76" fmla="*/ 2147483646 w 4844"/>
              <a:gd name="T77" fmla="*/ 2147483646 h 6318"/>
              <a:gd name="T78" fmla="*/ 2147483646 w 4844"/>
              <a:gd name="T79" fmla="*/ 2147483646 h 6318"/>
              <a:gd name="T80" fmla="*/ 2147483646 w 4844"/>
              <a:gd name="T81" fmla="*/ 2147483646 h 6318"/>
              <a:gd name="T82" fmla="*/ 2147483646 w 4844"/>
              <a:gd name="T83" fmla="*/ 2147483646 h 6318"/>
              <a:gd name="T84" fmla="*/ 0 w 4844"/>
              <a:gd name="T85" fmla="*/ 2147483646 h 6318"/>
              <a:gd name="T86" fmla="*/ 2147483646 w 4844"/>
              <a:gd name="T87" fmla="*/ 2147483646 h 6318"/>
              <a:gd name="T88" fmla="*/ 2147483646 w 4844"/>
              <a:gd name="T89" fmla="*/ 2147483646 h 6318"/>
              <a:gd name="T90" fmla="*/ 2147483646 w 4844"/>
              <a:gd name="T91" fmla="*/ 2147483646 h 6318"/>
              <a:gd name="T92" fmla="*/ 2147483646 w 4844"/>
              <a:gd name="T93" fmla="*/ 2147483646 h 6318"/>
              <a:gd name="T94" fmla="*/ 2147483646 w 4844"/>
              <a:gd name="T95" fmla="*/ 2147483646 h 6318"/>
              <a:gd name="T96" fmla="*/ 2147483646 w 4844"/>
              <a:gd name="T97" fmla="*/ 2147483646 h 6318"/>
              <a:gd name="T98" fmla="*/ 2147483646 w 4844"/>
              <a:gd name="T99" fmla="*/ 2147483646 h 6318"/>
              <a:gd name="T100" fmla="*/ 2147483646 w 4844"/>
              <a:gd name="T101" fmla="*/ 2147483646 h 6318"/>
              <a:gd name="T102" fmla="*/ 2147483646 w 4844"/>
              <a:gd name="T103" fmla="*/ 2147483646 h 6318"/>
              <a:gd name="T104" fmla="*/ 2147483646 w 4844"/>
              <a:gd name="T105" fmla="*/ 2147483646 h 6318"/>
              <a:gd name="T106" fmla="*/ 2147483646 w 4844"/>
              <a:gd name="T107" fmla="*/ 2147483646 h 6318"/>
              <a:gd name="T108" fmla="*/ 2147483646 w 4844"/>
              <a:gd name="T109" fmla="*/ 2147483646 h 6318"/>
              <a:gd name="T110" fmla="*/ 2147483646 w 4844"/>
              <a:gd name="T111" fmla="*/ 2147483646 h 6318"/>
              <a:gd name="T112" fmla="*/ 2147483646 w 4844"/>
              <a:gd name="T113" fmla="*/ 2147483646 h 6318"/>
              <a:gd name="T114" fmla="*/ 2147483646 w 4844"/>
              <a:gd name="T115" fmla="*/ 2147483646 h 6318"/>
              <a:gd name="T116" fmla="*/ 2147483646 w 4844"/>
              <a:gd name="T117" fmla="*/ 2147483646 h 6318"/>
              <a:gd name="T118" fmla="*/ 2147483646 w 4844"/>
              <a:gd name="T119" fmla="*/ 2147483646 h 6318"/>
              <a:gd name="T120" fmla="*/ 2147483646 w 4844"/>
              <a:gd name="T121" fmla="*/ 2147483646 h 6318"/>
              <a:gd name="T122" fmla="*/ 2147483646 w 4844"/>
              <a:gd name="T123" fmla="*/ 2147483646 h 6318"/>
              <a:gd name="T124" fmla="*/ 2147483646 w 4844"/>
              <a:gd name="T125" fmla="*/ 2147483646 h 63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844"/>
              <a:gd name="T190" fmla="*/ 0 h 6318"/>
              <a:gd name="T191" fmla="*/ 4844 w 4844"/>
              <a:gd name="T192" fmla="*/ 6318 h 63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844" h="6318">
                <a:moveTo>
                  <a:pt x="2116" y="4309"/>
                </a:moveTo>
                <a:lnTo>
                  <a:pt x="2116" y="4309"/>
                </a:lnTo>
                <a:lnTo>
                  <a:pt x="2133" y="4322"/>
                </a:lnTo>
                <a:lnTo>
                  <a:pt x="2153" y="4335"/>
                </a:lnTo>
                <a:lnTo>
                  <a:pt x="2181" y="4353"/>
                </a:lnTo>
                <a:lnTo>
                  <a:pt x="2217" y="4374"/>
                </a:lnTo>
                <a:lnTo>
                  <a:pt x="2259" y="4396"/>
                </a:lnTo>
                <a:lnTo>
                  <a:pt x="2308" y="4421"/>
                </a:lnTo>
                <a:lnTo>
                  <a:pt x="2335" y="4433"/>
                </a:lnTo>
                <a:lnTo>
                  <a:pt x="2364" y="4444"/>
                </a:lnTo>
                <a:lnTo>
                  <a:pt x="2393" y="4456"/>
                </a:lnTo>
                <a:lnTo>
                  <a:pt x="2425" y="4468"/>
                </a:lnTo>
                <a:lnTo>
                  <a:pt x="2458" y="4480"/>
                </a:lnTo>
                <a:lnTo>
                  <a:pt x="2492" y="4490"/>
                </a:lnTo>
                <a:lnTo>
                  <a:pt x="2528" y="4500"/>
                </a:lnTo>
                <a:lnTo>
                  <a:pt x="2565" y="4509"/>
                </a:lnTo>
                <a:lnTo>
                  <a:pt x="2604" y="4518"/>
                </a:lnTo>
                <a:lnTo>
                  <a:pt x="2643" y="4526"/>
                </a:lnTo>
                <a:lnTo>
                  <a:pt x="2684" y="4531"/>
                </a:lnTo>
                <a:lnTo>
                  <a:pt x="2726" y="4537"/>
                </a:lnTo>
                <a:lnTo>
                  <a:pt x="2770" y="4540"/>
                </a:lnTo>
                <a:lnTo>
                  <a:pt x="2813" y="4542"/>
                </a:lnTo>
                <a:lnTo>
                  <a:pt x="2859" y="4543"/>
                </a:lnTo>
                <a:lnTo>
                  <a:pt x="2906" y="4542"/>
                </a:lnTo>
                <a:lnTo>
                  <a:pt x="2954" y="4540"/>
                </a:lnTo>
                <a:lnTo>
                  <a:pt x="3002" y="4535"/>
                </a:lnTo>
                <a:lnTo>
                  <a:pt x="3051" y="4528"/>
                </a:lnTo>
                <a:lnTo>
                  <a:pt x="3101" y="4519"/>
                </a:lnTo>
                <a:lnTo>
                  <a:pt x="3152" y="4508"/>
                </a:lnTo>
                <a:lnTo>
                  <a:pt x="3205" y="4494"/>
                </a:lnTo>
                <a:lnTo>
                  <a:pt x="3257" y="4479"/>
                </a:lnTo>
                <a:lnTo>
                  <a:pt x="3311" y="4460"/>
                </a:lnTo>
                <a:lnTo>
                  <a:pt x="3366" y="4439"/>
                </a:lnTo>
                <a:lnTo>
                  <a:pt x="3420" y="4414"/>
                </a:lnTo>
                <a:lnTo>
                  <a:pt x="3476" y="4387"/>
                </a:lnTo>
                <a:lnTo>
                  <a:pt x="3532" y="4357"/>
                </a:lnTo>
                <a:lnTo>
                  <a:pt x="3589" y="4324"/>
                </a:lnTo>
                <a:lnTo>
                  <a:pt x="3646" y="4287"/>
                </a:lnTo>
                <a:lnTo>
                  <a:pt x="3704" y="4247"/>
                </a:lnTo>
                <a:lnTo>
                  <a:pt x="3762" y="4202"/>
                </a:lnTo>
                <a:lnTo>
                  <a:pt x="3821" y="4155"/>
                </a:lnTo>
                <a:lnTo>
                  <a:pt x="3850" y="4130"/>
                </a:lnTo>
                <a:lnTo>
                  <a:pt x="3880" y="4104"/>
                </a:lnTo>
                <a:lnTo>
                  <a:pt x="3909" y="4077"/>
                </a:lnTo>
                <a:lnTo>
                  <a:pt x="3939" y="4048"/>
                </a:lnTo>
                <a:lnTo>
                  <a:pt x="3969" y="4019"/>
                </a:lnTo>
                <a:lnTo>
                  <a:pt x="3998" y="3989"/>
                </a:lnTo>
                <a:lnTo>
                  <a:pt x="4028" y="3959"/>
                </a:lnTo>
                <a:lnTo>
                  <a:pt x="4058" y="3927"/>
                </a:lnTo>
                <a:lnTo>
                  <a:pt x="4088" y="3893"/>
                </a:lnTo>
                <a:lnTo>
                  <a:pt x="4118" y="3859"/>
                </a:lnTo>
                <a:lnTo>
                  <a:pt x="4149" y="3824"/>
                </a:lnTo>
                <a:lnTo>
                  <a:pt x="4179" y="3787"/>
                </a:lnTo>
                <a:lnTo>
                  <a:pt x="4209" y="3749"/>
                </a:lnTo>
                <a:lnTo>
                  <a:pt x="4239" y="3710"/>
                </a:lnTo>
                <a:lnTo>
                  <a:pt x="4269" y="3671"/>
                </a:lnTo>
                <a:lnTo>
                  <a:pt x="4300" y="3630"/>
                </a:lnTo>
                <a:lnTo>
                  <a:pt x="4330" y="3588"/>
                </a:lnTo>
                <a:lnTo>
                  <a:pt x="4361" y="3544"/>
                </a:lnTo>
                <a:lnTo>
                  <a:pt x="4391" y="3500"/>
                </a:lnTo>
                <a:lnTo>
                  <a:pt x="4421" y="3454"/>
                </a:lnTo>
                <a:lnTo>
                  <a:pt x="4451" y="3407"/>
                </a:lnTo>
                <a:lnTo>
                  <a:pt x="4482" y="3358"/>
                </a:lnTo>
                <a:lnTo>
                  <a:pt x="4512" y="3309"/>
                </a:lnTo>
                <a:lnTo>
                  <a:pt x="4542" y="3257"/>
                </a:lnTo>
                <a:lnTo>
                  <a:pt x="4572" y="3206"/>
                </a:lnTo>
                <a:lnTo>
                  <a:pt x="4603" y="3153"/>
                </a:lnTo>
                <a:lnTo>
                  <a:pt x="4633" y="3097"/>
                </a:lnTo>
                <a:lnTo>
                  <a:pt x="4664" y="3041"/>
                </a:lnTo>
                <a:lnTo>
                  <a:pt x="4694" y="2984"/>
                </a:lnTo>
                <a:lnTo>
                  <a:pt x="4724" y="2925"/>
                </a:lnTo>
                <a:lnTo>
                  <a:pt x="4784" y="2804"/>
                </a:lnTo>
                <a:lnTo>
                  <a:pt x="4844" y="2675"/>
                </a:lnTo>
                <a:lnTo>
                  <a:pt x="4813" y="2671"/>
                </a:lnTo>
                <a:lnTo>
                  <a:pt x="4778" y="2665"/>
                </a:lnTo>
                <a:lnTo>
                  <a:pt x="4728" y="2659"/>
                </a:lnTo>
                <a:lnTo>
                  <a:pt x="4667" y="2651"/>
                </a:lnTo>
                <a:lnTo>
                  <a:pt x="4595" y="2643"/>
                </a:lnTo>
                <a:lnTo>
                  <a:pt x="4513" y="2636"/>
                </a:lnTo>
                <a:lnTo>
                  <a:pt x="4423" y="2630"/>
                </a:lnTo>
                <a:lnTo>
                  <a:pt x="4324" y="2625"/>
                </a:lnTo>
                <a:lnTo>
                  <a:pt x="4272" y="2624"/>
                </a:lnTo>
                <a:lnTo>
                  <a:pt x="4219" y="2624"/>
                </a:lnTo>
                <a:lnTo>
                  <a:pt x="4163" y="2624"/>
                </a:lnTo>
                <a:lnTo>
                  <a:pt x="4107" y="2624"/>
                </a:lnTo>
                <a:lnTo>
                  <a:pt x="4049" y="2626"/>
                </a:lnTo>
                <a:lnTo>
                  <a:pt x="3990" y="2628"/>
                </a:lnTo>
                <a:lnTo>
                  <a:pt x="3930" y="2632"/>
                </a:lnTo>
                <a:lnTo>
                  <a:pt x="3870" y="2636"/>
                </a:lnTo>
                <a:lnTo>
                  <a:pt x="3808" y="2642"/>
                </a:lnTo>
                <a:lnTo>
                  <a:pt x="3746" y="2648"/>
                </a:lnTo>
                <a:lnTo>
                  <a:pt x="3683" y="2657"/>
                </a:lnTo>
                <a:lnTo>
                  <a:pt x="3620" y="2666"/>
                </a:lnTo>
                <a:lnTo>
                  <a:pt x="3557" y="2677"/>
                </a:lnTo>
                <a:lnTo>
                  <a:pt x="3494" y="2690"/>
                </a:lnTo>
                <a:lnTo>
                  <a:pt x="3430" y="2704"/>
                </a:lnTo>
                <a:lnTo>
                  <a:pt x="3367" y="2720"/>
                </a:lnTo>
                <a:lnTo>
                  <a:pt x="3303" y="2737"/>
                </a:lnTo>
                <a:lnTo>
                  <a:pt x="3241" y="2756"/>
                </a:lnTo>
                <a:lnTo>
                  <a:pt x="3178" y="2777"/>
                </a:lnTo>
                <a:lnTo>
                  <a:pt x="3117" y="2800"/>
                </a:lnTo>
                <a:lnTo>
                  <a:pt x="3055" y="2825"/>
                </a:lnTo>
                <a:lnTo>
                  <a:pt x="2995" y="2851"/>
                </a:lnTo>
                <a:lnTo>
                  <a:pt x="2936" y="2880"/>
                </a:lnTo>
                <a:lnTo>
                  <a:pt x="2877" y="2913"/>
                </a:lnTo>
                <a:lnTo>
                  <a:pt x="2820" y="2946"/>
                </a:lnTo>
                <a:lnTo>
                  <a:pt x="2792" y="2964"/>
                </a:lnTo>
                <a:lnTo>
                  <a:pt x="2764" y="2982"/>
                </a:lnTo>
                <a:lnTo>
                  <a:pt x="2738" y="3001"/>
                </a:lnTo>
                <a:lnTo>
                  <a:pt x="2711" y="3020"/>
                </a:lnTo>
                <a:lnTo>
                  <a:pt x="2684" y="3041"/>
                </a:lnTo>
                <a:lnTo>
                  <a:pt x="2658" y="3061"/>
                </a:lnTo>
                <a:lnTo>
                  <a:pt x="2632" y="3082"/>
                </a:lnTo>
                <a:lnTo>
                  <a:pt x="2607" y="3105"/>
                </a:lnTo>
                <a:lnTo>
                  <a:pt x="2582" y="3128"/>
                </a:lnTo>
                <a:lnTo>
                  <a:pt x="2558" y="3152"/>
                </a:lnTo>
                <a:lnTo>
                  <a:pt x="2533" y="3175"/>
                </a:lnTo>
                <a:lnTo>
                  <a:pt x="2510" y="3199"/>
                </a:lnTo>
                <a:lnTo>
                  <a:pt x="2488" y="3225"/>
                </a:lnTo>
                <a:lnTo>
                  <a:pt x="2465" y="3252"/>
                </a:lnTo>
                <a:lnTo>
                  <a:pt x="2443" y="3279"/>
                </a:lnTo>
                <a:lnTo>
                  <a:pt x="2422" y="3307"/>
                </a:lnTo>
                <a:lnTo>
                  <a:pt x="2402" y="3334"/>
                </a:lnTo>
                <a:lnTo>
                  <a:pt x="2382" y="3363"/>
                </a:lnTo>
                <a:lnTo>
                  <a:pt x="2362" y="3394"/>
                </a:lnTo>
                <a:lnTo>
                  <a:pt x="2343" y="3424"/>
                </a:lnTo>
                <a:lnTo>
                  <a:pt x="2325" y="3456"/>
                </a:lnTo>
                <a:lnTo>
                  <a:pt x="2307" y="3487"/>
                </a:lnTo>
                <a:lnTo>
                  <a:pt x="2290" y="3521"/>
                </a:lnTo>
                <a:lnTo>
                  <a:pt x="2275" y="3554"/>
                </a:lnTo>
                <a:lnTo>
                  <a:pt x="2259" y="3589"/>
                </a:lnTo>
                <a:lnTo>
                  <a:pt x="2243" y="3624"/>
                </a:lnTo>
                <a:lnTo>
                  <a:pt x="2230" y="3660"/>
                </a:lnTo>
                <a:lnTo>
                  <a:pt x="2217" y="3698"/>
                </a:lnTo>
                <a:lnTo>
                  <a:pt x="2204" y="3736"/>
                </a:lnTo>
                <a:lnTo>
                  <a:pt x="2192" y="3774"/>
                </a:lnTo>
                <a:lnTo>
                  <a:pt x="2181" y="3814"/>
                </a:lnTo>
                <a:lnTo>
                  <a:pt x="2171" y="3854"/>
                </a:lnTo>
                <a:lnTo>
                  <a:pt x="2162" y="3895"/>
                </a:lnTo>
                <a:lnTo>
                  <a:pt x="2153" y="3938"/>
                </a:lnTo>
                <a:lnTo>
                  <a:pt x="2145" y="3981"/>
                </a:lnTo>
                <a:lnTo>
                  <a:pt x="2139" y="4025"/>
                </a:lnTo>
                <a:lnTo>
                  <a:pt x="2133" y="4069"/>
                </a:lnTo>
                <a:lnTo>
                  <a:pt x="2127" y="4116"/>
                </a:lnTo>
                <a:lnTo>
                  <a:pt x="2123" y="4163"/>
                </a:lnTo>
                <a:lnTo>
                  <a:pt x="2121" y="4210"/>
                </a:lnTo>
                <a:lnTo>
                  <a:pt x="2117" y="4259"/>
                </a:lnTo>
                <a:lnTo>
                  <a:pt x="2116" y="4309"/>
                </a:lnTo>
                <a:close/>
                <a:moveTo>
                  <a:pt x="2334" y="5731"/>
                </a:moveTo>
                <a:lnTo>
                  <a:pt x="2334" y="5731"/>
                </a:lnTo>
                <a:lnTo>
                  <a:pt x="2292" y="5674"/>
                </a:lnTo>
                <a:lnTo>
                  <a:pt x="2252" y="5615"/>
                </a:lnTo>
                <a:lnTo>
                  <a:pt x="2213" y="5554"/>
                </a:lnTo>
                <a:lnTo>
                  <a:pt x="2174" y="5489"/>
                </a:lnTo>
                <a:lnTo>
                  <a:pt x="2136" y="5424"/>
                </a:lnTo>
                <a:lnTo>
                  <a:pt x="2101" y="5355"/>
                </a:lnTo>
                <a:lnTo>
                  <a:pt x="2066" y="5285"/>
                </a:lnTo>
                <a:lnTo>
                  <a:pt x="2034" y="5212"/>
                </a:lnTo>
                <a:lnTo>
                  <a:pt x="2017" y="5175"/>
                </a:lnTo>
                <a:lnTo>
                  <a:pt x="2002" y="5137"/>
                </a:lnTo>
                <a:lnTo>
                  <a:pt x="1988" y="5099"/>
                </a:lnTo>
                <a:lnTo>
                  <a:pt x="1973" y="5060"/>
                </a:lnTo>
                <a:lnTo>
                  <a:pt x="1960" y="5020"/>
                </a:lnTo>
                <a:lnTo>
                  <a:pt x="1947" y="4980"/>
                </a:lnTo>
                <a:lnTo>
                  <a:pt x="1934" y="4939"/>
                </a:lnTo>
                <a:lnTo>
                  <a:pt x="1922" y="4898"/>
                </a:lnTo>
                <a:lnTo>
                  <a:pt x="1911" y="4857"/>
                </a:lnTo>
                <a:lnTo>
                  <a:pt x="1901" y="4815"/>
                </a:lnTo>
                <a:lnTo>
                  <a:pt x="1891" y="4771"/>
                </a:lnTo>
                <a:lnTo>
                  <a:pt x="1882" y="4728"/>
                </a:lnTo>
                <a:lnTo>
                  <a:pt x="1874" y="4684"/>
                </a:lnTo>
                <a:lnTo>
                  <a:pt x="1866" y="4639"/>
                </a:lnTo>
                <a:lnTo>
                  <a:pt x="1860" y="4594"/>
                </a:lnTo>
                <a:lnTo>
                  <a:pt x="1854" y="4548"/>
                </a:lnTo>
                <a:lnTo>
                  <a:pt x="1848" y="4502"/>
                </a:lnTo>
                <a:lnTo>
                  <a:pt x="1844" y="4455"/>
                </a:lnTo>
                <a:lnTo>
                  <a:pt x="1841" y="4409"/>
                </a:lnTo>
                <a:lnTo>
                  <a:pt x="1838" y="4361"/>
                </a:lnTo>
                <a:lnTo>
                  <a:pt x="1837" y="4311"/>
                </a:lnTo>
                <a:lnTo>
                  <a:pt x="1836" y="4262"/>
                </a:lnTo>
                <a:lnTo>
                  <a:pt x="1837" y="4213"/>
                </a:lnTo>
                <a:lnTo>
                  <a:pt x="1838" y="4163"/>
                </a:lnTo>
                <a:lnTo>
                  <a:pt x="1841" y="4112"/>
                </a:lnTo>
                <a:lnTo>
                  <a:pt x="1844" y="4061"/>
                </a:lnTo>
                <a:lnTo>
                  <a:pt x="1850" y="4009"/>
                </a:lnTo>
                <a:lnTo>
                  <a:pt x="1855" y="3957"/>
                </a:lnTo>
                <a:lnTo>
                  <a:pt x="1862" y="3904"/>
                </a:lnTo>
                <a:lnTo>
                  <a:pt x="1870" y="3851"/>
                </a:lnTo>
                <a:lnTo>
                  <a:pt x="1879" y="3796"/>
                </a:lnTo>
                <a:lnTo>
                  <a:pt x="1889" y="3742"/>
                </a:lnTo>
                <a:lnTo>
                  <a:pt x="1901" y="3687"/>
                </a:lnTo>
                <a:lnTo>
                  <a:pt x="1913" y="3631"/>
                </a:lnTo>
                <a:lnTo>
                  <a:pt x="1927" y="3575"/>
                </a:lnTo>
                <a:lnTo>
                  <a:pt x="1942" y="3518"/>
                </a:lnTo>
                <a:lnTo>
                  <a:pt x="1959" y="3460"/>
                </a:lnTo>
                <a:lnTo>
                  <a:pt x="1977" y="3404"/>
                </a:lnTo>
                <a:lnTo>
                  <a:pt x="1996" y="3344"/>
                </a:lnTo>
                <a:lnTo>
                  <a:pt x="2017" y="3285"/>
                </a:lnTo>
                <a:lnTo>
                  <a:pt x="2038" y="3226"/>
                </a:lnTo>
                <a:lnTo>
                  <a:pt x="2062" y="3166"/>
                </a:lnTo>
                <a:lnTo>
                  <a:pt x="2086" y="3106"/>
                </a:lnTo>
                <a:lnTo>
                  <a:pt x="2113" y="3044"/>
                </a:lnTo>
                <a:lnTo>
                  <a:pt x="2141" y="2983"/>
                </a:lnTo>
                <a:lnTo>
                  <a:pt x="2170" y="2921"/>
                </a:lnTo>
                <a:lnTo>
                  <a:pt x="2201" y="2858"/>
                </a:lnTo>
                <a:lnTo>
                  <a:pt x="2232" y="2795"/>
                </a:lnTo>
                <a:lnTo>
                  <a:pt x="2288" y="2685"/>
                </a:lnTo>
                <a:lnTo>
                  <a:pt x="2340" y="2579"/>
                </a:lnTo>
                <a:lnTo>
                  <a:pt x="2387" y="2476"/>
                </a:lnTo>
                <a:lnTo>
                  <a:pt x="2432" y="2374"/>
                </a:lnTo>
                <a:lnTo>
                  <a:pt x="2472" y="2276"/>
                </a:lnTo>
                <a:lnTo>
                  <a:pt x="2508" y="2180"/>
                </a:lnTo>
                <a:lnTo>
                  <a:pt x="2541" y="2087"/>
                </a:lnTo>
                <a:lnTo>
                  <a:pt x="2571" y="1996"/>
                </a:lnTo>
                <a:lnTo>
                  <a:pt x="2597" y="1909"/>
                </a:lnTo>
                <a:lnTo>
                  <a:pt x="2620" y="1823"/>
                </a:lnTo>
                <a:lnTo>
                  <a:pt x="2640" y="1741"/>
                </a:lnTo>
                <a:lnTo>
                  <a:pt x="2658" y="1660"/>
                </a:lnTo>
                <a:lnTo>
                  <a:pt x="2672" y="1582"/>
                </a:lnTo>
                <a:lnTo>
                  <a:pt x="2684" y="1506"/>
                </a:lnTo>
                <a:lnTo>
                  <a:pt x="2693" y="1433"/>
                </a:lnTo>
                <a:lnTo>
                  <a:pt x="2698" y="1361"/>
                </a:lnTo>
                <a:lnTo>
                  <a:pt x="2702" y="1293"/>
                </a:lnTo>
                <a:lnTo>
                  <a:pt x="2704" y="1226"/>
                </a:lnTo>
                <a:lnTo>
                  <a:pt x="2703" y="1162"/>
                </a:lnTo>
                <a:lnTo>
                  <a:pt x="2700" y="1100"/>
                </a:lnTo>
                <a:lnTo>
                  <a:pt x="2694" y="1040"/>
                </a:lnTo>
                <a:lnTo>
                  <a:pt x="2686" y="982"/>
                </a:lnTo>
                <a:lnTo>
                  <a:pt x="2677" y="926"/>
                </a:lnTo>
                <a:lnTo>
                  <a:pt x="2666" y="873"/>
                </a:lnTo>
                <a:lnTo>
                  <a:pt x="2654" y="820"/>
                </a:lnTo>
                <a:lnTo>
                  <a:pt x="2639" y="771"/>
                </a:lnTo>
                <a:lnTo>
                  <a:pt x="2624" y="723"/>
                </a:lnTo>
                <a:lnTo>
                  <a:pt x="2607" y="677"/>
                </a:lnTo>
                <a:lnTo>
                  <a:pt x="2588" y="633"/>
                </a:lnTo>
                <a:lnTo>
                  <a:pt x="2568" y="591"/>
                </a:lnTo>
                <a:lnTo>
                  <a:pt x="2548" y="551"/>
                </a:lnTo>
                <a:lnTo>
                  <a:pt x="2526" y="511"/>
                </a:lnTo>
                <a:lnTo>
                  <a:pt x="2503" y="475"/>
                </a:lnTo>
                <a:lnTo>
                  <a:pt x="2480" y="439"/>
                </a:lnTo>
                <a:lnTo>
                  <a:pt x="2455" y="406"/>
                </a:lnTo>
                <a:lnTo>
                  <a:pt x="2431" y="373"/>
                </a:lnTo>
                <a:lnTo>
                  <a:pt x="2405" y="343"/>
                </a:lnTo>
                <a:lnTo>
                  <a:pt x="2379" y="314"/>
                </a:lnTo>
                <a:lnTo>
                  <a:pt x="2354" y="287"/>
                </a:lnTo>
                <a:lnTo>
                  <a:pt x="2327" y="262"/>
                </a:lnTo>
                <a:lnTo>
                  <a:pt x="2301" y="237"/>
                </a:lnTo>
                <a:lnTo>
                  <a:pt x="2275" y="214"/>
                </a:lnTo>
                <a:lnTo>
                  <a:pt x="2249" y="192"/>
                </a:lnTo>
                <a:lnTo>
                  <a:pt x="2223" y="172"/>
                </a:lnTo>
                <a:lnTo>
                  <a:pt x="2197" y="153"/>
                </a:lnTo>
                <a:lnTo>
                  <a:pt x="2172" y="136"/>
                </a:lnTo>
                <a:lnTo>
                  <a:pt x="2147" y="119"/>
                </a:lnTo>
                <a:lnTo>
                  <a:pt x="2123" y="104"/>
                </a:lnTo>
                <a:lnTo>
                  <a:pt x="2076" y="78"/>
                </a:lnTo>
                <a:lnTo>
                  <a:pt x="2034" y="55"/>
                </a:lnTo>
                <a:lnTo>
                  <a:pt x="1996" y="36"/>
                </a:lnTo>
                <a:lnTo>
                  <a:pt x="1962" y="23"/>
                </a:lnTo>
                <a:lnTo>
                  <a:pt x="1935" y="12"/>
                </a:lnTo>
                <a:lnTo>
                  <a:pt x="1915" y="5"/>
                </a:lnTo>
                <a:lnTo>
                  <a:pt x="1898" y="0"/>
                </a:lnTo>
                <a:lnTo>
                  <a:pt x="1912" y="6"/>
                </a:lnTo>
                <a:lnTo>
                  <a:pt x="1930" y="15"/>
                </a:lnTo>
                <a:lnTo>
                  <a:pt x="1952" y="29"/>
                </a:lnTo>
                <a:lnTo>
                  <a:pt x="1980" y="45"/>
                </a:lnTo>
                <a:lnTo>
                  <a:pt x="2011" y="66"/>
                </a:lnTo>
                <a:lnTo>
                  <a:pt x="2047" y="92"/>
                </a:lnTo>
                <a:lnTo>
                  <a:pt x="2085" y="123"/>
                </a:lnTo>
                <a:lnTo>
                  <a:pt x="2125" y="158"/>
                </a:lnTo>
                <a:lnTo>
                  <a:pt x="2146" y="177"/>
                </a:lnTo>
                <a:lnTo>
                  <a:pt x="2168" y="197"/>
                </a:lnTo>
                <a:lnTo>
                  <a:pt x="2188" y="219"/>
                </a:lnTo>
                <a:lnTo>
                  <a:pt x="2209" y="242"/>
                </a:lnTo>
                <a:lnTo>
                  <a:pt x="2230" y="266"/>
                </a:lnTo>
                <a:lnTo>
                  <a:pt x="2251" y="292"/>
                </a:lnTo>
                <a:lnTo>
                  <a:pt x="2272" y="319"/>
                </a:lnTo>
                <a:lnTo>
                  <a:pt x="2292" y="346"/>
                </a:lnTo>
                <a:lnTo>
                  <a:pt x="2313" y="377"/>
                </a:lnTo>
                <a:lnTo>
                  <a:pt x="2331" y="407"/>
                </a:lnTo>
                <a:lnTo>
                  <a:pt x="2352" y="439"/>
                </a:lnTo>
                <a:lnTo>
                  <a:pt x="2369" y="474"/>
                </a:lnTo>
                <a:lnTo>
                  <a:pt x="2387" y="508"/>
                </a:lnTo>
                <a:lnTo>
                  <a:pt x="2404" y="545"/>
                </a:lnTo>
                <a:lnTo>
                  <a:pt x="2420" y="583"/>
                </a:lnTo>
                <a:lnTo>
                  <a:pt x="2435" y="622"/>
                </a:lnTo>
                <a:lnTo>
                  <a:pt x="2449" y="663"/>
                </a:lnTo>
                <a:lnTo>
                  <a:pt x="2461" y="706"/>
                </a:lnTo>
                <a:lnTo>
                  <a:pt x="2472" y="750"/>
                </a:lnTo>
                <a:lnTo>
                  <a:pt x="2482" y="796"/>
                </a:lnTo>
                <a:lnTo>
                  <a:pt x="2491" y="843"/>
                </a:lnTo>
                <a:lnTo>
                  <a:pt x="2498" y="892"/>
                </a:lnTo>
                <a:lnTo>
                  <a:pt x="2503" y="942"/>
                </a:lnTo>
                <a:lnTo>
                  <a:pt x="2507" y="994"/>
                </a:lnTo>
                <a:lnTo>
                  <a:pt x="2509" y="1048"/>
                </a:lnTo>
                <a:lnTo>
                  <a:pt x="2509" y="1104"/>
                </a:lnTo>
                <a:lnTo>
                  <a:pt x="2507" y="1161"/>
                </a:lnTo>
                <a:lnTo>
                  <a:pt x="2502" y="1220"/>
                </a:lnTo>
                <a:lnTo>
                  <a:pt x="2495" y="1280"/>
                </a:lnTo>
                <a:lnTo>
                  <a:pt x="2488" y="1342"/>
                </a:lnTo>
                <a:lnTo>
                  <a:pt x="2476" y="1406"/>
                </a:lnTo>
                <a:lnTo>
                  <a:pt x="2463" y="1472"/>
                </a:lnTo>
                <a:lnTo>
                  <a:pt x="2446" y="1540"/>
                </a:lnTo>
                <a:lnTo>
                  <a:pt x="2429" y="1609"/>
                </a:lnTo>
                <a:lnTo>
                  <a:pt x="2407" y="1680"/>
                </a:lnTo>
                <a:lnTo>
                  <a:pt x="2383" y="1754"/>
                </a:lnTo>
                <a:lnTo>
                  <a:pt x="2356" y="1829"/>
                </a:lnTo>
                <a:lnTo>
                  <a:pt x="2326" y="1906"/>
                </a:lnTo>
                <a:lnTo>
                  <a:pt x="2294" y="1985"/>
                </a:lnTo>
                <a:lnTo>
                  <a:pt x="2257" y="2066"/>
                </a:lnTo>
                <a:lnTo>
                  <a:pt x="2218" y="2149"/>
                </a:lnTo>
                <a:lnTo>
                  <a:pt x="2175" y="2234"/>
                </a:lnTo>
                <a:lnTo>
                  <a:pt x="2128" y="2321"/>
                </a:lnTo>
                <a:lnTo>
                  <a:pt x="2079" y="2409"/>
                </a:lnTo>
                <a:lnTo>
                  <a:pt x="2026" y="2500"/>
                </a:lnTo>
                <a:lnTo>
                  <a:pt x="1969" y="2593"/>
                </a:lnTo>
                <a:lnTo>
                  <a:pt x="1977" y="2554"/>
                </a:lnTo>
                <a:lnTo>
                  <a:pt x="1985" y="2515"/>
                </a:lnTo>
                <a:lnTo>
                  <a:pt x="1990" y="2476"/>
                </a:lnTo>
                <a:lnTo>
                  <a:pt x="1996" y="2438"/>
                </a:lnTo>
                <a:lnTo>
                  <a:pt x="2000" y="2401"/>
                </a:lnTo>
                <a:lnTo>
                  <a:pt x="2004" y="2363"/>
                </a:lnTo>
                <a:lnTo>
                  <a:pt x="2007" y="2327"/>
                </a:lnTo>
                <a:lnTo>
                  <a:pt x="2008" y="2290"/>
                </a:lnTo>
                <a:lnTo>
                  <a:pt x="2009" y="2255"/>
                </a:lnTo>
                <a:lnTo>
                  <a:pt x="2009" y="2219"/>
                </a:lnTo>
                <a:lnTo>
                  <a:pt x="2008" y="2185"/>
                </a:lnTo>
                <a:lnTo>
                  <a:pt x="2007" y="2150"/>
                </a:lnTo>
                <a:lnTo>
                  <a:pt x="2004" y="2115"/>
                </a:lnTo>
                <a:lnTo>
                  <a:pt x="2000" y="2082"/>
                </a:lnTo>
                <a:lnTo>
                  <a:pt x="1996" y="2048"/>
                </a:lnTo>
                <a:lnTo>
                  <a:pt x="1991" y="2015"/>
                </a:lnTo>
                <a:lnTo>
                  <a:pt x="1986" y="1983"/>
                </a:lnTo>
                <a:lnTo>
                  <a:pt x="1979" y="1950"/>
                </a:lnTo>
                <a:lnTo>
                  <a:pt x="1972" y="1919"/>
                </a:lnTo>
                <a:lnTo>
                  <a:pt x="1964" y="1888"/>
                </a:lnTo>
                <a:lnTo>
                  <a:pt x="1956" y="1857"/>
                </a:lnTo>
                <a:lnTo>
                  <a:pt x="1947" y="1825"/>
                </a:lnTo>
                <a:lnTo>
                  <a:pt x="1937" y="1795"/>
                </a:lnTo>
                <a:lnTo>
                  <a:pt x="1925" y="1766"/>
                </a:lnTo>
                <a:lnTo>
                  <a:pt x="1914" y="1736"/>
                </a:lnTo>
                <a:lnTo>
                  <a:pt x="1902" y="1707"/>
                </a:lnTo>
                <a:lnTo>
                  <a:pt x="1890" y="1679"/>
                </a:lnTo>
                <a:lnTo>
                  <a:pt x="1876" y="1650"/>
                </a:lnTo>
                <a:lnTo>
                  <a:pt x="1863" y="1622"/>
                </a:lnTo>
                <a:lnTo>
                  <a:pt x="1848" y="1596"/>
                </a:lnTo>
                <a:lnTo>
                  <a:pt x="1818" y="1541"/>
                </a:lnTo>
                <a:lnTo>
                  <a:pt x="1786" y="1489"/>
                </a:lnTo>
                <a:lnTo>
                  <a:pt x="1751" y="1438"/>
                </a:lnTo>
                <a:lnTo>
                  <a:pt x="1716" y="1388"/>
                </a:lnTo>
                <a:lnTo>
                  <a:pt x="1678" y="1340"/>
                </a:lnTo>
                <a:lnTo>
                  <a:pt x="1638" y="1293"/>
                </a:lnTo>
                <a:lnTo>
                  <a:pt x="1596" y="1249"/>
                </a:lnTo>
                <a:lnTo>
                  <a:pt x="1554" y="1205"/>
                </a:lnTo>
                <a:lnTo>
                  <a:pt x="1510" y="1163"/>
                </a:lnTo>
                <a:lnTo>
                  <a:pt x="1465" y="1122"/>
                </a:lnTo>
                <a:lnTo>
                  <a:pt x="1419" y="1081"/>
                </a:lnTo>
                <a:lnTo>
                  <a:pt x="1371" y="1044"/>
                </a:lnTo>
                <a:lnTo>
                  <a:pt x="1323" y="1006"/>
                </a:lnTo>
                <a:lnTo>
                  <a:pt x="1274" y="970"/>
                </a:lnTo>
                <a:lnTo>
                  <a:pt x="1225" y="935"/>
                </a:lnTo>
                <a:lnTo>
                  <a:pt x="1175" y="902"/>
                </a:lnTo>
                <a:lnTo>
                  <a:pt x="1125" y="871"/>
                </a:lnTo>
                <a:lnTo>
                  <a:pt x="1074" y="839"/>
                </a:lnTo>
                <a:lnTo>
                  <a:pt x="1023" y="810"/>
                </a:lnTo>
                <a:lnTo>
                  <a:pt x="973" y="781"/>
                </a:lnTo>
                <a:lnTo>
                  <a:pt x="922" y="755"/>
                </a:lnTo>
                <a:lnTo>
                  <a:pt x="871" y="729"/>
                </a:lnTo>
                <a:lnTo>
                  <a:pt x="821" y="703"/>
                </a:lnTo>
                <a:lnTo>
                  <a:pt x="771" y="680"/>
                </a:lnTo>
                <a:lnTo>
                  <a:pt x="722" y="658"/>
                </a:lnTo>
                <a:lnTo>
                  <a:pt x="673" y="635"/>
                </a:lnTo>
                <a:lnTo>
                  <a:pt x="625" y="615"/>
                </a:lnTo>
                <a:lnTo>
                  <a:pt x="532" y="578"/>
                </a:lnTo>
                <a:lnTo>
                  <a:pt x="444" y="545"/>
                </a:lnTo>
                <a:lnTo>
                  <a:pt x="360" y="515"/>
                </a:lnTo>
                <a:lnTo>
                  <a:pt x="283" y="489"/>
                </a:lnTo>
                <a:lnTo>
                  <a:pt x="214" y="468"/>
                </a:lnTo>
                <a:lnTo>
                  <a:pt x="153" y="450"/>
                </a:lnTo>
                <a:lnTo>
                  <a:pt x="101" y="436"/>
                </a:lnTo>
                <a:lnTo>
                  <a:pt x="27" y="417"/>
                </a:lnTo>
                <a:lnTo>
                  <a:pt x="0" y="411"/>
                </a:lnTo>
                <a:lnTo>
                  <a:pt x="3" y="528"/>
                </a:lnTo>
                <a:lnTo>
                  <a:pt x="8" y="642"/>
                </a:lnTo>
                <a:lnTo>
                  <a:pt x="15" y="752"/>
                </a:lnTo>
                <a:lnTo>
                  <a:pt x="22" y="858"/>
                </a:lnTo>
                <a:lnTo>
                  <a:pt x="32" y="962"/>
                </a:lnTo>
                <a:lnTo>
                  <a:pt x="44" y="1062"/>
                </a:lnTo>
                <a:lnTo>
                  <a:pt x="56" y="1158"/>
                </a:lnTo>
                <a:lnTo>
                  <a:pt x="69" y="1252"/>
                </a:lnTo>
                <a:lnTo>
                  <a:pt x="85" y="1342"/>
                </a:lnTo>
                <a:lnTo>
                  <a:pt x="102" y="1429"/>
                </a:lnTo>
                <a:lnTo>
                  <a:pt x="121" y="1514"/>
                </a:lnTo>
                <a:lnTo>
                  <a:pt x="140" y="1594"/>
                </a:lnTo>
                <a:lnTo>
                  <a:pt x="160" y="1673"/>
                </a:lnTo>
                <a:lnTo>
                  <a:pt x="182" y="1748"/>
                </a:lnTo>
                <a:lnTo>
                  <a:pt x="204" y="1821"/>
                </a:lnTo>
                <a:lnTo>
                  <a:pt x="229" y="1890"/>
                </a:lnTo>
                <a:lnTo>
                  <a:pt x="253" y="1957"/>
                </a:lnTo>
                <a:lnTo>
                  <a:pt x="279" y="2022"/>
                </a:lnTo>
                <a:lnTo>
                  <a:pt x="307" y="2083"/>
                </a:lnTo>
                <a:lnTo>
                  <a:pt x="334" y="2141"/>
                </a:lnTo>
                <a:lnTo>
                  <a:pt x="363" y="2198"/>
                </a:lnTo>
                <a:lnTo>
                  <a:pt x="392" y="2251"/>
                </a:lnTo>
                <a:lnTo>
                  <a:pt x="422" y="2303"/>
                </a:lnTo>
                <a:lnTo>
                  <a:pt x="453" y="2352"/>
                </a:lnTo>
                <a:lnTo>
                  <a:pt x="484" y="2399"/>
                </a:lnTo>
                <a:lnTo>
                  <a:pt x="517" y="2443"/>
                </a:lnTo>
                <a:lnTo>
                  <a:pt x="549" y="2486"/>
                </a:lnTo>
                <a:lnTo>
                  <a:pt x="582" y="2526"/>
                </a:lnTo>
                <a:lnTo>
                  <a:pt x="616" y="2564"/>
                </a:lnTo>
                <a:lnTo>
                  <a:pt x="649" y="2599"/>
                </a:lnTo>
                <a:lnTo>
                  <a:pt x="684" y="2634"/>
                </a:lnTo>
                <a:lnTo>
                  <a:pt x="718" y="2666"/>
                </a:lnTo>
                <a:lnTo>
                  <a:pt x="754" y="2696"/>
                </a:lnTo>
                <a:lnTo>
                  <a:pt x="789" y="2724"/>
                </a:lnTo>
                <a:lnTo>
                  <a:pt x="824" y="2751"/>
                </a:lnTo>
                <a:lnTo>
                  <a:pt x="860" y="2776"/>
                </a:lnTo>
                <a:lnTo>
                  <a:pt x="895" y="2799"/>
                </a:lnTo>
                <a:lnTo>
                  <a:pt x="930" y="2820"/>
                </a:lnTo>
                <a:lnTo>
                  <a:pt x="966" y="2840"/>
                </a:lnTo>
                <a:lnTo>
                  <a:pt x="1002" y="2858"/>
                </a:lnTo>
                <a:lnTo>
                  <a:pt x="1038" y="2875"/>
                </a:lnTo>
                <a:lnTo>
                  <a:pt x="1072" y="2891"/>
                </a:lnTo>
                <a:lnTo>
                  <a:pt x="1108" y="2905"/>
                </a:lnTo>
                <a:lnTo>
                  <a:pt x="1142" y="2917"/>
                </a:lnTo>
                <a:lnTo>
                  <a:pt x="1177" y="2930"/>
                </a:lnTo>
                <a:lnTo>
                  <a:pt x="1212" y="2940"/>
                </a:lnTo>
                <a:lnTo>
                  <a:pt x="1245" y="2949"/>
                </a:lnTo>
                <a:lnTo>
                  <a:pt x="1278" y="2957"/>
                </a:lnTo>
                <a:lnTo>
                  <a:pt x="1312" y="2964"/>
                </a:lnTo>
                <a:lnTo>
                  <a:pt x="1344" y="2971"/>
                </a:lnTo>
                <a:lnTo>
                  <a:pt x="1376" y="2975"/>
                </a:lnTo>
                <a:lnTo>
                  <a:pt x="1407" y="2980"/>
                </a:lnTo>
                <a:lnTo>
                  <a:pt x="1438" y="2983"/>
                </a:lnTo>
                <a:lnTo>
                  <a:pt x="1467" y="2986"/>
                </a:lnTo>
                <a:lnTo>
                  <a:pt x="1525" y="2990"/>
                </a:lnTo>
                <a:lnTo>
                  <a:pt x="1579" y="2991"/>
                </a:lnTo>
                <a:lnTo>
                  <a:pt x="1629" y="2990"/>
                </a:lnTo>
                <a:lnTo>
                  <a:pt x="1674" y="2986"/>
                </a:lnTo>
                <a:lnTo>
                  <a:pt x="1717" y="2983"/>
                </a:lnTo>
                <a:lnTo>
                  <a:pt x="1681" y="3040"/>
                </a:lnTo>
                <a:lnTo>
                  <a:pt x="1647" y="3097"/>
                </a:lnTo>
                <a:lnTo>
                  <a:pt x="1614" y="3153"/>
                </a:lnTo>
                <a:lnTo>
                  <a:pt x="1583" y="3208"/>
                </a:lnTo>
                <a:lnTo>
                  <a:pt x="1553" y="3263"/>
                </a:lnTo>
                <a:lnTo>
                  <a:pt x="1525" y="3319"/>
                </a:lnTo>
                <a:lnTo>
                  <a:pt x="1498" y="3373"/>
                </a:lnTo>
                <a:lnTo>
                  <a:pt x="1471" y="3427"/>
                </a:lnTo>
                <a:lnTo>
                  <a:pt x="1447" y="3481"/>
                </a:lnTo>
                <a:lnTo>
                  <a:pt x="1425" y="3534"/>
                </a:lnTo>
                <a:lnTo>
                  <a:pt x="1402" y="3587"/>
                </a:lnTo>
                <a:lnTo>
                  <a:pt x="1381" y="3639"/>
                </a:lnTo>
                <a:lnTo>
                  <a:pt x="1362" y="3691"/>
                </a:lnTo>
                <a:lnTo>
                  <a:pt x="1343" y="3743"/>
                </a:lnTo>
                <a:lnTo>
                  <a:pt x="1326" y="3794"/>
                </a:lnTo>
                <a:lnTo>
                  <a:pt x="1311" y="3845"/>
                </a:lnTo>
                <a:lnTo>
                  <a:pt x="1295" y="3895"/>
                </a:lnTo>
                <a:lnTo>
                  <a:pt x="1282" y="3946"/>
                </a:lnTo>
                <a:lnTo>
                  <a:pt x="1270" y="3995"/>
                </a:lnTo>
                <a:lnTo>
                  <a:pt x="1257" y="4044"/>
                </a:lnTo>
                <a:lnTo>
                  <a:pt x="1247" y="4093"/>
                </a:lnTo>
                <a:lnTo>
                  <a:pt x="1237" y="4141"/>
                </a:lnTo>
                <a:lnTo>
                  <a:pt x="1229" y="4189"/>
                </a:lnTo>
                <a:lnTo>
                  <a:pt x="1222" y="4236"/>
                </a:lnTo>
                <a:lnTo>
                  <a:pt x="1215" y="4282"/>
                </a:lnTo>
                <a:lnTo>
                  <a:pt x="1209" y="4329"/>
                </a:lnTo>
                <a:lnTo>
                  <a:pt x="1205" y="4375"/>
                </a:lnTo>
                <a:lnTo>
                  <a:pt x="1200" y="4421"/>
                </a:lnTo>
                <a:lnTo>
                  <a:pt x="1198" y="4465"/>
                </a:lnTo>
                <a:lnTo>
                  <a:pt x="1196" y="4510"/>
                </a:lnTo>
                <a:lnTo>
                  <a:pt x="1195" y="4555"/>
                </a:lnTo>
                <a:lnTo>
                  <a:pt x="1195" y="4598"/>
                </a:lnTo>
                <a:lnTo>
                  <a:pt x="1195" y="4641"/>
                </a:lnTo>
                <a:lnTo>
                  <a:pt x="1196" y="4684"/>
                </a:lnTo>
                <a:lnTo>
                  <a:pt x="1198" y="4726"/>
                </a:lnTo>
                <a:lnTo>
                  <a:pt x="1200" y="4768"/>
                </a:lnTo>
                <a:lnTo>
                  <a:pt x="1205" y="4809"/>
                </a:lnTo>
                <a:lnTo>
                  <a:pt x="1208" y="4850"/>
                </a:lnTo>
                <a:lnTo>
                  <a:pt x="1214" y="4890"/>
                </a:lnTo>
                <a:lnTo>
                  <a:pt x="1219" y="4931"/>
                </a:lnTo>
                <a:lnTo>
                  <a:pt x="1225" y="4970"/>
                </a:lnTo>
                <a:lnTo>
                  <a:pt x="1232" y="5009"/>
                </a:lnTo>
                <a:lnTo>
                  <a:pt x="1239" y="5048"/>
                </a:lnTo>
                <a:lnTo>
                  <a:pt x="1247" y="5086"/>
                </a:lnTo>
                <a:lnTo>
                  <a:pt x="1265" y="5160"/>
                </a:lnTo>
                <a:lnTo>
                  <a:pt x="1284" y="5233"/>
                </a:lnTo>
                <a:lnTo>
                  <a:pt x="1306" y="5303"/>
                </a:lnTo>
                <a:lnTo>
                  <a:pt x="1329" y="5372"/>
                </a:lnTo>
                <a:lnTo>
                  <a:pt x="1354" y="5438"/>
                </a:lnTo>
                <a:lnTo>
                  <a:pt x="1380" y="5503"/>
                </a:lnTo>
                <a:lnTo>
                  <a:pt x="1408" y="5565"/>
                </a:lnTo>
                <a:lnTo>
                  <a:pt x="1437" y="5625"/>
                </a:lnTo>
                <a:lnTo>
                  <a:pt x="1466" y="5685"/>
                </a:lnTo>
                <a:lnTo>
                  <a:pt x="1496" y="5740"/>
                </a:lnTo>
                <a:lnTo>
                  <a:pt x="1446" y="5748"/>
                </a:lnTo>
                <a:lnTo>
                  <a:pt x="1397" y="5757"/>
                </a:lnTo>
                <a:lnTo>
                  <a:pt x="1348" y="5767"/>
                </a:lnTo>
                <a:lnTo>
                  <a:pt x="1300" y="5777"/>
                </a:lnTo>
                <a:lnTo>
                  <a:pt x="1253" y="5789"/>
                </a:lnTo>
                <a:lnTo>
                  <a:pt x="1207" y="5800"/>
                </a:lnTo>
                <a:lnTo>
                  <a:pt x="1162" y="5814"/>
                </a:lnTo>
                <a:lnTo>
                  <a:pt x="1119" y="5827"/>
                </a:lnTo>
                <a:lnTo>
                  <a:pt x="1077" y="5841"/>
                </a:lnTo>
                <a:lnTo>
                  <a:pt x="1035" y="5856"/>
                </a:lnTo>
                <a:lnTo>
                  <a:pt x="995" y="5872"/>
                </a:lnTo>
                <a:lnTo>
                  <a:pt x="956" y="5887"/>
                </a:lnTo>
                <a:lnTo>
                  <a:pt x="919" y="5904"/>
                </a:lnTo>
                <a:lnTo>
                  <a:pt x="882" y="5922"/>
                </a:lnTo>
                <a:lnTo>
                  <a:pt x="848" y="5940"/>
                </a:lnTo>
                <a:lnTo>
                  <a:pt x="814" y="5958"/>
                </a:lnTo>
                <a:lnTo>
                  <a:pt x="782" y="5977"/>
                </a:lnTo>
                <a:lnTo>
                  <a:pt x="752" y="5997"/>
                </a:lnTo>
                <a:lnTo>
                  <a:pt x="723" y="6017"/>
                </a:lnTo>
                <a:lnTo>
                  <a:pt x="695" y="6037"/>
                </a:lnTo>
                <a:lnTo>
                  <a:pt x="669" y="6058"/>
                </a:lnTo>
                <a:lnTo>
                  <a:pt x="645" y="6080"/>
                </a:lnTo>
                <a:lnTo>
                  <a:pt x="623" y="6102"/>
                </a:lnTo>
                <a:lnTo>
                  <a:pt x="601" y="6125"/>
                </a:lnTo>
                <a:lnTo>
                  <a:pt x="582" y="6147"/>
                </a:lnTo>
                <a:lnTo>
                  <a:pt x="565" y="6171"/>
                </a:lnTo>
                <a:lnTo>
                  <a:pt x="550" y="6194"/>
                </a:lnTo>
                <a:lnTo>
                  <a:pt x="536" y="6219"/>
                </a:lnTo>
                <a:lnTo>
                  <a:pt x="524" y="6243"/>
                </a:lnTo>
                <a:lnTo>
                  <a:pt x="514" y="6268"/>
                </a:lnTo>
                <a:lnTo>
                  <a:pt x="507" y="6292"/>
                </a:lnTo>
                <a:lnTo>
                  <a:pt x="501" y="6318"/>
                </a:lnTo>
                <a:lnTo>
                  <a:pt x="3395" y="6318"/>
                </a:lnTo>
                <a:lnTo>
                  <a:pt x="3389" y="6292"/>
                </a:lnTo>
                <a:lnTo>
                  <a:pt x="3381" y="6266"/>
                </a:lnTo>
                <a:lnTo>
                  <a:pt x="3370" y="6240"/>
                </a:lnTo>
                <a:lnTo>
                  <a:pt x="3358" y="6214"/>
                </a:lnTo>
                <a:lnTo>
                  <a:pt x="3343" y="6190"/>
                </a:lnTo>
                <a:lnTo>
                  <a:pt x="3327" y="6165"/>
                </a:lnTo>
                <a:lnTo>
                  <a:pt x="3309" y="6141"/>
                </a:lnTo>
                <a:lnTo>
                  <a:pt x="3287" y="6117"/>
                </a:lnTo>
                <a:lnTo>
                  <a:pt x="3265" y="6094"/>
                </a:lnTo>
                <a:lnTo>
                  <a:pt x="3242" y="6072"/>
                </a:lnTo>
                <a:lnTo>
                  <a:pt x="3216" y="6049"/>
                </a:lnTo>
                <a:lnTo>
                  <a:pt x="3188" y="6028"/>
                </a:lnTo>
                <a:lnTo>
                  <a:pt x="3158" y="6007"/>
                </a:lnTo>
                <a:lnTo>
                  <a:pt x="3128" y="5986"/>
                </a:lnTo>
                <a:lnTo>
                  <a:pt x="3094" y="5966"/>
                </a:lnTo>
                <a:lnTo>
                  <a:pt x="3061" y="5947"/>
                </a:lnTo>
                <a:lnTo>
                  <a:pt x="3024" y="5928"/>
                </a:lnTo>
                <a:lnTo>
                  <a:pt x="2987" y="5909"/>
                </a:lnTo>
                <a:lnTo>
                  <a:pt x="2948" y="5892"/>
                </a:lnTo>
                <a:lnTo>
                  <a:pt x="2908" y="5874"/>
                </a:lnTo>
                <a:lnTo>
                  <a:pt x="2867" y="5858"/>
                </a:lnTo>
                <a:lnTo>
                  <a:pt x="2825" y="5843"/>
                </a:lnTo>
                <a:lnTo>
                  <a:pt x="2780" y="5828"/>
                </a:lnTo>
                <a:lnTo>
                  <a:pt x="2735" y="5814"/>
                </a:lnTo>
                <a:lnTo>
                  <a:pt x="2688" y="5800"/>
                </a:lnTo>
                <a:lnTo>
                  <a:pt x="2640" y="5788"/>
                </a:lnTo>
                <a:lnTo>
                  <a:pt x="2593" y="5777"/>
                </a:lnTo>
                <a:lnTo>
                  <a:pt x="2542" y="5766"/>
                </a:lnTo>
                <a:lnTo>
                  <a:pt x="2492" y="5756"/>
                </a:lnTo>
                <a:lnTo>
                  <a:pt x="2440" y="5747"/>
                </a:lnTo>
                <a:lnTo>
                  <a:pt x="2387" y="5738"/>
                </a:lnTo>
                <a:lnTo>
                  <a:pt x="2334" y="5731"/>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lIns="121954" tIns="60977" rIns="121954" bIns="60977"/>
          <a:lstStyle/>
          <a:p>
            <a:endParaRPr lang="zh-CN" altLang="en-US"/>
          </a:p>
        </p:txBody>
      </p:sp>
      <p:sp>
        <p:nvSpPr>
          <p:cNvPr id="8338" name="椭圆 7"/>
          <p:cNvSpPr>
            <a:spLocks noChangeArrowheads="1"/>
          </p:cNvSpPr>
          <p:nvPr/>
        </p:nvSpPr>
        <p:spPr bwMode="auto">
          <a:xfrm>
            <a:off x="4692650" y="1782763"/>
            <a:ext cx="3386138" cy="3386137"/>
          </a:xfrm>
          <a:prstGeom prst="ellipse">
            <a:avLst/>
          </a:prstGeom>
          <a:noFill/>
          <a:ln w="3175">
            <a:solidFill>
              <a:schemeClr val="bg1"/>
            </a:solidFill>
            <a:prstDash val="dash"/>
            <a:bevel/>
            <a:headEnd/>
            <a:tailEnd/>
          </a:ln>
          <a:extLst>
            <a:ext uri="{909E8E84-426E-40DD-AFC4-6F175D3DCCD1}">
              <a14:hiddenFill xmlns:a14="http://schemas.microsoft.com/office/drawing/2010/main">
                <a:solidFill>
                  <a:srgbClr val="FFFFFF"/>
                </a:solidFill>
              </a14:hiddenFill>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5300" b="1">
              <a:solidFill>
                <a:srgbClr val="FFFFFF"/>
              </a:solidFill>
              <a:latin typeface="Bauhaus 93" panose="04030905020B02020C02" pitchFamily="82" charset="0"/>
              <a:sym typeface="Bauhaus 93" panose="04030905020B02020C02" pitchFamily="82" charset="0"/>
            </a:endParaRPr>
          </a:p>
        </p:txBody>
      </p:sp>
      <p:grpSp>
        <p:nvGrpSpPr>
          <p:cNvPr id="8339" name="组合 11"/>
          <p:cNvGrpSpPr>
            <a:grpSpLocks/>
          </p:cNvGrpSpPr>
          <p:nvPr/>
        </p:nvGrpSpPr>
        <p:grpSpPr bwMode="auto">
          <a:xfrm>
            <a:off x="4332288" y="3121025"/>
            <a:ext cx="708025" cy="708025"/>
            <a:chOff x="0" y="0"/>
            <a:chExt cx="531040" cy="531039"/>
          </a:xfrm>
        </p:grpSpPr>
        <p:sp>
          <p:nvSpPr>
            <p:cNvPr id="8211" name="椭圆 5"/>
            <p:cNvSpPr>
              <a:spLocks noChangeAspect="1" noChangeArrowheads="1"/>
            </p:cNvSpPr>
            <p:nvPr/>
          </p:nvSpPr>
          <p:spPr bwMode="auto">
            <a:xfrm>
              <a:off x="0" y="0"/>
              <a:ext cx="531040" cy="531039"/>
            </a:xfrm>
            <a:prstGeom prst="ellipse">
              <a:avLst/>
            </a:prstGeom>
            <a:solidFill>
              <a:srgbClr val="FFFFFF">
                <a:alpha val="20000"/>
              </a:srgbClr>
            </a:solidFill>
            <a:ln w="38100">
              <a:solidFill>
                <a:schemeClr val="bg1"/>
              </a:solidFill>
              <a:bevel/>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8212" name="KSO_Shape"/>
            <p:cNvSpPr>
              <a:spLocks noChangeArrowheads="1"/>
            </p:cNvSpPr>
            <p:nvPr/>
          </p:nvSpPr>
          <p:spPr bwMode="auto">
            <a:xfrm>
              <a:off x="193466" y="127768"/>
              <a:ext cx="161168" cy="275501"/>
            </a:xfrm>
            <a:custGeom>
              <a:avLst/>
              <a:gdLst>
                <a:gd name="T0" fmla="*/ 23201 w 559792"/>
                <a:gd name="T1" fmla="*/ 16159 h 955625"/>
                <a:gd name="T2" fmla="*/ 6506 w 559792"/>
                <a:gd name="T3" fmla="*/ 32899 h 955625"/>
                <a:gd name="T4" fmla="*/ 23201 w 559792"/>
                <a:gd name="T5" fmla="*/ 49639 h 955625"/>
                <a:gd name="T6" fmla="*/ 39896 w 559792"/>
                <a:gd name="T7" fmla="*/ 32899 h 955625"/>
                <a:gd name="T8" fmla="*/ 23201 w 559792"/>
                <a:gd name="T9" fmla="*/ 16159 h 955625"/>
                <a:gd name="T10" fmla="*/ 23201 w 559792"/>
                <a:gd name="T11" fmla="*/ 0 h 955625"/>
                <a:gd name="T12" fmla="*/ 46401 w 559792"/>
                <a:gd name="T13" fmla="*/ 9636 h 955625"/>
                <a:gd name="T14" fmla="*/ 46401 w 559792"/>
                <a:gd name="T15" fmla="*/ 56162 h 955625"/>
                <a:gd name="T16" fmla="*/ 23201 w 559792"/>
                <a:gd name="T17" fmla="*/ 79425 h 955625"/>
                <a:gd name="T18" fmla="*/ 0 w 559792"/>
                <a:gd name="T19" fmla="*/ 56162 h 955625"/>
                <a:gd name="T20" fmla="*/ 0 w 559792"/>
                <a:gd name="T21" fmla="*/ 9636 h 955625"/>
                <a:gd name="T22" fmla="*/ 23201 w 559792"/>
                <a:gd name="T23" fmla="*/ 0 h 9556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59792"/>
                <a:gd name="T37" fmla="*/ 0 h 955625"/>
                <a:gd name="T38" fmla="*/ 559792 w 559792"/>
                <a:gd name="T39" fmla="*/ 955625 h 9556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59792" h="955625">
                  <a:moveTo>
                    <a:pt x="279896" y="194422"/>
                  </a:moveTo>
                  <a:cubicBezTo>
                    <a:pt x="168660" y="194422"/>
                    <a:pt x="78485" y="284596"/>
                    <a:pt x="78485" y="395833"/>
                  </a:cubicBezTo>
                  <a:cubicBezTo>
                    <a:pt x="78485" y="507069"/>
                    <a:pt x="168660" y="597244"/>
                    <a:pt x="279896" y="597244"/>
                  </a:cubicBezTo>
                  <a:cubicBezTo>
                    <a:pt x="391133" y="597244"/>
                    <a:pt x="481307" y="507069"/>
                    <a:pt x="481307" y="395833"/>
                  </a:cubicBezTo>
                  <a:cubicBezTo>
                    <a:pt x="481307" y="284596"/>
                    <a:pt x="391133" y="194422"/>
                    <a:pt x="279896" y="194422"/>
                  </a:cubicBezTo>
                  <a:close/>
                  <a:moveTo>
                    <a:pt x="279896" y="0"/>
                  </a:moveTo>
                  <a:cubicBezTo>
                    <a:pt x="381198" y="-1"/>
                    <a:pt x="482501" y="38646"/>
                    <a:pt x="559792" y="115937"/>
                  </a:cubicBezTo>
                  <a:cubicBezTo>
                    <a:pt x="714375" y="270519"/>
                    <a:pt x="714375" y="521146"/>
                    <a:pt x="559792" y="675729"/>
                  </a:cubicBezTo>
                  <a:lnTo>
                    <a:pt x="279896" y="955625"/>
                  </a:lnTo>
                  <a:lnTo>
                    <a:pt x="0" y="675729"/>
                  </a:lnTo>
                  <a:cubicBezTo>
                    <a:pt x="-154583" y="521146"/>
                    <a:pt x="-154583" y="270519"/>
                    <a:pt x="0" y="115937"/>
                  </a:cubicBezTo>
                  <a:cubicBezTo>
                    <a:pt x="77291" y="38646"/>
                    <a:pt x="178594" y="-1"/>
                    <a:pt x="279896" y="0"/>
                  </a:cubicBezTo>
                  <a:close/>
                </a:path>
              </a:pathLst>
            </a:custGeom>
            <a:solidFill>
              <a:schemeClr val="bg1"/>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grpSp>
      <p:sp>
        <p:nvSpPr>
          <p:cNvPr id="8342" name="矩形 12"/>
          <p:cNvSpPr>
            <a:spLocks noChangeArrowheads="1"/>
          </p:cNvSpPr>
          <p:nvPr/>
        </p:nvSpPr>
        <p:spPr bwMode="auto">
          <a:xfrm>
            <a:off x="5646738" y="2687638"/>
            <a:ext cx="162242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b="1">
                <a:solidFill>
                  <a:schemeClr val="bg1"/>
                </a:solidFill>
                <a:latin typeface="方正姚体" panose="02010601030101010101" pitchFamily="2" charset="-122"/>
                <a:sym typeface="Nexa Light" pitchFamily="2" charset="-122"/>
              </a:rPr>
              <a:t>Your Text</a:t>
            </a:r>
            <a:endParaRPr lang="zh-CN" altLang="en-US" b="1">
              <a:solidFill>
                <a:schemeClr val="bg1"/>
              </a:solidFill>
              <a:latin typeface="方正姚体" panose="02010601030101010101" pitchFamily="2" charset="-122"/>
              <a:sym typeface="Nexa Light" pitchFamily="2" charset="-122"/>
            </a:endParaRPr>
          </a:p>
        </p:txBody>
      </p:sp>
      <p:grpSp>
        <p:nvGrpSpPr>
          <p:cNvPr id="8343" name="组合 8"/>
          <p:cNvGrpSpPr>
            <a:grpSpLocks/>
          </p:cNvGrpSpPr>
          <p:nvPr/>
        </p:nvGrpSpPr>
        <p:grpSpPr bwMode="auto">
          <a:xfrm>
            <a:off x="6572250" y="1631950"/>
            <a:ext cx="709613" cy="708025"/>
            <a:chOff x="0" y="0"/>
            <a:chExt cx="531040" cy="531039"/>
          </a:xfrm>
        </p:grpSpPr>
        <p:sp>
          <p:nvSpPr>
            <p:cNvPr id="8209" name="椭圆 10"/>
            <p:cNvSpPr>
              <a:spLocks noChangeAspect="1" noChangeArrowheads="1"/>
            </p:cNvSpPr>
            <p:nvPr/>
          </p:nvSpPr>
          <p:spPr bwMode="auto">
            <a:xfrm>
              <a:off x="0" y="0"/>
              <a:ext cx="531040" cy="531039"/>
            </a:xfrm>
            <a:prstGeom prst="ellipse">
              <a:avLst/>
            </a:prstGeom>
            <a:solidFill>
              <a:srgbClr val="FFFFFF">
                <a:alpha val="20000"/>
              </a:srgbClr>
            </a:solidFill>
            <a:ln w="38100">
              <a:solidFill>
                <a:schemeClr val="bg1"/>
              </a:solidFill>
              <a:bevel/>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8210" name="Freeform 206"/>
            <p:cNvSpPr>
              <a:spLocks noChangeArrowheads="1"/>
            </p:cNvSpPr>
            <p:nvPr/>
          </p:nvSpPr>
          <p:spPr bwMode="auto">
            <a:xfrm>
              <a:off x="160518" y="113382"/>
              <a:ext cx="164505" cy="304273"/>
            </a:xfrm>
            <a:custGeom>
              <a:avLst/>
              <a:gdLst>
                <a:gd name="T0" fmla="*/ 2147483646 w 133"/>
                <a:gd name="T1" fmla="*/ 0 h 246"/>
                <a:gd name="T2" fmla="*/ 2147483646 w 133"/>
                <a:gd name="T3" fmla="*/ 0 h 246"/>
                <a:gd name="T4" fmla="*/ 2147483646 w 133"/>
                <a:gd name="T5" fmla="*/ 2147483646 h 246"/>
                <a:gd name="T6" fmla="*/ 2147483646 w 133"/>
                <a:gd name="T7" fmla="*/ 2147483646 h 246"/>
                <a:gd name="T8" fmla="*/ 2147483646 w 133"/>
                <a:gd name="T9" fmla="*/ 2147483646 h 246"/>
                <a:gd name="T10" fmla="*/ 2147483646 w 133"/>
                <a:gd name="T11" fmla="*/ 2147483646 h 246"/>
                <a:gd name="T12" fmla="*/ 2147483646 w 133"/>
                <a:gd name="T13" fmla="*/ 2147483646 h 246"/>
                <a:gd name="T14" fmla="*/ 2147483646 w 133"/>
                <a:gd name="T15" fmla="*/ 2147483646 h 246"/>
                <a:gd name="T16" fmla="*/ 2147483646 w 133"/>
                <a:gd name="T17" fmla="*/ 2147483646 h 246"/>
                <a:gd name="T18" fmla="*/ 0 w 133"/>
                <a:gd name="T19" fmla="*/ 2147483646 h 246"/>
                <a:gd name="T20" fmla="*/ 2147483646 w 133"/>
                <a:gd name="T21" fmla="*/ 2147483646 h 246"/>
                <a:gd name="T22" fmla="*/ 2147483646 w 133"/>
                <a:gd name="T23" fmla="*/ 2147483646 h 246"/>
                <a:gd name="T24" fmla="*/ 2147483646 w 133"/>
                <a:gd name="T25" fmla="*/ 2147483646 h 246"/>
                <a:gd name="T26" fmla="*/ 2147483646 w 133"/>
                <a:gd name="T27" fmla="*/ 0 h 2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3"/>
                <a:gd name="T43" fmla="*/ 0 h 246"/>
                <a:gd name="T44" fmla="*/ 133 w 133"/>
                <a:gd name="T45" fmla="*/ 246 h 2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3" h="246">
                  <a:moveTo>
                    <a:pt x="56" y="0"/>
                  </a:moveTo>
                  <a:lnTo>
                    <a:pt x="121" y="0"/>
                  </a:lnTo>
                  <a:lnTo>
                    <a:pt x="121" y="41"/>
                  </a:lnTo>
                  <a:lnTo>
                    <a:pt x="108" y="41"/>
                  </a:lnTo>
                  <a:lnTo>
                    <a:pt x="133" y="202"/>
                  </a:lnTo>
                  <a:lnTo>
                    <a:pt x="90" y="246"/>
                  </a:lnTo>
                  <a:lnTo>
                    <a:pt x="41" y="205"/>
                  </a:lnTo>
                  <a:lnTo>
                    <a:pt x="56" y="116"/>
                  </a:lnTo>
                  <a:lnTo>
                    <a:pt x="11" y="155"/>
                  </a:lnTo>
                  <a:lnTo>
                    <a:pt x="0" y="140"/>
                  </a:lnTo>
                  <a:lnTo>
                    <a:pt x="64" y="71"/>
                  </a:lnTo>
                  <a:lnTo>
                    <a:pt x="69" y="41"/>
                  </a:lnTo>
                  <a:lnTo>
                    <a:pt x="56" y="41"/>
                  </a:lnTo>
                  <a:lnTo>
                    <a:pt x="56" y="0"/>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8346" name="组合 6"/>
          <p:cNvGrpSpPr>
            <a:grpSpLocks/>
          </p:cNvGrpSpPr>
          <p:nvPr/>
        </p:nvGrpSpPr>
        <p:grpSpPr bwMode="auto">
          <a:xfrm>
            <a:off x="7602538" y="3670300"/>
            <a:ext cx="709612" cy="708025"/>
            <a:chOff x="0" y="0"/>
            <a:chExt cx="531040" cy="531039"/>
          </a:xfrm>
        </p:grpSpPr>
        <p:sp>
          <p:nvSpPr>
            <p:cNvPr id="8207" name="椭圆 15"/>
            <p:cNvSpPr>
              <a:spLocks noChangeAspect="1" noChangeArrowheads="1"/>
            </p:cNvSpPr>
            <p:nvPr/>
          </p:nvSpPr>
          <p:spPr bwMode="auto">
            <a:xfrm>
              <a:off x="0" y="0"/>
              <a:ext cx="531040" cy="531039"/>
            </a:xfrm>
            <a:prstGeom prst="ellipse">
              <a:avLst/>
            </a:prstGeom>
            <a:solidFill>
              <a:srgbClr val="FFFFFF">
                <a:alpha val="20000"/>
              </a:srgbClr>
            </a:solidFill>
            <a:ln w="38100">
              <a:solidFill>
                <a:schemeClr val="bg1"/>
              </a:solidFill>
              <a:bevel/>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8208" name="Freeform 123"/>
            <p:cNvSpPr>
              <a:spLocks noEditPoints="1" noChangeArrowheads="1"/>
            </p:cNvSpPr>
            <p:nvPr/>
          </p:nvSpPr>
          <p:spPr bwMode="auto">
            <a:xfrm>
              <a:off x="168034" y="132945"/>
              <a:ext cx="252000" cy="288000"/>
            </a:xfrm>
            <a:custGeom>
              <a:avLst/>
              <a:gdLst>
                <a:gd name="T0" fmla="*/ 2147483646 w 77"/>
                <a:gd name="T1" fmla="*/ 2147483646 h 86"/>
                <a:gd name="T2" fmla="*/ 2147483646 w 77"/>
                <a:gd name="T3" fmla="*/ 2147483646 h 86"/>
                <a:gd name="T4" fmla="*/ 2147483646 w 77"/>
                <a:gd name="T5" fmla="*/ 2147483646 h 86"/>
                <a:gd name="T6" fmla="*/ 2147483646 w 77"/>
                <a:gd name="T7" fmla="*/ 2147483646 h 86"/>
                <a:gd name="T8" fmla="*/ 2147483646 w 77"/>
                <a:gd name="T9" fmla="*/ 2147483646 h 86"/>
                <a:gd name="T10" fmla="*/ 2147483646 w 77"/>
                <a:gd name="T11" fmla="*/ 2147483646 h 86"/>
                <a:gd name="T12" fmla="*/ 2147483646 w 77"/>
                <a:gd name="T13" fmla="*/ 2147483646 h 86"/>
                <a:gd name="T14" fmla="*/ 2147483646 w 77"/>
                <a:gd name="T15" fmla="*/ 2147483646 h 86"/>
                <a:gd name="T16" fmla="*/ 2147483646 w 77"/>
                <a:gd name="T17" fmla="*/ 2147483646 h 86"/>
                <a:gd name="T18" fmla="*/ 2147483646 w 77"/>
                <a:gd name="T19" fmla="*/ 2147483646 h 86"/>
                <a:gd name="T20" fmla="*/ 2147483646 w 77"/>
                <a:gd name="T21" fmla="*/ 2147483646 h 86"/>
                <a:gd name="T22" fmla="*/ 2147483646 w 77"/>
                <a:gd name="T23" fmla="*/ 2147483646 h 86"/>
                <a:gd name="T24" fmla="*/ 2147483646 w 77"/>
                <a:gd name="T25" fmla="*/ 2147483646 h 86"/>
                <a:gd name="T26" fmla="*/ 2147483646 w 77"/>
                <a:gd name="T27" fmla="*/ 2147483646 h 86"/>
                <a:gd name="T28" fmla="*/ 2147483646 w 77"/>
                <a:gd name="T29" fmla="*/ 2147483646 h 86"/>
                <a:gd name="T30" fmla="*/ 2147483646 w 77"/>
                <a:gd name="T31" fmla="*/ 2147483646 h 86"/>
                <a:gd name="T32" fmla="*/ 2147483646 w 77"/>
                <a:gd name="T33" fmla="*/ 2147483646 h 86"/>
                <a:gd name="T34" fmla="*/ 2147483646 w 77"/>
                <a:gd name="T35" fmla="*/ 2147483646 h 86"/>
                <a:gd name="T36" fmla="*/ 2147483646 w 77"/>
                <a:gd name="T37" fmla="*/ 2147483646 h 86"/>
                <a:gd name="T38" fmla="*/ 2147483646 w 77"/>
                <a:gd name="T39" fmla="*/ 2147483646 h 86"/>
                <a:gd name="T40" fmla="*/ 2147483646 w 77"/>
                <a:gd name="T41" fmla="*/ 2147483646 h 86"/>
                <a:gd name="T42" fmla="*/ 2147483646 w 77"/>
                <a:gd name="T43" fmla="*/ 2147483646 h 86"/>
                <a:gd name="T44" fmla="*/ 2147483646 w 77"/>
                <a:gd name="T45" fmla="*/ 2147483646 h 86"/>
                <a:gd name="T46" fmla="*/ 2147483646 w 77"/>
                <a:gd name="T47" fmla="*/ 2147483646 h 86"/>
                <a:gd name="T48" fmla="*/ 2147483646 w 77"/>
                <a:gd name="T49" fmla="*/ 2147483646 h 86"/>
                <a:gd name="T50" fmla="*/ 2147483646 w 77"/>
                <a:gd name="T51" fmla="*/ 2147483646 h 86"/>
                <a:gd name="T52" fmla="*/ 2147483646 w 77"/>
                <a:gd name="T53" fmla="*/ 2147483646 h 86"/>
                <a:gd name="T54" fmla="*/ 2147483646 w 77"/>
                <a:gd name="T55" fmla="*/ 2147483646 h 86"/>
                <a:gd name="T56" fmla="*/ 2147483646 w 77"/>
                <a:gd name="T57" fmla="*/ 2147483646 h 86"/>
                <a:gd name="T58" fmla="*/ 2147483646 w 77"/>
                <a:gd name="T59" fmla="*/ 2147483646 h 86"/>
                <a:gd name="T60" fmla="*/ 2147483646 w 77"/>
                <a:gd name="T61" fmla="*/ 2147483646 h 86"/>
                <a:gd name="T62" fmla="*/ 2147483646 w 77"/>
                <a:gd name="T63" fmla="*/ 2147483646 h 86"/>
                <a:gd name="T64" fmla="*/ 2147483646 w 77"/>
                <a:gd name="T65" fmla="*/ 2147483646 h 86"/>
                <a:gd name="T66" fmla="*/ 2147483646 w 77"/>
                <a:gd name="T67" fmla="*/ 2147483646 h 86"/>
                <a:gd name="T68" fmla="*/ 2147483646 w 77"/>
                <a:gd name="T69" fmla="*/ 2147483646 h 86"/>
                <a:gd name="T70" fmla="*/ 2147483646 w 77"/>
                <a:gd name="T71" fmla="*/ 2147483646 h 86"/>
                <a:gd name="T72" fmla="*/ 2147483646 w 77"/>
                <a:gd name="T73" fmla="*/ 2147483646 h 86"/>
                <a:gd name="T74" fmla="*/ 2147483646 w 77"/>
                <a:gd name="T75" fmla="*/ 2147483646 h 86"/>
                <a:gd name="T76" fmla="*/ 2147483646 w 77"/>
                <a:gd name="T77" fmla="*/ 2147483646 h 86"/>
                <a:gd name="T78" fmla="*/ 2147483646 w 77"/>
                <a:gd name="T79" fmla="*/ 2147483646 h 86"/>
                <a:gd name="T80" fmla="*/ 2147483646 w 77"/>
                <a:gd name="T81" fmla="*/ 2147483646 h 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86"/>
                <a:gd name="T125" fmla="*/ 77 w 77"/>
                <a:gd name="T126" fmla="*/ 86 h 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86">
                  <a:moveTo>
                    <a:pt x="13" y="8"/>
                  </a:moveTo>
                  <a:cubicBezTo>
                    <a:pt x="20" y="2"/>
                    <a:pt x="29" y="0"/>
                    <a:pt x="38" y="1"/>
                  </a:cubicBezTo>
                  <a:cubicBezTo>
                    <a:pt x="46" y="2"/>
                    <a:pt x="54" y="6"/>
                    <a:pt x="59" y="13"/>
                  </a:cubicBezTo>
                  <a:cubicBezTo>
                    <a:pt x="65" y="21"/>
                    <a:pt x="67" y="29"/>
                    <a:pt x="66" y="38"/>
                  </a:cubicBezTo>
                  <a:cubicBezTo>
                    <a:pt x="65" y="44"/>
                    <a:pt x="63" y="50"/>
                    <a:pt x="58" y="55"/>
                  </a:cubicBezTo>
                  <a:cubicBezTo>
                    <a:pt x="60" y="56"/>
                    <a:pt x="62" y="57"/>
                    <a:pt x="64" y="59"/>
                  </a:cubicBezTo>
                  <a:cubicBezTo>
                    <a:pt x="74" y="72"/>
                    <a:pt x="74" y="72"/>
                    <a:pt x="74" y="72"/>
                  </a:cubicBezTo>
                  <a:cubicBezTo>
                    <a:pt x="77" y="76"/>
                    <a:pt x="76" y="81"/>
                    <a:pt x="73" y="84"/>
                  </a:cubicBezTo>
                  <a:cubicBezTo>
                    <a:pt x="73" y="84"/>
                    <a:pt x="73" y="84"/>
                    <a:pt x="73" y="84"/>
                  </a:cubicBezTo>
                  <a:cubicBezTo>
                    <a:pt x="69" y="86"/>
                    <a:pt x="64" y="86"/>
                    <a:pt x="62" y="82"/>
                  </a:cubicBezTo>
                  <a:cubicBezTo>
                    <a:pt x="51" y="68"/>
                    <a:pt x="51" y="68"/>
                    <a:pt x="51" y="68"/>
                  </a:cubicBezTo>
                  <a:cubicBezTo>
                    <a:pt x="50" y="67"/>
                    <a:pt x="49" y="65"/>
                    <a:pt x="49" y="63"/>
                  </a:cubicBezTo>
                  <a:cubicBezTo>
                    <a:pt x="43" y="66"/>
                    <a:pt x="36" y="67"/>
                    <a:pt x="30" y="66"/>
                  </a:cubicBezTo>
                  <a:cubicBezTo>
                    <a:pt x="21" y="65"/>
                    <a:pt x="13" y="61"/>
                    <a:pt x="8" y="54"/>
                  </a:cubicBezTo>
                  <a:cubicBezTo>
                    <a:pt x="2" y="47"/>
                    <a:pt x="0" y="38"/>
                    <a:pt x="1" y="30"/>
                  </a:cubicBezTo>
                  <a:cubicBezTo>
                    <a:pt x="2" y="21"/>
                    <a:pt x="6" y="13"/>
                    <a:pt x="13" y="8"/>
                  </a:cubicBezTo>
                  <a:close/>
                  <a:moveTo>
                    <a:pt x="30" y="49"/>
                  </a:moveTo>
                  <a:cubicBezTo>
                    <a:pt x="38" y="49"/>
                    <a:pt x="38" y="49"/>
                    <a:pt x="38" y="49"/>
                  </a:cubicBezTo>
                  <a:cubicBezTo>
                    <a:pt x="38" y="40"/>
                    <a:pt x="38" y="40"/>
                    <a:pt x="38" y="40"/>
                  </a:cubicBezTo>
                  <a:cubicBezTo>
                    <a:pt x="47" y="40"/>
                    <a:pt x="47" y="40"/>
                    <a:pt x="47" y="40"/>
                  </a:cubicBezTo>
                  <a:cubicBezTo>
                    <a:pt x="47" y="32"/>
                    <a:pt x="47" y="32"/>
                    <a:pt x="47" y="32"/>
                  </a:cubicBezTo>
                  <a:cubicBezTo>
                    <a:pt x="38" y="32"/>
                    <a:pt x="38" y="32"/>
                    <a:pt x="38" y="32"/>
                  </a:cubicBezTo>
                  <a:cubicBezTo>
                    <a:pt x="38" y="23"/>
                    <a:pt x="38" y="23"/>
                    <a:pt x="38" y="23"/>
                  </a:cubicBezTo>
                  <a:cubicBezTo>
                    <a:pt x="30" y="23"/>
                    <a:pt x="30" y="23"/>
                    <a:pt x="30" y="23"/>
                  </a:cubicBezTo>
                  <a:cubicBezTo>
                    <a:pt x="30" y="32"/>
                    <a:pt x="30" y="32"/>
                    <a:pt x="30" y="32"/>
                  </a:cubicBezTo>
                  <a:cubicBezTo>
                    <a:pt x="21" y="32"/>
                    <a:pt x="21" y="32"/>
                    <a:pt x="21" y="32"/>
                  </a:cubicBezTo>
                  <a:cubicBezTo>
                    <a:pt x="21" y="40"/>
                    <a:pt x="21" y="40"/>
                    <a:pt x="21" y="40"/>
                  </a:cubicBezTo>
                  <a:cubicBezTo>
                    <a:pt x="30" y="40"/>
                    <a:pt x="30" y="40"/>
                    <a:pt x="30" y="40"/>
                  </a:cubicBezTo>
                  <a:cubicBezTo>
                    <a:pt x="30" y="49"/>
                    <a:pt x="30" y="49"/>
                    <a:pt x="30" y="49"/>
                  </a:cubicBezTo>
                  <a:close/>
                  <a:moveTo>
                    <a:pt x="18" y="36"/>
                  </a:moveTo>
                  <a:cubicBezTo>
                    <a:pt x="22" y="26"/>
                    <a:pt x="31" y="21"/>
                    <a:pt x="43" y="19"/>
                  </a:cubicBezTo>
                  <a:cubicBezTo>
                    <a:pt x="31" y="11"/>
                    <a:pt x="16" y="22"/>
                    <a:pt x="18" y="36"/>
                  </a:cubicBezTo>
                  <a:close/>
                  <a:moveTo>
                    <a:pt x="36" y="12"/>
                  </a:moveTo>
                  <a:cubicBezTo>
                    <a:pt x="31" y="11"/>
                    <a:pt x="25" y="13"/>
                    <a:pt x="20" y="16"/>
                  </a:cubicBezTo>
                  <a:cubicBezTo>
                    <a:pt x="15" y="20"/>
                    <a:pt x="13" y="25"/>
                    <a:pt x="12" y="31"/>
                  </a:cubicBezTo>
                  <a:cubicBezTo>
                    <a:pt x="11" y="37"/>
                    <a:pt x="13" y="42"/>
                    <a:pt x="16" y="47"/>
                  </a:cubicBezTo>
                  <a:cubicBezTo>
                    <a:pt x="20" y="52"/>
                    <a:pt x="25" y="55"/>
                    <a:pt x="31" y="55"/>
                  </a:cubicBezTo>
                  <a:cubicBezTo>
                    <a:pt x="36" y="56"/>
                    <a:pt x="42" y="55"/>
                    <a:pt x="47" y="51"/>
                  </a:cubicBezTo>
                  <a:cubicBezTo>
                    <a:pt x="52" y="47"/>
                    <a:pt x="55" y="42"/>
                    <a:pt x="55" y="36"/>
                  </a:cubicBezTo>
                  <a:cubicBezTo>
                    <a:pt x="56" y="31"/>
                    <a:pt x="54" y="25"/>
                    <a:pt x="51" y="20"/>
                  </a:cubicBezTo>
                  <a:cubicBezTo>
                    <a:pt x="47" y="15"/>
                    <a:pt x="42" y="13"/>
                    <a:pt x="36" y="12"/>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sp>
        <p:nvSpPr>
          <p:cNvPr id="8349" name="TextBox 18"/>
          <p:cNvSpPr>
            <a:spLocks noChangeArrowheads="1"/>
          </p:cNvSpPr>
          <p:nvPr/>
        </p:nvSpPr>
        <p:spPr bwMode="auto">
          <a:xfrm>
            <a:off x="7586663" y="4378325"/>
            <a:ext cx="4610100"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a:t>
            </a:r>
            <a:endParaRPr lang="zh-CN" altLang="en-US" sz="1900">
              <a:solidFill>
                <a:schemeClr val="bg1"/>
              </a:solidFill>
              <a:sym typeface="宋体" panose="02010600030101010101" pitchFamily="2" charset="-122"/>
            </a:endParaRPr>
          </a:p>
        </p:txBody>
      </p:sp>
      <p:sp>
        <p:nvSpPr>
          <p:cNvPr id="8350" name="TextBox 19"/>
          <p:cNvSpPr>
            <a:spLocks noChangeArrowheads="1"/>
          </p:cNvSpPr>
          <p:nvPr/>
        </p:nvSpPr>
        <p:spPr bwMode="auto">
          <a:xfrm>
            <a:off x="7281863" y="1460500"/>
            <a:ext cx="4610100"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a:t>
            </a:r>
            <a:endParaRPr lang="zh-CN" altLang="en-US" sz="1900">
              <a:solidFill>
                <a:schemeClr val="bg1"/>
              </a:solidFill>
              <a:sym typeface="宋体" panose="02010600030101010101" pitchFamily="2" charset="-122"/>
            </a:endParaRPr>
          </a:p>
        </p:txBody>
      </p:sp>
      <p:sp>
        <p:nvSpPr>
          <p:cNvPr id="8351" name="TextBox 20"/>
          <p:cNvSpPr>
            <a:spLocks noChangeArrowheads="1"/>
          </p:cNvSpPr>
          <p:nvPr/>
        </p:nvSpPr>
        <p:spPr bwMode="auto">
          <a:xfrm>
            <a:off x="95250" y="3167063"/>
            <a:ext cx="4608513" cy="1001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a:t>
            </a:r>
            <a:endParaRPr lang="zh-CN" altLang="en-US" sz="1900">
              <a:solidFill>
                <a:schemeClr val="bg1"/>
              </a:solidFill>
              <a:sym typeface="宋体" panose="02010600030101010101" pitchFamily="2" charset="-122"/>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8337"/>
                                        </p:tgtEl>
                                        <p:attrNameLst>
                                          <p:attrName>style.visibility</p:attrName>
                                        </p:attrNameLst>
                                      </p:cBhvr>
                                      <p:to>
                                        <p:strVal val="visible"/>
                                      </p:to>
                                    </p:set>
                                    <p:animEffect>
                                      <p:cBhvr>
                                        <p:cTn id="7" dur="500"/>
                                        <p:tgtEl>
                                          <p:spTgt spid="8337"/>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342"/>
                                        </p:tgtEl>
                                        <p:attrNameLst>
                                          <p:attrName>style.visibility</p:attrName>
                                        </p:attrNameLst>
                                      </p:cBhvr>
                                      <p:to>
                                        <p:strVal val="visible"/>
                                      </p:to>
                                    </p:set>
                                    <p:animEffect>
                                      <p:cBhvr>
                                        <p:cTn id="11" dur="500"/>
                                        <p:tgtEl>
                                          <p:spTgt spid="8342"/>
                                        </p:tgtEl>
                                      </p:cBhvr>
                                    </p:animEffect>
                                  </p:childTnLst>
                                </p:cTn>
                              </p:par>
                            </p:childTnLst>
                          </p:cTn>
                        </p:par>
                        <p:par>
                          <p:cTn id="12" fill="hold" nodeType="afterGroup">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8338"/>
                                        </p:tgtEl>
                                        <p:attrNameLst>
                                          <p:attrName>style.visibility</p:attrName>
                                        </p:attrNameLst>
                                      </p:cBhvr>
                                      <p:to>
                                        <p:strVal val="visible"/>
                                      </p:to>
                                    </p:set>
                                    <p:animEffect>
                                      <p:cBhvr>
                                        <p:cTn id="15" dur="750"/>
                                        <p:tgtEl>
                                          <p:spTgt spid="8338"/>
                                        </p:tgtEl>
                                      </p:cBhvr>
                                    </p:animEffect>
                                  </p:childTnLst>
                                </p:cTn>
                              </p:par>
                            </p:childTnLst>
                          </p:cTn>
                        </p:par>
                        <p:par>
                          <p:cTn id="16" fill="hold" nodeType="afterGroup">
                            <p:stCondLst>
                              <p:cond delay="1750"/>
                            </p:stCondLst>
                            <p:childTnLst>
                              <p:par>
                                <p:cTn id="17" presetID="42" presetClass="entr" presetSubtype="0" fill="hold" nodeType="afterEffect">
                                  <p:stCondLst>
                                    <p:cond delay="0"/>
                                  </p:stCondLst>
                                  <p:childTnLst>
                                    <p:set>
                                      <p:cBhvr>
                                        <p:cTn id="18" dur="1" fill="hold">
                                          <p:stCondLst>
                                            <p:cond delay="0"/>
                                          </p:stCondLst>
                                        </p:cTn>
                                        <p:tgtEl>
                                          <p:spTgt spid="8339"/>
                                        </p:tgtEl>
                                        <p:attrNameLst>
                                          <p:attrName>style.visibility</p:attrName>
                                        </p:attrNameLst>
                                      </p:cBhvr>
                                      <p:to>
                                        <p:strVal val="visible"/>
                                      </p:to>
                                    </p:set>
                                    <p:animEffect>
                                      <p:cBhvr>
                                        <p:cTn id="19" dur="500"/>
                                        <p:tgtEl>
                                          <p:spTgt spid="8339"/>
                                        </p:tgtEl>
                                      </p:cBhvr>
                                    </p:animEffect>
                                    <p:anim calcmode="lin" valueType="num">
                                      <p:cBhvr>
                                        <p:cTn id="20" dur="500" fill="hold"/>
                                        <p:tgtEl>
                                          <p:spTgt spid="8339"/>
                                        </p:tgtEl>
                                        <p:attrNameLst>
                                          <p:attrName>ppt_x</p:attrName>
                                        </p:attrNameLst>
                                      </p:cBhvr>
                                      <p:tavLst>
                                        <p:tav tm="0">
                                          <p:val>
                                            <p:strVal val="#ppt_x"/>
                                          </p:val>
                                        </p:tav>
                                        <p:tav tm="100000">
                                          <p:val>
                                            <p:strVal val="#ppt_x"/>
                                          </p:val>
                                        </p:tav>
                                      </p:tavLst>
                                    </p:anim>
                                    <p:anim calcmode="lin" valueType="num">
                                      <p:cBhvr>
                                        <p:cTn id="21" dur="500" fill="hold"/>
                                        <p:tgtEl>
                                          <p:spTgt spid="8339"/>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8343"/>
                                        </p:tgtEl>
                                        <p:attrNameLst>
                                          <p:attrName>style.visibility</p:attrName>
                                        </p:attrNameLst>
                                      </p:cBhvr>
                                      <p:to>
                                        <p:strVal val="visible"/>
                                      </p:to>
                                    </p:set>
                                    <p:animEffect>
                                      <p:cBhvr>
                                        <p:cTn id="24" dur="500"/>
                                        <p:tgtEl>
                                          <p:spTgt spid="8343"/>
                                        </p:tgtEl>
                                      </p:cBhvr>
                                    </p:animEffect>
                                    <p:anim calcmode="lin" valueType="num">
                                      <p:cBhvr>
                                        <p:cTn id="25" dur="500" fill="hold"/>
                                        <p:tgtEl>
                                          <p:spTgt spid="8343"/>
                                        </p:tgtEl>
                                        <p:attrNameLst>
                                          <p:attrName>ppt_x</p:attrName>
                                        </p:attrNameLst>
                                      </p:cBhvr>
                                      <p:tavLst>
                                        <p:tav tm="0">
                                          <p:val>
                                            <p:strVal val="#ppt_x"/>
                                          </p:val>
                                        </p:tav>
                                        <p:tav tm="100000">
                                          <p:val>
                                            <p:strVal val="#ppt_x"/>
                                          </p:val>
                                        </p:tav>
                                      </p:tavLst>
                                    </p:anim>
                                    <p:anim calcmode="lin" valueType="num">
                                      <p:cBhvr>
                                        <p:cTn id="26" dur="500" fill="hold"/>
                                        <p:tgtEl>
                                          <p:spTgt spid="8343"/>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8346"/>
                                        </p:tgtEl>
                                        <p:attrNameLst>
                                          <p:attrName>style.visibility</p:attrName>
                                        </p:attrNameLst>
                                      </p:cBhvr>
                                      <p:to>
                                        <p:strVal val="visible"/>
                                      </p:to>
                                    </p:set>
                                    <p:animEffect>
                                      <p:cBhvr>
                                        <p:cTn id="29" dur="500"/>
                                        <p:tgtEl>
                                          <p:spTgt spid="8346"/>
                                        </p:tgtEl>
                                      </p:cBhvr>
                                    </p:animEffect>
                                    <p:anim calcmode="lin" valueType="num">
                                      <p:cBhvr>
                                        <p:cTn id="30" dur="500" fill="hold"/>
                                        <p:tgtEl>
                                          <p:spTgt spid="8346"/>
                                        </p:tgtEl>
                                        <p:attrNameLst>
                                          <p:attrName>ppt_x</p:attrName>
                                        </p:attrNameLst>
                                      </p:cBhvr>
                                      <p:tavLst>
                                        <p:tav tm="0">
                                          <p:val>
                                            <p:strVal val="#ppt_x"/>
                                          </p:val>
                                        </p:tav>
                                        <p:tav tm="100000">
                                          <p:val>
                                            <p:strVal val="#ppt_x"/>
                                          </p:val>
                                        </p:tav>
                                      </p:tavLst>
                                    </p:anim>
                                    <p:anim calcmode="lin" valueType="num">
                                      <p:cBhvr>
                                        <p:cTn id="31" dur="500" fill="hold"/>
                                        <p:tgtEl>
                                          <p:spTgt spid="8346"/>
                                        </p:tgtEl>
                                        <p:attrNameLst>
                                          <p:attrName>ppt_y</p:attrName>
                                        </p:attrNameLst>
                                      </p:cBhvr>
                                      <p:tavLst>
                                        <p:tav tm="0">
                                          <p:val>
                                            <p:strVal val="#ppt_y+.1"/>
                                          </p:val>
                                        </p:tav>
                                        <p:tav tm="100000">
                                          <p:val>
                                            <p:strVal val="#ppt_y"/>
                                          </p:val>
                                        </p:tav>
                                      </p:tavLst>
                                    </p:anim>
                                  </p:childTnLst>
                                </p:cTn>
                              </p:par>
                            </p:childTnLst>
                          </p:cTn>
                        </p:par>
                        <p:par>
                          <p:cTn id="32" fill="hold" nodeType="afterGroup">
                            <p:stCondLst>
                              <p:cond delay="2250"/>
                            </p:stCondLst>
                            <p:childTnLst>
                              <p:par>
                                <p:cTn id="33" presetID="14" presetClass="entr" presetSubtype="10" fill="hold" grpId="0" nodeType="afterEffect">
                                  <p:stCondLst>
                                    <p:cond delay="0"/>
                                  </p:stCondLst>
                                  <p:childTnLst>
                                    <p:set>
                                      <p:cBhvr>
                                        <p:cTn id="34" dur="1" fill="hold">
                                          <p:stCondLst>
                                            <p:cond delay="0"/>
                                          </p:stCondLst>
                                        </p:cTn>
                                        <p:tgtEl>
                                          <p:spTgt spid="8349"/>
                                        </p:tgtEl>
                                        <p:attrNameLst>
                                          <p:attrName>style.visibility</p:attrName>
                                        </p:attrNameLst>
                                      </p:cBhvr>
                                      <p:to>
                                        <p:strVal val="visible"/>
                                      </p:to>
                                    </p:set>
                                    <p:animEffect>
                                      <p:cBhvr>
                                        <p:cTn id="35" dur="500"/>
                                        <p:tgtEl>
                                          <p:spTgt spid="8349"/>
                                        </p:tgtEl>
                                      </p:cBhvr>
                                    </p:animEffect>
                                  </p:childTnLst>
                                </p:cTn>
                              </p:par>
                              <p:par>
                                <p:cTn id="36" presetID="14" presetClass="entr" presetSubtype="10" fill="hold" grpId="0" nodeType="withEffect">
                                  <p:stCondLst>
                                    <p:cond delay="0"/>
                                  </p:stCondLst>
                                  <p:childTnLst>
                                    <p:set>
                                      <p:cBhvr>
                                        <p:cTn id="37" dur="1" fill="hold">
                                          <p:stCondLst>
                                            <p:cond delay="0"/>
                                          </p:stCondLst>
                                        </p:cTn>
                                        <p:tgtEl>
                                          <p:spTgt spid="8350"/>
                                        </p:tgtEl>
                                        <p:attrNameLst>
                                          <p:attrName>style.visibility</p:attrName>
                                        </p:attrNameLst>
                                      </p:cBhvr>
                                      <p:to>
                                        <p:strVal val="visible"/>
                                      </p:to>
                                    </p:set>
                                    <p:animEffect>
                                      <p:cBhvr>
                                        <p:cTn id="38" dur="500"/>
                                        <p:tgtEl>
                                          <p:spTgt spid="8350"/>
                                        </p:tgtEl>
                                      </p:cBhvr>
                                    </p:animEffect>
                                  </p:childTnLst>
                                </p:cTn>
                              </p:par>
                              <p:par>
                                <p:cTn id="39" presetID="14" presetClass="entr" presetSubtype="10" fill="hold" grpId="0" nodeType="withEffect">
                                  <p:stCondLst>
                                    <p:cond delay="0"/>
                                  </p:stCondLst>
                                  <p:childTnLst>
                                    <p:set>
                                      <p:cBhvr>
                                        <p:cTn id="40" dur="1" fill="hold">
                                          <p:stCondLst>
                                            <p:cond delay="0"/>
                                          </p:stCondLst>
                                        </p:cTn>
                                        <p:tgtEl>
                                          <p:spTgt spid="8351"/>
                                        </p:tgtEl>
                                        <p:attrNameLst>
                                          <p:attrName>style.visibility</p:attrName>
                                        </p:attrNameLst>
                                      </p:cBhvr>
                                      <p:to>
                                        <p:strVal val="visible"/>
                                      </p:to>
                                    </p:set>
                                    <p:animEffect>
                                      <p:cBhvr>
                                        <p:cTn id="41" dur="500"/>
                                        <p:tgtEl>
                                          <p:spTgt spid="83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37" grpId="0" animBg="1"/>
      <p:bldP spid="8338" grpId="0" bldLvl="0" animBg="1" autoUpdateAnimBg="0"/>
      <p:bldP spid="8342" grpId="0" bldLvl="0" autoUpdateAnimBg="0"/>
      <p:bldP spid="8349" grpId="0" bldLvl="0" autoUpdateAnimBg="0"/>
      <p:bldP spid="8350" grpId="0" bldLvl="0" autoUpdateAnimBg="0"/>
      <p:bldP spid="8351" grpId="0" bldLvl="0"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9219"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9220"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01</a:t>
            </a:r>
          </a:p>
        </p:txBody>
      </p:sp>
      <p:grpSp>
        <p:nvGrpSpPr>
          <p:cNvPr id="9221" name="组合 11"/>
          <p:cNvGrpSpPr>
            <a:grpSpLocks/>
          </p:cNvGrpSpPr>
          <p:nvPr/>
        </p:nvGrpSpPr>
        <p:grpSpPr bwMode="auto">
          <a:xfrm>
            <a:off x="361950" y="280988"/>
            <a:ext cx="828675" cy="827087"/>
            <a:chOff x="0" y="0"/>
            <a:chExt cx="3127289" cy="3141371"/>
          </a:xfrm>
        </p:grpSpPr>
        <p:grpSp>
          <p:nvGrpSpPr>
            <p:cNvPr id="9372" name="组合 12"/>
            <p:cNvGrpSpPr>
              <a:grpSpLocks/>
            </p:cNvGrpSpPr>
            <p:nvPr/>
          </p:nvGrpSpPr>
          <p:grpSpPr bwMode="auto">
            <a:xfrm rot="4947725">
              <a:off x="-7041" y="7041"/>
              <a:ext cx="3141371" cy="3127289"/>
              <a:chOff x="0" y="0"/>
              <a:chExt cx="4249738" cy="4230688"/>
            </a:xfrm>
          </p:grpSpPr>
          <p:sp>
            <p:nvSpPr>
              <p:cNvPr id="9442"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9443"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44"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45"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46"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47"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48"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49"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50"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51"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52"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53"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54"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55"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56"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57"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58"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59"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60"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61"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62"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63"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64"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65"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66"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67"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68"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69"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70"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71"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72"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73"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74"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75"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76"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77"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78"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79"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0"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81"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2"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3"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4"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5"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6"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7"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8"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9"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0"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1"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2"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3"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4"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5"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6"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7"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8"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9"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500"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9373" name="组合 13"/>
            <p:cNvGrpSpPr>
              <a:grpSpLocks/>
            </p:cNvGrpSpPr>
            <p:nvPr/>
          </p:nvGrpSpPr>
          <p:grpSpPr bwMode="auto">
            <a:xfrm rot="-3775067">
              <a:off x="170520" y="183807"/>
              <a:ext cx="2786247" cy="2773758"/>
              <a:chOff x="0" y="0"/>
              <a:chExt cx="4249738" cy="4230688"/>
            </a:xfrm>
          </p:grpSpPr>
          <p:sp>
            <p:nvSpPr>
              <p:cNvPr id="937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937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7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7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7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7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8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8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8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8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8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8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8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8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8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8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9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9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9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9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9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95"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9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9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9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9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00"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0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0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0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0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05"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0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0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08"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0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1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3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4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4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9361" name="组合 4"/>
          <p:cNvGrpSpPr>
            <a:grpSpLocks/>
          </p:cNvGrpSpPr>
          <p:nvPr/>
        </p:nvGrpSpPr>
        <p:grpSpPr bwMode="auto">
          <a:xfrm>
            <a:off x="4910138" y="2117725"/>
            <a:ext cx="2816225" cy="4384675"/>
            <a:chOff x="0" y="0"/>
            <a:chExt cx="2110476" cy="3287412"/>
          </a:xfrm>
        </p:grpSpPr>
        <p:grpSp>
          <p:nvGrpSpPr>
            <p:cNvPr id="9233" name="组合 5"/>
            <p:cNvGrpSpPr>
              <a:grpSpLocks/>
            </p:cNvGrpSpPr>
            <p:nvPr/>
          </p:nvGrpSpPr>
          <p:grpSpPr bwMode="auto">
            <a:xfrm>
              <a:off x="583254" y="2594432"/>
              <a:ext cx="967706" cy="692980"/>
              <a:chOff x="0" y="0"/>
              <a:chExt cx="3661868" cy="2622287"/>
            </a:xfrm>
          </p:grpSpPr>
          <p:sp>
            <p:nvSpPr>
              <p:cNvPr id="9350" name="Freeform 36"/>
              <p:cNvSpPr>
                <a:spLocks noChangeArrowheads="1"/>
              </p:cNvSpPr>
              <p:nvPr/>
            </p:nvSpPr>
            <p:spPr bwMode="auto">
              <a:xfrm>
                <a:off x="189465" y="1598614"/>
                <a:ext cx="3282939" cy="162892"/>
              </a:xfrm>
              <a:custGeom>
                <a:avLst/>
                <a:gdLst/>
                <a:ahLst/>
                <a:cxnLst/>
                <a:rect l="0" t="0" r="0" b="0"/>
                <a:pathLst/>
              </a:custGeom>
              <a:solidFill>
                <a:srgbClr val="FFFFFF">
                  <a:alpha val="39999"/>
                </a:srgbClr>
              </a:solidFill>
              <a:ln>
                <a:noFill/>
              </a:ln>
              <a:extLst>
                <a:ext uri="{91240B29-F687-4F45-9708-019B960494DF}">
                  <a14:hiddenLine xmlns:a14="http://schemas.microsoft.com/office/drawing/2010/main" w="9525" cap="flat" cmpd="sng">
                    <a:solidFill>
                      <a:srgbClr val="42719B"/>
                    </a:solidFill>
                    <a:bevel/>
                    <a:headEnd/>
                    <a:tailEnd/>
                  </a14:hiddenLine>
                </a:ext>
              </a:extLst>
            </p:spPr>
            <p:txBody>
              <a:bodyPr anchor="ctr"/>
              <a:lstStyle/>
              <a:p>
                <a:endParaRPr lang="zh-CN" altLang="en-US"/>
              </a:p>
            </p:txBody>
          </p:sp>
          <p:sp>
            <p:nvSpPr>
              <p:cNvPr id="9351" name="Freeform 38"/>
              <p:cNvSpPr>
                <a:spLocks noChangeArrowheads="1"/>
              </p:cNvSpPr>
              <p:nvPr/>
            </p:nvSpPr>
            <p:spPr bwMode="auto">
              <a:xfrm>
                <a:off x="197734" y="1818971"/>
                <a:ext cx="3266400" cy="534674"/>
              </a:xfrm>
              <a:custGeom>
                <a:avLst/>
                <a:gdLst>
                  <a:gd name="T0" fmla="*/ 2147483646 w 2341"/>
                  <a:gd name="T1" fmla="*/ 0 h 376"/>
                  <a:gd name="T2" fmla="*/ 2147483646 w 2341"/>
                  <a:gd name="T3" fmla="*/ 2147483646 h 376"/>
                  <a:gd name="T4" fmla="*/ 2147483646 w 2341"/>
                  <a:gd name="T5" fmla="*/ 2147483646 h 376"/>
                  <a:gd name="T6" fmla="*/ 2147483646 w 2341"/>
                  <a:gd name="T7" fmla="*/ 2147483646 h 376"/>
                  <a:gd name="T8" fmla="*/ 2147483646 w 2341"/>
                  <a:gd name="T9" fmla="*/ 2147483646 h 376"/>
                  <a:gd name="T10" fmla="*/ 2147483646 w 2341"/>
                  <a:gd name="T11" fmla="*/ 2147483646 h 376"/>
                  <a:gd name="T12" fmla="*/ 2147483646 w 2341"/>
                  <a:gd name="T13" fmla="*/ 0 h 376"/>
                  <a:gd name="T14" fmla="*/ 0 60000 65536"/>
                  <a:gd name="T15" fmla="*/ 0 60000 65536"/>
                  <a:gd name="T16" fmla="*/ 0 60000 65536"/>
                  <a:gd name="T17" fmla="*/ 0 60000 65536"/>
                  <a:gd name="T18" fmla="*/ 0 60000 65536"/>
                  <a:gd name="T19" fmla="*/ 0 60000 65536"/>
                  <a:gd name="T20" fmla="*/ 0 60000 65536"/>
                  <a:gd name="T21" fmla="*/ 0 w 2341"/>
                  <a:gd name="T22" fmla="*/ 0 h 376"/>
                  <a:gd name="T23" fmla="*/ 2341 w 2341"/>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41" h="376">
                    <a:moveTo>
                      <a:pt x="20" y="0"/>
                    </a:moveTo>
                    <a:cubicBezTo>
                      <a:pt x="20" y="0"/>
                      <a:pt x="0" y="55"/>
                      <a:pt x="4" y="69"/>
                    </a:cubicBezTo>
                    <a:cubicBezTo>
                      <a:pt x="4" y="69"/>
                      <a:pt x="15" y="168"/>
                      <a:pt x="317" y="376"/>
                    </a:cubicBezTo>
                    <a:cubicBezTo>
                      <a:pt x="2026" y="376"/>
                      <a:pt x="2026" y="376"/>
                      <a:pt x="2026" y="376"/>
                    </a:cubicBezTo>
                    <a:cubicBezTo>
                      <a:pt x="2026" y="376"/>
                      <a:pt x="2330" y="167"/>
                      <a:pt x="2341" y="59"/>
                    </a:cubicBezTo>
                    <a:cubicBezTo>
                      <a:pt x="2340" y="1"/>
                      <a:pt x="2340" y="1"/>
                      <a:pt x="2340" y="1"/>
                    </a:cubicBezTo>
                    <a:lnTo>
                      <a:pt x="20" y="0"/>
                    </a:lnTo>
                    <a:close/>
                  </a:path>
                </a:pathLst>
              </a:custGeom>
              <a:solidFill>
                <a:srgbClr val="FFFFFF">
                  <a:alpha val="39999"/>
                </a:srgbClr>
              </a:solidFill>
              <a:ln>
                <a:noFill/>
              </a:ln>
              <a:extLst>
                <a:ext uri="{91240B29-F687-4F45-9708-019B960494DF}">
                  <a14:hiddenLine xmlns:a14="http://schemas.microsoft.com/office/drawing/2010/main" w="9525" cap="flat" cmpd="sng">
                    <a:solidFill>
                      <a:srgbClr val="42719B"/>
                    </a:solidFill>
                    <a:bevel/>
                    <a:headEnd/>
                    <a:tailEnd/>
                  </a14:hiddenLine>
                </a:ext>
              </a:extLst>
            </p:spPr>
            <p:txBody>
              <a:bodyPr anchor="ctr"/>
              <a:lstStyle/>
              <a:p>
                <a:endParaRPr lang="zh-CN" altLang="en-US"/>
              </a:p>
            </p:txBody>
          </p:sp>
          <p:sp>
            <p:nvSpPr>
              <p:cNvPr id="9352" name="Freeform 38"/>
              <p:cNvSpPr>
                <a:spLocks noChangeArrowheads="1"/>
              </p:cNvSpPr>
              <p:nvPr/>
            </p:nvSpPr>
            <p:spPr bwMode="auto">
              <a:xfrm>
                <a:off x="177301" y="1762420"/>
                <a:ext cx="3266400" cy="524514"/>
              </a:xfrm>
              <a:custGeom>
                <a:avLst/>
                <a:gdLst>
                  <a:gd name="T0" fmla="*/ 2147483646 w 2341"/>
                  <a:gd name="T1" fmla="*/ 0 h 376"/>
                  <a:gd name="T2" fmla="*/ 2147483646 w 2341"/>
                  <a:gd name="T3" fmla="*/ 2147483646 h 376"/>
                  <a:gd name="T4" fmla="*/ 2147483646 w 2341"/>
                  <a:gd name="T5" fmla="*/ 2147483646 h 376"/>
                  <a:gd name="T6" fmla="*/ 2147483646 w 2341"/>
                  <a:gd name="T7" fmla="*/ 2147483646 h 376"/>
                  <a:gd name="T8" fmla="*/ 2147483646 w 2341"/>
                  <a:gd name="T9" fmla="*/ 2147483646 h 376"/>
                  <a:gd name="T10" fmla="*/ 2147483646 w 2341"/>
                  <a:gd name="T11" fmla="*/ 2147483646 h 376"/>
                  <a:gd name="T12" fmla="*/ 2147483646 w 2341"/>
                  <a:gd name="T13" fmla="*/ 0 h 376"/>
                  <a:gd name="T14" fmla="*/ 0 60000 65536"/>
                  <a:gd name="T15" fmla="*/ 0 60000 65536"/>
                  <a:gd name="T16" fmla="*/ 0 60000 65536"/>
                  <a:gd name="T17" fmla="*/ 0 60000 65536"/>
                  <a:gd name="T18" fmla="*/ 0 60000 65536"/>
                  <a:gd name="T19" fmla="*/ 0 60000 65536"/>
                  <a:gd name="T20" fmla="*/ 0 60000 65536"/>
                  <a:gd name="T21" fmla="*/ 0 w 2341"/>
                  <a:gd name="T22" fmla="*/ 0 h 376"/>
                  <a:gd name="T23" fmla="*/ 2341 w 2341"/>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41" h="376">
                    <a:moveTo>
                      <a:pt x="20" y="0"/>
                    </a:moveTo>
                    <a:cubicBezTo>
                      <a:pt x="20" y="0"/>
                      <a:pt x="0" y="55"/>
                      <a:pt x="4" y="69"/>
                    </a:cubicBezTo>
                    <a:cubicBezTo>
                      <a:pt x="4" y="69"/>
                      <a:pt x="15" y="168"/>
                      <a:pt x="317" y="376"/>
                    </a:cubicBezTo>
                    <a:cubicBezTo>
                      <a:pt x="2026" y="376"/>
                      <a:pt x="2026" y="376"/>
                      <a:pt x="2026" y="376"/>
                    </a:cubicBezTo>
                    <a:cubicBezTo>
                      <a:pt x="2026" y="376"/>
                      <a:pt x="2330" y="167"/>
                      <a:pt x="2341" y="59"/>
                    </a:cubicBezTo>
                    <a:cubicBezTo>
                      <a:pt x="2340" y="1"/>
                      <a:pt x="2340" y="1"/>
                      <a:pt x="2340" y="1"/>
                    </a:cubicBezTo>
                    <a:lnTo>
                      <a:pt x="20" y="0"/>
                    </a:lnTo>
                    <a:close/>
                  </a:path>
                </a:pathLst>
              </a:custGeom>
              <a:solidFill>
                <a:srgbClr val="FFFFFF">
                  <a:alpha val="39999"/>
                </a:srgbClr>
              </a:solidFill>
              <a:ln>
                <a:noFill/>
              </a:ln>
              <a:extLst>
                <a:ext uri="{91240B29-F687-4F45-9708-019B960494DF}">
                  <a14:hiddenLine xmlns:a14="http://schemas.microsoft.com/office/drawing/2010/main" w="9525" cap="flat" cmpd="sng">
                    <a:solidFill>
                      <a:srgbClr val="42719B"/>
                    </a:solidFill>
                    <a:bevel/>
                    <a:headEnd/>
                    <a:tailEnd/>
                  </a14:hiddenLine>
                </a:ext>
              </a:extLst>
            </p:spPr>
            <p:txBody>
              <a:bodyPr anchor="ctr"/>
              <a:lstStyle/>
              <a:p>
                <a:endParaRPr lang="zh-CN" altLang="en-US"/>
              </a:p>
            </p:txBody>
          </p:sp>
          <p:sp>
            <p:nvSpPr>
              <p:cNvPr id="9353" name="矩形 2788"/>
              <p:cNvSpPr>
                <a:spLocks noChangeArrowheads="1"/>
              </p:cNvSpPr>
              <p:nvPr/>
            </p:nvSpPr>
            <p:spPr bwMode="auto">
              <a:xfrm rot="1283126">
                <a:off x="124979" y="1647593"/>
                <a:ext cx="3292758" cy="452993"/>
              </a:xfrm>
              <a:custGeom>
                <a:avLst/>
                <a:gdLst>
                  <a:gd name="T0" fmla="*/ 50124 w 6236541"/>
                  <a:gd name="T1" fmla="*/ 0 h 237842"/>
                  <a:gd name="T2" fmla="*/ 891670 w 6236541"/>
                  <a:gd name="T3" fmla="*/ 0 h 237842"/>
                  <a:gd name="T4" fmla="*/ 891670 w 6236541"/>
                  <a:gd name="T5" fmla="*/ 1643227 h 237842"/>
                  <a:gd name="T6" fmla="*/ 16826 w 6236541"/>
                  <a:gd name="T7" fmla="*/ 1382705 h 237842"/>
                  <a:gd name="T8" fmla="*/ 50124 w 6236541"/>
                  <a:gd name="T9" fmla="*/ 0 h 237842"/>
                  <a:gd name="T10" fmla="*/ 0 60000 65536"/>
                  <a:gd name="T11" fmla="*/ 0 60000 65536"/>
                  <a:gd name="T12" fmla="*/ 0 60000 65536"/>
                  <a:gd name="T13" fmla="*/ 0 60000 65536"/>
                  <a:gd name="T14" fmla="*/ 0 60000 65536"/>
                  <a:gd name="T15" fmla="*/ 0 w 6236541"/>
                  <a:gd name="T16" fmla="*/ 0 h 237842"/>
                  <a:gd name="T17" fmla="*/ 6236541 w 6236541"/>
                  <a:gd name="T18" fmla="*/ 237842 h 237842"/>
                </a:gdLst>
                <a:ahLst/>
                <a:cxnLst>
                  <a:cxn ang="T10">
                    <a:pos x="T0" y="T1"/>
                  </a:cxn>
                  <a:cxn ang="T11">
                    <a:pos x="T2" y="T3"/>
                  </a:cxn>
                  <a:cxn ang="T12">
                    <a:pos x="T4" y="T5"/>
                  </a:cxn>
                  <a:cxn ang="T13">
                    <a:pos x="T6" y="T7"/>
                  </a:cxn>
                  <a:cxn ang="T14">
                    <a:pos x="T8" y="T9"/>
                  </a:cxn>
                </a:cxnLst>
                <a:rect l="T15" t="T16" r="T17" b="T18"/>
                <a:pathLst>
                  <a:path w="6236541" h="237842">
                    <a:moveTo>
                      <a:pt x="340565" y="0"/>
                    </a:moveTo>
                    <a:lnTo>
                      <a:pt x="6058376" y="0"/>
                    </a:lnTo>
                    <a:cubicBezTo>
                      <a:pt x="6407167" y="154695"/>
                      <a:pt x="6152644" y="158561"/>
                      <a:pt x="6058376" y="237842"/>
                    </a:cubicBezTo>
                    <a:lnTo>
                      <a:pt x="114323" y="200134"/>
                    </a:lnTo>
                    <a:cubicBezTo>
                      <a:pt x="-165338" y="86289"/>
                      <a:pt x="130034" y="19577"/>
                      <a:pt x="340565" y="0"/>
                    </a:cubicBez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grpSp>
            <p:nvGrpSpPr>
              <p:cNvPr id="9354" name="组合 126"/>
              <p:cNvGrpSpPr>
                <a:grpSpLocks/>
              </p:cNvGrpSpPr>
              <p:nvPr/>
            </p:nvGrpSpPr>
            <p:grpSpPr bwMode="auto">
              <a:xfrm>
                <a:off x="0" y="0"/>
                <a:ext cx="3661868" cy="598986"/>
                <a:chOff x="0" y="0"/>
                <a:chExt cx="3661868" cy="598986"/>
              </a:xfrm>
            </p:grpSpPr>
            <p:sp>
              <p:nvSpPr>
                <p:cNvPr id="9369" name="Freeform 35"/>
                <p:cNvSpPr>
                  <a:spLocks noChangeArrowheads="1"/>
                </p:cNvSpPr>
                <p:nvPr/>
              </p:nvSpPr>
              <p:spPr bwMode="auto">
                <a:xfrm>
                  <a:off x="116406" y="192606"/>
                  <a:ext cx="3396347" cy="406380"/>
                </a:xfrm>
                <a:custGeom>
                  <a:avLst/>
                  <a:gdLst>
                    <a:gd name="T0" fmla="*/ 2147483646 w 2434"/>
                    <a:gd name="T1" fmla="*/ 0 h 291"/>
                    <a:gd name="T2" fmla="*/ 2147483646 w 2434"/>
                    <a:gd name="T3" fmla="*/ 2147483646 h 291"/>
                    <a:gd name="T4" fmla="*/ 2147483646 w 2434"/>
                    <a:gd name="T5" fmla="*/ 2147483646 h 291"/>
                    <a:gd name="T6" fmla="*/ 2147483646 w 2434"/>
                    <a:gd name="T7" fmla="*/ 2147483646 h 291"/>
                    <a:gd name="T8" fmla="*/ 2147483646 w 2434"/>
                    <a:gd name="T9" fmla="*/ 2147483646 h 291"/>
                    <a:gd name="T10" fmla="*/ 2147483646 w 2434"/>
                    <a:gd name="T11" fmla="*/ 0 h 291"/>
                    <a:gd name="T12" fmla="*/ 2147483646 w 2434"/>
                    <a:gd name="T13" fmla="*/ 2147483646 h 291"/>
                    <a:gd name="T14" fmla="*/ 2147483646 w 2434"/>
                    <a:gd name="T15" fmla="*/ 2147483646 h 291"/>
                    <a:gd name="T16" fmla="*/ 2147483646 w 2434"/>
                    <a:gd name="T17" fmla="*/ 0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34"/>
                    <a:gd name="T28" fmla="*/ 0 h 291"/>
                    <a:gd name="T29" fmla="*/ 2434 w 2434"/>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34" h="291">
                      <a:moveTo>
                        <a:pt x="1" y="0"/>
                      </a:moveTo>
                      <a:cubicBezTo>
                        <a:pt x="1" y="271"/>
                        <a:pt x="1" y="271"/>
                        <a:pt x="1" y="271"/>
                      </a:cubicBezTo>
                      <a:cubicBezTo>
                        <a:pt x="1" y="271"/>
                        <a:pt x="0" y="291"/>
                        <a:pt x="41" y="291"/>
                      </a:cubicBezTo>
                      <a:cubicBezTo>
                        <a:pt x="82" y="291"/>
                        <a:pt x="2383" y="189"/>
                        <a:pt x="2383" y="189"/>
                      </a:cubicBezTo>
                      <a:cubicBezTo>
                        <a:pt x="2383" y="189"/>
                        <a:pt x="2434" y="185"/>
                        <a:pt x="2430" y="140"/>
                      </a:cubicBezTo>
                      <a:cubicBezTo>
                        <a:pt x="2430" y="0"/>
                        <a:pt x="2430" y="0"/>
                        <a:pt x="2430" y="0"/>
                      </a:cubicBezTo>
                      <a:cubicBezTo>
                        <a:pt x="2430" y="0"/>
                        <a:pt x="2404" y="22"/>
                        <a:pt x="2322" y="21"/>
                      </a:cubicBezTo>
                      <a:cubicBezTo>
                        <a:pt x="113" y="21"/>
                        <a:pt x="113" y="21"/>
                        <a:pt x="113" y="21"/>
                      </a:cubicBezTo>
                      <a:cubicBezTo>
                        <a:pt x="113" y="21"/>
                        <a:pt x="44" y="28"/>
                        <a:pt x="1" y="0"/>
                      </a:cubicBez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9370" name="Freeform 40"/>
                <p:cNvSpPr>
                  <a:spLocks noChangeArrowheads="1"/>
                </p:cNvSpPr>
                <p:nvPr/>
              </p:nvSpPr>
              <p:spPr bwMode="auto">
                <a:xfrm>
                  <a:off x="26400" y="0"/>
                  <a:ext cx="3570004" cy="238630"/>
                </a:xfrm>
                <a:custGeom>
                  <a:avLst/>
                  <a:gdLst>
                    <a:gd name="T0" fmla="*/ 2147483646 w 2559"/>
                    <a:gd name="T1" fmla="*/ 2147483646 h 171"/>
                    <a:gd name="T2" fmla="*/ 2147483646 w 2559"/>
                    <a:gd name="T3" fmla="*/ 2147483646 h 171"/>
                    <a:gd name="T4" fmla="*/ 2147483646 w 2559"/>
                    <a:gd name="T5" fmla="*/ 2147483646 h 171"/>
                    <a:gd name="T6" fmla="*/ 2147483646 w 2559"/>
                    <a:gd name="T7" fmla="*/ 2147483646 h 171"/>
                    <a:gd name="T8" fmla="*/ 2147483646 w 2559"/>
                    <a:gd name="T9" fmla="*/ 2147483646 h 171"/>
                    <a:gd name="T10" fmla="*/ 2147483646 w 2559"/>
                    <a:gd name="T11" fmla="*/ 2147483646 h 171"/>
                    <a:gd name="T12" fmla="*/ 2147483646 w 2559"/>
                    <a:gd name="T13" fmla="*/ 2147483646 h 171"/>
                    <a:gd name="T14" fmla="*/ 2147483646 w 2559"/>
                    <a:gd name="T15" fmla="*/ 2147483646 h 171"/>
                    <a:gd name="T16" fmla="*/ 2147483646 w 2559"/>
                    <a:gd name="T17" fmla="*/ 2147483646 h 1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9"/>
                    <a:gd name="T28" fmla="*/ 0 h 171"/>
                    <a:gd name="T29" fmla="*/ 2559 w 2559"/>
                    <a:gd name="T30" fmla="*/ 171 h 1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9" h="171">
                      <a:moveTo>
                        <a:pt x="153" y="7"/>
                      </a:moveTo>
                      <a:cubicBezTo>
                        <a:pt x="153" y="7"/>
                        <a:pt x="10" y="8"/>
                        <a:pt x="1" y="92"/>
                      </a:cubicBezTo>
                      <a:cubicBezTo>
                        <a:pt x="1" y="92"/>
                        <a:pt x="0" y="160"/>
                        <a:pt x="144" y="171"/>
                      </a:cubicBezTo>
                      <a:cubicBezTo>
                        <a:pt x="2399" y="171"/>
                        <a:pt x="2399" y="171"/>
                        <a:pt x="2399" y="171"/>
                      </a:cubicBezTo>
                      <a:cubicBezTo>
                        <a:pt x="2399" y="171"/>
                        <a:pt x="2544" y="169"/>
                        <a:pt x="2551" y="94"/>
                      </a:cubicBezTo>
                      <a:cubicBezTo>
                        <a:pt x="2551" y="94"/>
                        <a:pt x="2559" y="14"/>
                        <a:pt x="2399" y="7"/>
                      </a:cubicBezTo>
                      <a:cubicBezTo>
                        <a:pt x="2399" y="7"/>
                        <a:pt x="2399" y="7"/>
                        <a:pt x="2398" y="7"/>
                      </a:cubicBezTo>
                      <a:cubicBezTo>
                        <a:pt x="2240" y="0"/>
                        <a:pt x="2399" y="7"/>
                        <a:pt x="2399" y="7"/>
                      </a:cubicBezTo>
                      <a:lnTo>
                        <a:pt x="153" y="7"/>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71" name="矩形 2788"/>
                <p:cNvSpPr>
                  <a:spLocks noChangeArrowheads="1"/>
                </p:cNvSpPr>
                <p:nvPr/>
              </p:nvSpPr>
              <p:spPr bwMode="auto">
                <a:xfrm>
                  <a:off x="0" y="15240"/>
                  <a:ext cx="3661868" cy="261491"/>
                </a:xfrm>
                <a:custGeom>
                  <a:avLst/>
                  <a:gdLst>
                    <a:gd name="T0" fmla="*/ 68941 w 6236541"/>
                    <a:gd name="T1" fmla="*/ 0 h 237842"/>
                    <a:gd name="T2" fmla="*/ 1226402 w 6236541"/>
                    <a:gd name="T3" fmla="*/ 0 h 237842"/>
                    <a:gd name="T4" fmla="*/ 1226402 w 6236541"/>
                    <a:gd name="T5" fmla="*/ 316077 h 237842"/>
                    <a:gd name="T6" fmla="*/ 23142 w 6236541"/>
                    <a:gd name="T7" fmla="*/ 265966 h 237842"/>
                    <a:gd name="T8" fmla="*/ 68941 w 6236541"/>
                    <a:gd name="T9" fmla="*/ 0 h 237842"/>
                    <a:gd name="T10" fmla="*/ 0 60000 65536"/>
                    <a:gd name="T11" fmla="*/ 0 60000 65536"/>
                    <a:gd name="T12" fmla="*/ 0 60000 65536"/>
                    <a:gd name="T13" fmla="*/ 0 60000 65536"/>
                    <a:gd name="T14" fmla="*/ 0 60000 65536"/>
                    <a:gd name="T15" fmla="*/ 0 w 6236541"/>
                    <a:gd name="T16" fmla="*/ 0 h 237842"/>
                    <a:gd name="T17" fmla="*/ 6236541 w 6236541"/>
                    <a:gd name="T18" fmla="*/ 237842 h 237842"/>
                  </a:gdLst>
                  <a:ahLst/>
                  <a:cxnLst>
                    <a:cxn ang="T10">
                      <a:pos x="T0" y="T1"/>
                    </a:cxn>
                    <a:cxn ang="T11">
                      <a:pos x="T2" y="T3"/>
                    </a:cxn>
                    <a:cxn ang="T12">
                      <a:pos x="T4" y="T5"/>
                    </a:cxn>
                    <a:cxn ang="T13">
                      <a:pos x="T6" y="T7"/>
                    </a:cxn>
                    <a:cxn ang="T14">
                      <a:pos x="T8" y="T9"/>
                    </a:cxn>
                  </a:cxnLst>
                  <a:rect l="T15" t="T16" r="T17" b="T18"/>
                  <a:pathLst>
                    <a:path w="6236541" h="237842">
                      <a:moveTo>
                        <a:pt x="340565" y="0"/>
                      </a:moveTo>
                      <a:lnTo>
                        <a:pt x="6058376" y="0"/>
                      </a:lnTo>
                      <a:cubicBezTo>
                        <a:pt x="6407167" y="154695"/>
                        <a:pt x="6152644" y="158561"/>
                        <a:pt x="6058376" y="237842"/>
                      </a:cubicBezTo>
                      <a:lnTo>
                        <a:pt x="114323" y="200134"/>
                      </a:lnTo>
                      <a:cubicBezTo>
                        <a:pt x="-165338" y="86289"/>
                        <a:pt x="130034" y="19577"/>
                        <a:pt x="340565" y="0"/>
                      </a:cubicBez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grpSp>
          <p:grpSp>
            <p:nvGrpSpPr>
              <p:cNvPr id="9355" name="组合 127"/>
              <p:cNvGrpSpPr>
                <a:grpSpLocks/>
              </p:cNvGrpSpPr>
              <p:nvPr/>
            </p:nvGrpSpPr>
            <p:grpSpPr bwMode="auto">
              <a:xfrm>
                <a:off x="163134" y="462210"/>
                <a:ext cx="3282939" cy="340225"/>
                <a:chOff x="0" y="0"/>
                <a:chExt cx="3282939" cy="340225"/>
              </a:xfrm>
            </p:grpSpPr>
            <p:sp>
              <p:nvSpPr>
                <p:cNvPr id="9367" name="Freeform 36"/>
                <p:cNvSpPr>
                  <a:spLocks noChangeArrowheads="1"/>
                </p:cNvSpPr>
                <p:nvPr/>
              </p:nvSpPr>
              <p:spPr bwMode="auto">
                <a:xfrm>
                  <a:off x="0" y="0"/>
                  <a:ext cx="3282939" cy="340225"/>
                </a:xfrm>
                <a:custGeom>
                  <a:avLst/>
                  <a:gdLst>
                    <a:gd name="T0" fmla="*/ 0 w 2353"/>
                    <a:gd name="T1" fmla="*/ 2147483646 h 244"/>
                    <a:gd name="T2" fmla="*/ 2147483646 w 2353"/>
                    <a:gd name="T3" fmla="*/ 2147483646 h 244"/>
                    <a:gd name="T4" fmla="*/ 0 w 2353"/>
                    <a:gd name="T5" fmla="*/ 2147483646 h 244"/>
                    <a:gd name="T6" fmla="*/ 2147483646 w 2353"/>
                    <a:gd name="T7" fmla="*/ 2147483646 h 244"/>
                    <a:gd name="T8" fmla="*/ 2147483646 w 2353"/>
                    <a:gd name="T9" fmla="*/ 2147483646 h 244"/>
                    <a:gd name="T10" fmla="*/ 2147483646 w 2353"/>
                    <a:gd name="T11" fmla="*/ 0 h 244"/>
                    <a:gd name="T12" fmla="*/ 0 w 2353"/>
                    <a:gd name="T13" fmla="*/ 2147483646 h 244"/>
                    <a:gd name="T14" fmla="*/ 0 60000 65536"/>
                    <a:gd name="T15" fmla="*/ 0 60000 65536"/>
                    <a:gd name="T16" fmla="*/ 0 60000 65536"/>
                    <a:gd name="T17" fmla="*/ 0 60000 65536"/>
                    <a:gd name="T18" fmla="*/ 0 60000 65536"/>
                    <a:gd name="T19" fmla="*/ 0 60000 65536"/>
                    <a:gd name="T20" fmla="*/ 0 60000 65536"/>
                    <a:gd name="T21" fmla="*/ 0 w 2353"/>
                    <a:gd name="T22" fmla="*/ 0 h 244"/>
                    <a:gd name="T23" fmla="*/ 2353 w 2353"/>
                    <a:gd name="T24" fmla="*/ 244 h 2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53" h="244">
                      <a:moveTo>
                        <a:pt x="0" y="104"/>
                      </a:moveTo>
                      <a:cubicBezTo>
                        <a:pt x="0" y="104"/>
                        <a:pt x="55" y="124"/>
                        <a:pt x="59" y="172"/>
                      </a:cubicBezTo>
                      <a:cubicBezTo>
                        <a:pt x="59" y="172"/>
                        <a:pt x="60" y="222"/>
                        <a:pt x="0" y="244"/>
                      </a:cubicBezTo>
                      <a:cubicBezTo>
                        <a:pt x="2353" y="140"/>
                        <a:pt x="2353" y="140"/>
                        <a:pt x="2353" y="140"/>
                      </a:cubicBezTo>
                      <a:cubicBezTo>
                        <a:pt x="2353" y="140"/>
                        <a:pt x="2297" y="120"/>
                        <a:pt x="2295" y="74"/>
                      </a:cubicBezTo>
                      <a:cubicBezTo>
                        <a:pt x="2295" y="74"/>
                        <a:pt x="2288" y="28"/>
                        <a:pt x="2353" y="0"/>
                      </a:cubicBezTo>
                      <a:lnTo>
                        <a:pt x="0" y="104"/>
                      </a:lnTo>
                      <a:close/>
                    </a:path>
                  </a:pathLst>
                </a:custGeom>
                <a:solidFill>
                  <a:srgbClr val="FFFFFF">
                    <a:alpha val="39999"/>
                  </a:srgbClr>
                </a:solidFill>
                <a:ln>
                  <a:noFill/>
                </a:ln>
                <a:extLst>
                  <a:ext uri="{91240B29-F687-4F45-9708-019B960494DF}">
                    <a14:hiddenLine xmlns:a14="http://schemas.microsoft.com/office/drawing/2010/main" w="9525" cap="flat" cmpd="sng">
                      <a:solidFill>
                        <a:srgbClr val="42719B"/>
                      </a:solidFill>
                      <a:bevel/>
                      <a:headEnd/>
                      <a:tailEnd/>
                    </a14:hiddenLine>
                  </a:ext>
                </a:extLst>
              </p:spPr>
              <p:txBody>
                <a:bodyPr anchor="ctr"/>
                <a:lstStyle/>
                <a:p>
                  <a:endParaRPr lang="zh-CN" altLang="en-US"/>
                </a:p>
              </p:txBody>
            </p:sp>
            <p:sp>
              <p:nvSpPr>
                <p:cNvPr id="9368" name="矩形 2788"/>
                <p:cNvSpPr>
                  <a:spLocks noChangeArrowheads="1"/>
                </p:cNvSpPr>
                <p:nvPr/>
              </p:nvSpPr>
              <p:spPr bwMode="auto">
                <a:xfrm rot="-251008">
                  <a:off x="115330" y="66871"/>
                  <a:ext cx="3125312" cy="193465"/>
                </a:xfrm>
                <a:custGeom>
                  <a:avLst/>
                  <a:gdLst>
                    <a:gd name="T0" fmla="*/ 42860 w 6236541"/>
                    <a:gd name="T1" fmla="*/ 0 h 237842"/>
                    <a:gd name="T2" fmla="*/ 762439 w 6236541"/>
                    <a:gd name="T3" fmla="*/ 0 h 237842"/>
                    <a:gd name="T4" fmla="*/ 762439 w 6236541"/>
                    <a:gd name="T5" fmla="*/ 128006 h 237842"/>
                    <a:gd name="T6" fmla="*/ 14387 w 6236541"/>
                    <a:gd name="T7" fmla="*/ 107712 h 237842"/>
                    <a:gd name="T8" fmla="*/ 42860 w 6236541"/>
                    <a:gd name="T9" fmla="*/ 0 h 237842"/>
                    <a:gd name="T10" fmla="*/ 0 60000 65536"/>
                    <a:gd name="T11" fmla="*/ 0 60000 65536"/>
                    <a:gd name="T12" fmla="*/ 0 60000 65536"/>
                    <a:gd name="T13" fmla="*/ 0 60000 65536"/>
                    <a:gd name="T14" fmla="*/ 0 60000 65536"/>
                    <a:gd name="T15" fmla="*/ 0 w 6236541"/>
                    <a:gd name="T16" fmla="*/ 0 h 237842"/>
                    <a:gd name="T17" fmla="*/ 6236541 w 6236541"/>
                    <a:gd name="T18" fmla="*/ 237842 h 237842"/>
                  </a:gdLst>
                  <a:ahLst/>
                  <a:cxnLst>
                    <a:cxn ang="T10">
                      <a:pos x="T0" y="T1"/>
                    </a:cxn>
                    <a:cxn ang="T11">
                      <a:pos x="T2" y="T3"/>
                    </a:cxn>
                    <a:cxn ang="T12">
                      <a:pos x="T4" y="T5"/>
                    </a:cxn>
                    <a:cxn ang="T13">
                      <a:pos x="T6" y="T7"/>
                    </a:cxn>
                    <a:cxn ang="T14">
                      <a:pos x="T8" y="T9"/>
                    </a:cxn>
                  </a:cxnLst>
                  <a:rect l="T15" t="T16" r="T17" b="T18"/>
                  <a:pathLst>
                    <a:path w="6236541" h="237842">
                      <a:moveTo>
                        <a:pt x="340565" y="0"/>
                      </a:moveTo>
                      <a:lnTo>
                        <a:pt x="6058376" y="0"/>
                      </a:lnTo>
                      <a:cubicBezTo>
                        <a:pt x="6407167" y="154695"/>
                        <a:pt x="6152644" y="158561"/>
                        <a:pt x="6058376" y="237842"/>
                      </a:cubicBezTo>
                      <a:lnTo>
                        <a:pt x="114323" y="200134"/>
                      </a:lnTo>
                      <a:cubicBezTo>
                        <a:pt x="-165338" y="86289"/>
                        <a:pt x="130034" y="19577"/>
                        <a:pt x="340565" y="0"/>
                      </a:cubicBez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grpSp>
          <p:grpSp>
            <p:nvGrpSpPr>
              <p:cNvPr id="9356" name="组合 128"/>
              <p:cNvGrpSpPr>
                <a:grpSpLocks/>
              </p:cNvGrpSpPr>
              <p:nvPr/>
            </p:nvGrpSpPr>
            <p:grpSpPr bwMode="auto">
              <a:xfrm>
                <a:off x="163134" y="845701"/>
                <a:ext cx="3282939" cy="340225"/>
                <a:chOff x="0" y="0"/>
                <a:chExt cx="3282939" cy="340225"/>
              </a:xfrm>
            </p:grpSpPr>
            <p:sp>
              <p:nvSpPr>
                <p:cNvPr id="9365" name="Freeform 36"/>
                <p:cNvSpPr>
                  <a:spLocks noChangeArrowheads="1"/>
                </p:cNvSpPr>
                <p:nvPr/>
              </p:nvSpPr>
              <p:spPr bwMode="auto">
                <a:xfrm>
                  <a:off x="0" y="0"/>
                  <a:ext cx="3282939" cy="340225"/>
                </a:xfrm>
                <a:custGeom>
                  <a:avLst/>
                  <a:gdLst>
                    <a:gd name="T0" fmla="*/ 0 w 2353"/>
                    <a:gd name="T1" fmla="*/ 2147483646 h 244"/>
                    <a:gd name="T2" fmla="*/ 2147483646 w 2353"/>
                    <a:gd name="T3" fmla="*/ 2147483646 h 244"/>
                    <a:gd name="T4" fmla="*/ 0 w 2353"/>
                    <a:gd name="T5" fmla="*/ 2147483646 h 244"/>
                    <a:gd name="T6" fmla="*/ 2147483646 w 2353"/>
                    <a:gd name="T7" fmla="*/ 2147483646 h 244"/>
                    <a:gd name="T8" fmla="*/ 2147483646 w 2353"/>
                    <a:gd name="T9" fmla="*/ 2147483646 h 244"/>
                    <a:gd name="T10" fmla="*/ 2147483646 w 2353"/>
                    <a:gd name="T11" fmla="*/ 0 h 244"/>
                    <a:gd name="T12" fmla="*/ 0 w 2353"/>
                    <a:gd name="T13" fmla="*/ 2147483646 h 244"/>
                    <a:gd name="T14" fmla="*/ 0 60000 65536"/>
                    <a:gd name="T15" fmla="*/ 0 60000 65536"/>
                    <a:gd name="T16" fmla="*/ 0 60000 65536"/>
                    <a:gd name="T17" fmla="*/ 0 60000 65536"/>
                    <a:gd name="T18" fmla="*/ 0 60000 65536"/>
                    <a:gd name="T19" fmla="*/ 0 60000 65536"/>
                    <a:gd name="T20" fmla="*/ 0 60000 65536"/>
                    <a:gd name="T21" fmla="*/ 0 w 2353"/>
                    <a:gd name="T22" fmla="*/ 0 h 244"/>
                    <a:gd name="T23" fmla="*/ 2353 w 2353"/>
                    <a:gd name="T24" fmla="*/ 244 h 2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53" h="244">
                      <a:moveTo>
                        <a:pt x="0" y="104"/>
                      </a:moveTo>
                      <a:cubicBezTo>
                        <a:pt x="0" y="104"/>
                        <a:pt x="55" y="124"/>
                        <a:pt x="59" y="172"/>
                      </a:cubicBezTo>
                      <a:cubicBezTo>
                        <a:pt x="59" y="172"/>
                        <a:pt x="60" y="222"/>
                        <a:pt x="0" y="244"/>
                      </a:cubicBezTo>
                      <a:cubicBezTo>
                        <a:pt x="2353" y="140"/>
                        <a:pt x="2353" y="140"/>
                        <a:pt x="2353" y="140"/>
                      </a:cubicBezTo>
                      <a:cubicBezTo>
                        <a:pt x="2353" y="140"/>
                        <a:pt x="2297" y="120"/>
                        <a:pt x="2295" y="74"/>
                      </a:cubicBezTo>
                      <a:cubicBezTo>
                        <a:pt x="2295" y="74"/>
                        <a:pt x="2288" y="28"/>
                        <a:pt x="2353" y="0"/>
                      </a:cubicBezTo>
                      <a:lnTo>
                        <a:pt x="0" y="104"/>
                      </a:lnTo>
                      <a:close/>
                    </a:path>
                  </a:pathLst>
                </a:custGeom>
                <a:solidFill>
                  <a:srgbClr val="FFFFFF">
                    <a:alpha val="39999"/>
                  </a:srgbClr>
                </a:solidFill>
                <a:ln>
                  <a:noFill/>
                </a:ln>
                <a:extLst>
                  <a:ext uri="{91240B29-F687-4F45-9708-019B960494DF}">
                    <a14:hiddenLine xmlns:a14="http://schemas.microsoft.com/office/drawing/2010/main" w="9525" cap="flat" cmpd="sng">
                      <a:solidFill>
                        <a:srgbClr val="42719B"/>
                      </a:solidFill>
                      <a:bevel/>
                      <a:headEnd/>
                      <a:tailEnd/>
                    </a14:hiddenLine>
                  </a:ext>
                </a:extLst>
              </p:spPr>
              <p:txBody>
                <a:bodyPr anchor="ctr"/>
                <a:lstStyle/>
                <a:p>
                  <a:endParaRPr lang="zh-CN" altLang="en-US"/>
                </a:p>
              </p:txBody>
            </p:sp>
            <p:sp>
              <p:nvSpPr>
                <p:cNvPr id="9366" name="矩形 2788"/>
                <p:cNvSpPr>
                  <a:spLocks noChangeArrowheads="1"/>
                </p:cNvSpPr>
                <p:nvPr/>
              </p:nvSpPr>
              <p:spPr bwMode="auto">
                <a:xfrm rot="-251008">
                  <a:off x="115330" y="66871"/>
                  <a:ext cx="3125312" cy="193465"/>
                </a:xfrm>
                <a:custGeom>
                  <a:avLst/>
                  <a:gdLst>
                    <a:gd name="T0" fmla="*/ 42860 w 6236541"/>
                    <a:gd name="T1" fmla="*/ 0 h 237842"/>
                    <a:gd name="T2" fmla="*/ 762439 w 6236541"/>
                    <a:gd name="T3" fmla="*/ 0 h 237842"/>
                    <a:gd name="T4" fmla="*/ 762439 w 6236541"/>
                    <a:gd name="T5" fmla="*/ 128006 h 237842"/>
                    <a:gd name="T6" fmla="*/ 14387 w 6236541"/>
                    <a:gd name="T7" fmla="*/ 107712 h 237842"/>
                    <a:gd name="T8" fmla="*/ 42860 w 6236541"/>
                    <a:gd name="T9" fmla="*/ 0 h 237842"/>
                    <a:gd name="T10" fmla="*/ 0 60000 65536"/>
                    <a:gd name="T11" fmla="*/ 0 60000 65536"/>
                    <a:gd name="T12" fmla="*/ 0 60000 65536"/>
                    <a:gd name="T13" fmla="*/ 0 60000 65536"/>
                    <a:gd name="T14" fmla="*/ 0 60000 65536"/>
                    <a:gd name="T15" fmla="*/ 0 w 6236541"/>
                    <a:gd name="T16" fmla="*/ 0 h 237842"/>
                    <a:gd name="T17" fmla="*/ 6236541 w 6236541"/>
                    <a:gd name="T18" fmla="*/ 237842 h 237842"/>
                  </a:gdLst>
                  <a:ahLst/>
                  <a:cxnLst>
                    <a:cxn ang="T10">
                      <a:pos x="T0" y="T1"/>
                    </a:cxn>
                    <a:cxn ang="T11">
                      <a:pos x="T2" y="T3"/>
                    </a:cxn>
                    <a:cxn ang="T12">
                      <a:pos x="T4" y="T5"/>
                    </a:cxn>
                    <a:cxn ang="T13">
                      <a:pos x="T6" y="T7"/>
                    </a:cxn>
                    <a:cxn ang="T14">
                      <a:pos x="T8" y="T9"/>
                    </a:cxn>
                  </a:cxnLst>
                  <a:rect l="T15" t="T16" r="T17" b="T18"/>
                  <a:pathLst>
                    <a:path w="6236541" h="237842">
                      <a:moveTo>
                        <a:pt x="340565" y="0"/>
                      </a:moveTo>
                      <a:lnTo>
                        <a:pt x="6058376" y="0"/>
                      </a:lnTo>
                      <a:cubicBezTo>
                        <a:pt x="6407167" y="154695"/>
                        <a:pt x="6152644" y="158561"/>
                        <a:pt x="6058376" y="237842"/>
                      </a:cubicBezTo>
                      <a:lnTo>
                        <a:pt x="114323" y="200134"/>
                      </a:lnTo>
                      <a:cubicBezTo>
                        <a:pt x="-165338" y="86289"/>
                        <a:pt x="130034" y="19577"/>
                        <a:pt x="340565" y="0"/>
                      </a:cubicBez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grpSp>
          <p:sp>
            <p:nvSpPr>
              <p:cNvPr id="9357" name="Freeform 37"/>
              <p:cNvSpPr>
                <a:spLocks noChangeArrowheads="1"/>
              </p:cNvSpPr>
              <p:nvPr/>
            </p:nvSpPr>
            <p:spPr bwMode="auto">
              <a:xfrm>
                <a:off x="87680" y="651291"/>
                <a:ext cx="3464274" cy="339044"/>
              </a:xfrm>
              <a:custGeom>
                <a:avLst/>
                <a:gdLst>
                  <a:gd name="T0" fmla="*/ 2147483646 w 2483"/>
                  <a:gd name="T1" fmla="*/ 2147483646 h 243"/>
                  <a:gd name="T2" fmla="*/ 2147483646 w 2483"/>
                  <a:gd name="T3" fmla="*/ 2147483646 h 243"/>
                  <a:gd name="T4" fmla="*/ 2147483646 w 2483"/>
                  <a:gd name="T5" fmla="*/ 2147483646 h 243"/>
                  <a:gd name="T6" fmla="*/ 2147483646 w 2483"/>
                  <a:gd name="T7" fmla="*/ 2147483646 h 243"/>
                  <a:gd name="T8" fmla="*/ 2147483646 w 2483"/>
                  <a:gd name="T9" fmla="*/ 2147483646 h 243"/>
                  <a:gd name="T10" fmla="*/ 2147483646 w 2483"/>
                  <a:gd name="T11" fmla="*/ 0 h 243"/>
                  <a:gd name="T12" fmla="*/ 2147483646 w 2483"/>
                  <a:gd name="T13" fmla="*/ 2147483646 h 243"/>
                  <a:gd name="T14" fmla="*/ 0 60000 65536"/>
                  <a:gd name="T15" fmla="*/ 0 60000 65536"/>
                  <a:gd name="T16" fmla="*/ 0 60000 65536"/>
                  <a:gd name="T17" fmla="*/ 0 60000 65536"/>
                  <a:gd name="T18" fmla="*/ 0 60000 65536"/>
                  <a:gd name="T19" fmla="*/ 0 60000 65536"/>
                  <a:gd name="T20" fmla="*/ 0 60000 65536"/>
                  <a:gd name="T21" fmla="*/ 0 w 2483"/>
                  <a:gd name="T22" fmla="*/ 0 h 243"/>
                  <a:gd name="T23" fmla="*/ 2483 w 2483"/>
                  <a:gd name="T24" fmla="*/ 243 h 2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83" h="243">
                    <a:moveTo>
                      <a:pt x="99" y="102"/>
                    </a:moveTo>
                    <a:cubicBezTo>
                      <a:pt x="99" y="102"/>
                      <a:pt x="5" y="98"/>
                      <a:pt x="1" y="175"/>
                    </a:cubicBezTo>
                    <a:cubicBezTo>
                      <a:pt x="1" y="175"/>
                      <a:pt x="0" y="240"/>
                      <a:pt x="103" y="243"/>
                    </a:cubicBezTo>
                    <a:cubicBezTo>
                      <a:pt x="2404" y="139"/>
                      <a:pt x="2404" y="139"/>
                      <a:pt x="2404" y="139"/>
                    </a:cubicBezTo>
                    <a:cubicBezTo>
                      <a:pt x="2404" y="139"/>
                      <a:pt x="2482" y="131"/>
                      <a:pt x="2482" y="69"/>
                    </a:cubicBezTo>
                    <a:cubicBezTo>
                      <a:pt x="2482" y="69"/>
                      <a:pt x="2483" y="4"/>
                      <a:pt x="2392" y="0"/>
                    </a:cubicBezTo>
                    <a:lnTo>
                      <a:pt x="99" y="102"/>
                    </a:lnTo>
                    <a:close/>
                  </a:path>
                </a:pathLst>
              </a:custGeom>
              <a:solidFill>
                <a:srgbClr val="FFFFFF">
                  <a:alpha val="39999"/>
                </a:srgbClr>
              </a:solidFill>
              <a:ln>
                <a:noFill/>
              </a:ln>
              <a:extLst>
                <a:ext uri="{91240B29-F687-4F45-9708-019B960494DF}">
                  <a14:hiddenLine xmlns:a14="http://schemas.microsoft.com/office/drawing/2010/main" w="9525" cap="flat" cmpd="sng">
                    <a:solidFill>
                      <a:srgbClr val="42719B"/>
                    </a:solidFill>
                    <a:bevel/>
                    <a:headEnd/>
                    <a:tailEnd/>
                  </a14:hiddenLine>
                </a:ext>
              </a:extLst>
            </p:spPr>
            <p:txBody>
              <a:bodyPr anchor="ctr"/>
              <a:lstStyle/>
              <a:p>
                <a:endParaRPr lang="zh-CN" altLang="en-US"/>
              </a:p>
            </p:txBody>
          </p:sp>
          <p:grpSp>
            <p:nvGrpSpPr>
              <p:cNvPr id="9358" name="组合 130"/>
              <p:cNvGrpSpPr>
                <a:grpSpLocks/>
              </p:cNvGrpSpPr>
              <p:nvPr/>
            </p:nvGrpSpPr>
            <p:grpSpPr bwMode="auto">
              <a:xfrm>
                <a:off x="163134" y="1229302"/>
                <a:ext cx="3282939" cy="340225"/>
                <a:chOff x="0" y="0"/>
                <a:chExt cx="3282939" cy="340225"/>
              </a:xfrm>
            </p:grpSpPr>
            <p:sp>
              <p:nvSpPr>
                <p:cNvPr id="9363" name="Freeform 36"/>
                <p:cNvSpPr>
                  <a:spLocks noChangeArrowheads="1"/>
                </p:cNvSpPr>
                <p:nvPr/>
              </p:nvSpPr>
              <p:spPr bwMode="auto">
                <a:xfrm>
                  <a:off x="0" y="0"/>
                  <a:ext cx="3282939" cy="340225"/>
                </a:xfrm>
                <a:custGeom>
                  <a:avLst/>
                  <a:gdLst>
                    <a:gd name="T0" fmla="*/ 0 w 2353"/>
                    <a:gd name="T1" fmla="*/ 2147483646 h 244"/>
                    <a:gd name="T2" fmla="*/ 2147483646 w 2353"/>
                    <a:gd name="T3" fmla="*/ 2147483646 h 244"/>
                    <a:gd name="T4" fmla="*/ 0 w 2353"/>
                    <a:gd name="T5" fmla="*/ 2147483646 h 244"/>
                    <a:gd name="T6" fmla="*/ 2147483646 w 2353"/>
                    <a:gd name="T7" fmla="*/ 2147483646 h 244"/>
                    <a:gd name="T8" fmla="*/ 2147483646 w 2353"/>
                    <a:gd name="T9" fmla="*/ 2147483646 h 244"/>
                    <a:gd name="T10" fmla="*/ 2147483646 w 2353"/>
                    <a:gd name="T11" fmla="*/ 0 h 244"/>
                    <a:gd name="T12" fmla="*/ 0 w 2353"/>
                    <a:gd name="T13" fmla="*/ 2147483646 h 244"/>
                    <a:gd name="T14" fmla="*/ 0 60000 65536"/>
                    <a:gd name="T15" fmla="*/ 0 60000 65536"/>
                    <a:gd name="T16" fmla="*/ 0 60000 65536"/>
                    <a:gd name="T17" fmla="*/ 0 60000 65536"/>
                    <a:gd name="T18" fmla="*/ 0 60000 65536"/>
                    <a:gd name="T19" fmla="*/ 0 60000 65536"/>
                    <a:gd name="T20" fmla="*/ 0 60000 65536"/>
                    <a:gd name="T21" fmla="*/ 0 w 2353"/>
                    <a:gd name="T22" fmla="*/ 0 h 244"/>
                    <a:gd name="T23" fmla="*/ 2353 w 2353"/>
                    <a:gd name="T24" fmla="*/ 244 h 2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53" h="244">
                      <a:moveTo>
                        <a:pt x="0" y="104"/>
                      </a:moveTo>
                      <a:cubicBezTo>
                        <a:pt x="0" y="104"/>
                        <a:pt x="55" y="124"/>
                        <a:pt x="59" y="172"/>
                      </a:cubicBezTo>
                      <a:cubicBezTo>
                        <a:pt x="59" y="172"/>
                        <a:pt x="60" y="222"/>
                        <a:pt x="0" y="244"/>
                      </a:cubicBezTo>
                      <a:cubicBezTo>
                        <a:pt x="2353" y="140"/>
                        <a:pt x="2353" y="140"/>
                        <a:pt x="2353" y="140"/>
                      </a:cubicBezTo>
                      <a:cubicBezTo>
                        <a:pt x="2353" y="140"/>
                        <a:pt x="2297" y="120"/>
                        <a:pt x="2295" y="74"/>
                      </a:cubicBezTo>
                      <a:cubicBezTo>
                        <a:pt x="2295" y="74"/>
                        <a:pt x="2288" y="28"/>
                        <a:pt x="2353" y="0"/>
                      </a:cubicBezTo>
                      <a:lnTo>
                        <a:pt x="0" y="104"/>
                      </a:lnTo>
                      <a:close/>
                    </a:path>
                  </a:pathLst>
                </a:custGeom>
                <a:solidFill>
                  <a:srgbClr val="FFFFFF">
                    <a:alpha val="39999"/>
                  </a:srgbClr>
                </a:solidFill>
                <a:ln>
                  <a:noFill/>
                </a:ln>
                <a:extLst>
                  <a:ext uri="{91240B29-F687-4F45-9708-019B960494DF}">
                    <a14:hiddenLine xmlns:a14="http://schemas.microsoft.com/office/drawing/2010/main" w="9525" cap="flat" cmpd="sng">
                      <a:solidFill>
                        <a:srgbClr val="42719B"/>
                      </a:solidFill>
                      <a:bevel/>
                      <a:headEnd/>
                      <a:tailEnd/>
                    </a14:hiddenLine>
                  </a:ext>
                </a:extLst>
              </p:spPr>
              <p:txBody>
                <a:bodyPr anchor="ctr"/>
                <a:lstStyle/>
                <a:p>
                  <a:endParaRPr lang="zh-CN" altLang="en-US"/>
                </a:p>
              </p:txBody>
            </p:sp>
            <p:sp>
              <p:nvSpPr>
                <p:cNvPr id="9364" name="矩形 2788"/>
                <p:cNvSpPr>
                  <a:spLocks noChangeArrowheads="1"/>
                </p:cNvSpPr>
                <p:nvPr/>
              </p:nvSpPr>
              <p:spPr bwMode="auto">
                <a:xfrm rot="-251008">
                  <a:off x="115330" y="66871"/>
                  <a:ext cx="3125312" cy="193465"/>
                </a:xfrm>
                <a:custGeom>
                  <a:avLst/>
                  <a:gdLst>
                    <a:gd name="T0" fmla="*/ 42860 w 6236541"/>
                    <a:gd name="T1" fmla="*/ 0 h 237842"/>
                    <a:gd name="T2" fmla="*/ 762439 w 6236541"/>
                    <a:gd name="T3" fmla="*/ 0 h 237842"/>
                    <a:gd name="T4" fmla="*/ 762439 w 6236541"/>
                    <a:gd name="T5" fmla="*/ 128006 h 237842"/>
                    <a:gd name="T6" fmla="*/ 14387 w 6236541"/>
                    <a:gd name="T7" fmla="*/ 107712 h 237842"/>
                    <a:gd name="T8" fmla="*/ 42860 w 6236541"/>
                    <a:gd name="T9" fmla="*/ 0 h 237842"/>
                    <a:gd name="T10" fmla="*/ 0 60000 65536"/>
                    <a:gd name="T11" fmla="*/ 0 60000 65536"/>
                    <a:gd name="T12" fmla="*/ 0 60000 65536"/>
                    <a:gd name="T13" fmla="*/ 0 60000 65536"/>
                    <a:gd name="T14" fmla="*/ 0 60000 65536"/>
                    <a:gd name="T15" fmla="*/ 0 w 6236541"/>
                    <a:gd name="T16" fmla="*/ 0 h 237842"/>
                    <a:gd name="T17" fmla="*/ 6236541 w 6236541"/>
                    <a:gd name="T18" fmla="*/ 237842 h 237842"/>
                  </a:gdLst>
                  <a:ahLst/>
                  <a:cxnLst>
                    <a:cxn ang="T10">
                      <a:pos x="T0" y="T1"/>
                    </a:cxn>
                    <a:cxn ang="T11">
                      <a:pos x="T2" y="T3"/>
                    </a:cxn>
                    <a:cxn ang="T12">
                      <a:pos x="T4" y="T5"/>
                    </a:cxn>
                    <a:cxn ang="T13">
                      <a:pos x="T6" y="T7"/>
                    </a:cxn>
                    <a:cxn ang="T14">
                      <a:pos x="T8" y="T9"/>
                    </a:cxn>
                  </a:cxnLst>
                  <a:rect l="T15" t="T16" r="T17" b="T18"/>
                  <a:pathLst>
                    <a:path w="6236541" h="237842">
                      <a:moveTo>
                        <a:pt x="340565" y="0"/>
                      </a:moveTo>
                      <a:lnTo>
                        <a:pt x="6058376" y="0"/>
                      </a:lnTo>
                      <a:cubicBezTo>
                        <a:pt x="6407167" y="154695"/>
                        <a:pt x="6152644" y="158561"/>
                        <a:pt x="6058376" y="237842"/>
                      </a:cubicBezTo>
                      <a:lnTo>
                        <a:pt x="114323" y="200134"/>
                      </a:lnTo>
                      <a:cubicBezTo>
                        <a:pt x="-165338" y="86289"/>
                        <a:pt x="130034" y="19577"/>
                        <a:pt x="340565" y="0"/>
                      </a:cubicBez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grpSp>
          <p:sp>
            <p:nvSpPr>
              <p:cNvPr id="9359" name="Freeform 37"/>
              <p:cNvSpPr>
                <a:spLocks noChangeArrowheads="1"/>
              </p:cNvSpPr>
              <p:nvPr/>
            </p:nvSpPr>
            <p:spPr bwMode="auto">
              <a:xfrm>
                <a:off x="87680" y="1418383"/>
                <a:ext cx="3464274" cy="339044"/>
              </a:xfrm>
              <a:custGeom>
                <a:avLst/>
                <a:gdLst>
                  <a:gd name="T0" fmla="*/ 2147483646 w 2483"/>
                  <a:gd name="T1" fmla="*/ 2147483646 h 243"/>
                  <a:gd name="T2" fmla="*/ 2147483646 w 2483"/>
                  <a:gd name="T3" fmla="*/ 2147483646 h 243"/>
                  <a:gd name="T4" fmla="*/ 2147483646 w 2483"/>
                  <a:gd name="T5" fmla="*/ 2147483646 h 243"/>
                  <a:gd name="T6" fmla="*/ 2147483646 w 2483"/>
                  <a:gd name="T7" fmla="*/ 2147483646 h 243"/>
                  <a:gd name="T8" fmla="*/ 2147483646 w 2483"/>
                  <a:gd name="T9" fmla="*/ 2147483646 h 243"/>
                  <a:gd name="T10" fmla="*/ 2147483646 w 2483"/>
                  <a:gd name="T11" fmla="*/ 0 h 243"/>
                  <a:gd name="T12" fmla="*/ 2147483646 w 2483"/>
                  <a:gd name="T13" fmla="*/ 2147483646 h 243"/>
                  <a:gd name="T14" fmla="*/ 0 60000 65536"/>
                  <a:gd name="T15" fmla="*/ 0 60000 65536"/>
                  <a:gd name="T16" fmla="*/ 0 60000 65536"/>
                  <a:gd name="T17" fmla="*/ 0 60000 65536"/>
                  <a:gd name="T18" fmla="*/ 0 60000 65536"/>
                  <a:gd name="T19" fmla="*/ 0 60000 65536"/>
                  <a:gd name="T20" fmla="*/ 0 60000 65536"/>
                  <a:gd name="T21" fmla="*/ 0 w 2483"/>
                  <a:gd name="T22" fmla="*/ 0 h 243"/>
                  <a:gd name="T23" fmla="*/ 2483 w 2483"/>
                  <a:gd name="T24" fmla="*/ 243 h 2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83" h="243">
                    <a:moveTo>
                      <a:pt x="99" y="102"/>
                    </a:moveTo>
                    <a:cubicBezTo>
                      <a:pt x="99" y="102"/>
                      <a:pt x="5" y="98"/>
                      <a:pt x="1" y="175"/>
                    </a:cubicBezTo>
                    <a:cubicBezTo>
                      <a:pt x="1" y="175"/>
                      <a:pt x="0" y="240"/>
                      <a:pt x="103" y="243"/>
                    </a:cubicBezTo>
                    <a:cubicBezTo>
                      <a:pt x="2404" y="139"/>
                      <a:pt x="2404" y="139"/>
                      <a:pt x="2404" y="139"/>
                    </a:cubicBezTo>
                    <a:cubicBezTo>
                      <a:pt x="2404" y="139"/>
                      <a:pt x="2482" y="131"/>
                      <a:pt x="2482" y="69"/>
                    </a:cubicBezTo>
                    <a:cubicBezTo>
                      <a:pt x="2482" y="69"/>
                      <a:pt x="2483" y="4"/>
                      <a:pt x="2392" y="0"/>
                    </a:cubicBezTo>
                    <a:lnTo>
                      <a:pt x="99" y="102"/>
                    </a:lnTo>
                    <a:close/>
                  </a:path>
                </a:pathLst>
              </a:custGeom>
              <a:solidFill>
                <a:srgbClr val="FFFFFF">
                  <a:alpha val="39999"/>
                </a:srgbClr>
              </a:solidFill>
              <a:ln>
                <a:noFill/>
              </a:ln>
              <a:extLst>
                <a:ext uri="{91240B29-F687-4F45-9708-019B960494DF}">
                  <a14:hiddenLine xmlns:a14="http://schemas.microsoft.com/office/drawing/2010/main" w="9525" cap="flat" cmpd="sng">
                    <a:solidFill>
                      <a:srgbClr val="42719B"/>
                    </a:solidFill>
                    <a:bevel/>
                    <a:headEnd/>
                    <a:tailEnd/>
                  </a14:hiddenLine>
                </a:ext>
              </a:extLst>
            </p:spPr>
            <p:txBody>
              <a:bodyPr anchor="ctr"/>
              <a:lstStyle/>
              <a:p>
                <a:endParaRPr lang="zh-CN" altLang="en-US"/>
              </a:p>
            </p:txBody>
          </p:sp>
          <p:sp>
            <p:nvSpPr>
              <p:cNvPr id="9360" name="Freeform 37"/>
              <p:cNvSpPr>
                <a:spLocks noChangeArrowheads="1"/>
              </p:cNvSpPr>
              <p:nvPr/>
            </p:nvSpPr>
            <p:spPr bwMode="auto">
              <a:xfrm>
                <a:off x="87680" y="1034782"/>
                <a:ext cx="3464274" cy="339044"/>
              </a:xfrm>
              <a:custGeom>
                <a:avLst/>
                <a:gdLst>
                  <a:gd name="T0" fmla="*/ 2147483646 w 2483"/>
                  <a:gd name="T1" fmla="*/ 2147483646 h 243"/>
                  <a:gd name="T2" fmla="*/ 2147483646 w 2483"/>
                  <a:gd name="T3" fmla="*/ 2147483646 h 243"/>
                  <a:gd name="T4" fmla="*/ 2147483646 w 2483"/>
                  <a:gd name="T5" fmla="*/ 2147483646 h 243"/>
                  <a:gd name="T6" fmla="*/ 2147483646 w 2483"/>
                  <a:gd name="T7" fmla="*/ 2147483646 h 243"/>
                  <a:gd name="T8" fmla="*/ 2147483646 w 2483"/>
                  <a:gd name="T9" fmla="*/ 2147483646 h 243"/>
                  <a:gd name="T10" fmla="*/ 2147483646 w 2483"/>
                  <a:gd name="T11" fmla="*/ 0 h 243"/>
                  <a:gd name="T12" fmla="*/ 2147483646 w 2483"/>
                  <a:gd name="T13" fmla="*/ 2147483646 h 243"/>
                  <a:gd name="T14" fmla="*/ 0 60000 65536"/>
                  <a:gd name="T15" fmla="*/ 0 60000 65536"/>
                  <a:gd name="T16" fmla="*/ 0 60000 65536"/>
                  <a:gd name="T17" fmla="*/ 0 60000 65536"/>
                  <a:gd name="T18" fmla="*/ 0 60000 65536"/>
                  <a:gd name="T19" fmla="*/ 0 60000 65536"/>
                  <a:gd name="T20" fmla="*/ 0 60000 65536"/>
                  <a:gd name="T21" fmla="*/ 0 w 2483"/>
                  <a:gd name="T22" fmla="*/ 0 h 243"/>
                  <a:gd name="T23" fmla="*/ 2483 w 2483"/>
                  <a:gd name="T24" fmla="*/ 243 h 2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83" h="243">
                    <a:moveTo>
                      <a:pt x="99" y="102"/>
                    </a:moveTo>
                    <a:cubicBezTo>
                      <a:pt x="99" y="102"/>
                      <a:pt x="5" y="98"/>
                      <a:pt x="1" y="175"/>
                    </a:cubicBezTo>
                    <a:cubicBezTo>
                      <a:pt x="1" y="175"/>
                      <a:pt x="0" y="240"/>
                      <a:pt x="103" y="243"/>
                    </a:cubicBezTo>
                    <a:cubicBezTo>
                      <a:pt x="2404" y="139"/>
                      <a:pt x="2404" y="139"/>
                      <a:pt x="2404" y="139"/>
                    </a:cubicBezTo>
                    <a:cubicBezTo>
                      <a:pt x="2404" y="139"/>
                      <a:pt x="2482" y="131"/>
                      <a:pt x="2482" y="69"/>
                    </a:cubicBezTo>
                    <a:cubicBezTo>
                      <a:pt x="2482" y="69"/>
                      <a:pt x="2483" y="4"/>
                      <a:pt x="2392" y="0"/>
                    </a:cubicBezTo>
                    <a:lnTo>
                      <a:pt x="99" y="102"/>
                    </a:lnTo>
                    <a:close/>
                  </a:path>
                </a:pathLst>
              </a:custGeom>
              <a:solidFill>
                <a:srgbClr val="FFFFFF">
                  <a:alpha val="39999"/>
                </a:srgbClr>
              </a:solidFill>
              <a:ln>
                <a:noFill/>
              </a:ln>
              <a:extLst>
                <a:ext uri="{91240B29-F687-4F45-9708-019B960494DF}">
                  <a14:hiddenLine xmlns:a14="http://schemas.microsoft.com/office/drawing/2010/main" w="9525" cap="flat" cmpd="sng">
                    <a:solidFill>
                      <a:srgbClr val="42719B"/>
                    </a:solidFill>
                    <a:bevel/>
                    <a:headEnd/>
                    <a:tailEnd/>
                  </a14:hiddenLine>
                </a:ext>
              </a:extLst>
            </p:spPr>
            <p:txBody>
              <a:bodyPr anchor="ctr"/>
              <a:lstStyle/>
              <a:p>
                <a:endParaRPr lang="zh-CN" altLang="en-US"/>
              </a:p>
            </p:txBody>
          </p:sp>
          <p:sp>
            <p:nvSpPr>
              <p:cNvPr id="11" name="Freeform 38"/>
              <p:cNvSpPr>
                <a:spLocks noChangeArrowheads="1"/>
              </p:cNvSpPr>
              <p:nvPr/>
            </p:nvSpPr>
            <p:spPr bwMode="auto">
              <a:xfrm rot="1313089">
                <a:off x="149184" y="1740384"/>
                <a:ext cx="3266400" cy="829006"/>
              </a:xfrm>
              <a:custGeom>
                <a:avLst/>
                <a:gdLst>
                  <a:gd name="T0" fmla="*/ 2147483646 w 2341"/>
                  <a:gd name="T1" fmla="*/ 0 h 376"/>
                  <a:gd name="T2" fmla="*/ 2147483646 w 2341"/>
                  <a:gd name="T3" fmla="*/ 2147483646 h 376"/>
                  <a:gd name="T4" fmla="*/ 2147483646 w 2341"/>
                  <a:gd name="T5" fmla="*/ 2147483646 h 376"/>
                  <a:gd name="T6" fmla="*/ 2147483646 w 2341"/>
                  <a:gd name="T7" fmla="*/ 2147483646 h 376"/>
                  <a:gd name="T8" fmla="*/ 2147483646 w 2341"/>
                  <a:gd name="T9" fmla="*/ 2147483646 h 376"/>
                  <a:gd name="T10" fmla="*/ 2147483646 w 2341"/>
                  <a:gd name="T11" fmla="*/ 2147483646 h 376"/>
                  <a:gd name="T12" fmla="*/ 2147483646 w 2341"/>
                  <a:gd name="T13" fmla="*/ 0 h 376"/>
                  <a:gd name="T14" fmla="*/ 0 60000 65536"/>
                  <a:gd name="T15" fmla="*/ 0 60000 65536"/>
                  <a:gd name="T16" fmla="*/ 0 60000 65536"/>
                  <a:gd name="T17" fmla="*/ 0 60000 65536"/>
                  <a:gd name="T18" fmla="*/ 0 60000 65536"/>
                  <a:gd name="T19" fmla="*/ 0 60000 65536"/>
                  <a:gd name="T20" fmla="*/ 0 60000 65536"/>
                  <a:gd name="T21" fmla="*/ 0 w 2341"/>
                  <a:gd name="T22" fmla="*/ 0 h 376"/>
                  <a:gd name="T23" fmla="*/ 2341 w 2341"/>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41" h="376">
                    <a:moveTo>
                      <a:pt x="20" y="0"/>
                    </a:moveTo>
                    <a:cubicBezTo>
                      <a:pt x="20" y="0"/>
                      <a:pt x="0" y="55"/>
                      <a:pt x="4" y="69"/>
                    </a:cubicBezTo>
                    <a:cubicBezTo>
                      <a:pt x="4" y="69"/>
                      <a:pt x="15" y="168"/>
                      <a:pt x="317" y="376"/>
                    </a:cubicBezTo>
                    <a:cubicBezTo>
                      <a:pt x="2026" y="376"/>
                      <a:pt x="2026" y="376"/>
                      <a:pt x="2026" y="376"/>
                    </a:cubicBezTo>
                    <a:cubicBezTo>
                      <a:pt x="2026" y="376"/>
                      <a:pt x="2330" y="167"/>
                      <a:pt x="2341" y="59"/>
                    </a:cubicBezTo>
                    <a:cubicBezTo>
                      <a:pt x="2340" y="1"/>
                      <a:pt x="2340" y="1"/>
                      <a:pt x="2340" y="1"/>
                    </a:cubicBezTo>
                    <a:lnTo>
                      <a:pt x="20" y="0"/>
                    </a:ln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9362" name="Freeform 39"/>
              <p:cNvSpPr>
                <a:spLocks noChangeArrowheads="1"/>
              </p:cNvSpPr>
              <p:nvPr/>
            </p:nvSpPr>
            <p:spPr bwMode="auto">
              <a:xfrm>
                <a:off x="617914" y="2293284"/>
                <a:ext cx="2382168" cy="329003"/>
              </a:xfrm>
              <a:custGeom>
                <a:avLst/>
                <a:gdLst>
                  <a:gd name="T0" fmla="*/ 0 w 1707"/>
                  <a:gd name="T1" fmla="*/ 0 h 236"/>
                  <a:gd name="T2" fmla="*/ 2147483646 w 1707"/>
                  <a:gd name="T3" fmla="*/ 2147483646 h 236"/>
                  <a:gd name="T4" fmla="*/ 2147483646 w 1707"/>
                  <a:gd name="T5" fmla="*/ 2147483646 h 236"/>
                  <a:gd name="T6" fmla="*/ 2147483646 w 1707"/>
                  <a:gd name="T7" fmla="*/ 2147483646 h 236"/>
                  <a:gd name="T8" fmla="*/ 2147483646 w 1707"/>
                  <a:gd name="T9" fmla="*/ 2147483646 h 236"/>
                  <a:gd name="T10" fmla="*/ 2147483646 w 1707"/>
                  <a:gd name="T11" fmla="*/ 2147483646 h 236"/>
                  <a:gd name="T12" fmla="*/ 2147483646 w 1707"/>
                  <a:gd name="T13" fmla="*/ 2147483646 h 236"/>
                  <a:gd name="T14" fmla="*/ 2147483646 w 1707"/>
                  <a:gd name="T15" fmla="*/ 0 h 236"/>
                  <a:gd name="T16" fmla="*/ 0 w 1707"/>
                  <a:gd name="T17" fmla="*/ 0 h 2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07"/>
                  <a:gd name="T28" fmla="*/ 0 h 236"/>
                  <a:gd name="T29" fmla="*/ 1707 w 1707"/>
                  <a:gd name="T30" fmla="*/ 236 h 2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07" h="236">
                    <a:moveTo>
                      <a:pt x="0" y="0"/>
                    </a:moveTo>
                    <a:cubicBezTo>
                      <a:pt x="0" y="0"/>
                      <a:pt x="16" y="51"/>
                      <a:pt x="82" y="104"/>
                    </a:cubicBezTo>
                    <a:cubicBezTo>
                      <a:pt x="82" y="104"/>
                      <a:pt x="187" y="174"/>
                      <a:pt x="181" y="191"/>
                    </a:cubicBezTo>
                    <a:cubicBezTo>
                      <a:pt x="181" y="191"/>
                      <a:pt x="789" y="236"/>
                      <a:pt x="857" y="231"/>
                    </a:cubicBezTo>
                    <a:cubicBezTo>
                      <a:pt x="857" y="231"/>
                      <a:pt x="1522" y="194"/>
                      <a:pt x="1524" y="192"/>
                    </a:cubicBezTo>
                    <a:cubicBezTo>
                      <a:pt x="1524" y="192"/>
                      <a:pt x="1522" y="181"/>
                      <a:pt x="1553" y="159"/>
                    </a:cubicBezTo>
                    <a:cubicBezTo>
                      <a:pt x="1553" y="159"/>
                      <a:pt x="1646" y="94"/>
                      <a:pt x="1675" y="55"/>
                    </a:cubicBezTo>
                    <a:cubicBezTo>
                      <a:pt x="1675" y="55"/>
                      <a:pt x="1700" y="23"/>
                      <a:pt x="1707" y="0"/>
                    </a:cubicBezTo>
                    <a:lnTo>
                      <a:pt x="0" y="0"/>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sp>
          <p:nvSpPr>
            <p:cNvPr id="9234" name="Oval 129"/>
            <p:cNvSpPr>
              <a:spLocks noChangeArrowheads="1"/>
            </p:cNvSpPr>
            <p:nvPr/>
          </p:nvSpPr>
          <p:spPr bwMode="auto">
            <a:xfrm>
              <a:off x="1913936" y="1139025"/>
              <a:ext cx="196540" cy="196540"/>
            </a:xfrm>
            <a:prstGeom prst="ellipse">
              <a:avLst/>
            </a:prstGeom>
            <a:solidFill>
              <a:srgbClr val="FFFFFF">
                <a:alpha val="6901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235" name="Rectangle 293"/>
            <p:cNvSpPr>
              <a:spLocks noChangeArrowheads="1"/>
            </p:cNvSpPr>
            <p:nvPr/>
          </p:nvSpPr>
          <p:spPr bwMode="auto">
            <a:xfrm>
              <a:off x="1045828" y="1814120"/>
              <a:ext cx="20250" cy="643220"/>
            </a:xfrm>
            <a:prstGeom prst="rect">
              <a:avLst/>
            </a:prstGeom>
            <a:solidFill>
              <a:srgbClr val="FFFFFF">
                <a:alpha val="3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236" name="Freeform 294"/>
            <p:cNvSpPr>
              <a:spLocks noChangeArrowheads="1"/>
            </p:cNvSpPr>
            <p:nvPr/>
          </p:nvSpPr>
          <p:spPr bwMode="auto">
            <a:xfrm>
              <a:off x="1052975" y="2445429"/>
              <a:ext cx="298979" cy="32161"/>
            </a:xfrm>
            <a:custGeom>
              <a:avLst/>
              <a:gdLst>
                <a:gd name="T0" fmla="*/ 2147483646 w 251"/>
                <a:gd name="T1" fmla="*/ 2147483646 h 27"/>
                <a:gd name="T2" fmla="*/ 0 w 251"/>
                <a:gd name="T3" fmla="*/ 2147483646 h 27"/>
                <a:gd name="T4" fmla="*/ 0 w 251"/>
                <a:gd name="T5" fmla="*/ 0 h 27"/>
                <a:gd name="T6" fmla="*/ 2147483646 w 251"/>
                <a:gd name="T7" fmla="*/ 2147483646 h 27"/>
                <a:gd name="T8" fmla="*/ 2147483646 w 251"/>
                <a:gd name="T9" fmla="*/ 2147483646 h 27"/>
                <a:gd name="T10" fmla="*/ 0 60000 65536"/>
                <a:gd name="T11" fmla="*/ 0 60000 65536"/>
                <a:gd name="T12" fmla="*/ 0 60000 65536"/>
                <a:gd name="T13" fmla="*/ 0 60000 65536"/>
                <a:gd name="T14" fmla="*/ 0 60000 65536"/>
                <a:gd name="T15" fmla="*/ 0 w 251"/>
                <a:gd name="T16" fmla="*/ 0 h 27"/>
                <a:gd name="T17" fmla="*/ 251 w 251"/>
                <a:gd name="T18" fmla="*/ 27 h 27"/>
              </a:gdLst>
              <a:ahLst/>
              <a:cxnLst>
                <a:cxn ang="T10">
                  <a:pos x="T0" y="T1"/>
                </a:cxn>
                <a:cxn ang="T11">
                  <a:pos x="T2" y="T3"/>
                </a:cxn>
                <a:cxn ang="T12">
                  <a:pos x="T4" y="T5"/>
                </a:cxn>
                <a:cxn ang="T13">
                  <a:pos x="T6" y="T7"/>
                </a:cxn>
                <a:cxn ang="T14">
                  <a:pos x="T8" y="T9"/>
                </a:cxn>
              </a:cxnLst>
              <a:rect l="T15" t="T16" r="T17" b="T18"/>
              <a:pathLst>
                <a:path w="251" h="27">
                  <a:moveTo>
                    <a:pt x="251" y="27"/>
                  </a:moveTo>
                  <a:lnTo>
                    <a:pt x="0" y="17"/>
                  </a:lnTo>
                  <a:lnTo>
                    <a:pt x="0" y="0"/>
                  </a:lnTo>
                  <a:lnTo>
                    <a:pt x="251" y="12"/>
                  </a:lnTo>
                  <a:lnTo>
                    <a:pt x="251" y="27"/>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37" name="Freeform 295"/>
            <p:cNvSpPr>
              <a:spLocks noChangeArrowheads="1"/>
            </p:cNvSpPr>
            <p:nvPr/>
          </p:nvSpPr>
          <p:spPr bwMode="auto">
            <a:xfrm>
              <a:off x="831422" y="2166700"/>
              <a:ext cx="226318" cy="297787"/>
            </a:xfrm>
            <a:custGeom>
              <a:avLst/>
              <a:gdLst>
                <a:gd name="T0" fmla="*/ 2147483646 w 190"/>
                <a:gd name="T1" fmla="*/ 2147483646 h 250"/>
                <a:gd name="T2" fmla="*/ 0 w 190"/>
                <a:gd name="T3" fmla="*/ 2147483646 h 250"/>
                <a:gd name="T4" fmla="*/ 2147483646 w 190"/>
                <a:gd name="T5" fmla="*/ 0 h 250"/>
                <a:gd name="T6" fmla="*/ 2147483646 w 190"/>
                <a:gd name="T7" fmla="*/ 2147483646 h 250"/>
                <a:gd name="T8" fmla="*/ 2147483646 w 190"/>
                <a:gd name="T9" fmla="*/ 2147483646 h 250"/>
                <a:gd name="T10" fmla="*/ 0 60000 65536"/>
                <a:gd name="T11" fmla="*/ 0 60000 65536"/>
                <a:gd name="T12" fmla="*/ 0 60000 65536"/>
                <a:gd name="T13" fmla="*/ 0 60000 65536"/>
                <a:gd name="T14" fmla="*/ 0 60000 65536"/>
                <a:gd name="T15" fmla="*/ 0 w 190"/>
                <a:gd name="T16" fmla="*/ 0 h 250"/>
                <a:gd name="T17" fmla="*/ 190 w 190"/>
                <a:gd name="T18" fmla="*/ 250 h 250"/>
              </a:gdLst>
              <a:ahLst/>
              <a:cxnLst>
                <a:cxn ang="T10">
                  <a:pos x="T0" y="T1"/>
                </a:cxn>
                <a:cxn ang="T11">
                  <a:pos x="T2" y="T3"/>
                </a:cxn>
                <a:cxn ang="T12">
                  <a:pos x="T4" y="T5"/>
                </a:cxn>
                <a:cxn ang="T13">
                  <a:pos x="T6" y="T7"/>
                </a:cxn>
                <a:cxn ang="T14">
                  <a:pos x="T8" y="T9"/>
                </a:cxn>
              </a:cxnLst>
              <a:rect l="T15" t="T16" r="T17" b="T18"/>
              <a:pathLst>
                <a:path w="190" h="250">
                  <a:moveTo>
                    <a:pt x="178" y="250"/>
                  </a:moveTo>
                  <a:lnTo>
                    <a:pt x="0" y="10"/>
                  </a:lnTo>
                  <a:lnTo>
                    <a:pt x="14" y="0"/>
                  </a:lnTo>
                  <a:lnTo>
                    <a:pt x="190" y="240"/>
                  </a:lnTo>
                  <a:lnTo>
                    <a:pt x="178" y="250"/>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38" name="Freeform 296"/>
            <p:cNvSpPr>
              <a:spLocks noChangeArrowheads="1"/>
            </p:cNvSpPr>
            <p:nvPr/>
          </p:nvSpPr>
          <p:spPr bwMode="auto">
            <a:xfrm>
              <a:off x="1041064" y="2200052"/>
              <a:ext cx="334713" cy="264435"/>
            </a:xfrm>
            <a:custGeom>
              <a:avLst/>
              <a:gdLst>
                <a:gd name="T0" fmla="*/ 2147483646 w 281"/>
                <a:gd name="T1" fmla="*/ 2147483646 h 222"/>
                <a:gd name="T2" fmla="*/ 0 w 281"/>
                <a:gd name="T3" fmla="*/ 2147483646 h 222"/>
                <a:gd name="T4" fmla="*/ 2147483646 w 281"/>
                <a:gd name="T5" fmla="*/ 0 h 222"/>
                <a:gd name="T6" fmla="*/ 2147483646 w 281"/>
                <a:gd name="T7" fmla="*/ 2147483646 h 222"/>
                <a:gd name="T8" fmla="*/ 2147483646 w 281"/>
                <a:gd name="T9" fmla="*/ 2147483646 h 222"/>
                <a:gd name="T10" fmla="*/ 0 60000 65536"/>
                <a:gd name="T11" fmla="*/ 0 60000 65536"/>
                <a:gd name="T12" fmla="*/ 0 60000 65536"/>
                <a:gd name="T13" fmla="*/ 0 60000 65536"/>
                <a:gd name="T14" fmla="*/ 0 60000 65536"/>
                <a:gd name="T15" fmla="*/ 0 w 281"/>
                <a:gd name="T16" fmla="*/ 0 h 222"/>
                <a:gd name="T17" fmla="*/ 281 w 281"/>
                <a:gd name="T18" fmla="*/ 222 h 222"/>
              </a:gdLst>
              <a:ahLst/>
              <a:cxnLst>
                <a:cxn ang="T10">
                  <a:pos x="T0" y="T1"/>
                </a:cxn>
                <a:cxn ang="T11">
                  <a:pos x="T2" y="T3"/>
                </a:cxn>
                <a:cxn ang="T12">
                  <a:pos x="T4" y="T5"/>
                </a:cxn>
                <a:cxn ang="T13">
                  <a:pos x="T6" y="T7"/>
                </a:cxn>
                <a:cxn ang="T14">
                  <a:pos x="T8" y="T9"/>
                </a:cxn>
              </a:cxnLst>
              <a:rect l="T15" t="T16" r="T17" b="T18"/>
              <a:pathLst>
                <a:path w="281" h="222">
                  <a:moveTo>
                    <a:pt x="11" y="222"/>
                  </a:moveTo>
                  <a:lnTo>
                    <a:pt x="0" y="208"/>
                  </a:lnTo>
                  <a:lnTo>
                    <a:pt x="271" y="0"/>
                  </a:lnTo>
                  <a:lnTo>
                    <a:pt x="281" y="12"/>
                  </a:lnTo>
                  <a:lnTo>
                    <a:pt x="11" y="222"/>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39" name="Freeform 297"/>
            <p:cNvSpPr>
              <a:spLocks noChangeArrowheads="1"/>
            </p:cNvSpPr>
            <p:nvPr/>
          </p:nvSpPr>
          <p:spPr bwMode="auto">
            <a:xfrm>
              <a:off x="586045" y="2451384"/>
              <a:ext cx="465739" cy="30970"/>
            </a:xfrm>
            <a:custGeom>
              <a:avLst/>
              <a:gdLst>
                <a:gd name="T0" fmla="*/ 0 w 391"/>
                <a:gd name="T1" fmla="*/ 2147483646 h 26"/>
                <a:gd name="T2" fmla="*/ 0 w 391"/>
                <a:gd name="T3" fmla="*/ 2147483646 h 26"/>
                <a:gd name="T4" fmla="*/ 2147483646 w 391"/>
                <a:gd name="T5" fmla="*/ 0 h 26"/>
                <a:gd name="T6" fmla="*/ 2147483646 w 391"/>
                <a:gd name="T7" fmla="*/ 2147483646 h 26"/>
                <a:gd name="T8" fmla="*/ 0 w 391"/>
                <a:gd name="T9" fmla="*/ 2147483646 h 26"/>
                <a:gd name="T10" fmla="*/ 0 60000 65536"/>
                <a:gd name="T11" fmla="*/ 0 60000 65536"/>
                <a:gd name="T12" fmla="*/ 0 60000 65536"/>
                <a:gd name="T13" fmla="*/ 0 60000 65536"/>
                <a:gd name="T14" fmla="*/ 0 60000 65536"/>
                <a:gd name="T15" fmla="*/ 0 w 391"/>
                <a:gd name="T16" fmla="*/ 0 h 26"/>
                <a:gd name="T17" fmla="*/ 391 w 391"/>
                <a:gd name="T18" fmla="*/ 26 h 26"/>
              </a:gdLst>
              <a:ahLst/>
              <a:cxnLst>
                <a:cxn ang="T10">
                  <a:pos x="T0" y="T1"/>
                </a:cxn>
                <a:cxn ang="T11">
                  <a:pos x="T2" y="T3"/>
                </a:cxn>
                <a:cxn ang="T12">
                  <a:pos x="T4" y="T5"/>
                </a:cxn>
                <a:cxn ang="T13">
                  <a:pos x="T6" y="T7"/>
                </a:cxn>
                <a:cxn ang="T14">
                  <a:pos x="T8" y="T9"/>
                </a:cxn>
              </a:cxnLst>
              <a:rect l="T15" t="T16" r="T17" b="T18"/>
              <a:pathLst>
                <a:path w="391" h="26">
                  <a:moveTo>
                    <a:pt x="0" y="26"/>
                  </a:moveTo>
                  <a:lnTo>
                    <a:pt x="0" y="11"/>
                  </a:lnTo>
                  <a:lnTo>
                    <a:pt x="389" y="0"/>
                  </a:lnTo>
                  <a:lnTo>
                    <a:pt x="391" y="16"/>
                  </a:lnTo>
                  <a:lnTo>
                    <a:pt x="0" y="26"/>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40" name="Freeform 298"/>
            <p:cNvSpPr>
              <a:spLocks noChangeArrowheads="1"/>
            </p:cNvSpPr>
            <p:nvPr/>
          </p:nvSpPr>
          <p:spPr bwMode="auto">
            <a:xfrm>
              <a:off x="481224" y="2123819"/>
              <a:ext cx="114350" cy="352580"/>
            </a:xfrm>
            <a:custGeom>
              <a:avLst/>
              <a:gdLst>
                <a:gd name="T0" fmla="*/ 2147483646 w 96"/>
                <a:gd name="T1" fmla="*/ 2147483646 h 296"/>
                <a:gd name="T2" fmla="*/ 0 w 96"/>
                <a:gd name="T3" fmla="*/ 2147483646 h 296"/>
                <a:gd name="T4" fmla="*/ 2147483646 w 96"/>
                <a:gd name="T5" fmla="*/ 0 h 296"/>
                <a:gd name="T6" fmla="*/ 2147483646 w 96"/>
                <a:gd name="T7" fmla="*/ 2147483646 h 296"/>
                <a:gd name="T8" fmla="*/ 2147483646 w 96"/>
                <a:gd name="T9" fmla="*/ 2147483646 h 296"/>
                <a:gd name="T10" fmla="*/ 0 60000 65536"/>
                <a:gd name="T11" fmla="*/ 0 60000 65536"/>
                <a:gd name="T12" fmla="*/ 0 60000 65536"/>
                <a:gd name="T13" fmla="*/ 0 60000 65536"/>
                <a:gd name="T14" fmla="*/ 0 60000 65536"/>
                <a:gd name="T15" fmla="*/ 0 w 96"/>
                <a:gd name="T16" fmla="*/ 0 h 296"/>
                <a:gd name="T17" fmla="*/ 96 w 96"/>
                <a:gd name="T18" fmla="*/ 296 h 296"/>
              </a:gdLst>
              <a:ahLst/>
              <a:cxnLst>
                <a:cxn ang="T10">
                  <a:pos x="T0" y="T1"/>
                </a:cxn>
                <a:cxn ang="T11">
                  <a:pos x="T2" y="T3"/>
                </a:cxn>
                <a:cxn ang="T12">
                  <a:pos x="T4" y="T5"/>
                </a:cxn>
                <a:cxn ang="T13">
                  <a:pos x="T6" y="T7"/>
                </a:cxn>
                <a:cxn ang="T14">
                  <a:pos x="T8" y="T9"/>
                </a:cxn>
              </a:cxnLst>
              <a:rect l="T15" t="T16" r="T17" b="T18"/>
              <a:pathLst>
                <a:path w="96" h="296">
                  <a:moveTo>
                    <a:pt x="79" y="296"/>
                  </a:moveTo>
                  <a:lnTo>
                    <a:pt x="0" y="5"/>
                  </a:lnTo>
                  <a:lnTo>
                    <a:pt x="16" y="0"/>
                  </a:lnTo>
                  <a:lnTo>
                    <a:pt x="96" y="291"/>
                  </a:lnTo>
                  <a:lnTo>
                    <a:pt x="79" y="296"/>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41" name="Freeform 299"/>
            <p:cNvSpPr>
              <a:spLocks noChangeArrowheads="1"/>
            </p:cNvSpPr>
            <p:nvPr/>
          </p:nvSpPr>
          <p:spPr bwMode="auto">
            <a:xfrm>
              <a:off x="575325" y="2170273"/>
              <a:ext cx="269200" cy="303743"/>
            </a:xfrm>
            <a:custGeom>
              <a:avLst/>
              <a:gdLst>
                <a:gd name="T0" fmla="*/ 2147483646 w 226"/>
                <a:gd name="T1" fmla="*/ 2147483646 h 255"/>
                <a:gd name="T2" fmla="*/ 0 w 226"/>
                <a:gd name="T3" fmla="*/ 2147483646 h 255"/>
                <a:gd name="T4" fmla="*/ 2147483646 w 226"/>
                <a:gd name="T5" fmla="*/ 0 h 255"/>
                <a:gd name="T6" fmla="*/ 2147483646 w 226"/>
                <a:gd name="T7" fmla="*/ 2147483646 h 255"/>
                <a:gd name="T8" fmla="*/ 2147483646 w 226"/>
                <a:gd name="T9" fmla="*/ 2147483646 h 255"/>
                <a:gd name="T10" fmla="*/ 0 60000 65536"/>
                <a:gd name="T11" fmla="*/ 0 60000 65536"/>
                <a:gd name="T12" fmla="*/ 0 60000 65536"/>
                <a:gd name="T13" fmla="*/ 0 60000 65536"/>
                <a:gd name="T14" fmla="*/ 0 60000 65536"/>
                <a:gd name="T15" fmla="*/ 0 w 226"/>
                <a:gd name="T16" fmla="*/ 0 h 255"/>
                <a:gd name="T17" fmla="*/ 226 w 226"/>
                <a:gd name="T18" fmla="*/ 255 h 255"/>
              </a:gdLst>
              <a:ahLst/>
              <a:cxnLst>
                <a:cxn ang="T10">
                  <a:pos x="T0" y="T1"/>
                </a:cxn>
                <a:cxn ang="T11">
                  <a:pos x="T2" y="T3"/>
                </a:cxn>
                <a:cxn ang="T12">
                  <a:pos x="T4" y="T5"/>
                </a:cxn>
                <a:cxn ang="T13">
                  <a:pos x="T6" y="T7"/>
                </a:cxn>
                <a:cxn ang="T14">
                  <a:pos x="T8" y="T9"/>
                </a:cxn>
              </a:cxnLst>
              <a:rect l="T15" t="T16" r="T17" b="T18"/>
              <a:pathLst>
                <a:path w="226" h="255">
                  <a:moveTo>
                    <a:pt x="13" y="255"/>
                  </a:moveTo>
                  <a:lnTo>
                    <a:pt x="0" y="245"/>
                  </a:lnTo>
                  <a:lnTo>
                    <a:pt x="214" y="0"/>
                  </a:lnTo>
                  <a:lnTo>
                    <a:pt x="226" y="11"/>
                  </a:lnTo>
                  <a:lnTo>
                    <a:pt x="13" y="255"/>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42" name="Freeform 300"/>
            <p:cNvSpPr>
              <a:spLocks noChangeArrowheads="1"/>
            </p:cNvSpPr>
            <p:nvPr/>
          </p:nvSpPr>
          <p:spPr bwMode="auto">
            <a:xfrm>
              <a:off x="483606" y="2115480"/>
              <a:ext cx="358536" cy="63131"/>
            </a:xfrm>
            <a:custGeom>
              <a:avLst/>
              <a:gdLst>
                <a:gd name="T0" fmla="*/ 2147483646 w 301"/>
                <a:gd name="T1" fmla="*/ 2147483646 h 53"/>
                <a:gd name="T2" fmla="*/ 0 w 301"/>
                <a:gd name="T3" fmla="*/ 2147483646 h 53"/>
                <a:gd name="T4" fmla="*/ 2147483646 w 301"/>
                <a:gd name="T5" fmla="*/ 0 h 53"/>
                <a:gd name="T6" fmla="*/ 2147483646 w 301"/>
                <a:gd name="T7" fmla="*/ 2147483646 h 53"/>
                <a:gd name="T8" fmla="*/ 2147483646 w 301"/>
                <a:gd name="T9" fmla="*/ 2147483646 h 53"/>
                <a:gd name="T10" fmla="*/ 0 60000 65536"/>
                <a:gd name="T11" fmla="*/ 0 60000 65536"/>
                <a:gd name="T12" fmla="*/ 0 60000 65536"/>
                <a:gd name="T13" fmla="*/ 0 60000 65536"/>
                <a:gd name="T14" fmla="*/ 0 60000 65536"/>
                <a:gd name="T15" fmla="*/ 0 w 301"/>
                <a:gd name="T16" fmla="*/ 0 h 53"/>
                <a:gd name="T17" fmla="*/ 301 w 301"/>
                <a:gd name="T18" fmla="*/ 53 h 53"/>
              </a:gdLst>
              <a:ahLst/>
              <a:cxnLst>
                <a:cxn ang="T10">
                  <a:pos x="T0" y="T1"/>
                </a:cxn>
                <a:cxn ang="T11">
                  <a:pos x="T2" y="T3"/>
                </a:cxn>
                <a:cxn ang="T12">
                  <a:pos x="T4" y="T5"/>
                </a:cxn>
                <a:cxn ang="T13">
                  <a:pos x="T6" y="T7"/>
                </a:cxn>
                <a:cxn ang="T14">
                  <a:pos x="T8" y="T9"/>
                </a:cxn>
              </a:cxnLst>
              <a:rect l="T15" t="T16" r="T17" b="T18"/>
              <a:pathLst>
                <a:path w="301" h="53">
                  <a:moveTo>
                    <a:pt x="298" y="53"/>
                  </a:moveTo>
                  <a:lnTo>
                    <a:pt x="0" y="15"/>
                  </a:lnTo>
                  <a:lnTo>
                    <a:pt x="3" y="0"/>
                  </a:lnTo>
                  <a:lnTo>
                    <a:pt x="301" y="37"/>
                  </a:lnTo>
                  <a:lnTo>
                    <a:pt x="298" y="53"/>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43" name="Freeform 301"/>
            <p:cNvSpPr>
              <a:spLocks noChangeArrowheads="1"/>
            </p:cNvSpPr>
            <p:nvPr/>
          </p:nvSpPr>
          <p:spPr bwMode="auto">
            <a:xfrm>
              <a:off x="830231" y="1814120"/>
              <a:ext cx="234657" cy="357345"/>
            </a:xfrm>
            <a:custGeom>
              <a:avLst/>
              <a:gdLst>
                <a:gd name="T0" fmla="*/ 2147483646 w 197"/>
                <a:gd name="T1" fmla="*/ 2147483646 h 300"/>
                <a:gd name="T2" fmla="*/ 0 w 197"/>
                <a:gd name="T3" fmla="*/ 2147483646 h 300"/>
                <a:gd name="T4" fmla="*/ 2147483646 w 197"/>
                <a:gd name="T5" fmla="*/ 0 h 300"/>
                <a:gd name="T6" fmla="*/ 2147483646 w 197"/>
                <a:gd name="T7" fmla="*/ 2147483646 h 300"/>
                <a:gd name="T8" fmla="*/ 2147483646 w 197"/>
                <a:gd name="T9" fmla="*/ 2147483646 h 300"/>
                <a:gd name="T10" fmla="*/ 0 60000 65536"/>
                <a:gd name="T11" fmla="*/ 0 60000 65536"/>
                <a:gd name="T12" fmla="*/ 0 60000 65536"/>
                <a:gd name="T13" fmla="*/ 0 60000 65536"/>
                <a:gd name="T14" fmla="*/ 0 60000 65536"/>
                <a:gd name="T15" fmla="*/ 0 w 197"/>
                <a:gd name="T16" fmla="*/ 0 h 300"/>
                <a:gd name="T17" fmla="*/ 197 w 197"/>
                <a:gd name="T18" fmla="*/ 300 h 300"/>
              </a:gdLst>
              <a:ahLst/>
              <a:cxnLst>
                <a:cxn ang="T10">
                  <a:pos x="T0" y="T1"/>
                </a:cxn>
                <a:cxn ang="T11">
                  <a:pos x="T2" y="T3"/>
                </a:cxn>
                <a:cxn ang="T12">
                  <a:pos x="T4" y="T5"/>
                </a:cxn>
                <a:cxn ang="T13">
                  <a:pos x="T6" y="T7"/>
                </a:cxn>
                <a:cxn ang="T14">
                  <a:pos x="T8" y="T9"/>
                </a:cxn>
              </a:cxnLst>
              <a:rect l="T15" t="T16" r="T17" b="T18"/>
              <a:pathLst>
                <a:path w="197" h="300">
                  <a:moveTo>
                    <a:pt x="14" y="300"/>
                  </a:moveTo>
                  <a:lnTo>
                    <a:pt x="0" y="292"/>
                  </a:lnTo>
                  <a:lnTo>
                    <a:pt x="183" y="0"/>
                  </a:lnTo>
                  <a:lnTo>
                    <a:pt x="197" y="10"/>
                  </a:lnTo>
                  <a:lnTo>
                    <a:pt x="14" y="300"/>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44" name="Freeform 302"/>
            <p:cNvSpPr>
              <a:spLocks noChangeArrowheads="1"/>
            </p:cNvSpPr>
            <p:nvPr/>
          </p:nvSpPr>
          <p:spPr bwMode="auto">
            <a:xfrm>
              <a:off x="1362675" y="2007086"/>
              <a:ext cx="269200" cy="207260"/>
            </a:xfrm>
            <a:custGeom>
              <a:avLst/>
              <a:gdLst>
                <a:gd name="T0" fmla="*/ 2147483646 w 226"/>
                <a:gd name="T1" fmla="*/ 2147483646 h 174"/>
                <a:gd name="T2" fmla="*/ 0 w 226"/>
                <a:gd name="T3" fmla="*/ 2147483646 h 174"/>
                <a:gd name="T4" fmla="*/ 2147483646 w 226"/>
                <a:gd name="T5" fmla="*/ 0 h 174"/>
                <a:gd name="T6" fmla="*/ 2147483646 w 226"/>
                <a:gd name="T7" fmla="*/ 2147483646 h 174"/>
                <a:gd name="T8" fmla="*/ 2147483646 w 226"/>
                <a:gd name="T9" fmla="*/ 2147483646 h 174"/>
                <a:gd name="T10" fmla="*/ 0 60000 65536"/>
                <a:gd name="T11" fmla="*/ 0 60000 65536"/>
                <a:gd name="T12" fmla="*/ 0 60000 65536"/>
                <a:gd name="T13" fmla="*/ 0 60000 65536"/>
                <a:gd name="T14" fmla="*/ 0 60000 65536"/>
                <a:gd name="T15" fmla="*/ 0 w 226"/>
                <a:gd name="T16" fmla="*/ 0 h 174"/>
                <a:gd name="T17" fmla="*/ 226 w 226"/>
                <a:gd name="T18" fmla="*/ 174 h 174"/>
              </a:gdLst>
              <a:ahLst/>
              <a:cxnLst>
                <a:cxn ang="T10">
                  <a:pos x="T0" y="T1"/>
                </a:cxn>
                <a:cxn ang="T11">
                  <a:pos x="T2" y="T3"/>
                </a:cxn>
                <a:cxn ang="T12">
                  <a:pos x="T4" y="T5"/>
                </a:cxn>
                <a:cxn ang="T13">
                  <a:pos x="T6" y="T7"/>
                </a:cxn>
                <a:cxn ang="T14">
                  <a:pos x="T8" y="T9"/>
                </a:cxn>
              </a:cxnLst>
              <a:rect l="T15" t="T16" r="T17" b="T18"/>
              <a:pathLst>
                <a:path w="226" h="174">
                  <a:moveTo>
                    <a:pt x="10" y="174"/>
                  </a:moveTo>
                  <a:lnTo>
                    <a:pt x="0" y="162"/>
                  </a:lnTo>
                  <a:lnTo>
                    <a:pt x="216" y="0"/>
                  </a:lnTo>
                  <a:lnTo>
                    <a:pt x="226" y="12"/>
                  </a:lnTo>
                  <a:lnTo>
                    <a:pt x="10" y="174"/>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45" name="Freeform 303"/>
            <p:cNvSpPr>
              <a:spLocks noChangeArrowheads="1"/>
            </p:cNvSpPr>
            <p:nvPr/>
          </p:nvSpPr>
          <p:spPr bwMode="auto">
            <a:xfrm>
              <a:off x="1345999" y="2209581"/>
              <a:ext cx="30970" cy="254906"/>
            </a:xfrm>
            <a:custGeom>
              <a:avLst/>
              <a:gdLst>
                <a:gd name="T0" fmla="*/ 2147483646 w 26"/>
                <a:gd name="T1" fmla="*/ 2147483646 h 214"/>
                <a:gd name="T2" fmla="*/ 0 w 26"/>
                <a:gd name="T3" fmla="*/ 2147483646 h 214"/>
                <a:gd name="T4" fmla="*/ 2147483646 w 26"/>
                <a:gd name="T5" fmla="*/ 0 h 214"/>
                <a:gd name="T6" fmla="*/ 2147483646 w 26"/>
                <a:gd name="T7" fmla="*/ 0 h 214"/>
                <a:gd name="T8" fmla="*/ 2147483646 w 26"/>
                <a:gd name="T9" fmla="*/ 2147483646 h 214"/>
                <a:gd name="T10" fmla="*/ 0 60000 65536"/>
                <a:gd name="T11" fmla="*/ 0 60000 65536"/>
                <a:gd name="T12" fmla="*/ 0 60000 65536"/>
                <a:gd name="T13" fmla="*/ 0 60000 65536"/>
                <a:gd name="T14" fmla="*/ 0 60000 65536"/>
                <a:gd name="T15" fmla="*/ 0 w 26"/>
                <a:gd name="T16" fmla="*/ 0 h 214"/>
                <a:gd name="T17" fmla="*/ 26 w 26"/>
                <a:gd name="T18" fmla="*/ 214 h 214"/>
              </a:gdLst>
              <a:ahLst/>
              <a:cxnLst>
                <a:cxn ang="T10">
                  <a:pos x="T0" y="T1"/>
                </a:cxn>
                <a:cxn ang="T11">
                  <a:pos x="T2" y="T3"/>
                </a:cxn>
                <a:cxn ang="T12">
                  <a:pos x="T4" y="T5"/>
                </a:cxn>
                <a:cxn ang="T13">
                  <a:pos x="T6" y="T7"/>
                </a:cxn>
                <a:cxn ang="T14">
                  <a:pos x="T8" y="T9"/>
                </a:cxn>
              </a:cxnLst>
              <a:rect l="T15" t="T16" r="T17" b="T18"/>
              <a:pathLst>
                <a:path w="26" h="214">
                  <a:moveTo>
                    <a:pt x="15" y="214"/>
                  </a:moveTo>
                  <a:lnTo>
                    <a:pt x="0" y="212"/>
                  </a:lnTo>
                  <a:lnTo>
                    <a:pt x="10" y="0"/>
                  </a:lnTo>
                  <a:lnTo>
                    <a:pt x="26" y="0"/>
                  </a:lnTo>
                  <a:lnTo>
                    <a:pt x="15" y="214"/>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46" name="Freeform 304"/>
            <p:cNvSpPr>
              <a:spLocks noChangeArrowheads="1"/>
            </p:cNvSpPr>
            <p:nvPr/>
          </p:nvSpPr>
          <p:spPr bwMode="auto">
            <a:xfrm>
              <a:off x="842142" y="2151215"/>
              <a:ext cx="524105" cy="70278"/>
            </a:xfrm>
            <a:custGeom>
              <a:avLst/>
              <a:gdLst>
                <a:gd name="T0" fmla="*/ 2147483646 w 440"/>
                <a:gd name="T1" fmla="*/ 2147483646 h 59"/>
                <a:gd name="T2" fmla="*/ 0 w 440"/>
                <a:gd name="T3" fmla="*/ 2147483646 h 59"/>
                <a:gd name="T4" fmla="*/ 1689830061 w 440"/>
                <a:gd name="T5" fmla="*/ 0 h 59"/>
                <a:gd name="T6" fmla="*/ 2147483646 w 440"/>
                <a:gd name="T7" fmla="*/ 2147483646 h 59"/>
                <a:gd name="T8" fmla="*/ 2147483646 w 440"/>
                <a:gd name="T9" fmla="*/ 2147483646 h 59"/>
                <a:gd name="T10" fmla="*/ 0 60000 65536"/>
                <a:gd name="T11" fmla="*/ 0 60000 65536"/>
                <a:gd name="T12" fmla="*/ 0 60000 65536"/>
                <a:gd name="T13" fmla="*/ 0 60000 65536"/>
                <a:gd name="T14" fmla="*/ 0 60000 65536"/>
                <a:gd name="T15" fmla="*/ 0 w 440"/>
                <a:gd name="T16" fmla="*/ 0 h 59"/>
                <a:gd name="T17" fmla="*/ 440 w 440"/>
                <a:gd name="T18" fmla="*/ 59 h 59"/>
              </a:gdLst>
              <a:ahLst/>
              <a:cxnLst>
                <a:cxn ang="T10">
                  <a:pos x="T0" y="T1"/>
                </a:cxn>
                <a:cxn ang="T11">
                  <a:pos x="T2" y="T3"/>
                </a:cxn>
                <a:cxn ang="T12">
                  <a:pos x="T4" y="T5"/>
                </a:cxn>
                <a:cxn ang="T13">
                  <a:pos x="T6" y="T7"/>
                </a:cxn>
                <a:cxn ang="T14">
                  <a:pos x="T8" y="T9"/>
                </a:cxn>
              </a:cxnLst>
              <a:rect l="T15" t="T16" r="T17" b="T18"/>
              <a:pathLst>
                <a:path w="440" h="59">
                  <a:moveTo>
                    <a:pt x="438" y="59"/>
                  </a:moveTo>
                  <a:lnTo>
                    <a:pt x="0" y="17"/>
                  </a:lnTo>
                  <a:lnTo>
                    <a:pt x="1" y="0"/>
                  </a:lnTo>
                  <a:lnTo>
                    <a:pt x="440" y="44"/>
                  </a:lnTo>
                  <a:lnTo>
                    <a:pt x="438" y="59"/>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47" name="Freeform 305"/>
            <p:cNvSpPr>
              <a:spLocks noChangeArrowheads="1"/>
            </p:cNvSpPr>
            <p:nvPr/>
          </p:nvSpPr>
          <p:spPr bwMode="auto">
            <a:xfrm>
              <a:off x="1351954" y="1857001"/>
              <a:ext cx="25014" cy="351389"/>
            </a:xfrm>
            <a:custGeom>
              <a:avLst/>
              <a:gdLst>
                <a:gd name="T0" fmla="*/ 2147483646 w 21"/>
                <a:gd name="T1" fmla="*/ 2147483646 h 295"/>
                <a:gd name="T2" fmla="*/ 0 w 21"/>
                <a:gd name="T3" fmla="*/ 0 h 295"/>
                <a:gd name="T4" fmla="*/ 2147483646 w 21"/>
                <a:gd name="T5" fmla="*/ 0 h 295"/>
                <a:gd name="T6" fmla="*/ 2147483646 w 21"/>
                <a:gd name="T7" fmla="*/ 2147483646 h 295"/>
                <a:gd name="T8" fmla="*/ 2147483646 w 21"/>
                <a:gd name="T9" fmla="*/ 2147483646 h 295"/>
                <a:gd name="T10" fmla="*/ 0 60000 65536"/>
                <a:gd name="T11" fmla="*/ 0 60000 65536"/>
                <a:gd name="T12" fmla="*/ 0 60000 65536"/>
                <a:gd name="T13" fmla="*/ 0 60000 65536"/>
                <a:gd name="T14" fmla="*/ 0 60000 65536"/>
                <a:gd name="T15" fmla="*/ 0 w 21"/>
                <a:gd name="T16" fmla="*/ 0 h 295"/>
                <a:gd name="T17" fmla="*/ 21 w 21"/>
                <a:gd name="T18" fmla="*/ 295 h 295"/>
              </a:gdLst>
              <a:ahLst/>
              <a:cxnLst>
                <a:cxn ang="T10">
                  <a:pos x="T0" y="T1"/>
                </a:cxn>
                <a:cxn ang="T11">
                  <a:pos x="T2" y="T3"/>
                </a:cxn>
                <a:cxn ang="T12">
                  <a:pos x="T4" y="T5"/>
                </a:cxn>
                <a:cxn ang="T13">
                  <a:pos x="T6" y="T7"/>
                </a:cxn>
                <a:cxn ang="T14">
                  <a:pos x="T8" y="T9"/>
                </a:cxn>
              </a:cxnLst>
              <a:rect l="T15" t="T16" r="T17" b="T18"/>
              <a:pathLst>
                <a:path w="21" h="295">
                  <a:moveTo>
                    <a:pt x="5" y="295"/>
                  </a:moveTo>
                  <a:lnTo>
                    <a:pt x="0" y="0"/>
                  </a:lnTo>
                  <a:lnTo>
                    <a:pt x="17" y="0"/>
                  </a:lnTo>
                  <a:lnTo>
                    <a:pt x="21" y="293"/>
                  </a:lnTo>
                  <a:lnTo>
                    <a:pt x="5" y="295"/>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48" name="Freeform 306"/>
            <p:cNvSpPr>
              <a:spLocks noChangeArrowheads="1"/>
            </p:cNvSpPr>
            <p:nvPr/>
          </p:nvSpPr>
          <p:spPr bwMode="auto">
            <a:xfrm>
              <a:off x="1360292" y="2189332"/>
              <a:ext cx="216789" cy="234657"/>
            </a:xfrm>
            <a:custGeom>
              <a:avLst/>
              <a:gdLst>
                <a:gd name="T0" fmla="*/ 2147483646 w 130"/>
                <a:gd name="T1" fmla="*/ 2147483646 h 141"/>
                <a:gd name="T2" fmla="*/ 0 w 130"/>
                <a:gd name="T3" fmla="*/ 2147483646 h 141"/>
                <a:gd name="T4" fmla="*/ 2147483646 w 130"/>
                <a:gd name="T5" fmla="*/ 2147483646 h 141"/>
                <a:gd name="T6" fmla="*/ 2147483646 w 130"/>
                <a:gd name="T7" fmla="*/ 2147483646 h 141"/>
                <a:gd name="T8" fmla="*/ 2147483646 w 130"/>
                <a:gd name="T9" fmla="*/ 0 h 141"/>
                <a:gd name="T10" fmla="*/ 2147483646 w 130"/>
                <a:gd name="T11" fmla="*/ 2147483646 h 141"/>
                <a:gd name="T12" fmla="*/ 2147483646 w 130"/>
                <a:gd name="T13" fmla="*/ 2147483646 h 141"/>
                <a:gd name="T14" fmla="*/ 0 60000 65536"/>
                <a:gd name="T15" fmla="*/ 0 60000 65536"/>
                <a:gd name="T16" fmla="*/ 0 60000 65536"/>
                <a:gd name="T17" fmla="*/ 0 60000 65536"/>
                <a:gd name="T18" fmla="*/ 0 60000 65536"/>
                <a:gd name="T19" fmla="*/ 0 60000 65536"/>
                <a:gd name="T20" fmla="*/ 0 60000 65536"/>
                <a:gd name="T21" fmla="*/ 0 w 130"/>
                <a:gd name="T22" fmla="*/ 0 h 141"/>
                <a:gd name="T23" fmla="*/ 130 w 130"/>
                <a:gd name="T24" fmla="*/ 141 h 1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0" h="141">
                  <a:moveTo>
                    <a:pt x="122" y="141"/>
                  </a:moveTo>
                  <a:cubicBezTo>
                    <a:pt x="2" y="10"/>
                    <a:pt x="0" y="6"/>
                    <a:pt x="0" y="5"/>
                  </a:cubicBezTo>
                  <a:cubicBezTo>
                    <a:pt x="11" y="1"/>
                    <a:pt x="11" y="1"/>
                    <a:pt x="11" y="1"/>
                  </a:cubicBezTo>
                  <a:cubicBezTo>
                    <a:pt x="6" y="3"/>
                    <a:pt x="6" y="3"/>
                    <a:pt x="6" y="3"/>
                  </a:cubicBezTo>
                  <a:cubicBezTo>
                    <a:pt x="11" y="0"/>
                    <a:pt x="11" y="0"/>
                    <a:pt x="11" y="0"/>
                  </a:cubicBezTo>
                  <a:cubicBezTo>
                    <a:pt x="15" y="6"/>
                    <a:pt x="84" y="83"/>
                    <a:pt x="130" y="133"/>
                  </a:cubicBezTo>
                  <a:lnTo>
                    <a:pt x="122" y="141"/>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49" name="Freeform 307"/>
            <p:cNvSpPr>
              <a:spLocks noChangeArrowheads="1"/>
            </p:cNvSpPr>
            <p:nvPr/>
          </p:nvSpPr>
          <p:spPr bwMode="auto">
            <a:xfrm>
              <a:off x="1355528" y="2409694"/>
              <a:ext cx="216789" cy="71469"/>
            </a:xfrm>
            <a:custGeom>
              <a:avLst/>
              <a:gdLst>
                <a:gd name="T0" fmla="*/ 2147483646 w 182"/>
                <a:gd name="T1" fmla="*/ 2147483646 h 60"/>
                <a:gd name="T2" fmla="*/ 0 w 182"/>
                <a:gd name="T3" fmla="*/ 2147483646 h 60"/>
                <a:gd name="T4" fmla="*/ 2147483646 w 182"/>
                <a:gd name="T5" fmla="*/ 0 h 60"/>
                <a:gd name="T6" fmla="*/ 2147483646 w 182"/>
                <a:gd name="T7" fmla="*/ 2147483646 h 60"/>
                <a:gd name="T8" fmla="*/ 2147483646 w 182"/>
                <a:gd name="T9" fmla="*/ 2147483646 h 60"/>
                <a:gd name="T10" fmla="*/ 0 60000 65536"/>
                <a:gd name="T11" fmla="*/ 0 60000 65536"/>
                <a:gd name="T12" fmla="*/ 0 60000 65536"/>
                <a:gd name="T13" fmla="*/ 0 60000 65536"/>
                <a:gd name="T14" fmla="*/ 0 60000 65536"/>
                <a:gd name="T15" fmla="*/ 0 w 182"/>
                <a:gd name="T16" fmla="*/ 0 h 60"/>
                <a:gd name="T17" fmla="*/ 182 w 182"/>
                <a:gd name="T18" fmla="*/ 60 h 60"/>
              </a:gdLst>
              <a:ahLst/>
              <a:cxnLst>
                <a:cxn ang="T10">
                  <a:pos x="T0" y="T1"/>
                </a:cxn>
                <a:cxn ang="T11">
                  <a:pos x="T2" y="T3"/>
                </a:cxn>
                <a:cxn ang="T12">
                  <a:pos x="T4" y="T5"/>
                </a:cxn>
                <a:cxn ang="T13">
                  <a:pos x="T6" y="T7"/>
                </a:cxn>
                <a:cxn ang="T14">
                  <a:pos x="T8" y="T9"/>
                </a:cxn>
              </a:cxnLst>
              <a:rect l="T15" t="T16" r="T17" b="T18"/>
              <a:pathLst>
                <a:path w="182" h="60">
                  <a:moveTo>
                    <a:pt x="3" y="60"/>
                  </a:moveTo>
                  <a:lnTo>
                    <a:pt x="0" y="43"/>
                  </a:lnTo>
                  <a:lnTo>
                    <a:pt x="179" y="0"/>
                  </a:lnTo>
                  <a:lnTo>
                    <a:pt x="182" y="16"/>
                  </a:lnTo>
                  <a:lnTo>
                    <a:pt x="3" y="60"/>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50" name="Freeform 308"/>
            <p:cNvSpPr>
              <a:spLocks noChangeArrowheads="1"/>
            </p:cNvSpPr>
            <p:nvPr/>
          </p:nvSpPr>
          <p:spPr bwMode="auto">
            <a:xfrm>
              <a:off x="1565170" y="2016615"/>
              <a:ext cx="67896" cy="406182"/>
            </a:xfrm>
            <a:custGeom>
              <a:avLst/>
              <a:gdLst>
                <a:gd name="T0" fmla="*/ 2147483646 w 57"/>
                <a:gd name="T1" fmla="*/ 2147483646 h 341"/>
                <a:gd name="T2" fmla="*/ 0 w 57"/>
                <a:gd name="T3" fmla="*/ 2147483646 h 341"/>
                <a:gd name="T4" fmla="*/ 2147483646 w 57"/>
                <a:gd name="T5" fmla="*/ 0 h 341"/>
                <a:gd name="T6" fmla="*/ 2147483646 w 57"/>
                <a:gd name="T7" fmla="*/ 2147483646 h 341"/>
                <a:gd name="T8" fmla="*/ 2147483646 w 57"/>
                <a:gd name="T9" fmla="*/ 2147483646 h 341"/>
                <a:gd name="T10" fmla="*/ 0 60000 65536"/>
                <a:gd name="T11" fmla="*/ 0 60000 65536"/>
                <a:gd name="T12" fmla="*/ 0 60000 65536"/>
                <a:gd name="T13" fmla="*/ 0 60000 65536"/>
                <a:gd name="T14" fmla="*/ 0 60000 65536"/>
                <a:gd name="T15" fmla="*/ 0 w 57"/>
                <a:gd name="T16" fmla="*/ 0 h 341"/>
                <a:gd name="T17" fmla="*/ 57 w 57"/>
                <a:gd name="T18" fmla="*/ 341 h 341"/>
              </a:gdLst>
              <a:ahLst/>
              <a:cxnLst>
                <a:cxn ang="T10">
                  <a:pos x="T0" y="T1"/>
                </a:cxn>
                <a:cxn ang="T11">
                  <a:pos x="T2" y="T3"/>
                </a:cxn>
                <a:cxn ang="T12">
                  <a:pos x="T4" y="T5"/>
                </a:cxn>
                <a:cxn ang="T13">
                  <a:pos x="T6" y="T7"/>
                </a:cxn>
                <a:cxn ang="T14">
                  <a:pos x="T8" y="T9"/>
                </a:cxn>
              </a:cxnLst>
              <a:rect l="T15" t="T16" r="T17" b="T18"/>
              <a:pathLst>
                <a:path w="57" h="341">
                  <a:moveTo>
                    <a:pt x="17" y="341"/>
                  </a:moveTo>
                  <a:lnTo>
                    <a:pt x="0" y="339"/>
                  </a:lnTo>
                  <a:lnTo>
                    <a:pt x="41" y="0"/>
                  </a:lnTo>
                  <a:lnTo>
                    <a:pt x="57" y="2"/>
                  </a:lnTo>
                  <a:lnTo>
                    <a:pt x="17" y="341"/>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51" name="Freeform 309"/>
            <p:cNvSpPr>
              <a:spLocks noChangeArrowheads="1"/>
            </p:cNvSpPr>
            <p:nvPr/>
          </p:nvSpPr>
          <p:spPr bwMode="auto">
            <a:xfrm>
              <a:off x="1616389" y="1650932"/>
              <a:ext cx="195348" cy="372830"/>
            </a:xfrm>
            <a:custGeom>
              <a:avLst/>
              <a:gdLst>
                <a:gd name="T0" fmla="*/ 2147483646 w 164"/>
                <a:gd name="T1" fmla="*/ 2147483646 h 313"/>
                <a:gd name="T2" fmla="*/ 0 w 164"/>
                <a:gd name="T3" fmla="*/ 2147483646 h 313"/>
                <a:gd name="T4" fmla="*/ 2147483646 w 164"/>
                <a:gd name="T5" fmla="*/ 0 h 313"/>
                <a:gd name="T6" fmla="*/ 2147483646 w 164"/>
                <a:gd name="T7" fmla="*/ 2147483646 h 313"/>
                <a:gd name="T8" fmla="*/ 2147483646 w 164"/>
                <a:gd name="T9" fmla="*/ 2147483646 h 313"/>
                <a:gd name="T10" fmla="*/ 0 60000 65536"/>
                <a:gd name="T11" fmla="*/ 0 60000 65536"/>
                <a:gd name="T12" fmla="*/ 0 60000 65536"/>
                <a:gd name="T13" fmla="*/ 0 60000 65536"/>
                <a:gd name="T14" fmla="*/ 0 60000 65536"/>
                <a:gd name="T15" fmla="*/ 0 w 164"/>
                <a:gd name="T16" fmla="*/ 0 h 313"/>
                <a:gd name="T17" fmla="*/ 164 w 164"/>
                <a:gd name="T18" fmla="*/ 313 h 313"/>
              </a:gdLst>
              <a:ahLst/>
              <a:cxnLst>
                <a:cxn ang="T10">
                  <a:pos x="T0" y="T1"/>
                </a:cxn>
                <a:cxn ang="T11">
                  <a:pos x="T2" y="T3"/>
                </a:cxn>
                <a:cxn ang="T12">
                  <a:pos x="T4" y="T5"/>
                </a:cxn>
                <a:cxn ang="T13">
                  <a:pos x="T6" y="T7"/>
                </a:cxn>
                <a:cxn ang="T14">
                  <a:pos x="T8" y="T9"/>
                </a:cxn>
              </a:cxnLst>
              <a:rect l="T15" t="T16" r="T17" b="T18"/>
              <a:pathLst>
                <a:path w="164" h="313">
                  <a:moveTo>
                    <a:pt x="16" y="313"/>
                  </a:moveTo>
                  <a:lnTo>
                    <a:pt x="0" y="306"/>
                  </a:lnTo>
                  <a:lnTo>
                    <a:pt x="150" y="0"/>
                  </a:lnTo>
                  <a:lnTo>
                    <a:pt x="164" y="7"/>
                  </a:lnTo>
                  <a:lnTo>
                    <a:pt x="16" y="313"/>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52" name="Freeform 310"/>
            <p:cNvSpPr>
              <a:spLocks noChangeArrowheads="1"/>
            </p:cNvSpPr>
            <p:nvPr/>
          </p:nvSpPr>
          <p:spPr bwMode="auto">
            <a:xfrm>
              <a:off x="1791488" y="1200678"/>
              <a:ext cx="229892" cy="458593"/>
            </a:xfrm>
            <a:custGeom>
              <a:avLst/>
              <a:gdLst>
                <a:gd name="T0" fmla="*/ 2147483646 w 193"/>
                <a:gd name="T1" fmla="*/ 2147483646 h 385"/>
                <a:gd name="T2" fmla="*/ 0 w 193"/>
                <a:gd name="T3" fmla="*/ 2147483646 h 385"/>
                <a:gd name="T4" fmla="*/ 2147483646 w 193"/>
                <a:gd name="T5" fmla="*/ 0 h 385"/>
                <a:gd name="T6" fmla="*/ 2147483646 w 193"/>
                <a:gd name="T7" fmla="*/ 2147483646 h 385"/>
                <a:gd name="T8" fmla="*/ 2147483646 w 193"/>
                <a:gd name="T9" fmla="*/ 2147483646 h 385"/>
                <a:gd name="T10" fmla="*/ 0 60000 65536"/>
                <a:gd name="T11" fmla="*/ 0 60000 65536"/>
                <a:gd name="T12" fmla="*/ 0 60000 65536"/>
                <a:gd name="T13" fmla="*/ 0 60000 65536"/>
                <a:gd name="T14" fmla="*/ 0 60000 65536"/>
                <a:gd name="T15" fmla="*/ 0 w 193"/>
                <a:gd name="T16" fmla="*/ 0 h 385"/>
                <a:gd name="T17" fmla="*/ 193 w 193"/>
                <a:gd name="T18" fmla="*/ 385 h 385"/>
              </a:gdLst>
              <a:ahLst/>
              <a:cxnLst>
                <a:cxn ang="T10">
                  <a:pos x="T0" y="T1"/>
                </a:cxn>
                <a:cxn ang="T11">
                  <a:pos x="T2" y="T3"/>
                </a:cxn>
                <a:cxn ang="T12">
                  <a:pos x="T4" y="T5"/>
                </a:cxn>
                <a:cxn ang="T13">
                  <a:pos x="T6" y="T7"/>
                </a:cxn>
                <a:cxn ang="T14">
                  <a:pos x="T8" y="T9"/>
                </a:cxn>
              </a:cxnLst>
              <a:rect l="T15" t="T16" r="T17" b="T18"/>
              <a:pathLst>
                <a:path w="193" h="385">
                  <a:moveTo>
                    <a:pt x="15" y="385"/>
                  </a:moveTo>
                  <a:lnTo>
                    <a:pt x="0" y="378"/>
                  </a:lnTo>
                  <a:lnTo>
                    <a:pt x="179" y="0"/>
                  </a:lnTo>
                  <a:lnTo>
                    <a:pt x="193" y="7"/>
                  </a:lnTo>
                  <a:lnTo>
                    <a:pt x="15" y="385"/>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53" name="Freeform 311"/>
            <p:cNvSpPr>
              <a:spLocks noChangeArrowheads="1"/>
            </p:cNvSpPr>
            <p:nvPr/>
          </p:nvSpPr>
          <p:spPr bwMode="auto">
            <a:xfrm>
              <a:off x="1565170" y="1403173"/>
              <a:ext cx="244186" cy="258480"/>
            </a:xfrm>
            <a:custGeom>
              <a:avLst/>
              <a:gdLst>
                <a:gd name="T0" fmla="*/ 2147483646 w 205"/>
                <a:gd name="T1" fmla="*/ 2147483646 h 217"/>
                <a:gd name="T2" fmla="*/ 0 w 205"/>
                <a:gd name="T3" fmla="*/ 2147483646 h 217"/>
                <a:gd name="T4" fmla="*/ 2147483646 w 205"/>
                <a:gd name="T5" fmla="*/ 0 h 217"/>
                <a:gd name="T6" fmla="*/ 2147483646 w 205"/>
                <a:gd name="T7" fmla="*/ 2147483646 h 217"/>
                <a:gd name="T8" fmla="*/ 2147483646 w 205"/>
                <a:gd name="T9" fmla="*/ 2147483646 h 217"/>
                <a:gd name="T10" fmla="*/ 0 60000 65536"/>
                <a:gd name="T11" fmla="*/ 0 60000 65536"/>
                <a:gd name="T12" fmla="*/ 0 60000 65536"/>
                <a:gd name="T13" fmla="*/ 0 60000 65536"/>
                <a:gd name="T14" fmla="*/ 0 60000 65536"/>
                <a:gd name="T15" fmla="*/ 0 w 205"/>
                <a:gd name="T16" fmla="*/ 0 h 217"/>
                <a:gd name="T17" fmla="*/ 205 w 205"/>
                <a:gd name="T18" fmla="*/ 217 h 217"/>
              </a:gdLst>
              <a:ahLst/>
              <a:cxnLst>
                <a:cxn ang="T10">
                  <a:pos x="T0" y="T1"/>
                </a:cxn>
                <a:cxn ang="T11">
                  <a:pos x="T2" y="T3"/>
                </a:cxn>
                <a:cxn ang="T12">
                  <a:pos x="T4" y="T5"/>
                </a:cxn>
                <a:cxn ang="T13">
                  <a:pos x="T6" y="T7"/>
                </a:cxn>
                <a:cxn ang="T14">
                  <a:pos x="T8" y="T9"/>
                </a:cxn>
              </a:cxnLst>
              <a:rect l="T15" t="T16" r="T17" b="T18"/>
              <a:pathLst>
                <a:path w="205" h="217">
                  <a:moveTo>
                    <a:pt x="194" y="217"/>
                  </a:moveTo>
                  <a:lnTo>
                    <a:pt x="0" y="11"/>
                  </a:lnTo>
                  <a:lnTo>
                    <a:pt x="13" y="0"/>
                  </a:lnTo>
                  <a:lnTo>
                    <a:pt x="205" y="205"/>
                  </a:lnTo>
                  <a:lnTo>
                    <a:pt x="194" y="217"/>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54" name="Freeform 312"/>
            <p:cNvSpPr>
              <a:spLocks noChangeArrowheads="1"/>
            </p:cNvSpPr>
            <p:nvPr/>
          </p:nvSpPr>
          <p:spPr bwMode="auto">
            <a:xfrm>
              <a:off x="1355528" y="1403173"/>
              <a:ext cx="226318" cy="464548"/>
            </a:xfrm>
            <a:custGeom>
              <a:avLst/>
              <a:gdLst>
                <a:gd name="T0" fmla="*/ 2147483646 w 190"/>
                <a:gd name="T1" fmla="*/ 2147483646 h 390"/>
                <a:gd name="T2" fmla="*/ 0 w 190"/>
                <a:gd name="T3" fmla="*/ 2147483646 h 390"/>
                <a:gd name="T4" fmla="*/ 2147483646 w 190"/>
                <a:gd name="T5" fmla="*/ 0 h 390"/>
                <a:gd name="T6" fmla="*/ 2147483646 w 190"/>
                <a:gd name="T7" fmla="*/ 2147483646 h 390"/>
                <a:gd name="T8" fmla="*/ 2147483646 w 190"/>
                <a:gd name="T9" fmla="*/ 2147483646 h 390"/>
                <a:gd name="T10" fmla="*/ 0 60000 65536"/>
                <a:gd name="T11" fmla="*/ 0 60000 65536"/>
                <a:gd name="T12" fmla="*/ 0 60000 65536"/>
                <a:gd name="T13" fmla="*/ 0 60000 65536"/>
                <a:gd name="T14" fmla="*/ 0 60000 65536"/>
                <a:gd name="T15" fmla="*/ 0 w 190"/>
                <a:gd name="T16" fmla="*/ 0 h 390"/>
                <a:gd name="T17" fmla="*/ 190 w 190"/>
                <a:gd name="T18" fmla="*/ 390 h 390"/>
              </a:gdLst>
              <a:ahLst/>
              <a:cxnLst>
                <a:cxn ang="T10">
                  <a:pos x="T0" y="T1"/>
                </a:cxn>
                <a:cxn ang="T11">
                  <a:pos x="T2" y="T3"/>
                </a:cxn>
                <a:cxn ang="T12">
                  <a:pos x="T4" y="T5"/>
                </a:cxn>
                <a:cxn ang="T13">
                  <a:pos x="T6" y="T7"/>
                </a:cxn>
                <a:cxn ang="T14">
                  <a:pos x="T8" y="T9"/>
                </a:cxn>
              </a:cxnLst>
              <a:rect l="T15" t="T16" r="T17" b="T18"/>
              <a:pathLst>
                <a:path w="190" h="390">
                  <a:moveTo>
                    <a:pt x="16" y="390"/>
                  </a:moveTo>
                  <a:lnTo>
                    <a:pt x="0" y="383"/>
                  </a:lnTo>
                  <a:lnTo>
                    <a:pt x="175" y="0"/>
                  </a:lnTo>
                  <a:lnTo>
                    <a:pt x="190" y="6"/>
                  </a:lnTo>
                  <a:lnTo>
                    <a:pt x="16" y="390"/>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55" name="Freeform 313"/>
            <p:cNvSpPr>
              <a:spLocks noChangeArrowheads="1"/>
            </p:cNvSpPr>
            <p:nvPr/>
          </p:nvSpPr>
          <p:spPr bwMode="auto">
            <a:xfrm>
              <a:off x="1054167" y="1806973"/>
              <a:ext cx="306126" cy="65514"/>
            </a:xfrm>
            <a:custGeom>
              <a:avLst/>
              <a:gdLst>
                <a:gd name="T0" fmla="*/ 2147483646 w 257"/>
                <a:gd name="T1" fmla="*/ 2147483646 h 55"/>
                <a:gd name="T2" fmla="*/ 0 w 257"/>
                <a:gd name="T3" fmla="*/ 2147483646 h 55"/>
                <a:gd name="T4" fmla="*/ 2147483646 w 257"/>
                <a:gd name="T5" fmla="*/ 0 h 55"/>
                <a:gd name="T6" fmla="*/ 2147483646 w 257"/>
                <a:gd name="T7" fmla="*/ 2147483646 h 55"/>
                <a:gd name="T8" fmla="*/ 2147483646 w 257"/>
                <a:gd name="T9" fmla="*/ 2147483646 h 55"/>
                <a:gd name="T10" fmla="*/ 0 60000 65536"/>
                <a:gd name="T11" fmla="*/ 0 60000 65536"/>
                <a:gd name="T12" fmla="*/ 0 60000 65536"/>
                <a:gd name="T13" fmla="*/ 0 60000 65536"/>
                <a:gd name="T14" fmla="*/ 0 60000 65536"/>
                <a:gd name="T15" fmla="*/ 0 w 257"/>
                <a:gd name="T16" fmla="*/ 0 h 55"/>
                <a:gd name="T17" fmla="*/ 257 w 257"/>
                <a:gd name="T18" fmla="*/ 55 h 55"/>
              </a:gdLst>
              <a:ahLst/>
              <a:cxnLst>
                <a:cxn ang="T10">
                  <a:pos x="T0" y="T1"/>
                </a:cxn>
                <a:cxn ang="T11">
                  <a:pos x="T2" y="T3"/>
                </a:cxn>
                <a:cxn ang="T12">
                  <a:pos x="T4" y="T5"/>
                </a:cxn>
                <a:cxn ang="T13">
                  <a:pos x="T6" y="T7"/>
                </a:cxn>
                <a:cxn ang="T14">
                  <a:pos x="T8" y="T9"/>
                </a:cxn>
              </a:cxnLst>
              <a:rect l="T15" t="T16" r="T17" b="T18"/>
              <a:pathLst>
                <a:path w="257" h="55">
                  <a:moveTo>
                    <a:pt x="256" y="55"/>
                  </a:moveTo>
                  <a:lnTo>
                    <a:pt x="0" y="17"/>
                  </a:lnTo>
                  <a:lnTo>
                    <a:pt x="3" y="0"/>
                  </a:lnTo>
                  <a:lnTo>
                    <a:pt x="257" y="39"/>
                  </a:lnTo>
                  <a:lnTo>
                    <a:pt x="256" y="55"/>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56" name="Freeform 314"/>
            <p:cNvSpPr>
              <a:spLocks noChangeArrowheads="1"/>
            </p:cNvSpPr>
            <p:nvPr/>
          </p:nvSpPr>
          <p:spPr bwMode="auto">
            <a:xfrm>
              <a:off x="1362675" y="1848663"/>
              <a:ext cx="265627" cy="171525"/>
            </a:xfrm>
            <a:custGeom>
              <a:avLst/>
              <a:gdLst>
                <a:gd name="T0" fmla="*/ 2147483646 w 223"/>
                <a:gd name="T1" fmla="*/ 2147483646 h 144"/>
                <a:gd name="T2" fmla="*/ 0 w 223"/>
                <a:gd name="T3" fmla="*/ 2147483646 h 144"/>
                <a:gd name="T4" fmla="*/ 2147483646 w 223"/>
                <a:gd name="T5" fmla="*/ 0 h 144"/>
                <a:gd name="T6" fmla="*/ 2147483646 w 223"/>
                <a:gd name="T7" fmla="*/ 2147483646 h 144"/>
                <a:gd name="T8" fmla="*/ 2147483646 w 223"/>
                <a:gd name="T9" fmla="*/ 2147483646 h 144"/>
                <a:gd name="T10" fmla="*/ 0 60000 65536"/>
                <a:gd name="T11" fmla="*/ 0 60000 65536"/>
                <a:gd name="T12" fmla="*/ 0 60000 65536"/>
                <a:gd name="T13" fmla="*/ 0 60000 65536"/>
                <a:gd name="T14" fmla="*/ 0 60000 65536"/>
                <a:gd name="T15" fmla="*/ 0 w 223"/>
                <a:gd name="T16" fmla="*/ 0 h 144"/>
                <a:gd name="T17" fmla="*/ 223 w 223"/>
                <a:gd name="T18" fmla="*/ 144 h 144"/>
              </a:gdLst>
              <a:ahLst/>
              <a:cxnLst>
                <a:cxn ang="T10">
                  <a:pos x="T0" y="T1"/>
                </a:cxn>
                <a:cxn ang="T11">
                  <a:pos x="T2" y="T3"/>
                </a:cxn>
                <a:cxn ang="T12">
                  <a:pos x="T4" y="T5"/>
                </a:cxn>
                <a:cxn ang="T13">
                  <a:pos x="T6" y="T7"/>
                </a:cxn>
                <a:cxn ang="T14">
                  <a:pos x="T8" y="T9"/>
                </a:cxn>
              </a:cxnLst>
              <a:rect l="T15" t="T16" r="T17" b="T18"/>
              <a:pathLst>
                <a:path w="223" h="144">
                  <a:moveTo>
                    <a:pt x="215" y="144"/>
                  </a:moveTo>
                  <a:lnTo>
                    <a:pt x="0" y="14"/>
                  </a:lnTo>
                  <a:lnTo>
                    <a:pt x="8" y="0"/>
                  </a:lnTo>
                  <a:lnTo>
                    <a:pt x="223" y="130"/>
                  </a:lnTo>
                  <a:lnTo>
                    <a:pt x="215" y="144"/>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57" name="Freeform 315"/>
            <p:cNvSpPr>
              <a:spLocks noChangeArrowheads="1"/>
            </p:cNvSpPr>
            <p:nvPr/>
          </p:nvSpPr>
          <p:spPr bwMode="auto">
            <a:xfrm>
              <a:off x="1366248" y="1646168"/>
              <a:ext cx="437152" cy="217981"/>
            </a:xfrm>
            <a:custGeom>
              <a:avLst/>
              <a:gdLst>
                <a:gd name="T0" fmla="*/ 2147483646 w 367"/>
                <a:gd name="T1" fmla="*/ 2147483646 h 183"/>
                <a:gd name="T2" fmla="*/ 0 w 367"/>
                <a:gd name="T3" fmla="*/ 2147483646 h 183"/>
                <a:gd name="T4" fmla="*/ 2147483646 w 367"/>
                <a:gd name="T5" fmla="*/ 0 h 183"/>
                <a:gd name="T6" fmla="*/ 2147483646 w 367"/>
                <a:gd name="T7" fmla="*/ 2147483646 h 183"/>
                <a:gd name="T8" fmla="*/ 2147483646 w 367"/>
                <a:gd name="T9" fmla="*/ 2147483646 h 183"/>
                <a:gd name="T10" fmla="*/ 0 60000 65536"/>
                <a:gd name="T11" fmla="*/ 0 60000 65536"/>
                <a:gd name="T12" fmla="*/ 0 60000 65536"/>
                <a:gd name="T13" fmla="*/ 0 60000 65536"/>
                <a:gd name="T14" fmla="*/ 0 60000 65536"/>
                <a:gd name="T15" fmla="*/ 0 w 367"/>
                <a:gd name="T16" fmla="*/ 0 h 183"/>
                <a:gd name="T17" fmla="*/ 367 w 367"/>
                <a:gd name="T18" fmla="*/ 183 h 183"/>
              </a:gdLst>
              <a:ahLst/>
              <a:cxnLst>
                <a:cxn ang="T10">
                  <a:pos x="T0" y="T1"/>
                </a:cxn>
                <a:cxn ang="T11">
                  <a:pos x="T2" y="T3"/>
                </a:cxn>
                <a:cxn ang="T12">
                  <a:pos x="T4" y="T5"/>
                </a:cxn>
                <a:cxn ang="T13">
                  <a:pos x="T6" y="T7"/>
                </a:cxn>
                <a:cxn ang="T14">
                  <a:pos x="T8" y="T9"/>
                </a:cxn>
              </a:cxnLst>
              <a:rect l="T15" t="T16" r="T17" b="T18"/>
              <a:pathLst>
                <a:path w="367" h="183">
                  <a:moveTo>
                    <a:pt x="7" y="183"/>
                  </a:moveTo>
                  <a:lnTo>
                    <a:pt x="0" y="167"/>
                  </a:lnTo>
                  <a:lnTo>
                    <a:pt x="360" y="0"/>
                  </a:lnTo>
                  <a:lnTo>
                    <a:pt x="367" y="15"/>
                  </a:lnTo>
                  <a:lnTo>
                    <a:pt x="7" y="183"/>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58" name="Freeform 316"/>
            <p:cNvSpPr>
              <a:spLocks noChangeArrowheads="1"/>
            </p:cNvSpPr>
            <p:nvPr/>
          </p:nvSpPr>
          <p:spPr bwMode="auto">
            <a:xfrm>
              <a:off x="1294779" y="1481789"/>
              <a:ext cx="79807" cy="371638"/>
            </a:xfrm>
            <a:custGeom>
              <a:avLst/>
              <a:gdLst>
                <a:gd name="T0" fmla="*/ 2147483646 w 67"/>
                <a:gd name="T1" fmla="*/ 2147483646 h 312"/>
                <a:gd name="T2" fmla="*/ 0 w 67"/>
                <a:gd name="T3" fmla="*/ 2147483646 h 312"/>
                <a:gd name="T4" fmla="*/ 2147483646 w 67"/>
                <a:gd name="T5" fmla="*/ 0 h 312"/>
                <a:gd name="T6" fmla="*/ 2147483646 w 67"/>
                <a:gd name="T7" fmla="*/ 2147483646 h 312"/>
                <a:gd name="T8" fmla="*/ 2147483646 w 67"/>
                <a:gd name="T9" fmla="*/ 2147483646 h 312"/>
                <a:gd name="T10" fmla="*/ 0 60000 65536"/>
                <a:gd name="T11" fmla="*/ 0 60000 65536"/>
                <a:gd name="T12" fmla="*/ 0 60000 65536"/>
                <a:gd name="T13" fmla="*/ 0 60000 65536"/>
                <a:gd name="T14" fmla="*/ 0 60000 65536"/>
                <a:gd name="T15" fmla="*/ 0 w 67"/>
                <a:gd name="T16" fmla="*/ 0 h 312"/>
                <a:gd name="T17" fmla="*/ 67 w 67"/>
                <a:gd name="T18" fmla="*/ 312 h 312"/>
              </a:gdLst>
              <a:ahLst/>
              <a:cxnLst>
                <a:cxn ang="T10">
                  <a:pos x="T0" y="T1"/>
                </a:cxn>
                <a:cxn ang="T11">
                  <a:pos x="T2" y="T3"/>
                </a:cxn>
                <a:cxn ang="T12">
                  <a:pos x="T4" y="T5"/>
                </a:cxn>
                <a:cxn ang="T13">
                  <a:pos x="T6" y="T7"/>
                </a:cxn>
                <a:cxn ang="T14">
                  <a:pos x="T8" y="T9"/>
                </a:cxn>
              </a:cxnLst>
              <a:rect l="T15" t="T16" r="T17" b="T18"/>
              <a:pathLst>
                <a:path w="67" h="312">
                  <a:moveTo>
                    <a:pt x="51" y="312"/>
                  </a:moveTo>
                  <a:lnTo>
                    <a:pt x="0" y="3"/>
                  </a:lnTo>
                  <a:lnTo>
                    <a:pt x="16" y="0"/>
                  </a:lnTo>
                  <a:lnTo>
                    <a:pt x="67" y="310"/>
                  </a:lnTo>
                  <a:lnTo>
                    <a:pt x="51" y="312"/>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59" name="Freeform 317"/>
            <p:cNvSpPr>
              <a:spLocks noChangeArrowheads="1"/>
            </p:cNvSpPr>
            <p:nvPr/>
          </p:nvSpPr>
          <p:spPr bwMode="auto">
            <a:xfrm>
              <a:off x="1043446" y="1487745"/>
              <a:ext cx="22632" cy="326375"/>
            </a:xfrm>
            <a:custGeom>
              <a:avLst/>
              <a:gdLst>
                <a:gd name="T0" fmla="*/ 2147483646 w 19"/>
                <a:gd name="T1" fmla="*/ 2147483646 h 274"/>
                <a:gd name="T2" fmla="*/ 0 w 19"/>
                <a:gd name="T3" fmla="*/ 0 h 274"/>
                <a:gd name="T4" fmla="*/ 2147483646 w 19"/>
                <a:gd name="T5" fmla="*/ 0 h 274"/>
                <a:gd name="T6" fmla="*/ 2147483646 w 19"/>
                <a:gd name="T7" fmla="*/ 2147483646 h 274"/>
                <a:gd name="T8" fmla="*/ 2147483646 w 19"/>
                <a:gd name="T9" fmla="*/ 2147483646 h 274"/>
                <a:gd name="T10" fmla="*/ 0 60000 65536"/>
                <a:gd name="T11" fmla="*/ 0 60000 65536"/>
                <a:gd name="T12" fmla="*/ 0 60000 65536"/>
                <a:gd name="T13" fmla="*/ 0 60000 65536"/>
                <a:gd name="T14" fmla="*/ 0 60000 65536"/>
                <a:gd name="T15" fmla="*/ 0 w 19"/>
                <a:gd name="T16" fmla="*/ 0 h 274"/>
                <a:gd name="T17" fmla="*/ 19 w 19"/>
                <a:gd name="T18" fmla="*/ 274 h 274"/>
              </a:gdLst>
              <a:ahLst/>
              <a:cxnLst>
                <a:cxn ang="T10">
                  <a:pos x="T0" y="T1"/>
                </a:cxn>
                <a:cxn ang="T11">
                  <a:pos x="T2" y="T3"/>
                </a:cxn>
                <a:cxn ang="T12">
                  <a:pos x="T4" y="T5"/>
                </a:cxn>
                <a:cxn ang="T13">
                  <a:pos x="T6" y="T7"/>
                </a:cxn>
                <a:cxn ang="T14">
                  <a:pos x="T8" y="T9"/>
                </a:cxn>
              </a:cxnLst>
              <a:rect l="T15" t="T16" r="T17" b="T18"/>
              <a:pathLst>
                <a:path w="19" h="274">
                  <a:moveTo>
                    <a:pt x="2" y="274"/>
                  </a:moveTo>
                  <a:lnTo>
                    <a:pt x="0" y="0"/>
                  </a:lnTo>
                  <a:lnTo>
                    <a:pt x="16" y="0"/>
                  </a:lnTo>
                  <a:lnTo>
                    <a:pt x="19" y="274"/>
                  </a:lnTo>
                  <a:lnTo>
                    <a:pt x="2" y="274"/>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60" name="Freeform 318"/>
            <p:cNvSpPr>
              <a:spLocks noChangeArrowheads="1"/>
            </p:cNvSpPr>
            <p:nvPr/>
          </p:nvSpPr>
          <p:spPr bwMode="auto">
            <a:xfrm>
              <a:off x="1023197" y="981507"/>
              <a:ext cx="39308" cy="512194"/>
            </a:xfrm>
            <a:custGeom>
              <a:avLst/>
              <a:gdLst>
                <a:gd name="T0" fmla="*/ 2147483646 w 33"/>
                <a:gd name="T1" fmla="*/ 2147483646 h 430"/>
                <a:gd name="T2" fmla="*/ 0 w 33"/>
                <a:gd name="T3" fmla="*/ 0 h 430"/>
                <a:gd name="T4" fmla="*/ 2147483646 w 33"/>
                <a:gd name="T5" fmla="*/ 0 h 430"/>
                <a:gd name="T6" fmla="*/ 2147483646 w 33"/>
                <a:gd name="T7" fmla="*/ 2147483646 h 430"/>
                <a:gd name="T8" fmla="*/ 2147483646 w 33"/>
                <a:gd name="T9" fmla="*/ 2147483646 h 430"/>
                <a:gd name="T10" fmla="*/ 0 60000 65536"/>
                <a:gd name="T11" fmla="*/ 0 60000 65536"/>
                <a:gd name="T12" fmla="*/ 0 60000 65536"/>
                <a:gd name="T13" fmla="*/ 0 60000 65536"/>
                <a:gd name="T14" fmla="*/ 0 60000 65536"/>
                <a:gd name="T15" fmla="*/ 0 w 33"/>
                <a:gd name="T16" fmla="*/ 0 h 430"/>
                <a:gd name="T17" fmla="*/ 33 w 33"/>
                <a:gd name="T18" fmla="*/ 430 h 430"/>
              </a:gdLst>
              <a:ahLst/>
              <a:cxnLst>
                <a:cxn ang="T10">
                  <a:pos x="T0" y="T1"/>
                </a:cxn>
                <a:cxn ang="T11">
                  <a:pos x="T2" y="T3"/>
                </a:cxn>
                <a:cxn ang="T12">
                  <a:pos x="T4" y="T5"/>
                </a:cxn>
                <a:cxn ang="T13">
                  <a:pos x="T6" y="T7"/>
                </a:cxn>
                <a:cxn ang="T14">
                  <a:pos x="T8" y="T9"/>
                </a:cxn>
              </a:cxnLst>
              <a:rect l="T15" t="T16" r="T17" b="T18"/>
              <a:pathLst>
                <a:path w="33" h="430">
                  <a:moveTo>
                    <a:pt x="17" y="430"/>
                  </a:moveTo>
                  <a:lnTo>
                    <a:pt x="0" y="0"/>
                  </a:lnTo>
                  <a:lnTo>
                    <a:pt x="17" y="0"/>
                  </a:lnTo>
                  <a:lnTo>
                    <a:pt x="33" y="430"/>
                  </a:lnTo>
                  <a:lnTo>
                    <a:pt x="17" y="430"/>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61" name="Freeform 319"/>
            <p:cNvSpPr>
              <a:spLocks noChangeArrowheads="1"/>
            </p:cNvSpPr>
            <p:nvPr/>
          </p:nvSpPr>
          <p:spPr bwMode="auto">
            <a:xfrm>
              <a:off x="1057741" y="1469878"/>
              <a:ext cx="250141" cy="38117"/>
            </a:xfrm>
            <a:custGeom>
              <a:avLst/>
              <a:gdLst>
                <a:gd name="T0" fmla="*/ 2147483646 w 210"/>
                <a:gd name="T1" fmla="*/ 2147483646 h 32"/>
                <a:gd name="T2" fmla="*/ 0 w 210"/>
                <a:gd name="T3" fmla="*/ 2147483646 h 32"/>
                <a:gd name="T4" fmla="*/ 2147483646 w 210"/>
                <a:gd name="T5" fmla="*/ 0 h 32"/>
                <a:gd name="T6" fmla="*/ 2147483646 w 210"/>
                <a:gd name="T7" fmla="*/ 2147483646 h 32"/>
                <a:gd name="T8" fmla="*/ 2147483646 w 210"/>
                <a:gd name="T9" fmla="*/ 2147483646 h 32"/>
                <a:gd name="T10" fmla="*/ 0 60000 65536"/>
                <a:gd name="T11" fmla="*/ 0 60000 65536"/>
                <a:gd name="T12" fmla="*/ 0 60000 65536"/>
                <a:gd name="T13" fmla="*/ 0 60000 65536"/>
                <a:gd name="T14" fmla="*/ 0 60000 65536"/>
                <a:gd name="T15" fmla="*/ 0 w 210"/>
                <a:gd name="T16" fmla="*/ 0 h 32"/>
                <a:gd name="T17" fmla="*/ 210 w 210"/>
                <a:gd name="T18" fmla="*/ 32 h 32"/>
              </a:gdLst>
              <a:ahLst/>
              <a:cxnLst>
                <a:cxn ang="T10">
                  <a:pos x="T0" y="T1"/>
                </a:cxn>
                <a:cxn ang="T11">
                  <a:pos x="T2" y="T3"/>
                </a:cxn>
                <a:cxn ang="T12">
                  <a:pos x="T4" y="T5"/>
                </a:cxn>
                <a:cxn ang="T13">
                  <a:pos x="T6" y="T7"/>
                </a:cxn>
                <a:cxn ang="T14">
                  <a:pos x="T8" y="T9"/>
                </a:cxn>
              </a:cxnLst>
              <a:rect l="T15" t="T16" r="T17" b="T18"/>
              <a:pathLst>
                <a:path w="210" h="32">
                  <a:moveTo>
                    <a:pt x="2" y="32"/>
                  </a:moveTo>
                  <a:lnTo>
                    <a:pt x="0" y="15"/>
                  </a:lnTo>
                  <a:lnTo>
                    <a:pt x="208" y="0"/>
                  </a:lnTo>
                  <a:lnTo>
                    <a:pt x="210" y="17"/>
                  </a:lnTo>
                  <a:lnTo>
                    <a:pt x="2" y="32"/>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62" name="Freeform 320"/>
            <p:cNvSpPr>
              <a:spLocks noChangeArrowheads="1"/>
            </p:cNvSpPr>
            <p:nvPr/>
          </p:nvSpPr>
          <p:spPr bwMode="auto">
            <a:xfrm>
              <a:off x="700395" y="1493701"/>
              <a:ext cx="357345" cy="240612"/>
            </a:xfrm>
            <a:custGeom>
              <a:avLst/>
              <a:gdLst>
                <a:gd name="T0" fmla="*/ 2147483646 w 300"/>
                <a:gd name="T1" fmla="*/ 2147483646 h 202"/>
                <a:gd name="T2" fmla="*/ 0 w 300"/>
                <a:gd name="T3" fmla="*/ 2147483646 h 202"/>
                <a:gd name="T4" fmla="*/ 2147483646 w 300"/>
                <a:gd name="T5" fmla="*/ 0 h 202"/>
                <a:gd name="T6" fmla="*/ 2147483646 w 300"/>
                <a:gd name="T7" fmla="*/ 2147483646 h 202"/>
                <a:gd name="T8" fmla="*/ 2147483646 w 300"/>
                <a:gd name="T9" fmla="*/ 2147483646 h 202"/>
                <a:gd name="T10" fmla="*/ 0 60000 65536"/>
                <a:gd name="T11" fmla="*/ 0 60000 65536"/>
                <a:gd name="T12" fmla="*/ 0 60000 65536"/>
                <a:gd name="T13" fmla="*/ 0 60000 65536"/>
                <a:gd name="T14" fmla="*/ 0 60000 65536"/>
                <a:gd name="T15" fmla="*/ 0 w 300"/>
                <a:gd name="T16" fmla="*/ 0 h 202"/>
                <a:gd name="T17" fmla="*/ 300 w 300"/>
                <a:gd name="T18" fmla="*/ 202 h 202"/>
              </a:gdLst>
              <a:ahLst/>
              <a:cxnLst>
                <a:cxn ang="T10">
                  <a:pos x="T0" y="T1"/>
                </a:cxn>
                <a:cxn ang="T11">
                  <a:pos x="T2" y="T3"/>
                </a:cxn>
                <a:cxn ang="T12">
                  <a:pos x="T4" y="T5"/>
                </a:cxn>
                <a:cxn ang="T13">
                  <a:pos x="T6" y="T7"/>
                </a:cxn>
                <a:cxn ang="T14">
                  <a:pos x="T8" y="T9"/>
                </a:cxn>
              </a:cxnLst>
              <a:rect l="T15" t="T16" r="T17" b="T18"/>
              <a:pathLst>
                <a:path w="300" h="202">
                  <a:moveTo>
                    <a:pt x="10" y="202"/>
                  </a:moveTo>
                  <a:lnTo>
                    <a:pt x="0" y="188"/>
                  </a:lnTo>
                  <a:lnTo>
                    <a:pt x="292" y="0"/>
                  </a:lnTo>
                  <a:lnTo>
                    <a:pt x="300" y="12"/>
                  </a:lnTo>
                  <a:lnTo>
                    <a:pt x="10" y="202"/>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63" name="Freeform 321"/>
            <p:cNvSpPr>
              <a:spLocks noChangeArrowheads="1"/>
            </p:cNvSpPr>
            <p:nvPr/>
          </p:nvSpPr>
          <p:spPr bwMode="auto">
            <a:xfrm>
              <a:off x="478842" y="1721210"/>
              <a:ext cx="237039" cy="404991"/>
            </a:xfrm>
            <a:custGeom>
              <a:avLst/>
              <a:gdLst>
                <a:gd name="T0" fmla="*/ 2147483646 w 199"/>
                <a:gd name="T1" fmla="*/ 2147483646 h 340"/>
                <a:gd name="T2" fmla="*/ 0 w 199"/>
                <a:gd name="T3" fmla="*/ 2147483646 h 340"/>
                <a:gd name="T4" fmla="*/ 2147483646 w 199"/>
                <a:gd name="T5" fmla="*/ 0 h 340"/>
                <a:gd name="T6" fmla="*/ 2147483646 w 199"/>
                <a:gd name="T7" fmla="*/ 2147483646 h 340"/>
                <a:gd name="T8" fmla="*/ 2147483646 w 199"/>
                <a:gd name="T9" fmla="*/ 2147483646 h 340"/>
                <a:gd name="T10" fmla="*/ 0 60000 65536"/>
                <a:gd name="T11" fmla="*/ 0 60000 65536"/>
                <a:gd name="T12" fmla="*/ 0 60000 65536"/>
                <a:gd name="T13" fmla="*/ 0 60000 65536"/>
                <a:gd name="T14" fmla="*/ 0 60000 65536"/>
                <a:gd name="T15" fmla="*/ 0 w 199"/>
                <a:gd name="T16" fmla="*/ 0 h 340"/>
                <a:gd name="T17" fmla="*/ 199 w 199"/>
                <a:gd name="T18" fmla="*/ 340 h 340"/>
              </a:gdLst>
              <a:ahLst/>
              <a:cxnLst>
                <a:cxn ang="T10">
                  <a:pos x="T0" y="T1"/>
                </a:cxn>
                <a:cxn ang="T11">
                  <a:pos x="T2" y="T3"/>
                </a:cxn>
                <a:cxn ang="T12">
                  <a:pos x="T4" y="T5"/>
                </a:cxn>
                <a:cxn ang="T13">
                  <a:pos x="T6" y="T7"/>
                </a:cxn>
                <a:cxn ang="T14">
                  <a:pos x="T8" y="T9"/>
                </a:cxn>
              </a:cxnLst>
              <a:rect l="T15" t="T16" r="T17" b="T18"/>
              <a:pathLst>
                <a:path w="199" h="340">
                  <a:moveTo>
                    <a:pt x="16" y="340"/>
                  </a:moveTo>
                  <a:lnTo>
                    <a:pt x="0" y="332"/>
                  </a:lnTo>
                  <a:lnTo>
                    <a:pt x="183" y="0"/>
                  </a:lnTo>
                  <a:lnTo>
                    <a:pt x="199" y="8"/>
                  </a:lnTo>
                  <a:lnTo>
                    <a:pt x="16" y="340"/>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64" name="Freeform 322"/>
            <p:cNvSpPr>
              <a:spLocks noChangeArrowheads="1"/>
            </p:cNvSpPr>
            <p:nvPr/>
          </p:nvSpPr>
          <p:spPr bwMode="auto">
            <a:xfrm>
              <a:off x="483606" y="1810546"/>
              <a:ext cx="574134" cy="309699"/>
            </a:xfrm>
            <a:custGeom>
              <a:avLst/>
              <a:gdLst>
                <a:gd name="T0" fmla="*/ 2147483646 w 482"/>
                <a:gd name="T1" fmla="*/ 2147483646 h 260"/>
                <a:gd name="T2" fmla="*/ 0 w 482"/>
                <a:gd name="T3" fmla="*/ 2147483646 h 260"/>
                <a:gd name="T4" fmla="*/ 2147483646 w 482"/>
                <a:gd name="T5" fmla="*/ 0 h 260"/>
                <a:gd name="T6" fmla="*/ 2147483646 w 482"/>
                <a:gd name="T7" fmla="*/ 2147483646 h 260"/>
                <a:gd name="T8" fmla="*/ 2147483646 w 482"/>
                <a:gd name="T9" fmla="*/ 2147483646 h 260"/>
                <a:gd name="T10" fmla="*/ 0 60000 65536"/>
                <a:gd name="T11" fmla="*/ 0 60000 65536"/>
                <a:gd name="T12" fmla="*/ 0 60000 65536"/>
                <a:gd name="T13" fmla="*/ 0 60000 65536"/>
                <a:gd name="T14" fmla="*/ 0 60000 65536"/>
                <a:gd name="T15" fmla="*/ 0 w 482"/>
                <a:gd name="T16" fmla="*/ 0 h 260"/>
                <a:gd name="T17" fmla="*/ 482 w 482"/>
                <a:gd name="T18" fmla="*/ 260 h 260"/>
              </a:gdLst>
              <a:ahLst/>
              <a:cxnLst>
                <a:cxn ang="T10">
                  <a:pos x="T0" y="T1"/>
                </a:cxn>
                <a:cxn ang="T11">
                  <a:pos x="T2" y="T3"/>
                </a:cxn>
                <a:cxn ang="T12">
                  <a:pos x="T4" y="T5"/>
                </a:cxn>
                <a:cxn ang="T13">
                  <a:pos x="T6" y="T7"/>
                </a:cxn>
                <a:cxn ang="T14">
                  <a:pos x="T8" y="T9"/>
                </a:cxn>
              </a:cxnLst>
              <a:rect l="T15" t="T16" r="T17" b="T18"/>
              <a:pathLst>
                <a:path w="482" h="260">
                  <a:moveTo>
                    <a:pt x="7" y="260"/>
                  </a:moveTo>
                  <a:lnTo>
                    <a:pt x="0" y="246"/>
                  </a:lnTo>
                  <a:lnTo>
                    <a:pt x="474" y="0"/>
                  </a:lnTo>
                  <a:lnTo>
                    <a:pt x="482" y="16"/>
                  </a:lnTo>
                  <a:lnTo>
                    <a:pt x="7" y="260"/>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65" name="Freeform 323"/>
            <p:cNvSpPr>
              <a:spLocks noChangeArrowheads="1"/>
            </p:cNvSpPr>
            <p:nvPr/>
          </p:nvSpPr>
          <p:spPr bwMode="auto">
            <a:xfrm>
              <a:off x="699205" y="1721210"/>
              <a:ext cx="145320" cy="443107"/>
            </a:xfrm>
            <a:custGeom>
              <a:avLst/>
              <a:gdLst>
                <a:gd name="T0" fmla="*/ 2147483646 w 122"/>
                <a:gd name="T1" fmla="*/ 2147483646 h 372"/>
                <a:gd name="T2" fmla="*/ 0 w 122"/>
                <a:gd name="T3" fmla="*/ 2147483646 h 372"/>
                <a:gd name="T4" fmla="*/ 2147483646 w 122"/>
                <a:gd name="T5" fmla="*/ 0 h 372"/>
                <a:gd name="T6" fmla="*/ 2147483646 w 122"/>
                <a:gd name="T7" fmla="*/ 2147483646 h 372"/>
                <a:gd name="T8" fmla="*/ 2147483646 w 122"/>
                <a:gd name="T9" fmla="*/ 2147483646 h 372"/>
                <a:gd name="T10" fmla="*/ 0 60000 65536"/>
                <a:gd name="T11" fmla="*/ 0 60000 65536"/>
                <a:gd name="T12" fmla="*/ 0 60000 65536"/>
                <a:gd name="T13" fmla="*/ 0 60000 65536"/>
                <a:gd name="T14" fmla="*/ 0 60000 65536"/>
                <a:gd name="T15" fmla="*/ 0 w 122"/>
                <a:gd name="T16" fmla="*/ 0 h 372"/>
                <a:gd name="T17" fmla="*/ 122 w 122"/>
                <a:gd name="T18" fmla="*/ 372 h 372"/>
              </a:gdLst>
              <a:ahLst/>
              <a:cxnLst>
                <a:cxn ang="T10">
                  <a:pos x="T0" y="T1"/>
                </a:cxn>
                <a:cxn ang="T11">
                  <a:pos x="T2" y="T3"/>
                </a:cxn>
                <a:cxn ang="T12">
                  <a:pos x="T4" y="T5"/>
                </a:cxn>
                <a:cxn ang="T13">
                  <a:pos x="T6" y="T7"/>
                </a:cxn>
                <a:cxn ang="T14">
                  <a:pos x="T8" y="T9"/>
                </a:cxn>
              </a:cxnLst>
              <a:rect l="T15" t="T16" r="T17" b="T18"/>
              <a:pathLst>
                <a:path w="122" h="372">
                  <a:moveTo>
                    <a:pt x="106" y="372"/>
                  </a:moveTo>
                  <a:lnTo>
                    <a:pt x="0" y="4"/>
                  </a:lnTo>
                  <a:lnTo>
                    <a:pt x="16" y="0"/>
                  </a:lnTo>
                  <a:lnTo>
                    <a:pt x="122" y="367"/>
                  </a:lnTo>
                  <a:lnTo>
                    <a:pt x="106" y="372"/>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66" name="Freeform 324"/>
            <p:cNvSpPr>
              <a:spLocks noChangeArrowheads="1"/>
            </p:cNvSpPr>
            <p:nvPr/>
          </p:nvSpPr>
          <p:spPr bwMode="auto">
            <a:xfrm>
              <a:off x="188201" y="1503230"/>
              <a:ext cx="306126" cy="612250"/>
            </a:xfrm>
            <a:custGeom>
              <a:avLst/>
              <a:gdLst>
                <a:gd name="T0" fmla="*/ 2147483646 w 257"/>
                <a:gd name="T1" fmla="*/ 2147483646 h 514"/>
                <a:gd name="T2" fmla="*/ 0 w 257"/>
                <a:gd name="T3" fmla="*/ 2147483646 h 514"/>
                <a:gd name="T4" fmla="*/ 2147483646 w 257"/>
                <a:gd name="T5" fmla="*/ 0 h 514"/>
                <a:gd name="T6" fmla="*/ 2147483646 w 257"/>
                <a:gd name="T7" fmla="*/ 2147483646 h 514"/>
                <a:gd name="T8" fmla="*/ 2147483646 w 257"/>
                <a:gd name="T9" fmla="*/ 2147483646 h 514"/>
                <a:gd name="T10" fmla="*/ 0 60000 65536"/>
                <a:gd name="T11" fmla="*/ 0 60000 65536"/>
                <a:gd name="T12" fmla="*/ 0 60000 65536"/>
                <a:gd name="T13" fmla="*/ 0 60000 65536"/>
                <a:gd name="T14" fmla="*/ 0 60000 65536"/>
                <a:gd name="T15" fmla="*/ 0 w 257"/>
                <a:gd name="T16" fmla="*/ 0 h 514"/>
                <a:gd name="T17" fmla="*/ 257 w 257"/>
                <a:gd name="T18" fmla="*/ 514 h 514"/>
              </a:gdLst>
              <a:ahLst/>
              <a:cxnLst>
                <a:cxn ang="T10">
                  <a:pos x="T0" y="T1"/>
                </a:cxn>
                <a:cxn ang="T11">
                  <a:pos x="T2" y="T3"/>
                </a:cxn>
                <a:cxn ang="T12">
                  <a:pos x="T4" y="T5"/>
                </a:cxn>
                <a:cxn ang="T13">
                  <a:pos x="T6" y="T7"/>
                </a:cxn>
                <a:cxn ang="T14">
                  <a:pos x="T8" y="T9"/>
                </a:cxn>
              </a:cxnLst>
              <a:rect l="T15" t="T16" r="T17" b="T18"/>
              <a:pathLst>
                <a:path w="257" h="514">
                  <a:moveTo>
                    <a:pt x="243" y="514"/>
                  </a:moveTo>
                  <a:lnTo>
                    <a:pt x="0" y="7"/>
                  </a:lnTo>
                  <a:lnTo>
                    <a:pt x="15" y="0"/>
                  </a:lnTo>
                  <a:lnTo>
                    <a:pt x="257" y="507"/>
                  </a:lnTo>
                  <a:lnTo>
                    <a:pt x="243" y="514"/>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67" name="Freeform 325"/>
            <p:cNvSpPr>
              <a:spLocks noChangeArrowheads="1"/>
            </p:cNvSpPr>
            <p:nvPr/>
          </p:nvSpPr>
          <p:spPr bwMode="auto">
            <a:xfrm>
              <a:off x="58367" y="870730"/>
              <a:ext cx="147702" cy="644412"/>
            </a:xfrm>
            <a:custGeom>
              <a:avLst/>
              <a:gdLst>
                <a:gd name="T0" fmla="*/ 2147483646 w 124"/>
                <a:gd name="T1" fmla="*/ 2147483646 h 541"/>
                <a:gd name="T2" fmla="*/ 0 w 124"/>
                <a:gd name="T3" fmla="*/ 2147483646 h 541"/>
                <a:gd name="T4" fmla="*/ 2147483646 w 124"/>
                <a:gd name="T5" fmla="*/ 0 h 541"/>
                <a:gd name="T6" fmla="*/ 2147483646 w 124"/>
                <a:gd name="T7" fmla="*/ 2147483646 h 541"/>
                <a:gd name="T8" fmla="*/ 2147483646 w 124"/>
                <a:gd name="T9" fmla="*/ 2147483646 h 541"/>
                <a:gd name="T10" fmla="*/ 0 60000 65536"/>
                <a:gd name="T11" fmla="*/ 0 60000 65536"/>
                <a:gd name="T12" fmla="*/ 0 60000 65536"/>
                <a:gd name="T13" fmla="*/ 0 60000 65536"/>
                <a:gd name="T14" fmla="*/ 0 60000 65536"/>
                <a:gd name="T15" fmla="*/ 0 w 124"/>
                <a:gd name="T16" fmla="*/ 0 h 541"/>
                <a:gd name="T17" fmla="*/ 124 w 124"/>
                <a:gd name="T18" fmla="*/ 541 h 541"/>
              </a:gdLst>
              <a:ahLst/>
              <a:cxnLst>
                <a:cxn ang="T10">
                  <a:pos x="T0" y="T1"/>
                </a:cxn>
                <a:cxn ang="T11">
                  <a:pos x="T2" y="T3"/>
                </a:cxn>
                <a:cxn ang="T12">
                  <a:pos x="T4" y="T5"/>
                </a:cxn>
                <a:cxn ang="T13">
                  <a:pos x="T6" y="T7"/>
                </a:cxn>
                <a:cxn ang="T14">
                  <a:pos x="T8" y="T9"/>
                </a:cxn>
              </a:cxnLst>
              <a:rect l="T15" t="T16" r="T17" b="T18"/>
              <a:pathLst>
                <a:path w="124" h="541">
                  <a:moveTo>
                    <a:pt x="109" y="541"/>
                  </a:moveTo>
                  <a:lnTo>
                    <a:pt x="0" y="3"/>
                  </a:lnTo>
                  <a:lnTo>
                    <a:pt x="15" y="0"/>
                  </a:lnTo>
                  <a:lnTo>
                    <a:pt x="124" y="536"/>
                  </a:lnTo>
                  <a:lnTo>
                    <a:pt x="109" y="541"/>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68" name="Freeform 326"/>
            <p:cNvSpPr>
              <a:spLocks noChangeArrowheads="1"/>
            </p:cNvSpPr>
            <p:nvPr/>
          </p:nvSpPr>
          <p:spPr bwMode="auto">
            <a:xfrm>
              <a:off x="63131" y="869539"/>
              <a:ext cx="291832" cy="246568"/>
            </a:xfrm>
            <a:custGeom>
              <a:avLst/>
              <a:gdLst>
                <a:gd name="T0" fmla="*/ 2147483646 w 245"/>
                <a:gd name="T1" fmla="*/ 2147483646 h 207"/>
                <a:gd name="T2" fmla="*/ 0 w 245"/>
                <a:gd name="T3" fmla="*/ 2147483646 h 207"/>
                <a:gd name="T4" fmla="*/ 2147483646 w 245"/>
                <a:gd name="T5" fmla="*/ 0 h 207"/>
                <a:gd name="T6" fmla="*/ 2147483646 w 245"/>
                <a:gd name="T7" fmla="*/ 2147483646 h 207"/>
                <a:gd name="T8" fmla="*/ 2147483646 w 245"/>
                <a:gd name="T9" fmla="*/ 2147483646 h 207"/>
                <a:gd name="T10" fmla="*/ 0 60000 65536"/>
                <a:gd name="T11" fmla="*/ 0 60000 65536"/>
                <a:gd name="T12" fmla="*/ 0 60000 65536"/>
                <a:gd name="T13" fmla="*/ 0 60000 65536"/>
                <a:gd name="T14" fmla="*/ 0 60000 65536"/>
                <a:gd name="T15" fmla="*/ 0 w 245"/>
                <a:gd name="T16" fmla="*/ 0 h 207"/>
                <a:gd name="T17" fmla="*/ 245 w 245"/>
                <a:gd name="T18" fmla="*/ 207 h 207"/>
              </a:gdLst>
              <a:ahLst/>
              <a:cxnLst>
                <a:cxn ang="T10">
                  <a:pos x="T0" y="T1"/>
                </a:cxn>
                <a:cxn ang="T11">
                  <a:pos x="T2" y="T3"/>
                </a:cxn>
                <a:cxn ang="T12">
                  <a:pos x="T4" y="T5"/>
                </a:cxn>
                <a:cxn ang="T13">
                  <a:pos x="T6" y="T7"/>
                </a:cxn>
                <a:cxn ang="T14">
                  <a:pos x="T8" y="T9"/>
                </a:cxn>
              </a:cxnLst>
              <a:rect l="T15" t="T16" r="T17" b="T18"/>
              <a:pathLst>
                <a:path w="245" h="207">
                  <a:moveTo>
                    <a:pt x="235" y="207"/>
                  </a:moveTo>
                  <a:lnTo>
                    <a:pt x="0" y="13"/>
                  </a:lnTo>
                  <a:lnTo>
                    <a:pt x="11" y="0"/>
                  </a:lnTo>
                  <a:lnTo>
                    <a:pt x="245" y="194"/>
                  </a:lnTo>
                  <a:lnTo>
                    <a:pt x="235" y="207"/>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69" name="Freeform 327"/>
            <p:cNvSpPr>
              <a:spLocks noChangeArrowheads="1"/>
            </p:cNvSpPr>
            <p:nvPr/>
          </p:nvSpPr>
          <p:spPr bwMode="auto">
            <a:xfrm>
              <a:off x="185819" y="1107768"/>
              <a:ext cx="175099" cy="395461"/>
            </a:xfrm>
            <a:custGeom>
              <a:avLst/>
              <a:gdLst>
                <a:gd name="T0" fmla="*/ 2147483646 w 147"/>
                <a:gd name="T1" fmla="*/ 2147483646 h 332"/>
                <a:gd name="T2" fmla="*/ 0 w 147"/>
                <a:gd name="T3" fmla="*/ 2147483646 h 332"/>
                <a:gd name="T4" fmla="*/ 2147483646 w 147"/>
                <a:gd name="T5" fmla="*/ 0 h 332"/>
                <a:gd name="T6" fmla="*/ 2147483646 w 147"/>
                <a:gd name="T7" fmla="*/ 2147483646 h 332"/>
                <a:gd name="T8" fmla="*/ 2147483646 w 147"/>
                <a:gd name="T9" fmla="*/ 2147483646 h 332"/>
                <a:gd name="T10" fmla="*/ 0 60000 65536"/>
                <a:gd name="T11" fmla="*/ 0 60000 65536"/>
                <a:gd name="T12" fmla="*/ 0 60000 65536"/>
                <a:gd name="T13" fmla="*/ 0 60000 65536"/>
                <a:gd name="T14" fmla="*/ 0 60000 65536"/>
                <a:gd name="T15" fmla="*/ 0 w 147"/>
                <a:gd name="T16" fmla="*/ 0 h 332"/>
                <a:gd name="T17" fmla="*/ 147 w 147"/>
                <a:gd name="T18" fmla="*/ 332 h 332"/>
              </a:gdLst>
              <a:ahLst/>
              <a:cxnLst>
                <a:cxn ang="T10">
                  <a:pos x="T0" y="T1"/>
                </a:cxn>
                <a:cxn ang="T11">
                  <a:pos x="T2" y="T3"/>
                </a:cxn>
                <a:cxn ang="T12">
                  <a:pos x="T4" y="T5"/>
                </a:cxn>
                <a:cxn ang="T13">
                  <a:pos x="T6" y="T7"/>
                </a:cxn>
                <a:cxn ang="T14">
                  <a:pos x="T8" y="T9"/>
                </a:cxn>
              </a:cxnLst>
              <a:rect l="T15" t="T16" r="T17" b="T18"/>
              <a:pathLst>
                <a:path w="147" h="332">
                  <a:moveTo>
                    <a:pt x="16" y="332"/>
                  </a:moveTo>
                  <a:lnTo>
                    <a:pt x="0" y="326"/>
                  </a:lnTo>
                  <a:lnTo>
                    <a:pt x="132" y="0"/>
                  </a:lnTo>
                  <a:lnTo>
                    <a:pt x="147" y="5"/>
                  </a:lnTo>
                  <a:lnTo>
                    <a:pt x="16" y="332"/>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70" name="Freeform 328"/>
            <p:cNvSpPr>
              <a:spLocks noChangeArrowheads="1"/>
            </p:cNvSpPr>
            <p:nvPr/>
          </p:nvSpPr>
          <p:spPr bwMode="auto">
            <a:xfrm>
              <a:off x="344242" y="1099431"/>
              <a:ext cx="313272" cy="185819"/>
            </a:xfrm>
            <a:custGeom>
              <a:avLst/>
              <a:gdLst>
                <a:gd name="T0" fmla="*/ 2147483646 w 263"/>
                <a:gd name="T1" fmla="*/ 2147483646 h 156"/>
                <a:gd name="T2" fmla="*/ 0 w 263"/>
                <a:gd name="T3" fmla="*/ 2147483646 h 156"/>
                <a:gd name="T4" fmla="*/ 2147483646 w 263"/>
                <a:gd name="T5" fmla="*/ 0 h 156"/>
                <a:gd name="T6" fmla="*/ 2147483646 w 263"/>
                <a:gd name="T7" fmla="*/ 2147483646 h 156"/>
                <a:gd name="T8" fmla="*/ 2147483646 w 263"/>
                <a:gd name="T9" fmla="*/ 2147483646 h 156"/>
                <a:gd name="T10" fmla="*/ 0 60000 65536"/>
                <a:gd name="T11" fmla="*/ 0 60000 65536"/>
                <a:gd name="T12" fmla="*/ 0 60000 65536"/>
                <a:gd name="T13" fmla="*/ 0 60000 65536"/>
                <a:gd name="T14" fmla="*/ 0 60000 65536"/>
                <a:gd name="T15" fmla="*/ 0 w 263"/>
                <a:gd name="T16" fmla="*/ 0 h 156"/>
                <a:gd name="T17" fmla="*/ 263 w 263"/>
                <a:gd name="T18" fmla="*/ 156 h 156"/>
              </a:gdLst>
              <a:ahLst/>
              <a:cxnLst>
                <a:cxn ang="T10">
                  <a:pos x="T0" y="T1"/>
                </a:cxn>
                <a:cxn ang="T11">
                  <a:pos x="T2" y="T3"/>
                </a:cxn>
                <a:cxn ang="T12">
                  <a:pos x="T4" y="T5"/>
                </a:cxn>
                <a:cxn ang="T13">
                  <a:pos x="T6" y="T7"/>
                </a:cxn>
                <a:cxn ang="T14">
                  <a:pos x="T8" y="T9"/>
                </a:cxn>
              </a:cxnLst>
              <a:rect l="T15" t="T16" r="T17" b="T18"/>
              <a:pathLst>
                <a:path w="263" h="156">
                  <a:moveTo>
                    <a:pt x="256" y="156"/>
                  </a:moveTo>
                  <a:lnTo>
                    <a:pt x="0" y="14"/>
                  </a:lnTo>
                  <a:lnTo>
                    <a:pt x="7" y="0"/>
                  </a:lnTo>
                  <a:lnTo>
                    <a:pt x="263" y="142"/>
                  </a:lnTo>
                  <a:lnTo>
                    <a:pt x="256" y="156"/>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71" name="Freeform 329"/>
            <p:cNvSpPr>
              <a:spLocks noChangeArrowheads="1"/>
            </p:cNvSpPr>
            <p:nvPr/>
          </p:nvSpPr>
          <p:spPr bwMode="auto">
            <a:xfrm>
              <a:off x="638456" y="1273338"/>
              <a:ext cx="75043" cy="456210"/>
            </a:xfrm>
            <a:custGeom>
              <a:avLst/>
              <a:gdLst>
                <a:gd name="T0" fmla="*/ 2147483646 w 63"/>
                <a:gd name="T1" fmla="*/ 2147483646 h 383"/>
                <a:gd name="T2" fmla="*/ 0 w 63"/>
                <a:gd name="T3" fmla="*/ 2147483646 h 383"/>
                <a:gd name="T4" fmla="*/ 2147483646 w 63"/>
                <a:gd name="T5" fmla="*/ 0 h 383"/>
                <a:gd name="T6" fmla="*/ 2147483646 w 63"/>
                <a:gd name="T7" fmla="*/ 2147483646 h 383"/>
                <a:gd name="T8" fmla="*/ 2147483646 w 63"/>
                <a:gd name="T9" fmla="*/ 2147483646 h 383"/>
                <a:gd name="T10" fmla="*/ 0 60000 65536"/>
                <a:gd name="T11" fmla="*/ 0 60000 65536"/>
                <a:gd name="T12" fmla="*/ 0 60000 65536"/>
                <a:gd name="T13" fmla="*/ 0 60000 65536"/>
                <a:gd name="T14" fmla="*/ 0 60000 65536"/>
                <a:gd name="T15" fmla="*/ 0 w 63"/>
                <a:gd name="T16" fmla="*/ 0 h 383"/>
                <a:gd name="T17" fmla="*/ 63 w 63"/>
                <a:gd name="T18" fmla="*/ 383 h 383"/>
              </a:gdLst>
              <a:ahLst/>
              <a:cxnLst>
                <a:cxn ang="T10">
                  <a:pos x="T0" y="T1"/>
                </a:cxn>
                <a:cxn ang="T11">
                  <a:pos x="T2" y="T3"/>
                </a:cxn>
                <a:cxn ang="T12">
                  <a:pos x="T4" y="T5"/>
                </a:cxn>
                <a:cxn ang="T13">
                  <a:pos x="T6" y="T7"/>
                </a:cxn>
                <a:cxn ang="T14">
                  <a:pos x="T8" y="T9"/>
                </a:cxn>
              </a:cxnLst>
              <a:rect l="T15" t="T16" r="T17" b="T18"/>
              <a:pathLst>
                <a:path w="63" h="383">
                  <a:moveTo>
                    <a:pt x="46" y="383"/>
                  </a:moveTo>
                  <a:lnTo>
                    <a:pt x="0" y="3"/>
                  </a:lnTo>
                  <a:lnTo>
                    <a:pt x="16" y="0"/>
                  </a:lnTo>
                  <a:lnTo>
                    <a:pt x="63" y="381"/>
                  </a:lnTo>
                  <a:lnTo>
                    <a:pt x="46" y="383"/>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72" name="Freeform 330"/>
            <p:cNvSpPr>
              <a:spLocks noChangeArrowheads="1"/>
            </p:cNvSpPr>
            <p:nvPr/>
          </p:nvSpPr>
          <p:spPr bwMode="auto">
            <a:xfrm>
              <a:off x="649176" y="1267382"/>
              <a:ext cx="404991" cy="237039"/>
            </a:xfrm>
            <a:custGeom>
              <a:avLst/>
              <a:gdLst>
                <a:gd name="T0" fmla="*/ 2147483646 w 340"/>
                <a:gd name="T1" fmla="*/ 2147483646 h 199"/>
                <a:gd name="T2" fmla="*/ 0 w 340"/>
                <a:gd name="T3" fmla="*/ 2147483646 h 199"/>
                <a:gd name="T4" fmla="*/ 2147483646 w 340"/>
                <a:gd name="T5" fmla="*/ 0 h 199"/>
                <a:gd name="T6" fmla="*/ 2147483646 w 340"/>
                <a:gd name="T7" fmla="*/ 2147483646 h 199"/>
                <a:gd name="T8" fmla="*/ 2147483646 w 340"/>
                <a:gd name="T9" fmla="*/ 2147483646 h 199"/>
                <a:gd name="T10" fmla="*/ 0 60000 65536"/>
                <a:gd name="T11" fmla="*/ 0 60000 65536"/>
                <a:gd name="T12" fmla="*/ 0 60000 65536"/>
                <a:gd name="T13" fmla="*/ 0 60000 65536"/>
                <a:gd name="T14" fmla="*/ 0 60000 65536"/>
                <a:gd name="T15" fmla="*/ 0 w 340"/>
                <a:gd name="T16" fmla="*/ 0 h 199"/>
                <a:gd name="T17" fmla="*/ 340 w 340"/>
                <a:gd name="T18" fmla="*/ 199 h 199"/>
              </a:gdLst>
              <a:ahLst/>
              <a:cxnLst>
                <a:cxn ang="T10">
                  <a:pos x="T0" y="T1"/>
                </a:cxn>
                <a:cxn ang="T11">
                  <a:pos x="T2" y="T3"/>
                </a:cxn>
                <a:cxn ang="T12">
                  <a:pos x="T4" y="T5"/>
                </a:cxn>
                <a:cxn ang="T13">
                  <a:pos x="T6" y="T7"/>
                </a:cxn>
                <a:cxn ang="T14">
                  <a:pos x="T8" y="T9"/>
                </a:cxn>
              </a:cxnLst>
              <a:rect l="T15" t="T16" r="T17" b="T18"/>
              <a:pathLst>
                <a:path w="340" h="199">
                  <a:moveTo>
                    <a:pt x="333" y="199"/>
                  </a:moveTo>
                  <a:lnTo>
                    <a:pt x="0" y="14"/>
                  </a:lnTo>
                  <a:lnTo>
                    <a:pt x="7" y="0"/>
                  </a:lnTo>
                  <a:lnTo>
                    <a:pt x="340" y="184"/>
                  </a:lnTo>
                  <a:lnTo>
                    <a:pt x="333" y="199"/>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73" name="Freeform 331"/>
            <p:cNvSpPr>
              <a:spLocks noChangeArrowheads="1"/>
            </p:cNvSpPr>
            <p:nvPr/>
          </p:nvSpPr>
          <p:spPr bwMode="auto">
            <a:xfrm>
              <a:off x="602721" y="1036299"/>
              <a:ext cx="57175" cy="241804"/>
            </a:xfrm>
            <a:custGeom>
              <a:avLst/>
              <a:gdLst>
                <a:gd name="T0" fmla="*/ 2147483646 w 48"/>
                <a:gd name="T1" fmla="*/ 2147483646 h 203"/>
                <a:gd name="T2" fmla="*/ 0 w 48"/>
                <a:gd name="T3" fmla="*/ 2147483646 h 203"/>
                <a:gd name="T4" fmla="*/ 2147483646 w 48"/>
                <a:gd name="T5" fmla="*/ 0 h 203"/>
                <a:gd name="T6" fmla="*/ 2147483646 w 48"/>
                <a:gd name="T7" fmla="*/ 2147483646 h 203"/>
                <a:gd name="T8" fmla="*/ 2147483646 w 48"/>
                <a:gd name="T9" fmla="*/ 2147483646 h 203"/>
                <a:gd name="T10" fmla="*/ 0 60000 65536"/>
                <a:gd name="T11" fmla="*/ 0 60000 65536"/>
                <a:gd name="T12" fmla="*/ 0 60000 65536"/>
                <a:gd name="T13" fmla="*/ 0 60000 65536"/>
                <a:gd name="T14" fmla="*/ 0 60000 65536"/>
                <a:gd name="T15" fmla="*/ 0 w 48"/>
                <a:gd name="T16" fmla="*/ 0 h 203"/>
                <a:gd name="T17" fmla="*/ 48 w 48"/>
                <a:gd name="T18" fmla="*/ 203 h 203"/>
              </a:gdLst>
              <a:ahLst/>
              <a:cxnLst>
                <a:cxn ang="T10">
                  <a:pos x="T0" y="T1"/>
                </a:cxn>
                <a:cxn ang="T11">
                  <a:pos x="T2" y="T3"/>
                </a:cxn>
                <a:cxn ang="T12">
                  <a:pos x="T4" y="T5"/>
                </a:cxn>
                <a:cxn ang="T13">
                  <a:pos x="T6" y="T7"/>
                </a:cxn>
                <a:cxn ang="T14">
                  <a:pos x="T8" y="T9"/>
                </a:cxn>
              </a:cxnLst>
              <a:rect l="T15" t="T16" r="T17" b="T18"/>
              <a:pathLst>
                <a:path w="48" h="203">
                  <a:moveTo>
                    <a:pt x="32" y="203"/>
                  </a:moveTo>
                  <a:lnTo>
                    <a:pt x="0" y="2"/>
                  </a:lnTo>
                  <a:lnTo>
                    <a:pt x="16" y="0"/>
                  </a:lnTo>
                  <a:lnTo>
                    <a:pt x="48" y="201"/>
                  </a:lnTo>
                  <a:lnTo>
                    <a:pt x="32" y="203"/>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74" name="Freeform 332"/>
            <p:cNvSpPr>
              <a:spLocks noChangeArrowheads="1"/>
            </p:cNvSpPr>
            <p:nvPr/>
          </p:nvSpPr>
          <p:spPr bwMode="auto">
            <a:xfrm>
              <a:off x="192966" y="1263809"/>
              <a:ext cx="458593" cy="238230"/>
            </a:xfrm>
            <a:custGeom>
              <a:avLst/>
              <a:gdLst>
                <a:gd name="T0" fmla="*/ 2147483646 w 385"/>
                <a:gd name="T1" fmla="*/ 2147483646 h 200"/>
                <a:gd name="T2" fmla="*/ 0 w 385"/>
                <a:gd name="T3" fmla="*/ 2147483646 h 200"/>
                <a:gd name="T4" fmla="*/ 2147483646 w 385"/>
                <a:gd name="T5" fmla="*/ 0 h 200"/>
                <a:gd name="T6" fmla="*/ 2147483646 w 385"/>
                <a:gd name="T7" fmla="*/ 2147483646 h 200"/>
                <a:gd name="T8" fmla="*/ 2147483646 w 385"/>
                <a:gd name="T9" fmla="*/ 2147483646 h 200"/>
                <a:gd name="T10" fmla="*/ 0 60000 65536"/>
                <a:gd name="T11" fmla="*/ 0 60000 65536"/>
                <a:gd name="T12" fmla="*/ 0 60000 65536"/>
                <a:gd name="T13" fmla="*/ 0 60000 65536"/>
                <a:gd name="T14" fmla="*/ 0 60000 65536"/>
                <a:gd name="T15" fmla="*/ 0 w 385"/>
                <a:gd name="T16" fmla="*/ 0 h 200"/>
                <a:gd name="T17" fmla="*/ 385 w 385"/>
                <a:gd name="T18" fmla="*/ 200 h 200"/>
              </a:gdLst>
              <a:ahLst/>
              <a:cxnLst>
                <a:cxn ang="T10">
                  <a:pos x="T0" y="T1"/>
                </a:cxn>
                <a:cxn ang="T11">
                  <a:pos x="T2" y="T3"/>
                </a:cxn>
                <a:cxn ang="T12">
                  <a:pos x="T4" y="T5"/>
                </a:cxn>
                <a:cxn ang="T13">
                  <a:pos x="T6" y="T7"/>
                </a:cxn>
                <a:cxn ang="T14">
                  <a:pos x="T8" y="T9"/>
                </a:cxn>
              </a:cxnLst>
              <a:rect l="T15" t="T16" r="T17" b="T18"/>
              <a:pathLst>
                <a:path w="385" h="200">
                  <a:moveTo>
                    <a:pt x="7" y="200"/>
                  </a:moveTo>
                  <a:lnTo>
                    <a:pt x="0" y="184"/>
                  </a:lnTo>
                  <a:lnTo>
                    <a:pt x="378" y="0"/>
                  </a:lnTo>
                  <a:lnTo>
                    <a:pt x="385" y="15"/>
                  </a:lnTo>
                  <a:lnTo>
                    <a:pt x="7" y="200"/>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75" name="Freeform 333"/>
            <p:cNvSpPr>
              <a:spLocks noChangeArrowheads="1"/>
            </p:cNvSpPr>
            <p:nvPr/>
          </p:nvSpPr>
          <p:spPr bwMode="auto">
            <a:xfrm>
              <a:off x="196540" y="1486554"/>
              <a:ext cx="508621" cy="238230"/>
            </a:xfrm>
            <a:custGeom>
              <a:avLst/>
              <a:gdLst>
                <a:gd name="T0" fmla="*/ 2147483646 w 427"/>
                <a:gd name="T1" fmla="*/ 2147483646 h 200"/>
                <a:gd name="T2" fmla="*/ 0 w 427"/>
                <a:gd name="T3" fmla="*/ 2147483646 h 200"/>
                <a:gd name="T4" fmla="*/ 2147483646 w 427"/>
                <a:gd name="T5" fmla="*/ 0 h 200"/>
                <a:gd name="T6" fmla="*/ 2147483646 w 427"/>
                <a:gd name="T7" fmla="*/ 2147483646 h 200"/>
                <a:gd name="T8" fmla="*/ 2147483646 w 427"/>
                <a:gd name="T9" fmla="*/ 2147483646 h 200"/>
                <a:gd name="T10" fmla="*/ 0 60000 65536"/>
                <a:gd name="T11" fmla="*/ 0 60000 65536"/>
                <a:gd name="T12" fmla="*/ 0 60000 65536"/>
                <a:gd name="T13" fmla="*/ 0 60000 65536"/>
                <a:gd name="T14" fmla="*/ 0 60000 65536"/>
                <a:gd name="T15" fmla="*/ 0 w 427"/>
                <a:gd name="T16" fmla="*/ 0 h 200"/>
                <a:gd name="T17" fmla="*/ 427 w 427"/>
                <a:gd name="T18" fmla="*/ 200 h 200"/>
              </a:gdLst>
              <a:ahLst/>
              <a:cxnLst>
                <a:cxn ang="T10">
                  <a:pos x="T0" y="T1"/>
                </a:cxn>
                <a:cxn ang="T11">
                  <a:pos x="T2" y="T3"/>
                </a:cxn>
                <a:cxn ang="T12">
                  <a:pos x="T4" y="T5"/>
                </a:cxn>
                <a:cxn ang="T13">
                  <a:pos x="T6" y="T7"/>
                </a:cxn>
                <a:cxn ang="T14">
                  <a:pos x="T8" y="T9"/>
                </a:cxn>
              </a:cxnLst>
              <a:rect l="T15" t="T16" r="T17" b="T18"/>
              <a:pathLst>
                <a:path w="427" h="200">
                  <a:moveTo>
                    <a:pt x="420" y="200"/>
                  </a:moveTo>
                  <a:lnTo>
                    <a:pt x="0" y="14"/>
                  </a:lnTo>
                  <a:lnTo>
                    <a:pt x="7" y="0"/>
                  </a:lnTo>
                  <a:lnTo>
                    <a:pt x="427" y="186"/>
                  </a:lnTo>
                  <a:lnTo>
                    <a:pt x="420" y="200"/>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76" name="Freeform 334"/>
            <p:cNvSpPr>
              <a:spLocks noChangeArrowheads="1"/>
            </p:cNvSpPr>
            <p:nvPr/>
          </p:nvSpPr>
          <p:spPr bwMode="auto">
            <a:xfrm>
              <a:off x="709925" y="1646168"/>
              <a:ext cx="1086328" cy="89337"/>
            </a:xfrm>
            <a:custGeom>
              <a:avLst/>
              <a:gdLst>
                <a:gd name="T0" fmla="*/ 2147483646 w 912"/>
                <a:gd name="T1" fmla="*/ 2147483646 h 75"/>
                <a:gd name="T2" fmla="*/ 0 w 912"/>
                <a:gd name="T3" fmla="*/ 2147483646 h 75"/>
                <a:gd name="T4" fmla="*/ 2147483646 w 912"/>
                <a:gd name="T5" fmla="*/ 0 h 75"/>
                <a:gd name="T6" fmla="*/ 2147483646 w 912"/>
                <a:gd name="T7" fmla="*/ 2147483646 h 75"/>
                <a:gd name="T8" fmla="*/ 2147483646 w 912"/>
                <a:gd name="T9" fmla="*/ 2147483646 h 75"/>
                <a:gd name="T10" fmla="*/ 0 60000 65536"/>
                <a:gd name="T11" fmla="*/ 0 60000 65536"/>
                <a:gd name="T12" fmla="*/ 0 60000 65536"/>
                <a:gd name="T13" fmla="*/ 0 60000 65536"/>
                <a:gd name="T14" fmla="*/ 0 60000 65536"/>
                <a:gd name="T15" fmla="*/ 0 w 912"/>
                <a:gd name="T16" fmla="*/ 0 h 75"/>
                <a:gd name="T17" fmla="*/ 912 w 912"/>
                <a:gd name="T18" fmla="*/ 75 h 75"/>
              </a:gdLst>
              <a:ahLst/>
              <a:cxnLst>
                <a:cxn ang="T10">
                  <a:pos x="T0" y="T1"/>
                </a:cxn>
                <a:cxn ang="T11">
                  <a:pos x="T2" y="T3"/>
                </a:cxn>
                <a:cxn ang="T12">
                  <a:pos x="T4" y="T5"/>
                </a:cxn>
                <a:cxn ang="T13">
                  <a:pos x="T6" y="T7"/>
                </a:cxn>
                <a:cxn ang="T14">
                  <a:pos x="T8" y="T9"/>
                </a:cxn>
              </a:cxnLst>
              <a:rect l="T15" t="T16" r="T17" b="T18"/>
              <a:pathLst>
                <a:path w="912" h="75">
                  <a:moveTo>
                    <a:pt x="2" y="75"/>
                  </a:moveTo>
                  <a:lnTo>
                    <a:pt x="0" y="59"/>
                  </a:lnTo>
                  <a:lnTo>
                    <a:pt x="911" y="0"/>
                  </a:lnTo>
                  <a:lnTo>
                    <a:pt x="912" y="15"/>
                  </a:lnTo>
                  <a:lnTo>
                    <a:pt x="2" y="75"/>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77" name="Freeform 335"/>
            <p:cNvSpPr>
              <a:spLocks noChangeArrowheads="1"/>
            </p:cNvSpPr>
            <p:nvPr/>
          </p:nvSpPr>
          <p:spPr bwMode="auto">
            <a:xfrm>
              <a:off x="1568743" y="1198296"/>
              <a:ext cx="447872" cy="215598"/>
            </a:xfrm>
            <a:custGeom>
              <a:avLst/>
              <a:gdLst>
                <a:gd name="T0" fmla="*/ 2147483646 w 376"/>
                <a:gd name="T1" fmla="*/ 2147483646 h 181"/>
                <a:gd name="T2" fmla="*/ 0 w 376"/>
                <a:gd name="T3" fmla="*/ 2147483646 h 181"/>
                <a:gd name="T4" fmla="*/ 2147483646 w 376"/>
                <a:gd name="T5" fmla="*/ 0 h 181"/>
                <a:gd name="T6" fmla="*/ 2147483646 w 376"/>
                <a:gd name="T7" fmla="*/ 2147483646 h 181"/>
                <a:gd name="T8" fmla="*/ 2147483646 w 376"/>
                <a:gd name="T9" fmla="*/ 2147483646 h 181"/>
                <a:gd name="T10" fmla="*/ 0 60000 65536"/>
                <a:gd name="T11" fmla="*/ 0 60000 65536"/>
                <a:gd name="T12" fmla="*/ 0 60000 65536"/>
                <a:gd name="T13" fmla="*/ 0 60000 65536"/>
                <a:gd name="T14" fmla="*/ 0 60000 65536"/>
                <a:gd name="T15" fmla="*/ 0 w 376"/>
                <a:gd name="T16" fmla="*/ 0 h 181"/>
                <a:gd name="T17" fmla="*/ 376 w 376"/>
                <a:gd name="T18" fmla="*/ 181 h 181"/>
              </a:gdLst>
              <a:ahLst/>
              <a:cxnLst>
                <a:cxn ang="T10">
                  <a:pos x="T0" y="T1"/>
                </a:cxn>
                <a:cxn ang="T11">
                  <a:pos x="T2" y="T3"/>
                </a:cxn>
                <a:cxn ang="T12">
                  <a:pos x="T4" y="T5"/>
                </a:cxn>
                <a:cxn ang="T13">
                  <a:pos x="T6" y="T7"/>
                </a:cxn>
                <a:cxn ang="T14">
                  <a:pos x="T8" y="T9"/>
                </a:cxn>
              </a:cxnLst>
              <a:rect l="T15" t="T16" r="T17" b="T18"/>
              <a:pathLst>
                <a:path w="376" h="181">
                  <a:moveTo>
                    <a:pt x="7" y="181"/>
                  </a:moveTo>
                  <a:lnTo>
                    <a:pt x="0" y="165"/>
                  </a:lnTo>
                  <a:lnTo>
                    <a:pt x="370" y="0"/>
                  </a:lnTo>
                  <a:lnTo>
                    <a:pt x="376" y="16"/>
                  </a:lnTo>
                  <a:lnTo>
                    <a:pt x="7" y="181"/>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78" name="Freeform 336"/>
            <p:cNvSpPr>
              <a:spLocks noChangeArrowheads="1"/>
            </p:cNvSpPr>
            <p:nvPr/>
          </p:nvSpPr>
          <p:spPr bwMode="auto">
            <a:xfrm>
              <a:off x="1300735" y="1394836"/>
              <a:ext cx="275156" cy="91719"/>
            </a:xfrm>
            <a:custGeom>
              <a:avLst/>
              <a:gdLst>
                <a:gd name="T0" fmla="*/ 2147483646 w 231"/>
                <a:gd name="T1" fmla="*/ 2147483646 h 77"/>
                <a:gd name="T2" fmla="*/ 0 w 231"/>
                <a:gd name="T3" fmla="*/ 2147483646 h 77"/>
                <a:gd name="T4" fmla="*/ 2147483646 w 231"/>
                <a:gd name="T5" fmla="*/ 0 h 77"/>
                <a:gd name="T6" fmla="*/ 2147483646 w 231"/>
                <a:gd name="T7" fmla="*/ 2147483646 h 77"/>
                <a:gd name="T8" fmla="*/ 2147483646 w 231"/>
                <a:gd name="T9" fmla="*/ 2147483646 h 77"/>
                <a:gd name="T10" fmla="*/ 0 60000 65536"/>
                <a:gd name="T11" fmla="*/ 0 60000 65536"/>
                <a:gd name="T12" fmla="*/ 0 60000 65536"/>
                <a:gd name="T13" fmla="*/ 0 60000 65536"/>
                <a:gd name="T14" fmla="*/ 0 60000 65536"/>
                <a:gd name="T15" fmla="*/ 0 w 231"/>
                <a:gd name="T16" fmla="*/ 0 h 77"/>
                <a:gd name="T17" fmla="*/ 231 w 231"/>
                <a:gd name="T18" fmla="*/ 77 h 77"/>
              </a:gdLst>
              <a:ahLst/>
              <a:cxnLst>
                <a:cxn ang="T10">
                  <a:pos x="T0" y="T1"/>
                </a:cxn>
                <a:cxn ang="T11">
                  <a:pos x="T2" y="T3"/>
                </a:cxn>
                <a:cxn ang="T12">
                  <a:pos x="T4" y="T5"/>
                </a:cxn>
                <a:cxn ang="T13">
                  <a:pos x="T6" y="T7"/>
                </a:cxn>
                <a:cxn ang="T14">
                  <a:pos x="T8" y="T9"/>
                </a:cxn>
              </a:cxnLst>
              <a:rect l="T15" t="T16" r="T17" b="T18"/>
              <a:pathLst>
                <a:path w="231" h="77">
                  <a:moveTo>
                    <a:pt x="4" y="77"/>
                  </a:moveTo>
                  <a:lnTo>
                    <a:pt x="0" y="62"/>
                  </a:lnTo>
                  <a:lnTo>
                    <a:pt x="226" y="0"/>
                  </a:lnTo>
                  <a:lnTo>
                    <a:pt x="231" y="16"/>
                  </a:lnTo>
                  <a:lnTo>
                    <a:pt x="4" y="77"/>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79" name="Freeform 337"/>
            <p:cNvSpPr>
              <a:spLocks noChangeArrowheads="1"/>
            </p:cNvSpPr>
            <p:nvPr/>
          </p:nvSpPr>
          <p:spPr bwMode="auto">
            <a:xfrm>
              <a:off x="1977307" y="630118"/>
              <a:ext cx="45264" cy="578898"/>
            </a:xfrm>
            <a:custGeom>
              <a:avLst/>
              <a:gdLst>
                <a:gd name="T0" fmla="*/ 2147483646 w 38"/>
                <a:gd name="T1" fmla="*/ 2147483646 h 486"/>
                <a:gd name="T2" fmla="*/ 0 w 38"/>
                <a:gd name="T3" fmla="*/ 1689830658 h 486"/>
                <a:gd name="T4" fmla="*/ 2147483646 w 38"/>
                <a:gd name="T5" fmla="*/ 0 h 486"/>
                <a:gd name="T6" fmla="*/ 2147483646 w 38"/>
                <a:gd name="T7" fmla="*/ 2147483646 h 486"/>
                <a:gd name="T8" fmla="*/ 2147483646 w 38"/>
                <a:gd name="T9" fmla="*/ 2147483646 h 486"/>
                <a:gd name="T10" fmla="*/ 0 60000 65536"/>
                <a:gd name="T11" fmla="*/ 0 60000 65536"/>
                <a:gd name="T12" fmla="*/ 0 60000 65536"/>
                <a:gd name="T13" fmla="*/ 0 60000 65536"/>
                <a:gd name="T14" fmla="*/ 0 60000 65536"/>
                <a:gd name="T15" fmla="*/ 0 w 38"/>
                <a:gd name="T16" fmla="*/ 0 h 486"/>
                <a:gd name="T17" fmla="*/ 38 w 38"/>
                <a:gd name="T18" fmla="*/ 486 h 486"/>
              </a:gdLst>
              <a:ahLst/>
              <a:cxnLst>
                <a:cxn ang="T10">
                  <a:pos x="T0" y="T1"/>
                </a:cxn>
                <a:cxn ang="T11">
                  <a:pos x="T2" y="T3"/>
                </a:cxn>
                <a:cxn ang="T12">
                  <a:pos x="T4" y="T5"/>
                </a:cxn>
                <a:cxn ang="T13">
                  <a:pos x="T6" y="T7"/>
                </a:cxn>
                <a:cxn ang="T14">
                  <a:pos x="T8" y="T9"/>
                </a:cxn>
              </a:cxnLst>
              <a:rect l="T15" t="T16" r="T17" b="T18"/>
              <a:pathLst>
                <a:path w="38" h="486">
                  <a:moveTo>
                    <a:pt x="21" y="486"/>
                  </a:moveTo>
                  <a:lnTo>
                    <a:pt x="0" y="1"/>
                  </a:lnTo>
                  <a:lnTo>
                    <a:pt x="16" y="0"/>
                  </a:lnTo>
                  <a:lnTo>
                    <a:pt x="38" y="484"/>
                  </a:lnTo>
                  <a:lnTo>
                    <a:pt x="21" y="486"/>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80" name="Freeform 338"/>
            <p:cNvSpPr>
              <a:spLocks noChangeArrowheads="1"/>
            </p:cNvSpPr>
            <p:nvPr/>
          </p:nvSpPr>
          <p:spPr bwMode="auto">
            <a:xfrm>
              <a:off x="1666417" y="268009"/>
              <a:ext cx="327566" cy="371638"/>
            </a:xfrm>
            <a:custGeom>
              <a:avLst/>
              <a:gdLst>
                <a:gd name="T0" fmla="*/ 2147483646 w 275"/>
                <a:gd name="T1" fmla="*/ 2147483646 h 312"/>
                <a:gd name="T2" fmla="*/ 0 w 275"/>
                <a:gd name="T3" fmla="*/ 2147483646 h 312"/>
                <a:gd name="T4" fmla="*/ 2147483646 w 275"/>
                <a:gd name="T5" fmla="*/ 0 h 312"/>
                <a:gd name="T6" fmla="*/ 2147483646 w 275"/>
                <a:gd name="T7" fmla="*/ 2147483646 h 312"/>
                <a:gd name="T8" fmla="*/ 2147483646 w 275"/>
                <a:gd name="T9" fmla="*/ 2147483646 h 312"/>
                <a:gd name="T10" fmla="*/ 0 60000 65536"/>
                <a:gd name="T11" fmla="*/ 0 60000 65536"/>
                <a:gd name="T12" fmla="*/ 0 60000 65536"/>
                <a:gd name="T13" fmla="*/ 0 60000 65536"/>
                <a:gd name="T14" fmla="*/ 0 60000 65536"/>
                <a:gd name="T15" fmla="*/ 0 w 275"/>
                <a:gd name="T16" fmla="*/ 0 h 312"/>
                <a:gd name="T17" fmla="*/ 275 w 275"/>
                <a:gd name="T18" fmla="*/ 312 h 312"/>
              </a:gdLst>
              <a:ahLst/>
              <a:cxnLst>
                <a:cxn ang="T10">
                  <a:pos x="T0" y="T1"/>
                </a:cxn>
                <a:cxn ang="T11">
                  <a:pos x="T2" y="T3"/>
                </a:cxn>
                <a:cxn ang="T12">
                  <a:pos x="T4" y="T5"/>
                </a:cxn>
                <a:cxn ang="T13">
                  <a:pos x="T6" y="T7"/>
                </a:cxn>
                <a:cxn ang="T14">
                  <a:pos x="T8" y="T9"/>
                </a:cxn>
              </a:cxnLst>
              <a:rect l="T15" t="T16" r="T17" b="T18"/>
              <a:pathLst>
                <a:path w="275" h="312">
                  <a:moveTo>
                    <a:pt x="263" y="312"/>
                  </a:moveTo>
                  <a:lnTo>
                    <a:pt x="0" y="11"/>
                  </a:lnTo>
                  <a:lnTo>
                    <a:pt x="13" y="0"/>
                  </a:lnTo>
                  <a:lnTo>
                    <a:pt x="275" y="301"/>
                  </a:lnTo>
                  <a:lnTo>
                    <a:pt x="263" y="312"/>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81" name="Freeform 339"/>
            <p:cNvSpPr>
              <a:spLocks noChangeArrowheads="1"/>
            </p:cNvSpPr>
            <p:nvPr/>
          </p:nvSpPr>
          <p:spPr bwMode="auto">
            <a:xfrm>
              <a:off x="1728357" y="628927"/>
              <a:ext cx="260862" cy="203687"/>
            </a:xfrm>
            <a:custGeom>
              <a:avLst/>
              <a:gdLst>
                <a:gd name="T0" fmla="*/ 2147483646 w 219"/>
                <a:gd name="T1" fmla="*/ 2147483646 h 171"/>
                <a:gd name="T2" fmla="*/ 0 w 219"/>
                <a:gd name="T3" fmla="*/ 2147483646 h 171"/>
                <a:gd name="T4" fmla="*/ 2147483646 w 219"/>
                <a:gd name="T5" fmla="*/ 0 h 171"/>
                <a:gd name="T6" fmla="*/ 2147483646 w 219"/>
                <a:gd name="T7" fmla="*/ 2147483646 h 171"/>
                <a:gd name="T8" fmla="*/ 2147483646 w 219"/>
                <a:gd name="T9" fmla="*/ 2147483646 h 171"/>
                <a:gd name="T10" fmla="*/ 0 60000 65536"/>
                <a:gd name="T11" fmla="*/ 0 60000 65536"/>
                <a:gd name="T12" fmla="*/ 0 60000 65536"/>
                <a:gd name="T13" fmla="*/ 0 60000 65536"/>
                <a:gd name="T14" fmla="*/ 0 60000 65536"/>
                <a:gd name="T15" fmla="*/ 0 w 219"/>
                <a:gd name="T16" fmla="*/ 0 h 171"/>
                <a:gd name="T17" fmla="*/ 219 w 219"/>
                <a:gd name="T18" fmla="*/ 171 h 171"/>
              </a:gdLst>
              <a:ahLst/>
              <a:cxnLst>
                <a:cxn ang="T10">
                  <a:pos x="T0" y="T1"/>
                </a:cxn>
                <a:cxn ang="T11">
                  <a:pos x="T2" y="T3"/>
                </a:cxn>
                <a:cxn ang="T12">
                  <a:pos x="T4" y="T5"/>
                </a:cxn>
                <a:cxn ang="T13">
                  <a:pos x="T6" y="T7"/>
                </a:cxn>
                <a:cxn ang="T14">
                  <a:pos x="T8" y="T9"/>
                </a:cxn>
              </a:cxnLst>
              <a:rect l="T15" t="T16" r="T17" b="T18"/>
              <a:pathLst>
                <a:path w="219" h="171">
                  <a:moveTo>
                    <a:pt x="11" y="171"/>
                  </a:moveTo>
                  <a:lnTo>
                    <a:pt x="0" y="157"/>
                  </a:lnTo>
                  <a:lnTo>
                    <a:pt x="209" y="0"/>
                  </a:lnTo>
                  <a:lnTo>
                    <a:pt x="219" y="12"/>
                  </a:lnTo>
                  <a:lnTo>
                    <a:pt x="11" y="171"/>
                  </a:lnTo>
                  <a:close/>
                </a:path>
              </a:pathLst>
            </a:custGeom>
            <a:solidFill>
              <a:srgbClr val="FFFFFF">
                <a:alpha val="7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82" name="Freeform 340"/>
            <p:cNvSpPr>
              <a:spLocks noChangeArrowheads="1"/>
            </p:cNvSpPr>
            <p:nvPr/>
          </p:nvSpPr>
          <p:spPr bwMode="auto">
            <a:xfrm>
              <a:off x="1465114" y="818320"/>
              <a:ext cx="278729" cy="240612"/>
            </a:xfrm>
            <a:custGeom>
              <a:avLst/>
              <a:gdLst>
                <a:gd name="T0" fmla="*/ 2147483646 w 234"/>
                <a:gd name="T1" fmla="*/ 2147483646 h 202"/>
                <a:gd name="T2" fmla="*/ 0 w 234"/>
                <a:gd name="T3" fmla="*/ 2147483646 h 202"/>
                <a:gd name="T4" fmla="*/ 2147483646 w 234"/>
                <a:gd name="T5" fmla="*/ 0 h 202"/>
                <a:gd name="T6" fmla="*/ 2147483646 w 234"/>
                <a:gd name="T7" fmla="*/ 2147483646 h 202"/>
                <a:gd name="T8" fmla="*/ 2147483646 w 234"/>
                <a:gd name="T9" fmla="*/ 2147483646 h 202"/>
                <a:gd name="T10" fmla="*/ 0 60000 65536"/>
                <a:gd name="T11" fmla="*/ 0 60000 65536"/>
                <a:gd name="T12" fmla="*/ 0 60000 65536"/>
                <a:gd name="T13" fmla="*/ 0 60000 65536"/>
                <a:gd name="T14" fmla="*/ 0 60000 65536"/>
                <a:gd name="T15" fmla="*/ 0 w 234"/>
                <a:gd name="T16" fmla="*/ 0 h 202"/>
                <a:gd name="T17" fmla="*/ 234 w 234"/>
                <a:gd name="T18" fmla="*/ 202 h 202"/>
              </a:gdLst>
              <a:ahLst/>
              <a:cxnLst>
                <a:cxn ang="T10">
                  <a:pos x="T0" y="T1"/>
                </a:cxn>
                <a:cxn ang="T11">
                  <a:pos x="T2" y="T3"/>
                </a:cxn>
                <a:cxn ang="T12">
                  <a:pos x="T4" y="T5"/>
                </a:cxn>
                <a:cxn ang="T13">
                  <a:pos x="T6" y="T7"/>
                </a:cxn>
                <a:cxn ang="T14">
                  <a:pos x="T8" y="T9"/>
                </a:cxn>
              </a:cxnLst>
              <a:rect l="T15" t="T16" r="T17" b="T18"/>
              <a:pathLst>
                <a:path w="234" h="202">
                  <a:moveTo>
                    <a:pt x="10" y="202"/>
                  </a:moveTo>
                  <a:lnTo>
                    <a:pt x="0" y="190"/>
                  </a:lnTo>
                  <a:lnTo>
                    <a:pt x="224" y="0"/>
                  </a:lnTo>
                  <a:lnTo>
                    <a:pt x="234" y="12"/>
                  </a:lnTo>
                  <a:lnTo>
                    <a:pt x="10" y="202"/>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83" name="Freeform 341"/>
            <p:cNvSpPr>
              <a:spLocks noChangeArrowheads="1"/>
            </p:cNvSpPr>
            <p:nvPr/>
          </p:nvSpPr>
          <p:spPr bwMode="auto">
            <a:xfrm>
              <a:off x="1031535" y="981507"/>
              <a:ext cx="444299" cy="77425"/>
            </a:xfrm>
            <a:custGeom>
              <a:avLst/>
              <a:gdLst>
                <a:gd name="T0" fmla="*/ 2147483646 w 373"/>
                <a:gd name="T1" fmla="*/ 2147483646 h 65"/>
                <a:gd name="T2" fmla="*/ 0 w 373"/>
                <a:gd name="T3" fmla="*/ 2147483646 h 65"/>
                <a:gd name="T4" fmla="*/ 2147483646 w 373"/>
                <a:gd name="T5" fmla="*/ 0 h 65"/>
                <a:gd name="T6" fmla="*/ 2147483646 w 373"/>
                <a:gd name="T7" fmla="*/ 2147483646 h 65"/>
                <a:gd name="T8" fmla="*/ 2147483646 w 373"/>
                <a:gd name="T9" fmla="*/ 2147483646 h 65"/>
                <a:gd name="T10" fmla="*/ 0 60000 65536"/>
                <a:gd name="T11" fmla="*/ 0 60000 65536"/>
                <a:gd name="T12" fmla="*/ 0 60000 65536"/>
                <a:gd name="T13" fmla="*/ 0 60000 65536"/>
                <a:gd name="T14" fmla="*/ 0 60000 65536"/>
                <a:gd name="T15" fmla="*/ 0 w 373"/>
                <a:gd name="T16" fmla="*/ 0 h 65"/>
                <a:gd name="T17" fmla="*/ 373 w 373"/>
                <a:gd name="T18" fmla="*/ 65 h 65"/>
              </a:gdLst>
              <a:ahLst/>
              <a:cxnLst>
                <a:cxn ang="T10">
                  <a:pos x="T0" y="T1"/>
                </a:cxn>
                <a:cxn ang="T11">
                  <a:pos x="T2" y="T3"/>
                </a:cxn>
                <a:cxn ang="T12">
                  <a:pos x="T4" y="T5"/>
                </a:cxn>
                <a:cxn ang="T13">
                  <a:pos x="T6" y="T7"/>
                </a:cxn>
                <a:cxn ang="T14">
                  <a:pos x="T8" y="T9"/>
                </a:cxn>
              </a:cxnLst>
              <a:rect l="T15" t="T16" r="T17" b="T18"/>
              <a:pathLst>
                <a:path w="373" h="65">
                  <a:moveTo>
                    <a:pt x="370" y="65"/>
                  </a:moveTo>
                  <a:lnTo>
                    <a:pt x="0" y="16"/>
                  </a:lnTo>
                  <a:lnTo>
                    <a:pt x="3" y="0"/>
                  </a:lnTo>
                  <a:lnTo>
                    <a:pt x="373" y="48"/>
                  </a:lnTo>
                  <a:lnTo>
                    <a:pt x="370" y="65"/>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84" name="Freeform 342"/>
            <p:cNvSpPr>
              <a:spLocks noChangeArrowheads="1"/>
            </p:cNvSpPr>
            <p:nvPr/>
          </p:nvSpPr>
          <p:spPr bwMode="auto">
            <a:xfrm>
              <a:off x="611060" y="986271"/>
              <a:ext cx="420476" cy="59557"/>
            </a:xfrm>
            <a:custGeom>
              <a:avLst/>
              <a:gdLst>
                <a:gd name="T0" fmla="*/ 2147483646 w 353"/>
                <a:gd name="T1" fmla="*/ 2147483646 h 50"/>
                <a:gd name="T2" fmla="*/ 0 w 353"/>
                <a:gd name="T3" fmla="*/ 2147483646 h 50"/>
                <a:gd name="T4" fmla="*/ 2147483646 w 353"/>
                <a:gd name="T5" fmla="*/ 0 h 50"/>
                <a:gd name="T6" fmla="*/ 2147483646 w 353"/>
                <a:gd name="T7" fmla="*/ 2147483646 h 50"/>
                <a:gd name="T8" fmla="*/ 2147483646 w 353"/>
                <a:gd name="T9" fmla="*/ 2147483646 h 50"/>
                <a:gd name="T10" fmla="*/ 0 60000 65536"/>
                <a:gd name="T11" fmla="*/ 0 60000 65536"/>
                <a:gd name="T12" fmla="*/ 0 60000 65536"/>
                <a:gd name="T13" fmla="*/ 0 60000 65536"/>
                <a:gd name="T14" fmla="*/ 0 60000 65536"/>
                <a:gd name="T15" fmla="*/ 0 w 353"/>
                <a:gd name="T16" fmla="*/ 0 h 50"/>
                <a:gd name="T17" fmla="*/ 353 w 353"/>
                <a:gd name="T18" fmla="*/ 50 h 50"/>
              </a:gdLst>
              <a:ahLst/>
              <a:cxnLst>
                <a:cxn ang="T10">
                  <a:pos x="T0" y="T1"/>
                </a:cxn>
                <a:cxn ang="T11">
                  <a:pos x="T2" y="T3"/>
                </a:cxn>
                <a:cxn ang="T12">
                  <a:pos x="T4" y="T5"/>
                </a:cxn>
                <a:cxn ang="T13">
                  <a:pos x="T6" y="T7"/>
                </a:cxn>
                <a:cxn ang="T14">
                  <a:pos x="T8" y="T9"/>
                </a:cxn>
              </a:cxnLst>
              <a:rect l="T15" t="T16" r="T17" b="T18"/>
              <a:pathLst>
                <a:path w="353" h="50">
                  <a:moveTo>
                    <a:pt x="2" y="50"/>
                  </a:moveTo>
                  <a:lnTo>
                    <a:pt x="0" y="35"/>
                  </a:lnTo>
                  <a:lnTo>
                    <a:pt x="351" y="0"/>
                  </a:lnTo>
                  <a:lnTo>
                    <a:pt x="353" y="17"/>
                  </a:lnTo>
                  <a:lnTo>
                    <a:pt x="2" y="50"/>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85" name="Freeform 343"/>
            <p:cNvSpPr>
              <a:spLocks noChangeArrowheads="1"/>
            </p:cNvSpPr>
            <p:nvPr/>
          </p:nvSpPr>
          <p:spPr bwMode="auto">
            <a:xfrm>
              <a:off x="66704" y="865966"/>
              <a:ext cx="549120" cy="184628"/>
            </a:xfrm>
            <a:custGeom>
              <a:avLst/>
              <a:gdLst>
                <a:gd name="T0" fmla="*/ 2147483646 w 461"/>
                <a:gd name="T1" fmla="*/ 2147483646 h 155"/>
                <a:gd name="T2" fmla="*/ 0 w 461"/>
                <a:gd name="T3" fmla="*/ 2147483646 h 155"/>
                <a:gd name="T4" fmla="*/ 2147483646 w 461"/>
                <a:gd name="T5" fmla="*/ 0 h 155"/>
                <a:gd name="T6" fmla="*/ 2147483646 w 461"/>
                <a:gd name="T7" fmla="*/ 2147483646 h 155"/>
                <a:gd name="T8" fmla="*/ 2147483646 w 461"/>
                <a:gd name="T9" fmla="*/ 2147483646 h 155"/>
                <a:gd name="T10" fmla="*/ 0 60000 65536"/>
                <a:gd name="T11" fmla="*/ 0 60000 65536"/>
                <a:gd name="T12" fmla="*/ 0 60000 65536"/>
                <a:gd name="T13" fmla="*/ 0 60000 65536"/>
                <a:gd name="T14" fmla="*/ 0 60000 65536"/>
                <a:gd name="T15" fmla="*/ 0 w 461"/>
                <a:gd name="T16" fmla="*/ 0 h 155"/>
                <a:gd name="T17" fmla="*/ 461 w 461"/>
                <a:gd name="T18" fmla="*/ 155 h 155"/>
              </a:gdLst>
              <a:ahLst/>
              <a:cxnLst>
                <a:cxn ang="T10">
                  <a:pos x="T0" y="T1"/>
                </a:cxn>
                <a:cxn ang="T11">
                  <a:pos x="T2" y="T3"/>
                </a:cxn>
                <a:cxn ang="T12">
                  <a:pos x="T4" y="T5"/>
                </a:cxn>
                <a:cxn ang="T13">
                  <a:pos x="T6" y="T7"/>
                </a:cxn>
                <a:cxn ang="T14">
                  <a:pos x="T8" y="T9"/>
                </a:cxn>
              </a:cxnLst>
              <a:rect l="T15" t="T16" r="T17" b="T18"/>
              <a:pathLst>
                <a:path w="461" h="155">
                  <a:moveTo>
                    <a:pt x="455" y="155"/>
                  </a:moveTo>
                  <a:lnTo>
                    <a:pt x="0" y="16"/>
                  </a:lnTo>
                  <a:lnTo>
                    <a:pt x="5" y="0"/>
                  </a:lnTo>
                  <a:lnTo>
                    <a:pt x="461" y="140"/>
                  </a:lnTo>
                  <a:lnTo>
                    <a:pt x="455" y="155"/>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86" name="Freeform 344"/>
            <p:cNvSpPr>
              <a:spLocks noChangeArrowheads="1"/>
            </p:cNvSpPr>
            <p:nvPr/>
          </p:nvSpPr>
          <p:spPr bwMode="auto">
            <a:xfrm>
              <a:off x="349007" y="1036299"/>
              <a:ext cx="259670" cy="84572"/>
            </a:xfrm>
            <a:custGeom>
              <a:avLst/>
              <a:gdLst>
                <a:gd name="T0" fmla="*/ 2147483646 w 218"/>
                <a:gd name="T1" fmla="*/ 2147483646 h 71"/>
                <a:gd name="T2" fmla="*/ 0 w 218"/>
                <a:gd name="T3" fmla="*/ 2147483646 h 71"/>
                <a:gd name="T4" fmla="*/ 2147483646 w 218"/>
                <a:gd name="T5" fmla="*/ 0 h 71"/>
                <a:gd name="T6" fmla="*/ 2147483646 w 218"/>
                <a:gd name="T7" fmla="*/ 2147483646 h 71"/>
                <a:gd name="T8" fmla="*/ 2147483646 w 218"/>
                <a:gd name="T9" fmla="*/ 2147483646 h 71"/>
                <a:gd name="T10" fmla="*/ 0 60000 65536"/>
                <a:gd name="T11" fmla="*/ 0 60000 65536"/>
                <a:gd name="T12" fmla="*/ 0 60000 65536"/>
                <a:gd name="T13" fmla="*/ 0 60000 65536"/>
                <a:gd name="T14" fmla="*/ 0 60000 65536"/>
                <a:gd name="T15" fmla="*/ 0 w 218"/>
                <a:gd name="T16" fmla="*/ 0 h 71"/>
                <a:gd name="T17" fmla="*/ 218 w 218"/>
                <a:gd name="T18" fmla="*/ 71 h 71"/>
              </a:gdLst>
              <a:ahLst/>
              <a:cxnLst>
                <a:cxn ang="T10">
                  <a:pos x="T0" y="T1"/>
                </a:cxn>
                <a:cxn ang="T11">
                  <a:pos x="T2" y="T3"/>
                </a:cxn>
                <a:cxn ang="T12">
                  <a:pos x="T4" y="T5"/>
                </a:cxn>
                <a:cxn ang="T13">
                  <a:pos x="T6" y="T7"/>
                </a:cxn>
                <a:cxn ang="T14">
                  <a:pos x="T8" y="T9"/>
                </a:cxn>
              </a:cxnLst>
              <a:rect l="T15" t="T16" r="T17" b="T18"/>
              <a:pathLst>
                <a:path w="218" h="71">
                  <a:moveTo>
                    <a:pt x="5" y="71"/>
                  </a:moveTo>
                  <a:lnTo>
                    <a:pt x="0" y="54"/>
                  </a:lnTo>
                  <a:lnTo>
                    <a:pt x="215" y="0"/>
                  </a:lnTo>
                  <a:lnTo>
                    <a:pt x="218" y="15"/>
                  </a:lnTo>
                  <a:lnTo>
                    <a:pt x="5" y="71"/>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87" name="Freeform 345"/>
            <p:cNvSpPr>
              <a:spLocks noChangeArrowheads="1"/>
            </p:cNvSpPr>
            <p:nvPr/>
          </p:nvSpPr>
          <p:spPr bwMode="auto">
            <a:xfrm>
              <a:off x="645603" y="1041064"/>
              <a:ext cx="825466" cy="232274"/>
            </a:xfrm>
            <a:custGeom>
              <a:avLst/>
              <a:gdLst>
                <a:gd name="T0" fmla="*/ 0 w 496"/>
                <a:gd name="T1" fmla="*/ 2147483646 h 140"/>
                <a:gd name="T2" fmla="*/ 0 w 496"/>
                <a:gd name="T3" fmla="*/ 2147483646 h 140"/>
                <a:gd name="T4" fmla="*/ 2147483646 w 496"/>
                <a:gd name="T5" fmla="*/ 2147483646 h 140"/>
                <a:gd name="T6" fmla="*/ 2147483646 w 496"/>
                <a:gd name="T7" fmla="*/ 2147483646 h 140"/>
                <a:gd name="T8" fmla="*/ 2147483646 w 496"/>
                <a:gd name="T9" fmla="*/ 0 h 140"/>
                <a:gd name="T10" fmla="*/ 2147483646 w 496"/>
                <a:gd name="T11" fmla="*/ 2147483646 h 140"/>
                <a:gd name="T12" fmla="*/ 0 w 496"/>
                <a:gd name="T13" fmla="*/ 2147483646 h 140"/>
                <a:gd name="T14" fmla="*/ 0 60000 65536"/>
                <a:gd name="T15" fmla="*/ 0 60000 65536"/>
                <a:gd name="T16" fmla="*/ 0 60000 65536"/>
                <a:gd name="T17" fmla="*/ 0 60000 65536"/>
                <a:gd name="T18" fmla="*/ 0 60000 65536"/>
                <a:gd name="T19" fmla="*/ 0 60000 65536"/>
                <a:gd name="T20" fmla="*/ 0 60000 65536"/>
                <a:gd name="T21" fmla="*/ 0 w 496"/>
                <a:gd name="T22" fmla="*/ 0 h 140"/>
                <a:gd name="T23" fmla="*/ 496 w 496"/>
                <a:gd name="T24" fmla="*/ 140 h 1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96" h="140">
                  <a:moveTo>
                    <a:pt x="0" y="140"/>
                  </a:moveTo>
                  <a:cubicBezTo>
                    <a:pt x="0" y="140"/>
                    <a:pt x="0" y="140"/>
                    <a:pt x="0" y="140"/>
                  </a:cubicBezTo>
                  <a:cubicBezTo>
                    <a:pt x="1" y="135"/>
                    <a:pt x="1" y="135"/>
                    <a:pt x="1" y="135"/>
                  </a:cubicBezTo>
                  <a:cubicBezTo>
                    <a:pt x="1" y="129"/>
                    <a:pt x="1" y="129"/>
                    <a:pt x="1" y="129"/>
                  </a:cubicBezTo>
                  <a:cubicBezTo>
                    <a:pt x="15" y="127"/>
                    <a:pt x="361" y="35"/>
                    <a:pt x="493" y="0"/>
                  </a:cubicBezTo>
                  <a:cubicBezTo>
                    <a:pt x="496" y="11"/>
                    <a:pt x="496" y="11"/>
                    <a:pt x="496" y="11"/>
                  </a:cubicBezTo>
                  <a:cubicBezTo>
                    <a:pt x="44" y="132"/>
                    <a:pt x="5" y="140"/>
                    <a:pt x="0" y="140"/>
                  </a:cubicBez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88" name="Freeform 346"/>
            <p:cNvSpPr>
              <a:spLocks noChangeArrowheads="1"/>
            </p:cNvSpPr>
            <p:nvPr/>
          </p:nvSpPr>
          <p:spPr bwMode="auto">
            <a:xfrm>
              <a:off x="645603" y="991036"/>
              <a:ext cx="391888" cy="284685"/>
            </a:xfrm>
            <a:custGeom>
              <a:avLst/>
              <a:gdLst>
                <a:gd name="T0" fmla="*/ 2147483646 w 329"/>
                <a:gd name="T1" fmla="*/ 2147483646 h 239"/>
                <a:gd name="T2" fmla="*/ 0 w 329"/>
                <a:gd name="T3" fmla="*/ 2147483646 h 239"/>
                <a:gd name="T4" fmla="*/ 2147483646 w 329"/>
                <a:gd name="T5" fmla="*/ 0 h 239"/>
                <a:gd name="T6" fmla="*/ 2147483646 w 329"/>
                <a:gd name="T7" fmla="*/ 2147483646 h 239"/>
                <a:gd name="T8" fmla="*/ 2147483646 w 329"/>
                <a:gd name="T9" fmla="*/ 2147483646 h 239"/>
                <a:gd name="T10" fmla="*/ 0 60000 65536"/>
                <a:gd name="T11" fmla="*/ 0 60000 65536"/>
                <a:gd name="T12" fmla="*/ 0 60000 65536"/>
                <a:gd name="T13" fmla="*/ 0 60000 65536"/>
                <a:gd name="T14" fmla="*/ 0 60000 65536"/>
                <a:gd name="T15" fmla="*/ 0 w 329"/>
                <a:gd name="T16" fmla="*/ 0 h 239"/>
                <a:gd name="T17" fmla="*/ 329 w 329"/>
                <a:gd name="T18" fmla="*/ 239 h 239"/>
              </a:gdLst>
              <a:ahLst/>
              <a:cxnLst>
                <a:cxn ang="T10">
                  <a:pos x="T0" y="T1"/>
                </a:cxn>
                <a:cxn ang="T11">
                  <a:pos x="T2" y="T3"/>
                </a:cxn>
                <a:cxn ang="T12">
                  <a:pos x="T4" y="T5"/>
                </a:cxn>
                <a:cxn ang="T13">
                  <a:pos x="T6" y="T7"/>
                </a:cxn>
                <a:cxn ang="T14">
                  <a:pos x="T8" y="T9"/>
                </a:cxn>
              </a:cxnLst>
              <a:rect l="T15" t="T16" r="T17" b="T18"/>
              <a:pathLst>
                <a:path w="329" h="239">
                  <a:moveTo>
                    <a:pt x="8" y="239"/>
                  </a:moveTo>
                  <a:lnTo>
                    <a:pt x="0" y="225"/>
                  </a:lnTo>
                  <a:lnTo>
                    <a:pt x="321" y="0"/>
                  </a:lnTo>
                  <a:lnTo>
                    <a:pt x="329" y="14"/>
                  </a:lnTo>
                  <a:lnTo>
                    <a:pt x="8" y="239"/>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89" name="Freeform 347"/>
            <p:cNvSpPr>
              <a:spLocks noChangeArrowheads="1"/>
            </p:cNvSpPr>
            <p:nvPr/>
          </p:nvSpPr>
          <p:spPr bwMode="auto">
            <a:xfrm>
              <a:off x="1041064" y="818320"/>
              <a:ext cx="694440" cy="172717"/>
            </a:xfrm>
            <a:custGeom>
              <a:avLst/>
              <a:gdLst>
                <a:gd name="T0" fmla="*/ 2147483646 w 583"/>
                <a:gd name="T1" fmla="*/ 2147483646 h 145"/>
                <a:gd name="T2" fmla="*/ 0 w 583"/>
                <a:gd name="T3" fmla="*/ 2147483646 h 145"/>
                <a:gd name="T4" fmla="*/ 2147483646 w 583"/>
                <a:gd name="T5" fmla="*/ 0 h 145"/>
                <a:gd name="T6" fmla="*/ 2147483646 w 583"/>
                <a:gd name="T7" fmla="*/ 2147483646 h 145"/>
                <a:gd name="T8" fmla="*/ 2147483646 w 583"/>
                <a:gd name="T9" fmla="*/ 2147483646 h 145"/>
                <a:gd name="T10" fmla="*/ 0 60000 65536"/>
                <a:gd name="T11" fmla="*/ 0 60000 65536"/>
                <a:gd name="T12" fmla="*/ 0 60000 65536"/>
                <a:gd name="T13" fmla="*/ 0 60000 65536"/>
                <a:gd name="T14" fmla="*/ 0 60000 65536"/>
                <a:gd name="T15" fmla="*/ 0 w 583"/>
                <a:gd name="T16" fmla="*/ 0 h 145"/>
                <a:gd name="T17" fmla="*/ 583 w 583"/>
                <a:gd name="T18" fmla="*/ 145 h 145"/>
              </a:gdLst>
              <a:ahLst/>
              <a:cxnLst>
                <a:cxn ang="T10">
                  <a:pos x="T0" y="T1"/>
                </a:cxn>
                <a:cxn ang="T11">
                  <a:pos x="T2" y="T3"/>
                </a:cxn>
                <a:cxn ang="T12">
                  <a:pos x="T4" y="T5"/>
                </a:cxn>
                <a:cxn ang="T13">
                  <a:pos x="T6" y="T7"/>
                </a:cxn>
                <a:cxn ang="T14">
                  <a:pos x="T8" y="T9"/>
                </a:cxn>
              </a:cxnLst>
              <a:rect l="T15" t="T16" r="T17" b="T18"/>
              <a:pathLst>
                <a:path w="583" h="145">
                  <a:moveTo>
                    <a:pt x="3" y="145"/>
                  </a:moveTo>
                  <a:lnTo>
                    <a:pt x="0" y="128"/>
                  </a:lnTo>
                  <a:lnTo>
                    <a:pt x="578" y="0"/>
                  </a:lnTo>
                  <a:lnTo>
                    <a:pt x="583" y="15"/>
                  </a:lnTo>
                  <a:lnTo>
                    <a:pt x="3" y="145"/>
                  </a:lnTo>
                  <a:close/>
                </a:path>
              </a:pathLst>
            </a:custGeom>
            <a:solidFill>
              <a:srgbClr val="FFFFFF">
                <a:alpha val="7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90" name="Freeform 348"/>
            <p:cNvSpPr>
              <a:spLocks noChangeArrowheads="1"/>
            </p:cNvSpPr>
            <p:nvPr/>
          </p:nvSpPr>
          <p:spPr bwMode="auto">
            <a:xfrm>
              <a:off x="1463922" y="1052976"/>
              <a:ext cx="121497" cy="349007"/>
            </a:xfrm>
            <a:custGeom>
              <a:avLst/>
              <a:gdLst>
                <a:gd name="T0" fmla="*/ 2147483646 w 102"/>
                <a:gd name="T1" fmla="*/ 2147483646 h 293"/>
                <a:gd name="T2" fmla="*/ 0 w 102"/>
                <a:gd name="T3" fmla="*/ 2147483646 h 293"/>
                <a:gd name="T4" fmla="*/ 2147483646 w 102"/>
                <a:gd name="T5" fmla="*/ 0 h 293"/>
                <a:gd name="T6" fmla="*/ 2147483646 w 102"/>
                <a:gd name="T7" fmla="*/ 2147483646 h 293"/>
                <a:gd name="T8" fmla="*/ 2147483646 w 102"/>
                <a:gd name="T9" fmla="*/ 2147483646 h 293"/>
                <a:gd name="T10" fmla="*/ 0 60000 65536"/>
                <a:gd name="T11" fmla="*/ 0 60000 65536"/>
                <a:gd name="T12" fmla="*/ 0 60000 65536"/>
                <a:gd name="T13" fmla="*/ 0 60000 65536"/>
                <a:gd name="T14" fmla="*/ 0 60000 65536"/>
                <a:gd name="T15" fmla="*/ 0 w 102"/>
                <a:gd name="T16" fmla="*/ 0 h 293"/>
                <a:gd name="T17" fmla="*/ 102 w 102"/>
                <a:gd name="T18" fmla="*/ 293 h 293"/>
              </a:gdLst>
              <a:ahLst/>
              <a:cxnLst>
                <a:cxn ang="T10">
                  <a:pos x="T0" y="T1"/>
                </a:cxn>
                <a:cxn ang="T11">
                  <a:pos x="T2" y="T3"/>
                </a:cxn>
                <a:cxn ang="T12">
                  <a:pos x="T4" y="T5"/>
                </a:cxn>
                <a:cxn ang="T13">
                  <a:pos x="T6" y="T7"/>
                </a:cxn>
                <a:cxn ang="T14">
                  <a:pos x="T8" y="T9"/>
                </a:cxn>
              </a:cxnLst>
              <a:rect l="T15" t="T16" r="T17" b="T18"/>
              <a:pathLst>
                <a:path w="102" h="293">
                  <a:moveTo>
                    <a:pt x="85" y="293"/>
                  </a:moveTo>
                  <a:lnTo>
                    <a:pt x="0" y="4"/>
                  </a:lnTo>
                  <a:lnTo>
                    <a:pt x="17" y="0"/>
                  </a:lnTo>
                  <a:lnTo>
                    <a:pt x="102" y="289"/>
                  </a:lnTo>
                  <a:lnTo>
                    <a:pt x="85" y="293"/>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91" name="Freeform 349"/>
            <p:cNvSpPr>
              <a:spLocks noChangeArrowheads="1"/>
            </p:cNvSpPr>
            <p:nvPr/>
          </p:nvSpPr>
          <p:spPr bwMode="auto">
            <a:xfrm>
              <a:off x="1278103" y="549120"/>
              <a:ext cx="701587" cy="92910"/>
            </a:xfrm>
            <a:custGeom>
              <a:avLst/>
              <a:gdLst>
                <a:gd name="T0" fmla="*/ 2147483646 w 589"/>
                <a:gd name="T1" fmla="*/ 2147483646 h 78"/>
                <a:gd name="T2" fmla="*/ 0 w 589"/>
                <a:gd name="T3" fmla="*/ 2147483646 h 78"/>
                <a:gd name="T4" fmla="*/ 1689834825 w 589"/>
                <a:gd name="T5" fmla="*/ 0 h 78"/>
                <a:gd name="T6" fmla="*/ 2147483646 w 589"/>
                <a:gd name="T7" fmla="*/ 2147483646 h 78"/>
                <a:gd name="T8" fmla="*/ 2147483646 w 589"/>
                <a:gd name="T9" fmla="*/ 2147483646 h 78"/>
                <a:gd name="T10" fmla="*/ 0 60000 65536"/>
                <a:gd name="T11" fmla="*/ 0 60000 65536"/>
                <a:gd name="T12" fmla="*/ 0 60000 65536"/>
                <a:gd name="T13" fmla="*/ 0 60000 65536"/>
                <a:gd name="T14" fmla="*/ 0 60000 65536"/>
                <a:gd name="T15" fmla="*/ 0 w 589"/>
                <a:gd name="T16" fmla="*/ 0 h 78"/>
                <a:gd name="T17" fmla="*/ 589 w 589"/>
                <a:gd name="T18" fmla="*/ 78 h 78"/>
              </a:gdLst>
              <a:ahLst/>
              <a:cxnLst>
                <a:cxn ang="T10">
                  <a:pos x="T0" y="T1"/>
                </a:cxn>
                <a:cxn ang="T11">
                  <a:pos x="T2" y="T3"/>
                </a:cxn>
                <a:cxn ang="T12">
                  <a:pos x="T4" y="T5"/>
                </a:cxn>
                <a:cxn ang="T13">
                  <a:pos x="T6" y="T7"/>
                </a:cxn>
                <a:cxn ang="T14">
                  <a:pos x="T8" y="T9"/>
                </a:cxn>
              </a:cxnLst>
              <a:rect l="T15" t="T16" r="T17" b="T18"/>
              <a:pathLst>
                <a:path w="589" h="78">
                  <a:moveTo>
                    <a:pt x="587" y="78"/>
                  </a:moveTo>
                  <a:lnTo>
                    <a:pt x="0" y="16"/>
                  </a:lnTo>
                  <a:lnTo>
                    <a:pt x="1" y="0"/>
                  </a:lnTo>
                  <a:lnTo>
                    <a:pt x="589" y="61"/>
                  </a:lnTo>
                  <a:lnTo>
                    <a:pt x="587" y="78"/>
                  </a:lnTo>
                  <a:close/>
                </a:path>
              </a:pathLst>
            </a:custGeom>
            <a:solidFill>
              <a:srgbClr val="FFFFFF">
                <a:alpha val="7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92" name="Freeform 350"/>
            <p:cNvSpPr>
              <a:spLocks noChangeArrowheads="1"/>
            </p:cNvSpPr>
            <p:nvPr/>
          </p:nvSpPr>
          <p:spPr bwMode="auto">
            <a:xfrm>
              <a:off x="1275721" y="269200"/>
              <a:ext cx="401417" cy="294214"/>
            </a:xfrm>
            <a:custGeom>
              <a:avLst/>
              <a:gdLst>
                <a:gd name="T0" fmla="*/ 2147483646 w 337"/>
                <a:gd name="T1" fmla="*/ 2147483646 h 247"/>
                <a:gd name="T2" fmla="*/ 0 w 337"/>
                <a:gd name="T3" fmla="*/ 2147483646 h 247"/>
                <a:gd name="T4" fmla="*/ 2147483646 w 337"/>
                <a:gd name="T5" fmla="*/ 0 h 247"/>
                <a:gd name="T6" fmla="*/ 2147483646 w 337"/>
                <a:gd name="T7" fmla="*/ 2147483646 h 247"/>
                <a:gd name="T8" fmla="*/ 2147483646 w 337"/>
                <a:gd name="T9" fmla="*/ 2147483646 h 247"/>
                <a:gd name="T10" fmla="*/ 0 60000 65536"/>
                <a:gd name="T11" fmla="*/ 0 60000 65536"/>
                <a:gd name="T12" fmla="*/ 0 60000 65536"/>
                <a:gd name="T13" fmla="*/ 0 60000 65536"/>
                <a:gd name="T14" fmla="*/ 0 60000 65536"/>
                <a:gd name="T15" fmla="*/ 0 w 337"/>
                <a:gd name="T16" fmla="*/ 0 h 247"/>
                <a:gd name="T17" fmla="*/ 337 w 337"/>
                <a:gd name="T18" fmla="*/ 247 h 247"/>
              </a:gdLst>
              <a:ahLst/>
              <a:cxnLst>
                <a:cxn ang="T10">
                  <a:pos x="T0" y="T1"/>
                </a:cxn>
                <a:cxn ang="T11">
                  <a:pos x="T2" y="T3"/>
                </a:cxn>
                <a:cxn ang="T12">
                  <a:pos x="T4" y="T5"/>
                </a:cxn>
                <a:cxn ang="T13">
                  <a:pos x="T6" y="T7"/>
                </a:cxn>
                <a:cxn ang="T14">
                  <a:pos x="T8" y="T9"/>
                </a:cxn>
              </a:cxnLst>
              <a:rect l="T15" t="T16" r="T17" b="T18"/>
              <a:pathLst>
                <a:path w="337" h="247">
                  <a:moveTo>
                    <a:pt x="10" y="247"/>
                  </a:moveTo>
                  <a:lnTo>
                    <a:pt x="0" y="233"/>
                  </a:lnTo>
                  <a:lnTo>
                    <a:pt x="327" y="0"/>
                  </a:lnTo>
                  <a:lnTo>
                    <a:pt x="337" y="13"/>
                  </a:lnTo>
                  <a:lnTo>
                    <a:pt x="10" y="247"/>
                  </a:lnTo>
                  <a:close/>
                </a:path>
              </a:pathLst>
            </a:custGeom>
            <a:solidFill>
              <a:srgbClr val="FFFFFF">
                <a:alpha val="89018"/>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93" name="Freeform 351"/>
            <p:cNvSpPr>
              <a:spLocks noChangeArrowheads="1"/>
            </p:cNvSpPr>
            <p:nvPr/>
          </p:nvSpPr>
          <p:spPr bwMode="auto">
            <a:xfrm>
              <a:off x="58367" y="435960"/>
              <a:ext cx="192966" cy="437152"/>
            </a:xfrm>
            <a:custGeom>
              <a:avLst/>
              <a:gdLst>
                <a:gd name="T0" fmla="*/ 2147483646 w 162"/>
                <a:gd name="T1" fmla="*/ 2147483646 h 367"/>
                <a:gd name="T2" fmla="*/ 0 w 162"/>
                <a:gd name="T3" fmla="*/ 2147483646 h 367"/>
                <a:gd name="T4" fmla="*/ 2147483646 w 162"/>
                <a:gd name="T5" fmla="*/ 0 h 367"/>
                <a:gd name="T6" fmla="*/ 2147483646 w 162"/>
                <a:gd name="T7" fmla="*/ 2147483646 h 367"/>
                <a:gd name="T8" fmla="*/ 2147483646 w 162"/>
                <a:gd name="T9" fmla="*/ 2147483646 h 367"/>
                <a:gd name="T10" fmla="*/ 0 60000 65536"/>
                <a:gd name="T11" fmla="*/ 0 60000 65536"/>
                <a:gd name="T12" fmla="*/ 0 60000 65536"/>
                <a:gd name="T13" fmla="*/ 0 60000 65536"/>
                <a:gd name="T14" fmla="*/ 0 60000 65536"/>
                <a:gd name="T15" fmla="*/ 0 w 162"/>
                <a:gd name="T16" fmla="*/ 0 h 367"/>
                <a:gd name="T17" fmla="*/ 162 w 162"/>
                <a:gd name="T18" fmla="*/ 367 h 367"/>
              </a:gdLst>
              <a:ahLst/>
              <a:cxnLst>
                <a:cxn ang="T10">
                  <a:pos x="T0" y="T1"/>
                </a:cxn>
                <a:cxn ang="T11">
                  <a:pos x="T2" y="T3"/>
                </a:cxn>
                <a:cxn ang="T12">
                  <a:pos x="T4" y="T5"/>
                </a:cxn>
                <a:cxn ang="T13">
                  <a:pos x="T6" y="T7"/>
                </a:cxn>
                <a:cxn ang="T14">
                  <a:pos x="T8" y="T9"/>
                </a:cxn>
              </a:cxnLst>
              <a:rect l="T15" t="T16" r="T17" b="T18"/>
              <a:pathLst>
                <a:path w="162" h="367">
                  <a:moveTo>
                    <a:pt x="15" y="367"/>
                  </a:moveTo>
                  <a:lnTo>
                    <a:pt x="0" y="361"/>
                  </a:lnTo>
                  <a:lnTo>
                    <a:pt x="147" y="0"/>
                  </a:lnTo>
                  <a:lnTo>
                    <a:pt x="162" y="5"/>
                  </a:lnTo>
                  <a:lnTo>
                    <a:pt x="15" y="367"/>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94" name="Freeform 352"/>
            <p:cNvSpPr>
              <a:spLocks noChangeArrowheads="1"/>
            </p:cNvSpPr>
            <p:nvPr/>
          </p:nvSpPr>
          <p:spPr bwMode="auto">
            <a:xfrm>
              <a:off x="242994" y="427623"/>
              <a:ext cx="303743" cy="419284"/>
            </a:xfrm>
            <a:custGeom>
              <a:avLst/>
              <a:gdLst>
                <a:gd name="T0" fmla="*/ 2147483646 w 255"/>
                <a:gd name="T1" fmla="*/ 2147483646 h 352"/>
                <a:gd name="T2" fmla="*/ 0 w 255"/>
                <a:gd name="T3" fmla="*/ 2147483646 h 352"/>
                <a:gd name="T4" fmla="*/ 2147483646 w 255"/>
                <a:gd name="T5" fmla="*/ 0 h 352"/>
                <a:gd name="T6" fmla="*/ 2147483646 w 255"/>
                <a:gd name="T7" fmla="*/ 2147483646 h 352"/>
                <a:gd name="T8" fmla="*/ 2147483646 w 255"/>
                <a:gd name="T9" fmla="*/ 2147483646 h 352"/>
                <a:gd name="T10" fmla="*/ 0 60000 65536"/>
                <a:gd name="T11" fmla="*/ 0 60000 65536"/>
                <a:gd name="T12" fmla="*/ 0 60000 65536"/>
                <a:gd name="T13" fmla="*/ 0 60000 65536"/>
                <a:gd name="T14" fmla="*/ 0 60000 65536"/>
                <a:gd name="T15" fmla="*/ 0 w 255"/>
                <a:gd name="T16" fmla="*/ 0 h 352"/>
                <a:gd name="T17" fmla="*/ 255 w 255"/>
                <a:gd name="T18" fmla="*/ 352 h 352"/>
              </a:gdLst>
              <a:ahLst/>
              <a:cxnLst>
                <a:cxn ang="T10">
                  <a:pos x="T0" y="T1"/>
                </a:cxn>
                <a:cxn ang="T11">
                  <a:pos x="T2" y="T3"/>
                </a:cxn>
                <a:cxn ang="T12">
                  <a:pos x="T4" y="T5"/>
                </a:cxn>
                <a:cxn ang="T13">
                  <a:pos x="T6" y="T7"/>
                </a:cxn>
                <a:cxn ang="T14">
                  <a:pos x="T8" y="T9"/>
                </a:cxn>
              </a:cxnLst>
              <a:rect l="T15" t="T16" r="T17" b="T18"/>
              <a:pathLst>
                <a:path w="255" h="352">
                  <a:moveTo>
                    <a:pt x="242" y="352"/>
                  </a:moveTo>
                  <a:lnTo>
                    <a:pt x="0" y="10"/>
                  </a:lnTo>
                  <a:lnTo>
                    <a:pt x="13" y="0"/>
                  </a:lnTo>
                  <a:lnTo>
                    <a:pt x="255" y="343"/>
                  </a:lnTo>
                  <a:lnTo>
                    <a:pt x="242" y="352"/>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95" name="Freeform 353"/>
            <p:cNvSpPr>
              <a:spLocks noChangeArrowheads="1"/>
            </p:cNvSpPr>
            <p:nvPr/>
          </p:nvSpPr>
          <p:spPr bwMode="auto">
            <a:xfrm>
              <a:off x="545546" y="824275"/>
              <a:ext cx="500282" cy="173908"/>
            </a:xfrm>
            <a:custGeom>
              <a:avLst/>
              <a:gdLst>
                <a:gd name="T0" fmla="*/ 2147483646 w 420"/>
                <a:gd name="T1" fmla="*/ 2147483646 h 146"/>
                <a:gd name="T2" fmla="*/ 0 w 420"/>
                <a:gd name="T3" fmla="*/ 2147483646 h 146"/>
                <a:gd name="T4" fmla="*/ 2147483646 w 420"/>
                <a:gd name="T5" fmla="*/ 0 h 146"/>
                <a:gd name="T6" fmla="*/ 2147483646 w 420"/>
                <a:gd name="T7" fmla="*/ 2147483646 h 146"/>
                <a:gd name="T8" fmla="*/ 2147483646 w 420"/>
                <a:gd name="T9" fmla="*/ 2147483646 h 146"/>
                <a:gd name="T10" fmla="*/ 0 60000 65536"/>
                <a:gd name="T11" fmla="*/ 0 60000 65536"/>
                <a:gd name="T12" fmla="*/ 0 60000 65536"/>
                <a:gd name="T13" fmla="*/ 0 60000 65536"/>
                <a:gd name="T14" fmla="*/ 0 60000 65536"/>
                <a:gd name="T15" fmla="*/ 0 w 420"/>
                <a:gd name="T16" fmla="*/ 0 h 146"/>
                <a:gd name="T17" fmla="*/ 420 w 420"/>
                <a:gd name="T18" fmla="*/ 146 h 146"/>
              </a:gdLst>
              <a:ahLst/>
              <a:cxnLst>
                <a:cxn ang="T10">
                  <a:pos x="T0" y="T1"/>
                </a:cxn>
                <a:cxn ang="T11">
                  <a:pos x="T2" y="T3"/>
                </a:cxn>
                <a:cxn ang="T12">
                  <a:pos x="T4" y="T5"/>
                </a:cxn>
                <a:cxn ang="T13">
                  <a:pos x="T6" y="T7"/>
                </a:cxn>
                <a:cxn ang="T14">
                  <a:pos x="T8" y="T9"/>
                </a:cxn>
              </a:cxnLst>
              <a:rect l="T15" t="T16" r="T17" b="T18"/>
              <a:pathLst>
                <a:path w="420" h="146">
                  <a:moveTo>
                    <a:pt x="415" y="146"/>
                  </a:moveTo>
                  <a:lnTo>
                    <a:pt x="0" y="16"/>
                  </a:lnTo>
                  <a:lnTo>
                    <a:pt x="6" y="0"/>
                  </a:lnTo>
                  <a:lnTo>
                    <a:pt x="420" y="130"/>
                  </a:lnTo>
                  <a:lnTo>
                    <a:pt x="415" y="146"/>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96" name="Freeform 354"/>
            <p:cNvSpPr>
              <a:spLocks noChangeArrowheads="1"/>
            </p:cNvSpPr>
            <p:nvPr/>
          </p:nvSpPr>
          <p:spPr bwMode="auto">
            <a:xfrm>
              <a:off x="533635" y="831422"/>
              <a:ext cx="83380" cy="210834"/>
            </a:xfrm>
            <a:custGeom>
              <a:avLst/>
              <a:gdLst>
                <a:gd name="T0" fmla="*/ 2147483646 w 70"/>
                <a:gd name="T1" fmla="*/ 2147483646 h 177"/>
                <a:gd name="T2" fmla="*/ 0 w 70"/>
                <a:gd name="T3" fmla="*/ 2147483646 h 177"/>
                <a:gd name="T4" fmla="*/ 2147483646 w 70"/>
                <a:gd name="T5" fmla="*/ 0 h 177"/>
                <a:gd name="T6" fmla="*/ 2147483646 w 70"/>
                <a:gd name="T7" fmla="*/ 2147483646 h 177"/>
                <a:gd name="T8" fmla="*/ 2147483646 w 70"/>
                <a:gd name="T9" fmla="*/ 2147483646 h 177"/>
                <a:gd name="T10" fmla="*/ 0 60000 65536"/>
                <a:gd name="T11" fmla="*/ 0 60000 65536"/>
                <a:gd name="T12" fmla="*/ 0 60000 65536"/>
                <a:gd name="T13" fmla="*/ 0 60000 65536"/>
                <a:gd name="T14" fmla="*/ 0 60000 65536"/>
                <a:gd name="T15" fmla="*/ 0 w 70"/>
                <a:gd name="T16" fmla="*/ 0 h 177"/>
                <a:gd name="T17" fmla="*/ 70 w 70"/>
                <a:gd name="T18" fmla="*/ 177 h 177"/>
              </a:gdLst>
              <a:ahLst/>
              <a:cxnLst>
                <a:cxn ang="T10">
                  <a:pos x="T0" y="T1"/>
                </a:cxn>
                <a:cxn ang="T11">
                  <a:pos x="T2" y="T3"/>
                </a:cxn>
                <a:cxn ang="T12">
                  <a:pos x="T4" y="T5"/>
                </a:cxn>
                <a:cxn ang="T13">
                  <a:pos x="T6" y="T7"/>
                </a:cxn>
                <a:cxn ang="T14">
                  <a:pos x="T8" y="T9"/>
                </a:cxn>
              </a:cxnLst>
              <a:rect l="T15" t="T16" r="T17" b="T18"/>
              <a:pathLst>
                <a:path w="70" h="177">
                  <a:moveTo>
                    <a:pt x="53" y="177"/>
                  </a:moveTo>
                  <a:lnTo>
                    <a:pt x="0" y="4"/>
                  </a:lnTo>
                  <a:lnTo>
                    <a:pt x="17" y="0"/>
                  </a:lnTo>
                  <a:lnTo>
                    <a:pt x="70" y="172"/>
                  </a:lnTo>
                  <a:lnTo>
                    <a:pt x="53" y="177"/>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97" name="Freeform 355"/>
            <p:cNvSpPr>
              <a:spLocks noChangeArrowheads="1"/>
            </p:cNvSpPr>
            <p:nvPr/>
          </p:nvSpPr>
          <p:spPr bwMode="auto">
            <a:xfrm>
              <a:off x="340668" y="826657"/>
              <a:ext cx="208451" cy="287067"/>
            </a:xfrm>
            <a:custGeom>
              <a:avLst/>
              <a:gdLst>
                <a:gd name="T0" fmla="*/ 2147483646 w 175"/>
                <a:gd name="T1" fmla="*/ 2147483646 h 241"/>
                <a:gd name="T2" fmla="*/ 0 w 175"/>
                <a:gd name="T3" fmla="*/ 2147483646 h 241"/>
                <a:gd name="T4" fmla="*/ 2147483646 w 175"/>
                <a:gd name="T5" fmla="*/ 0 h 241"/>
                <a:gd name="T6" fmla="*/ 2147483646 w 175"/>
                <a:gd name="T7" fmla="*/ 2147483646 h 241"/>
                <a:gd name="T8" fmla="*/ 2147483646 w 175"/>
                <a:gd name="T9" fmla="*/ 2147483646 h 241"/>
                <a:gd name="T10" fmla="*/ 0 60000 65536"/>
                <a:gd name="T11" fmla="*/ 0 60000 65536"/>
                <a:gd name="T12" fmla="*/ 0 60000 65536"/>
                <a:gd name="T13" fmla="*/ 0 60000 65536"/>
                <a:gd name="T14" fmla="*/ 0 60000 65536"/>
                <a:gd name="T15" fmla="*/ 0 w 175"/>
                <a:gd name="T16" fmla="*/ 0 h 241"/>
                <a:gd name="T17" fmla="*/ 175 w 175"/>
                <a:gd name="T18" fmla="*/ 241 h 241"/>
              </a:gdLst>
              <a:ahLst/>
              <a:cxnLst>
                <a:cxn ang="T10">
                  <a:pos x="T0" y="T1"/>
                </a:cxn>
                <a:cxn ang="T11">
                  <a:pos x="T2" y="T3"/>
                </a:cxn>
                <a:cxn ang="T12">
                  <a:pos x="T4" y="T5"/>
                </a:cxn>
                <a:cxn ang="T13">
                  <a:pos x="T6" y="T7"/>
                </a:cxn>
                <a:cxn ang="T14">
                  <a:pos x="T8" y="T9"/>
                </a:cxn>
              </a:cxnLst>
              <a:rect l="T15" t="T16" r="T17" b="T18"/>
              <a:pathLst>
                <a:path w="175" h="241">
                  <a:moveTo>
                    <a:pt x="13" y="241"/>
                  </a:moveTo>
                  <a:lnTo>
                    <a:pt x="0" y="231"/>
                  </a:lnTo>
                  <a:lnTo>
                    <a:pt x="162" y="0"/>
                  </a:lnTo>
                  <a:lnTo>
                    <a:pt x="175" y="10"/>
                  </a:lnTo>
                  <a:lnTo>
                    <a:pt x="13" y="241"/>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98" name="Freeform 356"/>
            <p:cNvSpPr>
              <a:spLocks noChangeArrowheads="1"/>
            </p:cNvSpPr>
            <p:nvPr/>
          </p:nvSpPr>
          <p:spPr bwMode="auto">
            <a:xfrm>
              <a:off x="233465" y="163188"/>
              <a:ext cx="344242" cy="281111"/>
            </a:xfrm>
            <a:custGeom>
              <a:avLst/>
              <a:gdLst>
                <a:gd name="T0" fmla="*/ 2147483646 w 289"/>
                <a:gd name="T1" fmla="*/ 2147483646 h 236"/>
                <a:gd name="T2" fmla="*/ 0 w 289"/>
                <a:gd name="T3" fmla="*/ 2147483646 h 236"/>
                <a:gd name="T4" fmla="*/ 2147483646 w 289"/>
                <a:gd name="T5" fmla="*/ 0 h 236"/>
                <a:gd name="T6" fmla="*/ 2147483646 w 289"/>
                <a:gd name="T7" fmla="*/ 2147483646 h 236"/>
                <a:gd name="T8" fmla="*/ 2147483646 w 289"/>
                <a:gd name="T9" fmla="*/ 2147483646 h 236"/>
                <a:gd name="T10" fmla="*/ 0 60000 65536"/>
                <a:gd name="T11" fmla="*/ 0 60000 65536"/>
                <a:gd name="T12" fmla="*/ 0 60000 65536"/>
                <a:gd name="T13" fmla="*/ 0 60000 65536"/>
                <a:gd name="T14" fmla="*/ 0 60000 65536"/>
                <a:gd name="T15" fmla="*/ 0 w 289"/>
                <a:gd name="T16" fmla="*/ 0 h 236"/>
                <a:gd name="T17" fmla="*/ 289 w 289"/>
                <a:gd name="T18" fmla="*/ 236 h 236"/>
              </a:gdLst>
              <a:ahLst/>
              <a:cxnLst>
                <a:cxn ang="T10">
                  <a:pos x="T0" y="T1"/>
                </a:cxn>
                <a:cxn ang="T11">
                  <a:pos x="T2" y="T3"/>
                </a:cxn>
                <a:cxn ang="T12">
                  <a:pos x="T4" y="T5"/>
                </a:cxn>
                <a:cxn ang="T13">
                  <a:pos x="T6" y="T7"/>
                </a:cxn>
                <a:cxn ang="T14">
                  <a:pos x="T8" y="T9"/>
                </a:cxn>
              </a:cxnLst>
              <a:rect l="T15" t="T16" r="T17" b="T18"/>
              <a:pathLst>
                <a:path w="289" h="236">
                  <a:moveTo>
                    <a:pt x="9" y="236"/>
                  </a:moveTo>
                  <a:lnTo>
                    <a:pt x="0" y="223"/>
                  </a:lnTo>
                  <a:lnTo>
                    <a:pt x="279" y="0"/>
                  </a:lnTo>
                  <a:lnTo>
                    <a:pt x="289" y="12"/>
                  </a:lnTo>
                  <a:lnTo>
                    <a:pt x="9" y="236"/>
                  </a:lnTo>
                  <a:close/>
                </a:path>
              </a:pathLst>
            </a:custGeom>
            <a:solidFill>
              <a:srgbClr val="FFFFFF">
                <a:alpha val="89018"/>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99" name="Freeform 357"/>
            <p:cNvSpPr>
              <a:spLocks noChangeArrowheads="1"/>
            </p:cNvSpPr>
            <p:nvPr/>
          </p:nvSpPr>
          <p:spPr bwMode="auto">
            <a:xfrm>
              <a:off x="558649" y="166761"/>
              <a:ext cx="364491" cy="434770"/>
            </a:xfrm>
            <a:custGeom>
              <a:avLst/>
              <a:gdLst>
                <a:gd name="T0" fmla="*/ 2147483646 w 306"/>
                <a:gd name="T1" fmla="*/ 2147483646 h 365"/>
                <a:gd name="T2" fmla="*/ 0 w 306"/>
                <a:gd name="T3" fmla="*/ 2147483646 h 365"/>
                <a:gd name="T4" fmla="*/ 2147483646 w 306"/>
                <a:gd name="T5" fmla="*/ 0 h 365"/>
                <a:gd name="T6" fmla="*/ 2147483646 w 306"/>
                <a:gd name="T7" fmla="*/ 2147483646 h 365"/>
                <a:gd name="T8" fmla="*/ 2147483646 w 306"/>
                <a:gd name="T9" fmla="*/ 2147483646 h 365"/>
                <a:gd name="T10" fmla="*/ 0 60000 65536"/>
                <a:gd name="T11" fmla="*/ 0 60000 65536"/>
                <a:gd name="T12" fmla="*/ 0 60000 65536"/>
                <a:gd name="T13" fmla="*/ 0 60000 65536"/>
                <a:gd name="T14" fmla="*/ 0 60000 65536"/>
                <a:gd name="T15" fmla="*/ 0 w 306"/>
                <a:gd name="T16" fmla="*/ 0 h 365"/>
                <a:gd name="T17" fmla="*/ 306 w 306"/>
                <a:gd name="T18" fmla="*/ 365 h 365"/>
              </a:gdLst>
              <a:ahLst/>
              <a:cxnLst>
                <a:cxn ang="T10">
                  <a:pos x="T0" y="T1"/>
                </a:cxn>
                <a:cxn ang="T11">
                  <a:pos x="T2" y="T3"/>
                </a:cxn>
                <a:cxn ang="T12">
                  <a:pos x="T4" y="T5"/>
                </a:cxn>
                <a:cxn ang="T13">
                  <a:pos x="T6" y="T7"/>
                </a:cxn>
                <a:cxn ang="T14">
                  <a:pos x="T8" y="T9"/>
                </a:cxn>
              </a:cxnLst>
              <a:rect l="T15" t="T16" r="T17" b="T18"/>
              <a:pathLst>
                <a:path w="306" h="365">
                  <a:moveTo>
                    <a:pt x="294" y="365"/>
                  </a:moveTo>
                  <a:lnTo>
                    <a:pt x="0" y="11"/>
                  </a:lnTo>
                  <a:lnTo>
                    <a:pt x="13" y="0"/>
                  </a:lnTo>
                  <a:lnTo>
                    <a:pt x="306" y="356"/>
                  </a:lnTo>
                  <a:lnTo>
                    <a:pt x="294" y="365"/>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00" name="Freeform 358"/>
            <p:cNvSpPr>
              <a:spLocks noChangeArrowheads="1"/>
            </p:cNvSpPr>
            <p:nvPr/>
          </p:nvSpPr>
          <p:spPr bwMode="auto">
            <a:xfrm>
              <a:off x="533635" y="580090"/>
              <a:ext cx="384741" cy="258480"/>
            </a:xfrm>
            <a:custGeom>
              <a:avLst/>
              <a:gdLst>
                <a:gd name="T0" fmla="*/ 2147483646 w 323"/>
                <a:gd name="T1" fmla="*/ 2147483646 h 217"/>
                <a:gd name="T2" fmla="*/ 0 w 323"/>
                <a:gd name="T3" fmla="*/ 2147483646 h 217"/>
                <a:gd name="T4" fmla="*/ 2147483646 w 323"/>
                <a:gd name="T5" fmla="*/ 0 h 217"/>
                <a:gd name="T6" fmla="*/ 2147483646 w 323"/>
                <a:gd name="T7" fmla="*/ 2147483646 h 217"/>
                <a:gd name="T8" fmla="*/ 2147483646 w 323"/>
                <a:gd name="T9" fmla="*/ 2147483646 h 217"/>
                <a:gd name="T10" fmla="*/ 0 60000 65536"/>
                <a:gd name="T11" fmla="*/ 0 60000 65536"/>
                <a:gd name="T12" fmla="*/ 0 60000 65536"/>
                <a:gd name="T13" fmla="*/ 0 60000 65536"/>
                <a:gd name="T14" fmla="*/ 0 60000 65536"/>
                <a:gd name="T15" fmla="*/ 0 w 323"/>
                <a:gd name="T16" fmla="*/ 0 h 217"/>
                <a:gd name="T17" fmla="*/ 323 w 323"/>
                <a:gd name="T18" fmla="*/ 217 h 217"/>
              </a:gdLst>
              <a:ahLst/>
              <a:cxnLst>
                <a:cxn ang="T10">
                  <a:pos x="T0" y="T1"/>
                </a:cxn>
                <a:cxn ang="T11">
                  <a:pos x="T2" y="T3"/>
                </a:cxn>
                <a:cxn ang="T12">
                  <a:pos x="T4" y="T5"/>
                </a:cxn>
                <a:cxn ang="T13">
                  <a:pos x="T6" y="T7"/>
                </a:cxn>
                <a:cxn ang="T14">
                  <a:pos x="T8" y="T9"/>
                </a:cxn>
              </a:cxnLst>
              <a:rect l="T15" t="T16" r="T17" b="T18"/>
              <a:pathLst>
                <a:path w="323" h="217">
                  <a:moveTo>
                    <a:pt x="9" y="217"/>
                  </a:moveTo>
                  <a:lnTo>
                    <a:pt x="0" y="203"/>
                  </a:lnTo>
                  <a:lnTo>
                    <a:pt x="315" y="0"/>
                  </a:lnTo>
                  <a:lnTo>
                    <a:pt x="323" y="14"/>
                  </a:lnTo>
                  <a:lnTo>
                    <a:pt x="9" y="217"/>
                  </a:lnTo>
                  <a:close/>
                </a:path>
              </a:pathLst>
            </a:custGeom>
            <a:solidFill>
              <a:srgbClr val="FFFFFF">
                <a:alpha val="7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01" name="Freeform 359"/>
            <p:cNvSpPr>
              <a:spLocks noChangeArrowheads="1"/>
            </p:cNvSpPr>
            <p:nvPr/>
          </p:nvSpPr>
          <p:spPr bwMode="auto">
            <a:xfrm>
              <a:off x="70278" y="824275"/>
              <a:ext cx="471695" cy="50028"/>
            </a:xfrm>
            <a:custGeom>
              <a:avLst/>
              <a:gdLst>
                <a:gd name="T0" fmla="*/ 0 w 396"/>
                <a:gd name="T1" fmla="*/ 2147483646 h 42"/>
                <a:gd name="T2" fmla="*/ 0 w 396"/>
                <a:gd name="T3" fmla="*/ 2147483646 h 42"/>
                <a:gd name="T4" fmla="*/ 2147483646 w 396"/>
                <a:gd name="T5" fmla="*/ 0 h 42"/>
                <a:gd name="T6" fmla="*/ 2147483646 w 396"/>
                <a:gd name="T7" fmla="*/ 2147483646 h 42"/>
                <a:gd name="T8" fmla="*/ 0 w 396"/>
                <a:gd name="T9" fmla="*/ 2147483646 h 42"/>
                <a:gd name="T10" fmla="*/ 0 60000 65536"/>
                <a:gd name="T11" fmla="*/ 0 60000 65536"/>
                <a:gd name="T12" fmla="*/ 0 60000 65536"/>
                <a:gd name="T13" fmla="*/ 0 60000 65536"/>
                <a:gd name="T14" fmla="*/ 0 60000 65536"/>
                <a:gd name="T15" fmla="*/ 0 w 396"/>
                <a:gd name="T16" fmla="*/ 0 h 42"/>
                <a:gd name="T17" fmla="*/ 396 w 396"/>
                <a:gd name="T18" fmla="*/ 42 h 42"/>
              </a:gdLst>
              <a:ahLst/>
              <a:cxnLst>
                <a:cxn ang="T10">
                  <a:pos x="T0" y="T1"/>
                </a:cxn>
                <a:cxn ang="T11">
                  <a:pos x="T2" y="T3"/>
                </a:cxn>
                <a:cxn ang="T12">
                  <a:pos x="T4" y="T5"/>
                </a:cxn>
                <a:cxn ang="T13">
                  <a:pos x="T6" y="T7"/>
                </a:cxn>
                <a:cxn ang="T14">
                  <a:pos x="T8" y="T9"/>
                </a:cxn>
              </a:cxnLst>
              <a:rect l="T15" t="T16" r="T17" b="T18"/>
              <a:pathLst>
                <a:path w="396" h="42">
                  <a:moveTo>
                    <a:pt x="0" y="42"/>
                  </a:moveTo>
                  <a:lnTo>
                    <a:pt x="0" y="25"/>
                  </a:lnTo>
                  <a:lnTo>
                    <a:pt x="395" y="0"/>
                  </a:lnTo>
                  <a:lnTo>
                    <a:pt x="396" y="17"/>
                  </a:lnTo>
                  <a:lnTo>
                    <a:pt x="0" y="42"/>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02" name="Freeform 360"/>
            <p:cNvSpPr>
              <a:spLocks noChangeArrowheads="1"/>
            </p:cNvSpPr>
            <p:nvPr/>
          </p:nvSpPr>
          <p:spPr bwMode="auto">
            <a:xfrm>
              <a:off x="914802" y="545546"/>
              <a:ext cx="368065" cy="53602"/>
            </a:xfrm>
            <a:custGeom>
              <a:avLst/>
              <a:gdLst>
                <a:gd name="T0" fmla="*/ 2147483646 w 309"/>
                <a:gd name="T1" fmla="*/ 2147483646 h 45"/>
                <a:gd name="T2" fmla="*/ 0 w 309"/>
                <a:gd name="T3" fmla="*/ 2147483646 h 45"/>
                <a:gd name="T4" fmla="*/ 2147483646 w 309"/>
                <a:gd name="T5" fmla="*/ 0 h 45"/>
                <a:gd name="T6" fmla="*/ 2147483646 w 309"/>
                <a:gd name="T7" fmla="*/ 2147483646 h 45"/>
                <a:gd name="T8" fmla="*/ 2147483646 w 309"/>
                <a:gd name="T9" fmla="*/ 2147483646 h 45"/>
                <a:gd name="T10" fmla="*/ 0 60000 65536"/>
                <a:gd name="T11" fmla="*/ 0 60000 65536"/>
                <a:gd name="T12" fmla="*/ 0 60000 65536"/>
                <a:gd name="T13" fmla="*/ 0 60000 65536"/>
                <a:gd name="T14" fmla="*/ 0 60000 65536"/>
                <a:gd name="T15" fmla="*/ 0 w 309"/>
                <a:gd name="T16" fmla="*/ 0 h 45"/>
                <a:gd name="T17" fmla="*/ 309 w 309"/>
                <a:gd name="T18" fmla="*/ 45 h 45"/>
              </a:gdLst>
              <a:ahLst/>
              <a:cxnLst>
                <a:cxn ang="T10">
                  <a:pos x="T0" y="T1"/>
                </a:cxn>
                <a:cxn ang="T11">
                  <a:pos x="T2" y="T3"/>
                </a:cxn>
                <a:cxn ang="T12">
                  <a:pos x="T4" y="T5"/>
                </a:cxn>
                <a:cxn ang="T13">
                  <a:pos x="T6" y="T7"/>
                </a:cxn>
                <a:cxn ang="T14">
                  <a:pos x="T8" y="T9"/>
                </a:cxn>
              </a:cxnLst>
              <a:rect l="T15" t="T16" r="T17" b="T18"/>
              <a:pathLst>
                <a:path w="309" h="45">
                  <a:moveTo>
                    <a:pt x="2" y="45"/>
                  </a:moveTo>
                  <a:lnTo>
                    <a:pt x="0" y="28"/>
                  </a:lnTo>
                  <a:lnTo>
                    <a:pt x="307" y="0"/>
                  </a:lnTo>
                  <a:lnTo>
                    <a:pt x="309" y="17"/>
                  </a:lnTo>
                  <a:lnTo>
                    <a:pt x="2" y="45"/>
                  </a:lnTo>
                  <a:close/>
                </a:path>
              </a:pathLst>
            </a:custGeom>
            <a:solidFill>
              <a:srgbClr val="FFFFFF">
                <a:alpha val="7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03" name="Freeform 361"/>
            <p:cNvSpPr>
              <a:spLocks noChangeArrowheads="1"/>
            </p:cNvSpPr>
            <p:nvPr/>
          </p:nvSpPr>
          <p:spPr bwMode="auto">
            <a:xfrm>
              <a:off x="1136357" y="41691"/>
              <a:ext cx="538399" cy="240612"/>
            </a:xfrm>
            <a:custGeom>
              <a:avLst/>
              <a:gdLst>
                <a:gd name="T0" fmla="*/ 2147483646 w 452"/>
                <a:gd name="T1" fmla="*/ 2147483646 h 202"/>
                <a:gd name="T2" fmla="*/ 0 w 452"/>
                <a:gd name="T3" fmla="*/ 2147483646 h 202"/>
                <a:gd name="T4" fmla="*/ 2147483646 w 452"/>
                <a:gd name="T5" fmla="*/ 0 h 202"/>
                <a:gd name="T6" fmla="*/ 2147483646 w 452"/>
                <a:gd name="T7" fmla="*/ 2147483646 h 202"/>
                <a:gd name="T8" fmla="*/ 2147483646 w 452"/>
                <a:gd name="T9" fmla="*/ 2147483646 h 202"/>
                <a:gd name="T10" fmla="*/ 0 60000 65536"/>
                <a:gd name="T11" fmla="*/ 0 60000 65536"/>
                <a:gd name="T12" fmla="*/ 0 60000 65536"/>
                <a:gd name="T13" fmla="*/ 0 60000 65536"/>
                <a:gd name="T14" fmla="*/ 0 60000 65536"/>
                <a:gd name="T15" fmla="*/ 0 w 452"/>
                <a:gd name="T16" fmla="*/ 0 h 202"/>
                <a:gd name="T17" fmla="*/ 452 w 452"/>
                <a:gd name="T18" fmla="*/ 202 h 202"/>
              </a:gdLst>
              <a:ahLst/>
              <a:cxnLst>
                <a:cxn ang="T10">
                  <a:pos x="T0" y="T1"/>
                </a:cxn>
                <a:cxn ang="T11">
                  <a:pos x="T2" y="T3"/>
                </a:cxn>
                <a:cxn ang="T12">
                  <a:pos x="T4" y="T5"/>
                </a:cxn>
                <a:cxn ang="T13">
                  <a:pos x="T6" y="T7"/>
                </a:cxn>
                <a:cxn ang="T14">
                  <a:pos x="T8" y="T9"/>
                </a:cxn>
              </a:cxnLst>
              <a:rect l="T15" t="T16" r="T17" b="T18"/>
              <a:pathLst>
                <a:path w="452" h="202">
                  <a:moveTo>
                    <a:pt x="447" y="202"/>
                  </a:moveTo>
                  <a:lnTo>
                    <a:pt x="0" y="14"/>
                  </a:lnTo>
                  <a:lnTo>
                    <a:pt x="7" y="0"/>
                  </a:lnTo>
                  <a:lnTo>
                    <a:pt x="452" y="188"/>
                  </a:lnTo>
                  <a:lnTo>
                    <a:pt x="447" y="202"/>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04" name="Freeform 362"/>
            <p:cNvSpPr>
              <a:spLocks noChangeArrowheads="1"/>
            </p:cNvSpPr>
            <p:nvPr/>
          </p:nvSpPr>
          <p:spPr bwMode="auto">
            <a:xfrm>
              <a:off x="562222" y="39308"/>
              <a:ext cx="580090" cy="138173"/>
            </a:xfrm>
            <a:custGeom>
              <a:avLst/>
              <a:gdLst>
                <a:gd name="T0" fmla="*/ 2147483646 w 487"/>
                <a:gd name="T1" fmla="*/ 2147483646 h 116"/>
                <a:gd name="T2" fmla="*/ 0 w 487"/>
                <a:gd name="T3" fmla="*/ 2147483646 h 116"/>
                <a:gd name="T4" fmla="*/ 2147483646 w 487"/>
                <a:gd name="T5" fmla="*/ 0 h 116"/>
                <a:gd name="T6" fmla="*/ 2147483646 w 487"/>
                <a:gd name="T7" fmla="*/ 2147483646 h 116"/>
                <a:gd name="T8" fmla="*/ 2147483646 w 487"/>
                <a:gd name="T9" fmla="*/ 2147483646 h 116"/>
                <a:gd name="T10" fmla="*/ 0 60000 65536"/>
                <a:gd name="T11" fmla="*/ 0 60000 65536"/>
                <a:gd name="T12" fmla="*/ 0 60000 65536"/>
                <a:gd name="T13" fmla="*/ 0 60000 65536"/>
                <a:gd name="T14" fmla="*/ 0 60000 65536"/>
                <a:gd name="T15" fmla="*/ 0 w 487"/>
                <a:gd name="T16" fmla="*/ 0 h 116"/>
                <a:gd name="T17" fmla="*/ 487 w 487"/>
                <a:gd name="T18" fmla="*/ 116 h 116"/>
              </a:gdLst>
              <a:ahLst/>
              <a:cxnLst>
                <a:cxn ang="T10">
                  <a:pos x="T0" y="T1"/>
                </a:cxn>
                <a:cxn ang="T11">
                  <a:pos x="T2" y="T3"/>
                </a:cxn>
                <a:cxn ang="T12">
                  <a:pos x="T4" y="T5"/>
                </a:cxn>
                <a:cxn ang="T13">
                  <a:pos x="T6" y="T7"/>
                </a:cxn>
                <a:cxn ang="T14">
                  <a:pos x="T8" y="T9"/>
                </a:cxn>
              </a:cxnLst>
              <a:rect l="T15" t="T16" r="T17" b="T18"/>
              <a:pathLst>
                <a:path w="487" h="116">
                  <a:moveTo>
                    <a:pt x="3" y="116"/>
                  </a:moveTo>
                  <a:lnTo>
                    <a:pt x="0" y="100"/>
                  </a:lnTo>
                  <a:lnTo>
                    <a:pt x="483" y="0"/>
                  </a:lnTo>
                  <a:lnTo>
                    <a:pt x="487" y="17"/>
                  </a:lnTo>
                  <a:lnTo>
                    <a:pt x="3" y="116"/>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05" name="Freeform 363"/>
            <p:cNvSpPr>
              <a:spLocks noChangeArrowheads="1"/>
            </p:cNvSpPr>
            <p:nvPr/>
          </p:nvSpPr>
          <p:spPr bwMode="auto">
            <a:xfrm>
              <a:off x="1131592" y="46455"/>
              <a:ext cx="160805" cy="512194"/>
            </a:xfrm>
            <a:custGeom>
              <a:avLst/>
              <a:gdLst>
                <a:gd name="T0" fmla="*/ 2147483646 w 135"/>
                <a:gd name="T1" fmla="*/ 2147483646 h 430"/>
                <a:gd name="T2" fmla="*/ 0 w 135"/>
                <a:gd name="T3" fmla="*/ 2147483646 h 430"/>
                <a:gd name="T4" fmla="*/ 2147483646 w 135"/>
                <a:gd name="T5" fmla="*/ 0 h 430"/>
                <a:gd name="T6" fmla="*/ 2147483646 w 135"/>
                <a:gd name="T7" fmla="*/ 2147483646 h 430"/>
                <a:gd name="T8" fmla="*/ 2147483646 w 135"/>
                <a:gd name="T9" fmla="*/ 2147483646 h 430"/>
                <a:gd name="T10" fmla="*/ 0 60000 65536"/>
                <a:gd name="T11" fmla="*/ 0 60000 65536"/>
                <a:gd name="T12" fmla="*/ 0 60000 65536"/>
                <a:gd name="T13" fmla="*/ 0 60000 65536"/>
                <a:gd name="T14" fmla="*/ 0 60000 65536"/>
                <a:gd name="T15" fmla="*/ 0 w 135"/>
                <a:gd name="T16" fmla="*/ 0 h 430"/>
                <a:gd name="T17" fmla="*/ 135 w 135"/>
                <a:gd name="T18" fmla="*/ 430 h 430"/>
              </a:gdLst>
              <a:ahLst/>
              <a:cxnLst>
                <a:cxn ang="T10">
                  <a:pos x="T0" y="T1"/>
                </a:cxn>
                <a:cxn ang="T11">
                  <a:pos x="T2" y="T3"/>
                </a:cxn>
                <a:cxn ang="T12">
                  <a:pos x="T4" y="T5"/>
                </a:cxn>
                <a:cxn ang="T13">
                  <a:pos x="T6" y="T7"/>
                </a:cxn>
                <a:cxn ang="T14">
                  <a:pos x="T8" y="T9"/>
                </a:cxn>
              </a:cxnLst>
              <a:rect l="T15" t="T16" r="T17" b="T18"/>
              <a:pathLst>
                <a:path w="135" h="430">
                  <a:moveTo>
                    <a:pt x="120" y="430"/>
                  </a:moveTo>
                  <a:lnTo>
                    <a:pt x="0" y="6"/>
                  </a:lnTo>
                  <a:lnTo>
                    <a:pt x="15" y="0"/>
                  </a:lnTo>
                  <a:lnTo>
                    <a:pt x="135" y="426"/>
                  </a:lnTo>
                  <a:lnTo>
                    <a:pt x="120" y="430"/>
                  </a:lnTo>
                  <a:close/>
                </a:path>
              </a:pathLst>
            </a:custGeom>
            <a:solidFill>
              <a:srgbClr val="FFFFFF">
                <a:alpha val="89018"/>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06" name="Freeform 364"/>
            <p:cNvSpPr>
              <a:spLocks noChangeArrowheads="1"/>
            </p:cNvSpPr>
            <p:nvPr/>
          </p:nvSpPr>
          <p:spPr bwMode="auto">
            <a:xfrm>
              <a:off x="896935" y="55984"/>
              <a:ext cx="247759" cy="534826"/>
            </a:xfrm>
            <a:custGeom>
              <a:avLst/>
              <a:gdLst>
                <a:gd name="T0" fmla="*/ 2147483646 w 208"/>
                <a:gd name="T1" fmla="*/ 2147483646 h 449"/>
                <a:gd name="T2" fmla="*/ 0 w 208"/>
                <a:gd name="T3" fmla="*/ 2147483646 h 449"/>
                <a:gd name="T4" fmla="*/ 2147483646 w 208"/>
                <a:gd name="T5" fmla="*/ 0 h 449"/>
                <a:gd name="T6" fmla="*/ 2147483646 w 208"/>
                <a:gd name="T7" fmla="*/ 2147483646 h 449"/>
                <a:gd name="T8" fmla="*/ 2147483646 w 208"/>
                <a:gd name="T9" fmla="*/ 2147483646 h 449"/>
                <a:gd name="T10" fmla="*/ 0 60000 65536"/>
                <a:gd name="T11" fmla="*/ 0 60000 65536"/>
                <a:gd name="T12" fmla="*/ 0 60000 65536"/>
                <a:gd name="T13" fmla="*/ 0 60000 65536"/>
                <a:gd name="T14" fmla="*/ 0 60000 65536"/>
                <a:gd name="T15" fmla="*/ 0 w 208"/>
                <a:gd name="T16" fmla="*/ 0 h 449"/>
                <a:gd name="T17" fmla="*/ 208 w 208"/>
                <a:gd name="T18" fmla="*/ 449 h 449"/>
              </a:gdLst>
              <a:ahLst/>
              <a:cxnLst>
                <a:cxn ang="T10">
                  <a:pos x="T0" y="T1"/>
                </a:cxn>
                <a:cxn ang="T11">
                  <a:pos x="T2" y="T3"/>
                </a:cxn>
                <a:cxn ang="T12">
                  <a:pos x="T4" y="T5"/>
                </a:cxn>
                <a:cxn ang="T13">
                  <a:pos x="T6" y="T7"/>
                </a:cxn>
                <a:cxn ang="T14">
                  <a:pos x="T8" y="T9"/>
                </a:cxn>
              </a:cxnLst>
              <a:rect l="T15" t="T16" r="T17" b="T18"/>
              <a:pathLst>
                <a:path w="208" h="449">
                  <a:moveTo>
                    <a:pt x="15" y="449"/>
                  </a:moveTo>
                  <a:lnTo>
                    <a:pt x="0" y="442"/>
                  </a:lnTo>
                  <a:lnTo>
                    <a:pt x="192" y="0"/>
                  </a:lnTo>
                  <a:lnTo>
                    <a:pt x="208" y="6"/>
                  </a:lnTo>
                  <a:lnTo>
                    <a:pt x="15" y="449"/>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07" name="Freeform 365"/>
            <p:cNvSpPr>
              <a:spLocks noChangeArrowheads="1"/>
            </p:cNvSpPr>
            <p:nvPr/>
          </p:nvSpPr>
          <p:spPr bwMode="auto">
            <a:xfrm>
              <a:off x="525297" y="169143"/>
              <a:ext cx="48837" cy="652750"/>
            </a:xfrm>
            <a:custGeom>
              <a:avLst/>
              <a:gdLst>
                <a:gd name="T0" fmla="*/ 2147483646 w 41"/>
                <a:gd name="T1" fmla="*/ 2147483646 h 548"/>
                <a:gd name="T2" fmla="*/ 0 w 41"/>
                <a:gd name="T3" fmla="*/ 2147483646 h 548"/>
                <a:gd name="T4" fmla="*/ 2147483646 w 41"/>
                <a:gd name="T5" fmla="*/ 0 h 548"/>
                <a:gd name="T6" fmla="*/ 2147483646 w 41"/>
                <a:gd name="T7" fmla="*/ 2147483646 h 548"/>
                <a:gd name="T8" fmla="*/ 2147483646 w 41"/>
                <a:gd name="T9" fmla="*/ 2147483646 h 548"/>
                <a:gd name="T10" fmla="*/ 0 60000 65536"/>
                <a:gd name="T11" fmla="*/ 0 60000 65536"/>
                <a:gd name="T12" fmla="*/ 0 60000 65536"/>
                <a:gd name="T13" fmla="*/ 0 60000 65536"/>
                <a:gd name="T14" fmla="*/ 0 60000 65536"/>
                <a:gd name="T15" fmla="*/ 0 w 41"/>
                <a:gd name="T16" fmla="*/ 0 h 548"/>
                <a:gd name="T17" fmla="*/ 41 w 41"/>
                <a:gd name="T18" fmla="*/ 548 h 548"/>
              </a:gdLst>
              <a:ahLst/>
              <a:cxnLst>
                <a:cxn ang="T10">
                  <a:pos x="T0" y="T1"/>
                </a:cxn>
                <a:cxn ang="T11">
                  <a:pos x="T2" y="T3"/>
                </a:cxn>
                <a:cxn ang="T12">
                  <a:pos x="T4" y="T5"/>
                </a:cxn>
                <a:cxn ang="T13">
                  <a:pos x="T6" y="T7"/>
                </a:cxn>
                <a:cxn ang="T14">
                  <a:pos x="T8" y="T9"/>
                </a:cxn>
              </a:cxnLst>
              <a:rect l="T15" t="T16" r="T17" b="T18"/>
              <a:pathLst>
                <a:path w="41" h="548">
                  <a:moveTo>
                    <a:pt x="17" y="548"/>
                  </a:moveTo>
                  <a:lnTo>
                    <a:pt x="0" y="548"/>
                  </a:lnTo>
                  <a:lnTo>
                    <a:pt x="24" y="0"/>
                  </a:lnTo>
                  <a:lnTo>
                    <a:pt x="41" y="2"/>
                  </a:lnTo>
                  <a:lnTo>
                    <a:pt x="17" y="548"/>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08" name="Freeform 366"/>
            <p:cNvSpPr>
              <a:spLocks noChangeArrowheads="1"/>
            </p:cNvSpPr>
            <p:nvPr/>
          </p:nvSpPr>
          <p:spPr bwMode="auto">
            <a:xfrm>
              <a:off x="1274530" y="551502"/>
              <a:ext cx="207260" cy="494327"/>
            </a:xfrm>
            <a:custGeom>
              <a:avLst/>
              <a:gdLst>
                <a:gd name="T0" fmla="*/ 2147483646 w 174"/>
                <a:gd name="T1" fmla="*/ 2147483646 h 415"/>
                <a:gd name="T2" fmla="*/ 0 w 174"/>
                <a:gd name="T3" fmla="*/ 2147483646 h 415"/>
                <a:gd name="T4" fmla="*/ 2147483646 w 174"/>
                <a:gd name="T5" fmla="*/ 0 h 415"/>
                <a:gd name="T6" fmla="*/ 2147483646 w 174"/>
                <a:gd name="T7" fmla="*/ 2147483646 h 415"/>
                <a:gd name="T8" fmla="*/ 2147483646 w 174"/>
                <a:gd name="T9" fmla="*/ 2147483646 h 415"/>
                <a:gd name="T10" fmla="*/ 0 60000 65536"/>
                <a:gd name="T11" fmla="*/ 0 60000 65536"/>
                <a:gd name="T12" fmla="*/ 0 60000 65536"/>
                <a:gd name="T13" fmla="*/ 0 60000 65536"/>
                <a:gd name="T14" fmla="*/ 0 60000 65536"/>
                <a:gd name="T15" fmla="*/ 0 w 174"/>
                <a:gd name="T16" fmla="*/ 0 h 415"/>
                <a:gd name="T17" fmla="*/ 174 w 174"/>
                <a:gd name="T18" fmla="*/ 415 h 415"/>
              </a:gdLst>
              <a:ahLst/>
              <a:cxnLst>
                <a:cxn ang="T10">
                  <a:pos x="T0" y="T1"/>
                </a:cxn>
                <a:cxn ang="T11">
                  <a:pos x="T2" y="T3"/>
                </a:cxn>
                <a:cxn ang="T12">
                  <a:pos x="T4" y="T5"/>
                </a:cxn>
                <a:cxn ang="T13">
                  <a:pos x="T6" y="T7"/>
                </a:cxn>
                <a:cxn ang="T14">
                  <a:pos x="T8" y="T9"/>
                </a:cxn>
              </a:cxnLst>
              <a:rect l="T15" t="T16" r="T17" b="T18"/>
              <a:pathLst>
                <a:path w="174" h="415">
                  <a:moveTo>
                    <a:pt x="160" y="415"/>
                  </a:moveTo>
                  <a:lnTo>
                    <a:pt x="0" y="6"/>
                  </a:lnTo>
                  <a:lnTo>
                    <a:pt x="15" y="0"/>
                  </a:lnTo>
                  <a:lnTo>
                    <a:pt x="174" y="409"/>
                  </a:lnTo>
                  <a:lnTo>
                    <a:pt x="160" y="415"/>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09" name="Freeform 367"/>
            <p:cNvSpPr>
              <a:spLocks noChangeArrowheads="1"/>
            </p:cNvSpPr>
            <p:nvPr/>
          </p:nvSpPr>
          <p:spPr bwMode="auto">
            <a:xfrm>
              <a:off x="911229" y="587237"/>
              <a:ext cx="126262" cy="391888"/>
            </a:xfrm>
            <a:custGeom>
              <a:avLst/>
              <a:gdLst>
                <a:gd name="T0" fmla="*/ 2147483646 w 106"/>
                <a:gd name="T1" fmla="*/ 2147483646 h 329"/>
                <a:gd name="T2" fmla="*/ 0 w 106"/>
                <a:gd name="T3" fmla="*/ 2147483646 h 329"/>
                <a:gd name="T4" fmla="*/ 2147483646 w 106"/>
                <a:gd name="T5" fmla="*/ 0 h 329"/>
                <a:gd name="T6" fmla="*/ 2147483646 w 106"/>
                <a:gd name="T7" fmla="*/ 2147483646 h 329"/>
                <a:gd name="T8" fmla="*/ 2147483646 w 106"/>
                <a:gd name="T9" fmla="*/ 2147483646 h 329"/>
                <a:gd name="T10" fmla="*/ 0 60000 65536"/>
                <a:gd name="T11" fmla="*/ 0 60000 65536"/>
                <a:gd name="T12" fmla="*/ 0 60000 65536"/>
                <a:gd name="T13" fmla="*/ 0 60000 65536"/>
                <a:gd name="T14" fmla="*/ 0 60000 65536"/>
                <a:gd name="T15" fmla="*/ 0 w 106"/>
                <a:gd name="T16" fmla="*/ 0 h 329"/>
                <a:gd name="T17" fmla="*/ 106 w 106"/>
                <a:gd name="T18" fmla="*/ 329 h 329"/>
              </a:gdLst>
              <a:ahLst/>
              <a:cxnLst>
                <a:cxn ang="T10">
                  <a:pos x="T0" y="T1"/>
                </a:cxn>
                <a:cxn ang="T11">
                  <a:pos x="T2" y="T3"/>
                </a:cxn>
                <a:cxn ang="T12">
                  <a:pos x="T4" y="T5"/>
                </a:cxn>
                <a:cxn ang="T13">
                  <a:pos x="T6" y="T7"/>
                </a:cxn>
                <a:cxn ang="T14">
                  <a:pos x="T8" y="T9"/>
                </a:cxn>
              </a:cxnLst>
              <a:rect l="T15" t="T16" r="T17" b="T18"/>
              <a:pathLst>
                <a:path w="106" h="329">
                  <a:moveTo>
                    <a:pt x="90" y="329"/>
                  </a:moveTo>
                  <a:lnTo>
                    <a:pt x="0" y="5"/>
                  </a:lnTo>
                  <a:lnTo>
                    <a:pt x="16" y="0"/>
                  </a:lnTo>
                  <a:lnTo>
                    <a:pt x="106" y="325"/>
                  </a:lnTo>
                  <a:lnTo>
                    <a:pt x="90" y="329"/>
                  </a:lnTo>
                  <a:close/>
                </a:path>
              </a:pathLst>
            </a:custGeom>
            <a:solidFill>
              <a:srgbClr val="FFFFFF">
                <a:alpha val="7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10" name="Freeform 368"/>
            <p:cNvSpPr>
              <a:spLocks noChangeArrowheads="1"/>
            </p:cNvSpPr>
            <p:nvPr/>
          </p:nvSpPr>
          <p:spPr bwMode="auto">
            <a:xfrm>
              <a:off x="1024388" y="558649"/>
              <a:ext cx="263244" cy="432387"/>
            </a:xfrm>
            <a:custGeom>
              <a:avLst/>
              <a:gdLst>
                <a:gd name="T0" fmla="*/ 2147483646 w 221"/>
                <a:gd name="T1" fmla="*/ 2147483646 h 363"/>
                <a:gd name="T2" fmla="*/ 0 w 221"/>
                <a:gd name="T3" fmla="*/ 2147483646 h 363"/>
                <a:gd name="T4" fmla="*/ 2147483646 w 221"/>
                <a:gd name="T5" fmla="*/ 0 h 363"/>
                <a:gd name="T6" fmla="*/ 2147483646 w 221"/>
                <a:gd name="T7" fmla="*/ 2147483646 h 363"/>
                <a:gd name="T8" fmla="*/ 2147483646 w 221"/>
                <a:gd name="T9" fmla="*/ 2147483646 h 363"/>
                <a:gd name="T10" fmla="*/ 0 60000 65536"/>
                <a:gd name="T11" fmla="*/ 0 60000 65536"/>
                <a:gd name="T12" fmla="*/ 0 60000 65536"/>
                <a:gd name="T13" fmla="*/ 0 60000 65536"/>
                <a:gd name="T14" fmla="*/ 0 60000 65536"/>
                <a:gd name="T15" fmla="*/ 0 w 221"/>
                <a:gd name="T16" fmla="*/ 0 h 363"/>
                <a:gd name="T17" fmla="*/ 221 w 221"/>
                <a:gd name="T18" fmla="*/ 363 h 363"/>
              </a:gdLst>
              <a:ahLst/>
              <a:cxnLst>
                <a:cxn ang="T10">
                  <a:pos x="T0" y="T1"/>
                </a:cxn>
                <a:cxn ang="T11">
                  <a:pos x="T2" y="T3"/>
                </a:cxn>
                <a:cxn ang="T12">
                  <a:pos x="T4" y="T5"/>
                </a:cxn>
                <a:cxn ang="T13">
                  <a:pos x="T6" y="T7"/>
                </a:cxn>
                <a:cxn ang="T14">
                  <a:pos x="T8" y="T9"/>
                </a:cxn>
              </a:cxnLst>
              <a:rect l="T15" t="T16" r="T17" b="T18"/>
              <a:pathLst>
                <a:path w="221" h="363">
                  <a:moveTo>
                    <a:pt x="14" y="363"/>
                  </a:moveTo>
                  <a:lnTo>
                    <a:pt x="0" y="355"/>
                  </a:lnTo>
                  <a:lnTo>
                    <a:pt x="207" y="0"/>
                  </a:lnTo>
                  <a:lnTo>
                    <a:pt x="221" y="8"/>
                  </a:lnTo>
                  <a:lnTo>
                    <a:pt x="14" y="363"/>
                  </a:lnTo>
                  <a:close/>
                </a:path>
              </a:pathLst>
            </a:custGeom>
            <a:solidFill>
              <a:srgbClr val="FFFFFF">
                <a:alpha val="7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11" name="Freeform 369"/>
            <p:cNvSpPr>
              <a:spLocks noChangeArrowheads="1"/>
            </p:cNvSpPr>
            <p:nvPr/>
          </p:nvSpPr>
          <p:spPr bwMode="auto">
            <a:xfrm>
              <a:off x="1288824" y="550311"/>
              <a:ext cx="449063" cy="281111"/>
            </a:xfrm>
            <a:custGeom>
              <a:avLst/>
              <a:gdLst>
                <a:gd name="T0" fmla="*/ 2147483646 w 377"/>
                <a:gd name="T1" fmla="*/ 2147483646 h 236"/>
                <a:gd name="T2" fmla="*/ 0 w 377"/>
                <a:gd name="T3" fmla="*/ 2147483646 h 236"/>
                <a:gd name="T4" fmla="*/ 2147483646 w 377"/>
                <a:gd name="T5" fmla="*/ 0 h 236"/>
                <a:gd name="T6" fmla="*/ 2147483646 w 377"/>
                <a:gd name="T7" fmla="*/ 2147483646 h 236"/>
                <a:gd name="T8" fmla="*/ 2147483646 w 377"/>
                <a:gd name="T9" fmla="*/ 2147483646 h 236"/>
                <a:gd name="T10" fmla="*/ 0 60000 65536"/>
                <a:gd name="T11" fmla="*/ 0 60000 65536"/>
                <a:gd name="T12" fmla="*/ 0 60000 65536"/>
                <a:gd name="T13" fmla="*/ 0 60000 65536"/>
                <a:gd name="T14" fmla="*/ 0 60000 65536"/>
                <a:gd name="T15" fmla="*/ 0 w 377"/>
                <a:gd name="T16" fmla="*/ 0 h 236"/>
                <a:gd name="T17" fmla="*/ 377 w 377"/>
                <a:gd name="T18" fmla="*/ 236 h 236"/>
              </a:gdLst>
              <a:ahLst/>
              <a:cxnLst>
                <a:cxn ang="T10">
                  <a:pos x="T0" y="T1"/>
                </a:cxn>
                <a:cxn ang="T11">
                  <a:pos x="T2" y="T3"/>
                </a:cxn>
                <a:cxn ang="T12">
                  <a:pos x="T4" y="T5"/>
                </a:cxn>
                <a:cxn ang="T13">
                  <a:pos x="T6" y="T7"/>
                </a:cxn>
                <a:cxn ang="T14">
                  <a:pos x="T8" y="T9"/>
                </a:cxn>
              </a:cxnLst>
              <a:rect l="T15" t="T16" r="T17" b="T18"/>
              <a:pathLst>
                <a:path w="377" h="236">
                  <a:moveTo>
                    <a:pt x="368" y="236"/>
                  </a:moveTo>
                  <a:lnTo>
                    <a:pt x="0" y="14"/>
                  </a:lnTo>
                  <a:lnTo>
                    <a:pt x="9" y="0"/>
                  </a:lnTo>
                  <a:lnTo>
                    <a:pt x="377" y="222"/>
                  </a:lnTo>
                  <a:lnTo>
                    <a:pt x="368" y="236"/>
                  </a:lnTo>
                  <a:close/>
                </a:path>
              </a:pathLst>
            </a:custGeom>
            <a:solidFill>
              <a:srgbClr val="FFFFFF">
                <a:alpha val="7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12" name="Freeform 370"/>
            <p:cNvSpPr>
              <a:spLocks noChangeArrowheads="1"/>
            </p:cNvSpPr>
            <p:nvPr/>
          </p:nvSpPr>
          <p:spPr bwMode="auto">
            <a:xfrm>
              <a:off x="1724784" y="826657"/>
              <a:ext cx="288258" cy="382359"/>
            </a:xfrm>
            <a:custGeom>
              <a:avLst/>
              <a:gdLst>
                <a:gd name="T0" fmla="*/ 2147483646 w 242"/>
                <a:gd name="T1" fmla="*/ 2147483646 h 321"/>
                <a:gd name="T2" fmla="*/ 0 w 242"/>
                <a:gd name="T3" fmla="*/ 2147483646 h 321"/>
                <a:gd name="T4" fmla="*/ 2147483646 w 242"/>
                <a:gd name="T5" fmla="*/ 0 h 321"/>
                <a:gd name="T6" fmla="*/ 2147483646 w 242"/>
                <a:gd name="T7" fmla="*/ 2147483646 h 321"/>
                <a:gd name="T8" fmla="*/ 2147483646 w 242"/>
                <a:gd name="T9" fmla="*/ 2147483646 h 321"/>
                <a:gd name="T10" fmla="*/ 0 60000 65536"/>
                <a:gd name="T11" fmla="*/ 0 60000 65536"/>
                <a:gd name="T12" fmla="*/ 0 60000 65536"/>
                <a:gd name="T13" fmla="*/ 0 60000 65536"/>
                <a:gd name="T14" fmla="*/ 0 60000 65536"/>
                <a:gd name="T15" fmla="*/ 0 w 242"/>
                <a:gd name="T16" fmla="*/ 0 h 321"/>
                <a:gd name="T17" fmla="*/ 242 w 242"/>
                <a:gd name="T18" fmla="*/ 321 h 321"/>
              </a:gdLst>
              <a:ahLst/>
              <a:cxnLst>
                <a:cxn ang="T10">
                  <a:pos x="T0" y="T1"/>
                </a:cxn>
                <a:cxn ang="T11">
                  <a:pos x="T2" y="T3"/>
                </a:cxn>
                <a:cxn ang="T12">
                  <a:pos x="T4" y="T5"/>
                </a:cxn>
                <a:cxn ang="T13">
                  <a:pos x="T6" y="T7"/>
                </a:cxn>
                <a:cxn ang="T14">
                  <a:pos x="T8" y="T9"/>
                </a:cxn>
              </a:cxnLst>
              <a:rect l="T15" t="T16" r="T17" b="T18"/>
              <a:pathLst>
                <a:path w="242" h="321">
                  <a:moveTo>
                    <a:pt x="229" y="321"/>
                  </a:moveTo>
                  <a:lnTo>
                    <a:pt x="0" y="10"/>
                  </a:lnTo>
                  <a:lnTo>
                    <a:pt x="13" y="0"/>
                  </a:lnTo>
                  <a:lnTo>
                    <a:pt x="242" y="311"/>
                  </a:lnTo>
                  <a:lnTo>
                    <a:pt x="229" y="321"/>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13" name="Freeform 371"/>
            <p:cNvSpPr>
              <a:spLocks noChangeArrowheads="1"/>
            </p:cNvSpPr>
            <p:nvPr/>
          </p:nvSpPr>
          <p:spPr bwMode="auto">
            <a:xfrm>
              <a:off x="1573508" y="839760"/>
              <a:ext cx="166761" cy="559840"/>
            </a:xfrm>
            <a:custGeom>
              <a:avLst/>
              <a:gdLst>
                <a:gd name="T0" fmla="*/ 2147483646 w 140"/>
                <a:gd name="T1" fmla="*/ 2147483646 h 470"/>
                <a:gd name="T2" fmla="*/ 0 w 140"/>
                <a:gd name="T3" fmla="*/ 2147483646 h 470"/>
                <a:gd name="T4" fmla="*/ 2147483646 w 140"/>
                <a:gd name="T5" fmla="*/ 0 h 470"/>
                <a:gd name="T6" fmla="*/ 2147483646 w 140"/>
                <a:gd name="T7" fmla="*/ 2147483646 h 470"/>
                <a:gd name="T8" fmla="*/ 2147483646 w 140"/>
                <a:gd name="T9" fmla="*/ 2147483646 h 470"/>
                <a:gd name="T10" fmla="*/ 0 60000 65536"/>
                <a:gd name="T11" fmla="*/ 0 60000 65536"/>
                <a:gd name="T12" fmla="*/ 0 60000 65536"/>
                <a:gd name="T13" fmla="*/ 0 60000 65536"/>
                <a:gd name="T14" fmla="*/ 0 60000 65536"/>
                <a:gd name="T15" fmla="*/ 0 w 140"/>
                <a:gd name="T16" fmla="*/ 0 h 470"/>
                <a:gd name="T17" fmla="*/ 140 w 140"/>
                <a:gd name="T18" fmla="*/ 470 h 470"/>
              </a:gdLst>
              <a:ahLst/>
              <a:cxnLst>
                <a:cxn ang="T10">
                  <a:pos x="T0" y="T1"/>
                </a:cxn>
                <a:cxn ang="T11">
                  <a:pos x="T2" y="T3"/>
                </a:cxn>
                <a:cxn ang="T12">
                  <a:pos x="T4" y="T5"/>
                </a:cxn>
                <a:cxn ang="T13">
                  <a:pos x="T6" y="T7"/>
                </a:cxn>
                <a:cxn ang="T14">
                  <a:pos x="T8" y="T9"/>
                </a:cxn>
              </a:cxnLst>
              <a:rect l="T15" t="T16" r="T17" b="T18"/>
              <a:pathLst>
                <a:path w="140" h="470">
                  <a:moveTo>
                    <a:pt x="15" y="470"/>
                  </a:moveTo>
                  <a:lnTo>
                    <a:pt x="0" y="466"/>
                  </a:lnTo>
                  <a:lnTo>
                    <a:pt x="124" y="0"/>
                  </a:lnTo>
                  <a:lnTo>
                    <a:pt x="140" y="4"/>
                  </a:lnTo>
                  <a:lnTo>
                    <a:pt x="15" y="470"/>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14" name="Freeform 372"/>
            <p:cNvSpPr>
              <a:spLocks noChangeArrowheads="1"/>
            </p:cNvSpPr>
            <p:nvPr/>
          </p:nvSpPr>
          <p:spPr bwMode="auto">
            <a:xfrm>
              <a:off x="1029152" y="991036"/>
              <a:ext cx="276346" cy="495518"/>
            </a:xfrm>
            <a:custGeom>
              <a:avLst/>
              <a:gdLst>
                <a:gd name="T0" fmla="*/ 2147483646 w 232"/>
                <a:gd name="T1" fmla="*/ 2147483646 h 416"/>
                <a:gd name="T2" fmla="*/ 0 w 232"/>
                <a:gd name="T3" fmla="*/ 2147483646 h 416"/>
                <a:gd name="T4" fmla="*/ 2147483646 w 232"/>
                <a:gd name="T5" fmla="*/ 0 h 416"/>
                <a:gd name="T6" fmla="*/ 2147483646 w 232"/>
                <a:gd name="T7" fmla="*/ 2147483646 h 416"/>
                <a:gd name="T8" fmla="*/ 2147483646 w 232"/>
                <a:gd name="T9" fmla="*/ 2147483646 h 416"/>
                <a:gd name="T10" fmla="*/ 0 60000 65536"/>
                <a:gd name="T11" fmla="*/ 0 60000 65536"/>
                <a:gd name="T12" fmla="*/ 0 60000 65536"/>
                <a:gd name="T13" fmla="*/ 0 60000 65536"/>
                <a:gd name="T14" fmla="*/ 0 60000 65536"/>
                <a:gd name="T15" fmla="*/ 0 w 232"/>
                <a:gd name="T16" fmla="*/ 0 h 416"/>
                <a:gd name="T17" fmla="*/ 232 w 232"/>
                <a:gd name="T18" fmla="*/ 416 h 416"/>
              </a:gdLst>
              <a:ahLst/>
              <a:cxnLst>
                <a:cxn ang="T10">
                  <a:pos x="T0" y="T1"/>
                </a:cxn>
                <a:cxn ang="T11">
                  <a:pos x="T2" y="T3"/>
                </a:cxn>
                <a:cxn ang="T12">
                  <a:pos x="T4" y="T5"/>
                </a:cxn>
                <a:cxn ang="T13">
                  <a:pos x="T6" y="T7"/>
                </a:cxn>
                <a:cxn ang="T14">
                  <a:pos x="T8" y="T9"/>
                </a:cxn>
              </a:cxnLst>
              <a:rect l="T15" t="T16" r="T17" b="T18"/>
              <a:pathLst>
                <a:path w="232" h="416">
                  <a:moveTo>
                    <a:pt x="218" y="416"/>
                  </a:moveTo>
                  <a:lnTo>
                    <a:pt x="0" y="7"/>
                  </a:lnTo>
                  <a:lnTo>
                    <a:pt x="14" y="0"/>
                  </a:lnTo>
                  <a:lnTo>
                    <a:pt x="232" y="408"/>
                  </a:lnTo>
                  <a:lnTo>
                    <a:pt x="218" y="416"/>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15" name="Freeform 373"/>
            <p:cNvSpPr>
              <a:spLocks noChangeArrowheads="1"/>
            </p:cNvSpPr>
            <p:nvPr/>
          </p:nvSpPr>
          <p:spPr bwMode="auto">
            <a:xfrm>
              <a:off x="1288824" y="1049402"/>
              <a:ext cx="192966" cy="430005"/>
            </a:xfrm>
            <a:custGeom>
              <a:avLst/>
              <a:gdLst>
                <a:gd name="T0" fmla="*/ 2147483646 w 162"/>
                <a:gd name="T1" fmla="*/ 2147483646 h 361"/>
                <a:gd name="T2" fmla="*/ 0 w 162"/>
                <a:gd name="T3" fmla="*/ 2147483646 h 361"/>
                <a:gd name="T4" fmla="*/ 2147483646 w 162"/>
                <a:gd name="T5" fmla="*/ 0 h 361"/>
                <a:gd name="T6" fmla="*/ 2147483646 w 162"/>
                <a:gd name="T7" fmla="*/ 2147483646 h 361"/>
                <a:gd name="T8" fmla="*/ 2147483646 w 162"/>
                <a:gd name="T9" fmla="*/ 2147483646 h 361"/>
                <a:gd name="T10" fmla="*/ 0 60000 65536"/>
                <a:gd name="T11" fmla="*/ 0 60000 65536"/>
                <a:gd name="T12" fmla="*/ 0 60000 65536"/>
                <a:gd name="T13" fmla="*/ 0 60000 65536"/>
                <a:gd name="T14" fmla="*/ 0 60000 65536"/>
                <a:gd name="T15" fmla="*/ 0 w 162"/>
                <a:gd name="T16" fmla="*/ 0 h 361"/>
                <a:gd name="T17" fmla="*/ 162 w 162"/>
                <a:gd name="T18" fmla="*/ 361 h 361"/>
              </a:gdLst>
              <a:ahLst/>
              <a:cxnLst>
                <a:cxn ang="T10">
                  <a:pos x="T0" y="T1"/>
                </a:cxn>
                <a:cxn ang="T11">
                  <a:pos x="T2" y="T3"/>
                </a:cxn>
                <a:cxn ang="T12">
                  <a:pos x="T4" y="T5"/>
                </a:cxn>
                <a:cxn ang="T13">
                  <a:pos x="T6" y="T7"/>
                </a:cxn>
                <a:cxn ang="T14">
                  <a:pos x="T8" y="T9"/>
                </a:cxn>
              </a:cxnLst>
              <a:rect l="T15" t="T16" r="T17" b="T18"/>
              <a:pathLst>
                <a:path w="162" h="361">
                  <a:moveTo>
                    <a:pt x="14" y="361"/>
                  </a:moveTo>
                  <a:lnTo>
                    <a:pt x="0" y="354"/>
                  </a:lnTo>
                  <a:lnTo>
                    <a:pt x="147" y="0"/>
                  </a:lnTo>
                  <a:lnTo>
                    <a:pt x="162" y="7"/>
                  </a:lnTo>
                  <a:lnTo>
                    <a:pt x="14" y="361"/>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16" name="Freeform 374"/>
            <p:cNvSpPr>
              <a:spLocks noChangeArrowheads="1"/>
            </p:cNvSpPr>
            <p:nvPr/>
          </p:nvSpPr>
          <p:spPr bwMode="auto">
            <a:xfrm>
              <a:off x="1049402" y="1477025"/>
              <a:ext cx="250141" cy="341860"/>
            </a:xfrm>
            <a:custGeom>
              <a:avLst/>
              <a:gdLst>
                <a:gd name="T0" fmla="*/ 2147483646 w 210"/>
                <a:gd name="T1" fmla="*/ 2147483646 h 287"/>
                <a:gd name="T2" fmla="*/ 0 w 210"/>
                <a:gd name="T3" fmla="*/ 2147483646 h 287"/>
                <a:gd name="T4" fmla="*/ 2147483646 w 210"/>
                <a:gd name="T5" fmla="*/ 0 h 287"/>
                <a:gd name="T6" fmla="*/ 2147483646 w 210"/>
                <a:gd name="T7" fmla="*/ 2147483646 h 287"/>
                <a:gd name="T8" fmla="*/ 2147483646 w 210"/>
                <a:gd name="T9" fmla="*/ 2147483646 h 287"/>
                <a:gd name="T10" fmla="*/ 0 60000 65536"/>
                <a:gd name="T11" fmla="*/ 0 60000 65536"/>
                <a:gd name="T12" fmla="*/ 0 60000 65536"/>
                <a:gd name="T13" fmla="*/ 0 60000 65536"/>
                <a:gd name="T14" fmla="*/ 0 60000 65536"/>
                <a:gd name="T15" fmla="*/ 0 w 210"/>
                <a:gd name="T16" fmla="*/ 0 h 287"/>
                <a:gd name="T17" fmla="*/ 210 w 210"/>
                <a:gd name="T18" fmla="*/ 287 h 287"/>
              </a:gdLst>
              <a:ahLst/>
              <a:cxnLst>
                <a:cxn ang="T10">
                  <a:pos x="T0" y="T1"/>
                </a:cxn>
                <a:cxn ang="T11">
                  <a:pos x="T2" y="T3"/>
                </a:cxn>
                <a:cxn ang="T12">
                  <a:pos x="T4" y="T5"/>
                </a:cxn>
                <a:cxn ang="T13">
                  <a:pos x="T6" y="T7"/>
                </a:cxn>
                <a:cxn ang="T14">
                  <a:pos x="T8" y="T9"/>
                </a:cxn>
              </a:cxnLst>
              <a:rect l="T15" t="T16" r="T17" b="T18"/>
              <a:pathLst>
                <a:path w="210" h="287">
                  <a:moveTo>
                    <a:pt x="13" y="287"/>
                  </a:moveTo>
                  <a:lnTo>
                    <a:pt x="0" y="277"/>
                  </a:lnTo>
                  <a:lnTo>
                    <a:pt x="196" y="0"/>
                  </a:lnTo>
                  <a:lnTo>
                    <a:pt x="210" y="9"/>
                  </a:lnTo>
                  <a:lnTo>
                    <a:pt x="13" y="287"/>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17" name="Freeform 375"/>
            <p:cNvSpPr>
              <a:spLocks noChangeArrowheads="1"/>
            </p:cNvSpPr>
            <p:nvPr/>
          </p:nvSpPr>
          <p:spPr bwMode="auto">
            <a:xfrm>
              <a:off x="1049402" y="1831987"/>
              <a:ext cx="308508" cy="357345"/>
            </a:xfrm>
            <a:custGeom>
              <a:avLst/>
              <a:gdLst>
                <a:gd name="T0" fmla="*/ 2147483646 w 259"/>
                <a:gd name="T1" fmla="*/ 2147483646 h 300"/>
                <a:gd name="T2" fmla="*/ 0 w 259"/>
                <a:gd name="T3" fmla="*/ 2147483646 h 300"/>
                <a:gd name="T4" fmla="*/ 2147483646 w 259"/>
                <a:gd name="T5" fmla="*/ 0 h 300"/>
                <a:gd name="T6" fmla="*/ 2147483646 w 259"/>
                <a:gd name="T7" fmla="*/ 2147483646 h 300"/>
                <a:gd name="T8" fmla="*/ 2147483646 w 259"/>
                <a:gd name="T9" fmla="*/ 2147483646 h 300"/>
                <a:gd name="T10" fmla="*/ 0 60000 65536"/>
                <a:gd name="T11" fmla="*/ 0 60000 65536"/>
                <a:gd name="T12" fmla="*/ 0 60000 65536"/>
                <a:gd name="T13" fmla="*/ 0 60000 65536"/>
                <a:gd name="T14" fmla="*/ 0 60000 65536"/>
                <a:gd name="T15" fmla="*/ 0 w 259"/>
                <a:gd name="T16" fmla="*/ 0 h 300"/>
                <a:gd name="T17" fmla="*/ 259 w 259"/>
                <a:gd name="T18" fmla="*/ 300 h 300"/>
              </a:gdLst>
              <a:ahLst/>
              <a:cxnLst>
                <a:cxn ang="T10">
                  <a:pos x="T0" y="T1"/>
                </a:cxn>
                <a:cxn ang="T11">
                  <a:pos x="T2" y="T3"/>
                </a:cxn>
                <a:cxn ang="T12">
                  <a:pos x="T4" y="T5"/>
                </a:cxn>
                <a:cxn ang="T13">
                  <a:pos x="T6" y="T7"/>
                </a:cxn>
                <a:cxn ang="T14">
                  <a:pos x="T8" y="T9"/>
                </a:cxn>
              </a:cxnLst>
              <a:rect l="T15" t="T16" r="T17" b="T18"/>
              <a:pathLst>
                <a:path w="259" h="300">
                  <a:moveTo>
                    <a:pt x="246" y="300"/>
                  </a:moveTo>
                  <a:lnTo>
                    <a:pt x="0" y="11"/>
                  </a:lnTo>
                  <a:lnTo>
                    <a:pt x="13" y="0"/>
                  </a:lnTo>
                  <a:lnTo>
                    <a:pt x="259" y="289"/>
                  </a:lnTo>
                  <a:lnTo>
                    <a:pt x="246" y="300"/>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18" name="Freeform 376"/>
            <p:cNvSpPr>
              <a:spLocks noChangeArrowheads="1"/>
            </p:cNvSpPr>
            <p:nvPr/>
          </p:nvSpPr>
          <p:spPr bwMode="auto">
            <a:xfrm>
              <a:off x="640838" y="1281676"/>
              <a:ext cx="424049" cy="562222"/>
            </a:xfrm>
            <a:custGeom>
              <a:avLst/>
              <a:gdLst>
                <a:gd name="T0" fmla="*/ 2147483646 w 356"/>
                <a:gd name="T1" fmla="*/ 2147483646 h 472"/>
                <a:gd name="T2" fmla="*/ 0 w 356"/>
                <a:gd name="T3" fmla="*/ 2147483646 h 472"/>
                <a:gd name="T4" fmla="*/ 2147483646 w 356"/>
                <a:gd name="T5" fmla="*/ 0 h 472"/>
                <a:gd name="T6" fmla="*/ 2147483646 w 356"/>
                <a:gd name="T7" fmla="*/ 2147483646 h 472"/>
                <a:gd name="T8" fmla="*/ 2147483646 w 356"/>
                <a:gd name="T9" fmla="*/ 2147483646 h 472"/>
                <a:gd name="T10" fmla="*/ 0 60000 65536"/>
                <a:gd name="T11" fmla="*/ 0 60000 65536"/>
                <a:gd name="T12" fmla="*/ 0 60000 65536"/>
                <a:gd name="T13" fmla="*/ 0 60000 65536"/>
                <a:gd name="T14" fmla="*/ 0 60000 65536"/>
                <a:gd name="T15" fmla="*/ 0 w 356"/>
                <a:gd name="T16" fmla="*/ 0 h 472"/>
                <a:gd name="T17" fmla="*/ 356 w 356"/>
                <a:gd name="T18" fmla="*/ 472 h 472"/>
              </a:gdLst>
              <a:ahLst/>
              <a:cxnLst>
                <a:cxn ang="T10">
                  <a:pos x="T0" y="T1"/>
                </a:cxn>
                <a:cxn ang="T11">
                  <a:pos x="T2" y="T3"/>
                </a:cxn>
                <a:cxn ang="T12">
                  <a:pos x="T4" y="T5"/>
                </a:cxn>
                <a:cxn ang="T13">
                  <a:pos x="T6" y="T7"/>
                </a:cxn>
                <a:cxn ang="T14">
                  <a:pos x="T8" y="T9"/>
                </a:cxn>
              </a:cxnLst>
              <a:rect l="T15" t="T16" r="T17" b="T18"/>
              <a:pathLst>
                <a:path w="356" h="472">
                  <a:moveTo>
                    <a:pt x="343" y="472"/>
                  </a:moveTo>
                  <a:lnTo>
                    <a:pt x="0" y="10"/>
                  </a:lnTo>
                  <a:lnTo>
                    <a:pt x="12" y="0"/>
                  </a:lnTo>
                  <a:lnTo>
                    <a:pt x="356" y="462"/>
                  </a:lnTo>
                  <a:lnTo>
                    <a:pt x="343" y="472"/>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19" name="Oval 377"/>
            <p:cNvSpPr>
              <a:spLocks noChangeArrowheads="1"/>
            </p:cNvSpPr>
            <p:nvPr/>
          </p:nvSpPr>
          <p:spPr bwMode="auto">
            <a:xfrm>
              <a:off x="939817" y="876686"/>
              <a:ext cx="194158" cy="194158"/>
            </a:xfrm>
            <a:prstGeom prst="ellipse">
              <a:avLst/>
            </a:prstGeom>
            <a:solidFill>
              <a:srgbClr val="FFFFFF">
                <a:alpha val="6901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0" name="Oval 378"/>
            <p:cNvSpPr>
              <a:spLocks noChangeArrowheads="1"/>
            </p:cNvSpPr>
            <p:nvPr/>
          </p:nvSpPr>
          <p:spPr bwMode="auto">
            <a:xfrm>
              <a:off x="100056" y="1403173"/>
              <a:ext cx="194158" cy="194158"/>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1" name="Oval 379"/>
            <p:cNvSpPr>
              <a:spLocks noChangeArrowheads="1"/>
            </p:cNvSpPr>
            <p:nvPr/>
          </p:nvSpPr>
          <p:spPr bwMode="auto">
            <a:xfrm>
              <a:off x="960066" y="2356092"/>
              <a:ext cx="194158" cy="194158"/>
            </a:xfrm>
            <a:prstGeom prst="ellipse">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2" name="Oval 380"/>
            <p:cNvSpPr>
              <a:spLocks noChangeArrowheads="1"/>
            </p:cNvSpPr>
            <p:nvPr/>
          </p:nvSpPr>
          <p:spPr bwMode="auto">
            <a:xfrm>
              <a:off x="960066" y="1380542"/>
              <a:ext cx="194158" cy="194158"/>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3" name="Oval 382"/>
            <p:cNvSpPr>
              <a:spLocks noChangeArrowheads="1"/>
            </p:cNvSpPr>
            <p:nvPr/>
          </p:nvSpPr>
          <p:spPr bwMode="auto">
            <a:xfrm>
              <a:off x="478842" y="78616"/>
              <a:ext cx="195348" cy="194158"/>
            </a:xfrm>
            <a:prstGeom prst="ellipse">
              <a:avLst/>
            </a:prstGeom>
            <a:solidFill>
              <a:srgbClr val="FFFFFF"/>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4" name="Oval 383"/>
            <p:cNvSpPr>
              <a:spLocks noChangeArrowheads="1"/>
            </p:cNvSpPr>
            <p:nvPr/>
          </p:nvSpPr>
          <p:spPr bwMode="auto">
            <a:xfrm>
              <a:off x="477651" y="767100"/>
              <a:ext cx="139365" cy="139365"/>
            </a:xfrm>
            <a:prstGeom prst="ellipse">
              <a:avLst/>
            </a:prstGeom>
            <a:solidFill>
              <a:srgbClr val="FFFFFF">
                <a:alpha val="6901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5" name="Oval 384"/>
            <p:cNvSpPr>
              <a:spLocks noChangeArrowheads="1"/>
            </p:cNvSpPr>
            <p:nvPr/>
          </p:nvSpPr>
          <p:spPr bwMode="auto">
            <a:xfrm>
              <a:off x="0" y="802834"/>
              <a:ext cx="139365" cy="139365"/>
            </a:xfrm>
            <a:prstGeom prst="ellipse">
              <a:avLst/>
            </a:prstGeom>
            <a:solidFill>
              <a:srgbClr val="FFFFFF">
                <a:alpha val="6901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6" name="Oval 385"/>
            <p:cNvSpPr>
              <a:spLocks noChangeArrowheads="1"/>
            </p:cNvSpPr>
            <p:nvPr/>
          </p:nvSpPr>
          <p:spPr bwMode="auto">
            <a:xfrm>
              <a:off x="176290" y="366874"/>
              <a:ext cx="141747" cy="140556"/>
            </a:xfrm>
            <a:prstGeom prst="ellipse">
              <a:avLst/>
            </a:prstGeom>
            <a:solidFill>
              <a:srgbClr val="FFFFFF">
                <a:alpha val="89018"/>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7" name="Oval 386"/>
            <p:cNvSpPr>
              <a:spLocks noChangeArrowheads="1"/>
            </p:cNvSpPr>
            <p:nvPr/>
          </p:nvSpPr>
          <p:spPr bwMode="auto">
            <a:xfrm>
              <a:off x="1211399" y="487180"/>
              <a:ext cx="139365" cy="139365"/>
            </a:xfrm>
            <a:prstGeom prst="ellipse">
              <a:avLst/>
            </a:prstGeom>
            <a:solidFill>
              <a:srgbClr val="FFFFFF">
                <a:alpha val="7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8" name="Oval 387"/>
            <p:cNvSpPr>
              <a:spLocks noChangeArrowheads="1"/>
            </p:cNvSpPr>
            <p:nvPr/>
          </p:nvSpPr>
          <p:spPr bwMode="auto">
            <a:xfrm>
              <a:off x="1920132" y="557458"/>
              <a:ext cx="139365" cy="139365"/>
            </a:xfrm>
            <a:prstGeom prst="ellipse">
              <a:avLst/>
            </a:prstGeom>
            <a:solidFill>
              <a:srgbClr val="FFFFFF">
                <a:alpha val="7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9" name="Oval 388"/>
            <p:cNvSpPr>
              <a:spLocks noChangeArrowheads="1"/>
            </p:cNvSpPr>
            <p:nvPr/>
          </p:nvSpPr>
          <p:spPr bwMode="auto">
            <a:xfrm>
              <a:off x="1506803" y="1342425"/>
              <a:ext cx="140556" cy="139365"/>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0" name="Oval 389"/>
            <p:cNvSpPr>
              <a:spLocks noChangeArrowheads="1"/>
            </p:cNvSpPr>
            <p:nvPr/>
          </p:nvSpPr>
          <p:spPr bwMode="auto">
            <a:xfrm>
              <a:off x="1668800" y="758762"/>
              <a:ext cx="140556" cy="139365"/>
            </a:xfrm>
            <a:prstGeom prst="ellipse">
              <a:avLst/>
            </a:prstGeom>
            <a:solidFill>
              <a:srgbClr val="FFFFFF">
                <a:alpha val="7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1" name="Oval 390"/>
            <p:cNvSpPr>
              <a:spLocks noChangeArrowheads="1"/>
            </p:cNvSpPr>
            <p:nvPr/>
          </p:nvSpPr>
          <p:spPr bwMode="auto">
            <a:xfrm>
              <a:off x="420476" y="2052350"/>
              <a:ext cx="140556" cy="139365"/>
            </a:xfrm>
            <a:prstGeom prst="ellipse">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2" name="Oval 391"/>
            <p:cNvSpPr>
              <a:spLocks noChangeArrowheads="1"/>
            </p:cNvSpPr>
            <p:nvPr/>
          </p:nvSpPr>
          <p:spPr bwMode="auto">
            <a:xfrm>
              <a:off x="1552067" y="1940382"/>
              <a:ext cx="141747" cy="141747"/>
            </a:xfrm>
            <a:prstGeom prst="ellipse">
              <a:avLst/>
            </a:prstGeom>
            <a:solidFill>
              <a:srgbClr val="FFFFFF">
                <a:alpha val="3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3" name="Oval 392"/>
            <p:cNvSpPr>
              <a:spLocks noChangeArrowheads="1"/>
            </p:cNvSpPr>
            <p:nvPr/>
          </p:nvSpPr>
          <p:spPr bwMode="auto">
            <a:xfrm>
              <a:off x="868348" y="545546"/>
              <a:ext cx="100056" cy="101248"/>
            </a:xfrm>
            <a:prstGeom prst="ellipse">
              <a:avLst/>
            </a:prstGeom>
            <a:solidFill>
              <a:srgbClr val="FFFFFF">
                <a:alpha val="7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4" name="Oval 393"/>
            <p:cNvSpPr>
              <a:spLocks noChangeArrowheads="1"/>
            </p:cNvSpPr>
            <p:nvPr/>
          </p:nvSpPr>
          <p:spPr bwMode="auto">
            <a:xfrm>
              <a:off x="302552" y="1058932"/>
              <a:ext cx="100056" cy="100057"/>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5" name="Oval 394"/>
            <p:cNvSpPr>
              <a:spLocks noChangeArrowheads="1"/>
            </p:cNvSpPr>
            <p:nvPr/>
          </p:nvSpPr>
          <p:spPr bwMode="auto">
            <a:xfrm>
              <a:off x="565796" y="992227"/>
              <a:ext cx="100056" cy="102439"/>
            </a:xfrm>
            <a:prstGeom prst="ellipse">
              <a:avLst/>
            </a:prstGeom>
            <a:solidFill>
              <a:srgbClr val="FFFFFF">
                <a:alpha val="6901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6" name="Oval 395"/>
            <p:cNvSpPr>
              <a:spLocks noChangeArrowheads="1"/>
            </p:cNvSpPr>
            <p:nvPr/>
          </p:nvSpPr>
          <p:spPr bwMode="auto">
            <a:xfrm>
              <a:off x="1426997" y="999374"/>
              <a:ext cx="101248" cy="101248"/>
            </a:xfrm>
            <a:prstGeom prst="ellipse">
              <a:avLst/>
            </a:prstGeom>
            <a:solidFill>
              <a:srgbClr val="FFFFFF">
                <a:alpha val="6901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7" name="Oval 396"/>
            <p:cNvSpPr>
              <a:spLocks noChangeArrowheads="1"/>
            </p:cNvSpPr>
            <p:nvPr/>
          </p:nvSpPr>
          <p:spPr bwMode="auto">
            <a:xfrm>
              <a:off x="1255471" y="1435335"/>
              <a:ext cx="102439" cy="98866"/>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8" name="Oval 397"/>
            <p:cNvSpPr>
              <a:spLocks noChangeArrowheads="1"/>
            </p:cNvSpPr>
            <p:nvPr/>
          </p:nvSpPr>
          <p:spPr bwMode="auto">
            <a:xfrm>
              <a:off x="1089901" y="0"/>
              <a:ext cx="101248" cy="101248"/>
            </a:xfrm>
            <a:prstGeom prst="ellipse">
              <a:avLst/>
            </a:prstGeom>
            <a:solidFill>
              <a:srgbClr val="FFFFFF"/>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9" name="Oval 398"/>
            <p:cNvSpPr>
              <a:spLocks noChangeArrowheads="1"/>
            </p:cNvSpPr>
            <p:nvPr/>
          </p:nvSpPr>
          <p:spPr bwMode="auto">
            <a:xfrm>
              <a:off x="1624727" y="229892"/>
              <a:ext cx="100056" cy="101248"/>
            </a:xfrm>
            <a:prstGeom prst="ellipse">
              <a:avLst/>
            </a:prstGeom>
            <a:solidFill>
              <a:srgbClr val="FFFFFF">
                <a:alpha val="89018"/>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0" name="Oval 399"/>
            <p:cNvSpPr>
              <a:spLocks noChangeArrowheads="1"/>
            </p:cNvSpPr>
            <p:nvPr/>
          </p:nvSpPr>
          <p:spPr bwMode="auto">
            <a:xfrm>
              <a:off x="1756945" y="1604478"/>
              <a:ext cx="101248" cy="101248"/>
            </a:xfrm>
            <a:prstGeom prst="ellipse">
              <a:avLst/>
            </a:prstGeom>
            <a:solidFill>
              <a:srgbClr val="FFFFFF">
                <a:alpha val="3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1" name="Oval 400"/>
            <p:cNvSpPr>
              <a:spLocks noChangeArrowheads="1"/>
            </p:cNvSpPr>
            <p:nvPr/>
          </p:nvSpPr>
          <p:spPr bwMode="auto">
            <a:xfrm>
              <a:off x="1519906" y="2360857"/>
              <a:ext cx="100056" cy="101248"/>
            </a:xfrm>
            <a:prstGeom prst="ellipse">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2" name="Oval 401"/>
            <p:cNvSpPr>
              <a:spLocks noChangeArrowheads="1"/>
            </p:cNvSpPr>
            <p:nvPr/>
          </p:nvSpPr>
          <p:spPr bwMode="auto">
            <a:xfrm>
              <a:off x="1301926" y="2414459"/>
              <a:ext cx="102439" cy="101248"/>
            </a:xfrm>
            <a:prstGeom prst="ellipse">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3" name="Oval 402"/>
            <p:cNvSpPr>
              <a:spLocks noChangeArrowheads="1"/>
            </p:cNvSpPr>
            <p:nvPr/>
          </p:nvSpPr>
          <p:spPr bwMode="auto">
            <a:xfrm>
              <a:off x="537208" y="2419224"/>
              <a:ext cx="101248" cy="100057"/>
            </a:xfrm>
            <a:prstGeom prst="ellipse">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4" name="Oval 403"/>
            <p:cNvSpPr>
              <a:spLocks noChangeArrowheads="1"/>
            </p:cNvSpPr>
            <p:nvPr/>
          </p:nvSpPr>
          <p:spPr bwMode="auto">
            <a:xfrm>
              <a:off x="643220" y="1650932"/>
              <a:ext cx="141747" cy="139365"/>
            </a:xfrm>
            <a:prstGeom prst="ellipse">
              <a:avLst/>
            </a:prstGeom>
            <a:solidFill>
              <a:srgbClr val="FFFFFF">
                <a:alpha val="3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5" name="Oval 404"/>
            <p:cNvSpPr>
              <a:spLocks noChangeArrowheads="1"/>
            </p:cNvSpPr>
            <p:nvPr/>
          </p:nvSpPr>
          <p:spPr bwMode="auto">
            <a:xfrm>
              <a:off x="1295970" y="1781959"/>
              <a:ext cx="139365" cy="141747"/>
            </a:xfrm>
            <a:prstGeom prst="ellipse">
              <a:avLst/>
            </a:prstGeom>
            <a:solidFill>
              <a:srgbClr val="FFFFFF">
                <a:alpha val="3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6" name="Oval 405"/>
            <p:cNvSpPr>
              <a:spLocks noChangeArrowheads="1"/>
            </p:cNvSpPr>
            <p:nvPr/>
          </p:nvSpPr>
          <p:spPr bwMode="auto">
            <a:xfrm>
              <a:off x="1301926" y="2132156"/>
              <a:ext cx="140556" cy="139365"/>
            </a:xfrm>
            <a:prstGeom prst="ellipse">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7" name="Oval 406"/>
            <p:cNvSpPr>
              <a:spLocks noChangeArrowheads="1"/>
            </p:cNvSpPr>
            <p:nvPr/>
          </p:nvSpPr>
          <p:spPr bwMode="auto">
            <a:xfrm>
              <a:off x="775438" y="2098804"/>
              <a:ext cx="141747" cy="140556"/>
            </a:xfrm>
            <a:prstGeom prst="ellipse">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8" name="Oval 407"/>
            <p:cNvSpPr>
              <a:spLocks noChangeArrowheads="1"/>
            </p:cNvSpPr>
            <p:nvPr/>
          </p:nvSpPr>
          <p:spPr bwMode="auto">
            <a:xfrm>
              <a:off x="586045" y="1210207"/>
              <a:ext cx="139365" cy="139365"/>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9" name="Oval 128"/>
            <p:cNvSpPr>
              <a:spLocks noChangeArrowheads="1"/>
            </p:cNvSpPr>
            <p:nvPr/>
          </p:nvSpPr>
          <p:spPr bwMode="auto">
            <a:xfrm>
              <a:off x="924331" y="1679028"/>
              <a:ext cx="254906" cy="254906"/>
            </a:xfrm>
            <a:prstGeom prst="ellipse">
              <a:avLst/>
            </a:prstGeom>
            <a:solidFill>
              <a:srgbClr val="FFFFFF">
                <a:alpha val="3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sp>
        <p:nvSpPr>
          <p:cNvPr id="9501" name="圆角矩形 144"/>
          <p:cNvSpPr>
            <a:spLocks noChangeArrowheads="1"/>
          </p:cNvSpPr>
          <p:nvPr/>
        </p:nvSpPr>
        <p:spPr bwMode="auto">
          <a:xfrm>
            <a:off x="8105775" y="4270375"/>
            <a:ext cx="2490788" cy="434975"/>
          </a:xfrm>
          <a:prstGeom prst="roundRect">
            <a:avLst>
              <a:gd name="adj" fmla="val 50000"/>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Enter your text</a:t>
            </a:r>
            <a:endParaRPr lang="zh-CN" altLang="en-US" sz="1900">
              <a:solidFill>
                <a:schemeClr val="bg1"/>
              </a:solidFill>
              <a:latin typeface="方正姚体" panose="02010601030101010101" pitchFamily="2" charset="-122"/>
              <a:sym typeface="Nexa Light" pitchFamily="2" charset="-122"/>
            </a:endParaRPr>
          </a:p>
        </p:txBody>
      </p:sp>
      <p:sp>
        <p:nvSpPr>
          <p:cNvPr id="9502" name="圆角矩形 145"/>
          <p:cNvSpPr>
            <a:spLocks noChangeArrowheads="1"/>
          </p:cNvSpPr>
          <p:nvPr/>
        </p:nvSpPr>
        <p:spPr bwMode="auto">
          <a:xfrm>
            <a:off x="2054225" y="3578225"/>
            <a:ext cx="2490788" cy="433388"/>
          </a:xfrm>
          <a:prstGeom prst="roundRect">
            <a:avLst>
              <a:gd name="adj" fmla="val 50000"/>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Enter your text</a:t>
            </a:r>
            <a:endParaRPr lang="zh-CN" altLang="en-US" sz="1900">
              <a:solidFill>
                <a:schemeClr val="bg1"/>
              </a:solidFill>
              <a:latin typeface="方正姚体" panose="02010601030101010101" pitchFamily="2" charset="-122"/>
              <a:sym typeface="Nexa Light" pitchFamily="2" charset="-122"/>
            </a:endParaRPr>
          </a:p>
        </p:txBody>
      </p:sp>
      <p:sp>
        <p:nvSpPr>
          <p:cNvPr id="9503" name="圆角矩形 146"/>
          <p:cNvSpPr>
            <a:spLocks noChangeArrowheads="1"/>
          </p:cNvSpPr>
          <p:nvPr/>
        </p:nvSpPr>
        <p:spPr bwMode="auto">
          <a:xfrm>
            <a:off x="7253288" y="2006600"/>
            <a:ext cx="2490787" cy="433388"/>
          </a:xfrm>
          <a:prstGeom prst="roundRect">
            <a:avLst>
              <a:gd name="adj" fmla="val 50000"/>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Enter your text</a:t>
            </a:r>
            <a:endParaRPr lang="zh-CN" altLang="en-US" sz="1900">
              <a:solidFill>
                <a:schemeClr val="bg1"/>
              </a:solidFill>
              <a:latin typeface="方正姚体" panose="02010601030101010101" pitchFamily="2" charset="-122"/>
              <a:sym typeface="Nexa Light" pitchFamily="2" charset="-122"/>
            </a:endParaRPr>
          </a:p>
        </p:txBody>
      </p:sp>
      <p:sp>
        <p:nvSpPr>
          <p:cNvPr id="9504" name="圆角矩形 147"/>
          <p:cNvSpPr>
            <a:spLocks noChangeArrowheads="1"/>
          </p:cNvSpPr>
          <p:nvPr/>
        </p:nvSpPr>
        <p:spPr bwMode="auto">
          <a:xfrm>
            <a:off x="2625725" y="5078413"/>
            <a:ext cx="2490788" cy="433387"/>
          </a:xfrm>
          <a:prstGeom prst="roundRect">
            <a:avLst>
              <a:gd name="adj" fmla="val 50000"/>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Enter your text</a:t>
            </a:r>
            <a:endParaRPr lang="zh-CN" altLang="en-US" sz="1900">
              <a:solidFill>
                <a:schemeClr val="bg1"/>
              </a:solidFill>
              <a:latin typeface="方正姚体" panose="02010601030101010101" pitchFamily="2" charset="-122"/>
              <a:sym typeface="Nexa Light" pitchFamily="2" charset="-122"/>
            </a:endParaRPr>
          </a:p>
        </p:txBody>
      </p:sp>
      <p:cxnSp>
        <p:nvCxnSpPr>
          <p:cNvPr id="9505" name="曲线连接符 148"/>
          <p:cNvCxnSpPr>
            <a:cxnSpLocks noChangeShapeType="1"/>
            <a:stCxn id="9339" idx="0"/>
            <a:endCxn id="9503" idx="1"/>
          </p:cNvCxnSpPr>
          <p:nvPr/>
        </p:nvCxnSpPr>
        <p:spPr bwMode="auto">
          <a:xfrm rot="5400000" flipH="1" flipV="1">
            <a:off x="7096919" y="2269331"/>
            <a:ext cx="203200" cy="109538"/>
          </a:xfrm>
          <a:prstGeom prst="curvedConnector2">
            <a:avLst/>
          </a:prstGeom>
          <a:noFill/>
          <a:ln w="6350">
            <a:solidFill>
              <a:schemeClr val="bg1"/>
            </a:solidFill>
            <a:bevel/>
            <a:headEnd/>
            <a:tailEnd/>
          </a:ln>
          <a:extLst>
            <a:ext uri="{909E8E84-426E-40DD-AFC4-6F175D3DCCD1}">
              <a14:hiddenFill xmlns:a14="http://schemas.microsoft.com/office/drawing/2010/main">
                <a:noFill/>
              </a14:hiddenFill>
            </a:ext>
          </a:extLst>
        </p:spPr>
      </p:cxnSp>
      <p:cxnSp>
        <p:nvCxnSpPr>
          <p:cNvPr id="9506" name="曲线连接符 149"/>
          <p:cNvCxnSpPr>
            <a:cxnSpLocks noChangeShapeType="1"/>
            <a:stCxn id="9501" idx="1"/>
            <a:endCxn id="9234" idx="5"/>
          </p:cNvCxnSpPr>
          <p:nvPr/>
        </p:nvCxnSpPr>
        <p:spPr bwMode="auto">
          <a:xfrm rot="10800000">
            <a:off x="7686675" y="3860800"/>
            <a:ext cx="419100" cy="627063"/>
          </a:xfrm>
          <a:prstGeom prst="curvedConnector2">
            <a:avLst/>
          </a:prstGeom>
          <a:noFill/>
          <a:ln w="6350">
            <a:solidFill>
              <a:schemeClr val="bg1"/>
            </a:solidFill>
            <a:bevel/>
            <a:headEnd/>
            <a:tailEnd/>
          </a:ln>
          <a:extLst>
            <a:ext uri="{909E8E84-426E-40DD-AFC4-6F175D3DCCD1}">
              <a14:hiddenFill xmlns:a14="http://schemas.microsoft.com/office/drawing/2010/main">
                <a:noFill/>
              </a14:hiddenFill>
            </a:ext>
          </a:extLst>
        </p:spPr>
      </p:cxnSp>
      <p:cxnSp>
        <p:nvCxnSpPr>
          <p:cNvPr id="9507" name="曲线连接符 150"/>
          <p:cNvCxnSpPr>
            <a:cxnSpLocks noChangeShapeType="1"/>
            <a:stCxn id="9502" idx="3"/>
            <a:endCxn id="9320" idx="1"/>
          </p:cNvCxnSpPr>
          <p:nvPr/>
        </p:nvCxnSpPr>
        <p:spPr bwMode="auto">
          <a:xfrm>
            <a:off x="4545013" y="3795713"/>
            <a:ext cx="536575" cy="231775"/>
          </a:xfrm>
          <a:prstGeom prst="curvedConnector2">
            <a:avLst/>
          </a:prstGeom>
          <a:noFill/>
          <a:ln w="6350">
            <a:solidFill>
              <a:schemeClr val="bg1"/>
            </a:solidFill>
            <a:bevel/>
            <a:headEnd/>
            <a:tailEnd/>
          </a:ln>
          <a:extLst>
            <a:ext uri="{909E8E84-426E-40DD-AFC4-6F175D3DCCD1}">
              <a14:hiddenFill xmlns:a14="http://schemas.microsoft.com/office/drawing/2010/main">
                <a:noFill/>
              </a14:hiddenFill>
            </a:ext>
          </a:extLst>
        </p:spPr>
      </p:cxnSp>
      <p:cxnSp>
        <p:nvCxnSpPr>
          <p:cNvPr id="9508" name="曲线连接符 151"/>
          <p:cNvCxnSpPr>
            <a:cxnSpLocks noChangeShapeType="1"/>
            <a:stCxn id="9504" idx="3"/>
            <a:endCxn id="9331" idx="4"/>
          </p:cNvCxnSpPr>
          <p:nvPr/>
        </p:nvCxnSpPr>
        <p:spPr bwMode="auto">
          <a:xfrm flipV="1">
            <a:off x="5116513" y="5041900"/>
            <a:ext cx="449262" cy="254000"/>
          </a:xfrm>
          <a:prstGeom prst="curvedConnector2">
            <a:avLst/>
          </a:prstGeom>
          <a:noFill/>
          <a:ln w="6350">
            <a:solidFill>
              <a:schemeClr val="bg1"/>
            </a:solidFill>
            <a:bevel/>
            <a:headEnd/>
            <a:tailEnd/>
          </a:ln>
          <a:extLst>
            <a:ext uri="{909E8E84-426E-40DD-AFC4-6F175D3DCCD1}">
              <a14:hiddenFill xmlns:a14="http://schemas.microsoft.com/office/drawing/2010/main">
                <a:noFill/>
              </a14:hiddenFill>
            </a:ext>
          </a:extLst>
        </p:spPr>
      </p:cxnSp>
      <p:cxnSp>
        <p:nvCxnSpPr>
          <p:cNvPr id="9509" name="曲线连接符 152"/>
          <p:cNvCxnSpPr>
            <a:cxnSpLocks noChangeShapeType="1"/>
            <a:stCxn id="9323" idx="2"/>
            <a:endCxn id="9510" idx="2"/>
          </p:cNvCxnSpPr>
          <p:nvPr/>
        </p:nvCxnSpPr>
        <p:spPr bwMode="auto">
          <a:xfrm rot="10800000">
            <a:off x="4192588" y="2112963"/>
            <a:ext cx="1357312" cy="239712"/>
          </a:xfrm>
          <a:prstGeom prst="curvedConnector2">
            <a:avLst/>
          </a:prstGeom>
          <a:noFill/>
          <a:ln w="6350">
            <a:solidFill>
              <a:schemeClr val="bg1"/>
            </a:solidFill>
            <a:bevel/>
            <a:headEnd/>
            <a:tailEnd/>
          </a:ln>
          <a:extLst>
            <a:ext uri="{909E8E84-426E-40DD-AFC4-6F175D3DCCD1}">
              <a14:hiddenFill xmlns:a14="http://schemas.microsoft.com/office/drawing/2010/main">
                <a:noFill/>
              </a14:hiddenFill>
            </a:ext>
          </a:extLst>
        </p:spPr>
      </p:cxnSp>
      <p:sp>
        <p:nvSpPr>
          <p:cNvPr id="9510" name="圆角矩形 153"/>
          <p:cNvSpPr>
            <a:spLocks noChangeArrowheads="1"/>
          </p:cNvSpPr>
          <p:nvPr/>
        </p:nvSpPr>
        <p:spPr bwMode="auto">
          <a:xfrm>
            <a:off x="2946400" y="1679575"/>
            <a:ext cx="2490788" cy="433388"/>
          </a:xfrm>
          <a:prstGeom prst="roundRect">
            <a:avLst>
              <a:gd name="adj" fmla="val 50000"/>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Enter your text</a:t>
            </a:r>
            <a:endParaRPr lang="zh-CN" altLang="en-US" sz="1900">
              <a:solidFill>
                <a:schemeClr val="bg1"/>
              </a:solidFill>
              <a:latin typeface="方正姚体" panose="02010601030101010101" pitchFamily="2" charset="-122"/>
              <a:sym typeface="Nexa Light" pitchFamily="2" charset="-122"/>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afterEffect">
                                  <p:stCondLst>
                                    <p:cond delay="0"/>
                                  </p:stCondLst>
                                  <p:childTnLst>
                                    <p:set>
                                      <p:cBhvr>
                                        <p:cTn id="6" dur="1" fill="hold">
                                          <p:stCondLst>
                                            <p:cond delay="0"/>
                                          </p:stCondLst>
                                        </p:cTn>
                                        <p:tgtEl>
                                          <p:spTgt spid="9361"/>
                                        </p:tgtEl>
                                        <p:attrNameLst>
                                          <p:attrName>style.visibility</p:attrName>
                                        </p:attrNameLst>
                                      </p:cBhvr>
                                      <p:to>
                                        <p:strVal val="visible"/>
                                      </p:to>
                                    </p:set>
                                    <p:animEffect>
                                      <p:cBhvr>
                                        <p:cTn id="7" dur="1000"/>
                                        <p:tgtEl>
                                          <p:spTgt spid="9361"/>
                                        </p:tgtEl>
                                      </p:cBhvr>
                                    </p:animEffect>
                                    <p:anim calcmode="lin" valueType="num">
                                      <p:cBhvr>
                                        <p:cTn id="8" dur="1000" fill="hold"/>
                                        <p:tgtEl>
                                          <p:spTgt spid="9361"/>
                                        </p:tgtEl>
                                        <p:attrNameLst>
                                          <p:attrName>ppt_x</p:attrName>
                                        </p:attrNameLst>
                                      </p:cBhvr>
                                      <p:tavLst>
                                        <p:tav tm="0">
                                          <p:val>
                                            <p:strVal val="#ppt_x"/>
                                          </p:val>
                                        </p:tav>
                                        <p:tav tm="100000">
                                          <p:val>
                                            <p:strVal val="#ppt_x"/>
                                          </p:val>
                                        </p:tav>
                                      </p:tavLst>
                                    </p:anim>
                                    <p:anim calcmode="lin" valueType="num">
                                      <p:cBhvr>
                                        <p:cTn id="9" dur="1000" fill="hold"/>
                                        <p:tgtEl>
                                          <p:spTgt spid="9361"/>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22" presetClass="entr" presetSubtype="2" fill="hold" nodeType="afterEffect">
                                  <p:stCondLst>
                                    <p:cond delay="0"/>
                                  </p:stCondLst>
                                  <p:childTnLst>
                                    <p:set>
                                      <p:cBhvr>
                                        <p:cTn id="12" dur="1" fill="hold">
                                          <p:stCondLst>
                                            <p:cond delay="0"/>
                                          </p:stCondLst>
                                        </p:cTn>
                                        <p:tgtEl>
                                          <p:spTgt spid="9508"/>
                                        </p:tgtEl>
                                        <p:attrNameLst>
                                          <p:attrName>style.visibility</p:attrName>
                                        </p:attrNameLst>
                                      </p:cBhvr>
                                      <p:to>
                                        <p:strVal val="visible"/>
                                      </p:to>
                                    </p:set>
                                    <p:animEffect>
                                      <p:cBhvr>
                                        <p:cTn id="13" dur="500"/>
                                        <p:tgtEl>
                                          <p:spTgt spid="9508"/>
                                        </p:tgtEl>
                                      </p:cBhvr>
                                    </p:animEffect>
                                  </p:childTnLst>
                                </p:cTn>
                              </p:par>
                              <p:par>
                                <p:cTn id="14" presetID="22" presetClass="entr" presetSubtype="2" fill="hold" nodeType="withEffect">
                                  <p:stCondLst>
                                    <p:cond delay="0"/>
                                  </p:stCondLst>
                                  <p:childTnLst>
                                    <p:set>
                                      <p:cBhvr>
                                        <p:cTn id="15" dur="1" fill="hold">
                                          <p:stCondLst>
                                            <p:cond delay="0"/>
                                          </p:stCondLst>
                                        </p:cTn>
                                        <p:tgtEl>
                                          <p:spTgt spid="9507"/>
                                        </p:tgtEl>
                                        <p:attrNameLst>
                                          <p:attrName>style.visibility</p:attrName>
                                        </p:attrNameLst>
                                      </p:cBhvr>
                                      <p:to>
                                        <p:strVal val="visible"/>
                                      </p:to>
                                    </p:set>
                                    <p:animEffect>
                                      <p:cBhvr>
                                        <p:cTn id="16" dur="500"/>
                                        <p:tgtEl>
                                          <p:spTgt spid="9507"/>
                                        </p:tgtEl>
                                      </p:cBhvr>
                                    </p:animEffect>
                                  </p:childTnLst>
                                </p:cTn>
                              </p:par>
                              <p:par>
                                <p:cTn id="17" presetID="22" presetClass="entr" presetSubtype="2" fill="hold" nodeType="withEffect">
                                  <p:stCondLst>
                                    <p:cond delay="0"/>
                                  </p:stCondLst>
                                  <p:childTnLst>
                                    <p:set>
                                      <p:cBhvr>
                                        <p:cTn id="18" dur="1" fill="hold">
                                          <p:stCondLst>
                                            <p:cond delay="0"/>
                                          </p:stCondLst>
                                        </p:cTn>
                                        <p:tgtEl>
                                          <p:spTgt spid="9509"/>
                                        </p:tgtEl>
                                        <p:attrNameLst>
                                          <p:attrName>style.visibility</p:attrName>
                                        </p:attrNameLst>
                                      </p:cBhvr>
                                      <p:to>
                                        <p:strVal val="visible"/>
                                      </p:to>
                                    </p:set>
                                    <p:animEffect>
                                      <p:cBhvr>
                                        <p:cTn id="19" dur="500"/>
                                        <p:tgtEl>
                                          <p:spTgt spid="9509"/>
                                        </p:tgtEl>
                                      </p:cBhvr>
                                    </p:animEffect>
                                  </p:childTnLst>
                                </p:cTn>
                              </p:par>
                              <p:par>
                                <p:cTn id="20" presetID="22" presetClass="entr" presetSubtype="8" fill="hold" nodeType="withEffect">
                                  <p:stCondLst>
                                    <p:cond delay="0"/>
                                  </p:stCondLst>
                                  <p:childTnLst>
                                    <p:set>
                                      <p:cBhvr>
                                        <p:cTn id="21" dur="1" fill="hold">
                                          <p:stCondLst>
                                            <p:cond delay="0"/>
                                          </p:stCondLst>
                                        </p:cTn>
                                        <p:tgtEl>
                                          <p:spTgt spid="9505"/>
                                        </p:tgtEl>
                                        <p:attrNameLst>
                                          <p:attrName>style.visibility</p:attrName>
                                        </p:attrNameLst>
                                      </p:cBhvr>
                                      <p:to>
                                        <p:strVal val="visible"/>
                                      </p:to>
                                    </p:set>
                                    <p:animEffect>
                                      <p:cBhvr>
                                        <p:cTn id="22" dur="500"/>
                                        <p:tgtEl>
                                          <p:spTgt spid="9505"/>
                                        </p:tgtEl>
                                      </p:cBhvr>
                                    </p:animEffect>
                                  </p:childTnLst>
                                </p:cTn>
                              </p:par>
                              <p:par>
                                <p:cTn id="23" presetID="22" presetClass="entr" presetSubtype="8" fill="hold" nodeType="withEffect">
                                  <p:stCondLst>
                                    <p:cond delay="0"/>
                                  </p:stCondLst>
                                  <p:childTnLst>
                                    <p:set>
                                      <p:cBhvr>
                                        <p:cTn id="24" dur="1" fill="hold">
                                          <p:stCondLst>
                                            <p:cond delay="0"/>
                                          </p:stCondLst>
                                        </p:cTn>
                                        <p:tgtEl>
                                          <p:spTgt spid="9506"/>
                                        </p:tgtEl>
                                        <p:attrNameLst>
                                          <p:attrName>style.visibility</p:attrName>
                                        </p:attrNameLst>
                                      </p:cBhvr>
                                      <p:to>
                                        <p:strVal val="visible"/>
                                      </p:to>
                                    </p:set>
                                    <p:animEffect>
                                      <p:cBhvr>
                                        <p:cTn id="25" dur="500"/>
                                        <p:tgtEl>
                                          <p:spTgt spid="9506"/>
                                        </p:tgtEl>
                                      </p:cBhvr>
                                    </p:animEffect>
                                  </p:childTnLst>
                                </p:cTn>
                              </p:par>
                            </p:childTnLst>
                          </p:cTn>
                        </p:par>
                        <p:par>
                          <p:cTn id="26" fill="hold" nodeType="afterGroup">
                            <p:stCondLst>
                              <p:cond delay="1500"/>
                            </p:stCondLst>
                            <p:childTnLst>
                              <p:par>
                                <p:cTn id="27" presetID="14" presetClass="entr" presetSubtype="5" fill="hold" grpId="0" nodeType="afterEffect">
                                  <p:stCondLst>
                                    <p:cond delay="0"/>
                                  </p:stCondLst>
                                  <p:childTnLst>
                                    <p:set>
                                      <p:cBhvr>
                                        <p:cTn id="28" dur="1" fill="hold">
                                          <p:stCondLst>
                                            <p:cond delay="0"/>
                                          </p:stCondLst>
                                        </p:cTn>
                                        <p:tgtEl>
                                          <p:spTgt spid="9503"/>
                                        </p:tgtEl>
                                        <p:attrNameLst>
                                          <p:attrName>style.visibility</p:attrName>
                                        </p:attrNameLst>
                                      </p:cBhvr>
                                      <p:to>
                                        <p:strVal val="visible"/>
                                      </p:to>
                                    </p:set>
                                    <p:animEffect>
                                      <p:cBhvr>
                                        <p:cTn id="29" dur="500"/>
                                        <p:tgtEl>
                                          <p:spTgt spid="9503"/>
                                        </p:tgtEl>
                                      </p:cBhvr>
                                    </p:animEffect>
                                  </p:childTnLst>
                                </p:cTn>
                              </p:par>
                              <p:par>
                                <p:cTn id="30" presetID="14" presetClass="entr" presetSubtype="5" fill="hold" grpId="0" nodeType="withEffect">
                                  <p:stCondLst>
                                    <p:cond delay="0"/>
                                  </p:stCondLst>
                                  <p:childTnLst>
                                    <p:set>
                                      <p:cBhvr>
                                        <p:cTn id="31" dur="1" fill="hold">
                                          <p:stCondLst>
                                            <p:cond delay="0"/>
                                          </p:stCondLst>
                                        </p:cTn>
                                        <p:tgtEl>
                                          <p:spTgt spid="9501"/>
                                        </p:tgtEl>
                                        <p:attrNameLst>
                                          <p:attrName>style.visibility</p:attrName>
                                        </p:attrNameLst>
                                      </p:cBhvr>
                                      <p:to>
                                        <p:strVal val="visible"/>
                                      </p:to>
                                    </p:set>
                                    <p:animEffect>
                                      <p:cBhvr>
                                        <p:cTn id="32" dur="500"/>
                                        <p:tgtEl>
                                          <p:spTgt spid="9501"/>
                                        </p:tgtEl>
                                      </p:cBhvr>
                                    </p:animEffect>
                                  </p:childTnLst>
                                </p:cTn>
                              </p:par>
                              <p:par>
                                <p:cTn id="33" presetID="14" presetClass="entr" presetSubtype="5" fill="hold" grpId="0" nodeType="withEffect">
                                  <p:stCondLst>
                                    <p:cond delay="0"/>
                                  </p:stCondLst>
                                  <p:childTnLst>
                                    <p:set>
                                      <p:cBhvr>
                                        <p:cTn id="34" dur="1" fill="hold">
                                          <p:stCondLst>
                                            <p:cond delay="0"/>
                                          </p:stCondLst>
                                        </p:cTn>
                                        <p:tgtEl>
                                          <p:spTgt spid="9510"/>
                                        </p:tgtEl>
                                        <p:attrNameLst>
                                          <p:attrName>style.visibility</p:attrName>
                                        </p:attrNameLst>
                                      </p:cBhvr>
                                      <p:to>
                                        <p:strVal val="visible"/>
                                      </p:to>
                                    </p:set>
                                    <p:animEffect>
                                      <p:cBhvr>
                                        <p:cTn id="35" dur="500"/>
                                        <p:tgtEl>
                                          <p:spTgt spid="9510"/>
                                        </p:tgtEl>
                                      </p:cBhvr>
                                    </p:animEffect>
                                  </p:childTnLst>
                                </p:cTn>
                              </p:par>
                              <p:par>
                                <p:cTn id="36" presetID="14" presetClass="entr" presetSubtype="5" fill="hold" grpId="0" nodeType="withEffect">
                                  <p:stCondLst>
                                    <p:cond delay="0"/>
                                  </p:stCondLst>
                                  <p:childTnLst>
                                    <p:set>
                                      <p:cBhvr>
                                        <p:cTn id="37" dur="1" fill="hold">
                                          <p:stCondLst>
                                            <p:cond delay="0"/>
                                          </p:stCondLst>
                                        </p:cTn>
                                        <p:tgtEl>
                                          <p:spTgt spid="9502"/>
                                        </p:tgtEl>
                                        <p:attrNameLst>
                                          <p:attrName>style.visibility</p:attrName>
                                        </p:attrNameLst>
                                      </p:cBhvr>
                                      <p:to>
                                        <p:strVal val="visible"/>
                                      </p:to>
                                    </p:set>
                                    <p:animEffect>
                                      <p:cBhvr>
                                        <p:cTn id="38" dur="500"/>
                                        <p:tgtEl>
                                          <p:spTgt spid="9502"/>
                                        </p:tgtEl>
                                      </p:cBhvr>
                                    </p:animEffect>
                                  </p:childTnLst>
                                </p:cTn>
                              </p:par>
                              <p:par>
                                <p:cTn id="39" presetID="14" presetClass="entr" presetSubtype="5" fill="hold" grpId="0" nodeType="withEffect">
                                  <p:stCondLst>
                                    <p:cond delay="0"/>
                                  </p:stCondLst>
                                  <p:childTnLst>
                                    <p:set>
                                      <p:cBhvr>
                                        <p:cTn id="40" dur="1" fill="hold">
                                          <p:stCondLst>
                                            <p:cond delay="0"/>
                                          </p:stCondLst>
                                        </p:cTn>
                                        <p:tgtEl>
                                          <p:spTgt spid="9504"/>
                                        </p:tgtEl>
                                        <p:attrNameLst>
                                          <p:attrName>style.visibility</p:attrName>
                                        </p:attrNameLst>
                                      </p:cBhvr>
                                      <p:to>
                                        <p:strVal val="visible"/>
                                      </p:to>
                                    </p:set>
                                    <p:animEffect>
                                      <p:cBhvr>
                                        <p:cTn id="41" dur="500"/>
                                        <p:tgtEl>
                                          <p:spTgt spid="95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01" grpId="0" bldLvl="0" animBg="1" autoUpdateAnimBg="0"/>
      <p:bldP spid="9502" grpId="0" bldLvl="0" animBg="1" autoUpdateAnimBg="0"/>
      <p:bldP spid="9503" grpId="0" bldLvl="0" animBg="1" autoUpdateAnimBg="0"/>
      <p:bldP spid="9504" grpId="0" bldLvl="0" animBg="1" autoUpdateAnimBg="0"/>
      <p:bldP spid="9510" grpId="0" bldLvl="0" animBg="1"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0243"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0244"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01</a:t>
            </a:r>
          </a:p>
        </p:txBody>
      </p:sp>
      <p:grpSp>
        <p:nvGrpSpPr>
          <p:cNvPr id="10245" name="组合 11"/>
          <p:cNvGrpSpPr>
            <a:grpSpLocks/>
          </p:cNvGrpSpPr>
          <p:nvPr/>
        </p:nvGrpSpPr>
        <p:grpSpPr bwMode="auto">
          <a:xfrm>
            <a:off x="361950" y="280988"/>
            <a:ext cx="828675" cy="827087"/>
            <a:chOff x="0" y="0"/>
            <a:chExt cx="3127289" cy="3141371"/>
          </a:xfrm>
        </p:grpSpPr>
        <p:grpSp>
          <p:nvGrpSpPr>
            <p:cNvPr id="10263" name="组合 12"/>
            <p:cNvGrpSpPr>
              <a:grpSpLocks/>
            </p:cNvGrpSpPr>
            <p:nvPr/>
          </p:nvGrpSpPr>
          <p:grpSpPr bwMode="auto">
            <a:xfrm rot="4947725">
              <a:off x="-7041" y="7041"/>
              <a:ext cx="3141371" cy="3127289"/>
              <a:chOff x="0" y="0"/>
              <a:chExt cx="4249738" cy="4230688"/>
            </a:xfrm>
          </p:grpSpPr>
          <p:sp>
            <p:nvSpPr>
              <p:cNvPr id="10333"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0334"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35"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36"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37"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38"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39"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0"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1"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2"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3"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4"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5"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6"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7"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8"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9"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50"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51"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52"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53"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54"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55"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56"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57"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58"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59"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60"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61"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62"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63"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64"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65"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66"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67"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68"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69"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0"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1"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72"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3"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4"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5"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6"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7"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8"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9"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80"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81"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82"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83"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84"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87"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88"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89"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90"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93"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94"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96"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97"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98"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0264" name="组合 13"/>
            <p:cNvGrpSpPr>
              <a:grpSpLocks/>
            </p:cNvGrpSpPr>
            <p:nvPr/>
          </p:nvGrpSpPr>
          <p:grpSpPr bwMode="auto">
            <a:xfrm rot="-3775067">
              <a:off x="170520" y="183807"/>
              <a:ext cx="2786247" cy="2773758"/>
              <a:chOff x="0" y="0"/>
              <a:chExt cx="4249738" cy="4230688"/>
            </a:xfrm>
          </p:grpSpPr>
          <p:sp>
            <p:nvSpPr>
              <p:cNvPr id="10265"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0266"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67"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68"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69"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70"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71"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72"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73"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74"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75"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76"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77"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78"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79"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80"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81"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82"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83"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84"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85"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86"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87"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88"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89"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90"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91"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92"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93"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94"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95"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96"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97"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98"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99"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00"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01"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02"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03"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04"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05"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06"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07"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08"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09"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0"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1"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2"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3"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4"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5"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6"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7"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8"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9"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0"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1"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2"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3"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4"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5"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6"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27"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8"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9"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30"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31"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32"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10385" name="梯形 10"/>
          <p:cNvSpPr>
            <a:spLocks noChangeArrowheads="1"/>
          </p:cNvSpPr>
          <p:nvPr/>
        </p:nvSpPr>
        <p:spPr bwMode="auto">
          <a:xfrm rot="16200000" flipV="1">
            <a:off x="2724944" y="1912144"/>
            <a:ext cx="4062412" cy="4711700"/>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gradFill rotWithShape="1">
            <a:gsLst>
              <a:gs pos="0">
                <a:srgbClr val="FFFFFF"/>
              </a:gs>
              <a:gs pos="100000">
                <a:srgbClr val="FFFFFF"/>
              </a:gs>
            </a:gsLst>
            <a:lin ang="5400000" scaled="1"/>
          </a:gradFill>
          <a:ln>
            <a:noFill/>
          </a:ln>
          <a:extLst>
            <a:ext uri="{91240B29-F687-4F45-9708-019B960494DF}">
              <a14:hiddenLine xmlns:a14="http://schemas.microsoft.com/office/drawing/2010/main" w="12700" cap="flat" cmpd="sng">
                <a:solidFill>
                  <a:srgbClr val="42719B"/>
                </a:solidFill>
                <a:bevel/>
                <a:headEnd/>
                <a:tailEnd/>
              </a14:hiddenLine>
            </a:ext>
          </a:extLst>
        </p:spPr>
        <p:txBody>
          <a:bodyPr lIns="121954" tIns="60977" rIns="121954" bIns="60977" anchor="ctr"/>
          <a:lstStyle/>
          <a:p>
            <a:endParaRPr lang="zh-CN" altLang="en-US"/>
          </a:p>
        </p:txBody>
      </p:sp>
      <p:grpSp>
        <p:nvGrpSpPr>
          <p:cNvPr id="10386" name="组合 5"/>
          <p:cNvGrpSpPr>
            <a:grpSpLocks/>
          </p:cNvGrpSpPr>
          <p:nvPr/>
        </p:nvGrpSpPr>
        <p:grpSpPr bwMode="auto">
          <a:xfrm>
            <a:off x="-1738313" y="1270000"/>
            <a:ext cx="4762501" cy="4368800"/>
            <a:chOff x="0" y="0"/>
            <a:chExt cx="539751" cy="495300"/>
          </a:xfrm>
        </p:grpSpPr>
        <p:sp>
          <p:nvSpPr>
            <p:cNvPr id="10259" name="Freeform 45"/>
            <p:cNvSpPr>
              <a:spLocks noEditPoints="1" noChangeArrowheads="1"/>
            </p:cNvSpPr>
            <p:nvPr/>
          </p:nvSpPr>
          <p:spPr bwMode="auto">
            <a:xfrm>
              <a:off x="0" y="180975"/>
              <a:ext cx="382588" cy="314325"/>
            </a:xfrm>
            <a:custGeom>
              <a:avLst/>
              <a:gdLst>
                <a:gd name="T0" fmla="*/ 2147483646 w 136"/>
                <a:gd name="T1" fmla="*/ 0 h 112"/>
                <a:gd name="T2" fmla="*/ 2147483646 w 136"/>
                <a:gd name="T3" fmla="*/ 0 h 112"/>
                <a:gd name="T4" fmla="*/ 2147483646 w 136"/>
                <a:gd name="T5" fmla="*/ 0 h 112"/>
                <a:gd name="T6" fmla="*/ 2147483646 w 136"/>
                <a:gd name="T7" fmla="*/ 0 h 112"/>
                <a:gd name="T8" fmla="*/ 0 w 136"/>
                <a:gd name="T9" fmla="*/ 2147483646 h 112"/>
                <a:gd name="T10" fmla="*/ 0 w 136"/>
                <a:gd name="T11" fmla="*/ 2147483646 h 112"/>
                <a:gd name="T12" fmla="*/ 2147483646 w 136"/>
                <a:gd name="T13" fmla="*/ 2147483646 h 112"/>
                <a:gd name="T14" fmla="*/ 2147483646 w 136"/>
                <a:gd name="T15" fmla="*/ 2147483646 h 112"/>
                <a:gd name="T16" fmla="*/ 2147483646 w 136"/>
                <a:gd name="T17" fmla="*/ 2147483646 h 112"/>
                <a:gd name="T18" fmla="*/ 2147483646 w 136"/>
                <a:gd name="T19" fmla="*/ 2147483646 h 112"/>
                <a:gd name="T20" fmla="*/ 2147483646 w 136"/>
                <a:gd name="T21" fmla="*/ 0 h 112"/>
                <a:gd name="T22" fmla="*/ 2147483646 w 136"/>
                <a:gd name="T23" fmla="*/ 2147483646 h 112"/>
                <a:gd name="T24" fmla="*/ 2147483646 w 136"/>
                <a:gd name="T25" fmla="*/ 2147483646 h 112"/>
                <a:gd name="T26" fmla="*/ 2147483646 w 136"/>
                <a:gd name="T27" fmla="*/ 2147483646 h 112"/>
                <a:gd name="T28" fmla="*/ 2147483646 w 136"/>
                <a:gd name="T29" fmla="*/ 2147483646 h 112"/>
                <a:gd name="T30" fmla="*/ 2147483646 w 136"/>
                <a:gd name="T31" fmla="*/ 2147483646 h 112"/>
                <a:gd name="T32" fmla="*/ 2147483646 w 136"/>
                <a:gd name="T33" fmla="*/ 2147483646 h 112"/>
                <a:gd name="T34" fmla="*/ 2147483646 w 136"/>
                <a:gd name="T35" fmla="*/ 2147483646 h 112"/>
                <a:gd name="T36" fmla="*/ 2147483646 w 136"/>
                <a:gd name="T37" fmla="*/ 2147483646 h 112"/>
                <a:gd name="T38" fmla="*/ 2147483646 w 136"/>
                <a:gd name="T39" fmla="*/ 2147483646 h 112"/>
                <a:gd name="T40" fmla="*/ 2147483646 w 136"/>
                <a:gd name="T41" fmla="*/ 2147483646 h 112"/>
                <a:gd name="T42" fmla="*/ 2147483646 w 136"/>
                <a:gd name="T43" fmla="*/ 2147483646 h 112"/>
                <a:gd name="T44" fmla="*/ 2147483646 w 136"/>
                <a:gd name="T45" fmla="*/ 2147483646 h 112"/>
                <a:gd name="T46" fmla="*/ 2147483646 w 136"/>
                <a:gd name="T47" fmla="*/ 2147483646 h 112"/>
                <a:gd name="T48" fmla="*/ 2147483646 w 136"/>
                <a:gd name="T49" fmla="*/ 2147483646 h 11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112"/>
                <a:gd name="T77" fmla="*/ 136 w 136"/>
                <a:gd name="T78" fmla="*/ 112 h 11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112">
                  <a:moveTo>
                    <a:pt x="116" y="0"/>
                  </a:moveTo>
                  <a:cubicBezTo>
                    <a:pt x="96" y="0"/>
                    <a:pt x="96" y="0"/>
                    <a:pt x="96" y="0"/>
                  </a:cubicBezTo>
                  <a:cubicBezTo>
                    <a:pt x="40" y="0"/>
                    <a:pt x="40" y="0"/>
                    <a:pt x="40" y="0"/>
                  </a:cubicBezTo>
                  <a:cubicBezTo>
                    <a:pt x="20" y="0"/>
                    <a:pt x="20" y="0"/>
                    <a:pt x="20" y="0"/>
                  </a:cubicBezTo>
                  <a:cubicBezTo>
                    <a:pt x="9" y="0"/>
                    <a:pt x="0" y="9"/>
                    <a:pt x="0" y="20"/>
                  </a:cubicBezTo>
                  <a:cubicBezTo>
                    <a:pt x="0" y="92"/>
                    <a:pt x="0" y="92"/>
                    <a:pt x="0" y="92"/>
                  </a:cubicBezTo>
                  <a:cubicBezTo>
                    <a:pt x="0" y="103"/>
                    <a:pt x="9" y="112"/>
                    <a:pt x="20" y="112"/>
                  </a:cubicBezTo>
                  <a:cubicBezTo>
                    <a:pt x="116" y="112"/>
                    <a:pt x="116" y="112"/>
                    <a:pt x="116" y="112"/>
                  </a:cubicBezTo>
                  <a:cubicBezTo>
                    <a:pt x="127" y="112"/>
                    <a:pt x="136" y="103"/>
                    <a:pt x="136" y="92"/>
                  </a:cubicBezTo>
                  <a:cubicBezTo>
                    <a:pt x="136" y="20"/>
                    <a:pt x="136" y="20"/>
                    <a:pt x="136" y="20"/>
                  </a:cubicBezTo>
                  <a:cubicBezTo>
                    <a:pt x="136" y="9"/>
                    <a:pt x="127" y="0"/>
                    <a:pt x="116" y="0"/>
                  </a:cubicBezTo>
                  <a:close/>
                  <a:moveTo>
                    <a:pt x="108" y="88"/>
                  </a:moveTo>
                  <a:cubicBezTo>
                    <a:pt x="28" y="88"/>
                    <a:pt x="28" y="88"/>
                    <a:pt x="28" y="88"/>
                  </a:cubicBezTo>
                  <a:cubicBezTo>
                    <a:pt x="22" y="88"/>
                    <a:pt x="16" y="82"/>
                    <a:pt x="16" y="76"/>
                  </a:cubicBezTo>
                  <a:cubicBezTo>
                    <a:pt x="16" y="69"/>
                    <a:pt x="22" y="64"/>
                    <a:pt x="28" y="64"/>
                  </a:cubicBezTo>
                  <a:cubicBezTo>
                    <a:pt x="108" y="64"/>
                    <a:pt x="108" y="64"/>
                    <a:pt x="108" y="64"/>
                  </a:cubicBezTo>
                  <a:cubicBezTo>
                    <a:pt x="115" y="64"/>
                    <a:pt x="120" y="69"/>
                    <a:pt x="120" y="76"/>
                  </a:cubicBezTo>
                  <a:cubicBezTo>
                    <a:pt x="120" y="82"/>
                    <a:pt x="115" y="88"/>
                    <a:pt x="108" y="88"/>
                  </a:cubicBezTo>
                  <a:close/>
                  <a:moveTo>
                    <a:pt x="116" y="32"/>
                  </a:moveTo>
                  <a:cubicBezTo>
                    <a:pt x="100" y="32"/>
                    <a:pt x="100" y="32"/>
                    <a:pt x="100" y="32"/>
                  </a:cubicBezTo>
                  <a:cubicBezTo>
                    <a:pt x="98" y="32"/>
                    <a:pt x="96" y="30"/>
                    <a:pt x="96" y="28"/>
                  </a:cubicBezTo>
                  <a:cubicBezTo>
                    <a:pt x="96" y="26"/>
                    <a:pt x="98" y="24"/>
                    <a:pt x="100" y="24"/>
                  </a:cubicBezTo>
                  <a:cubicBezTo>
                    <a:pt x="116" y="24"/>
                    <a:pt x="116" y="24"/>
                    <a:pt x="116" y="24"/>
                  </a:cubicBezTo>
                  <a:cubicBezTo>
                    <a:pt x="118" y="24"/>
                    <a:pt x="120" y="26"/>
                    <a:pt x="120" y="28"/>
                  </a:cubicBezTo>
                  <a:cubicBezTo>
                    <a:pt x="120" y="30"/>
                    <a:pt x="118" y="32"/>
                    <a:pt x="116" y="32"/>
                  </a:cubicBez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10260" name="Oval 46"/>
            <p:cNvSpPr>
              <a:spLocks noChangeArrowheads="1"/>
            </p:cNvSpPr>
            <p:nvPr/>
          </p:nvSpPr>
          <p:spPr bwMode="auto">
            <a:xfrm>
              <a:off x="22225" y="0"/>
              <a:ext cx="180975" cy="180975"/>
            </a:xfrm>
            <a:prstGeom prst="ellipse">
              <a:avLst/>
            </a:prstGeom>
            <a:solidFill>
              <a:srgbClr val="FFFFFF">
                <a:alpha val="6901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261" name="Oval 47"/>
            <p:cNvSpPr>
              <a:spLocks noChangeArrowheads="1"/>
            </p:cNvSpPr>
            <p:nvPr/>
          </p:nvSpPr>
          <p:spPr bwMode="auto">
            <a:xfrm>
              <a:off x="203200" y="46037"/>
              <a:ext cx="134938" cy="134938"/>
            </a:xfrm>
            <a:prstGeom prst="ellipse">
              <a:avLst/>
            </a:prstGeom>
            <a:solidFill>
              <a:srgbClr val="FFFFFF">
                <a:alpha val="6901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262" name="Freeform 48"/>
            <p:cNvSpPr>
              <a:spLocks noChangeArrowheads="1"/>
            </p:cNvSpPr>
            <p:nvPr/>
          </p:nvSpPr>
          <p:spPr bwMode="auto">
            <a:xfrm>
              <a:off x="404813" y="203200"/>
              <a:ext cx="134938" cy="269875"/>
            </a:xfrm>
            <a:custGeom>
              <a:avLst/>
              <a:gdLst>
                <a:gd name="T0" fmla="*/ 2147483646 w 48"/>
                <a:gd name="T1" fmla="*/ 2147483646 h 96"/>
                <a:gd name="T2" fmla="*/ 2147483646 w 48"/>
                <a:gd name="T3" fmla="*/ 0 h 96"/>
                <a:gd name="T4" fmla="*/ 0 w 48"/>
                <a:gd name="T5" fmla="*/ 2147483646 h 96"/>
                <a:gd name="T6" fmla="*/ 0 w 48"/>
                <a:gd name="T7" fmla="*/ 2147483646 h 96"/>
                <a:gd name="T8" fmla="*/ 0 w 48"/>
                <a:gd name="T9" fmla="*/ 2147483646 h 96"/>
                <a:gd name="T10" fmla="*/ 0 w 48"/>
                <a:gd name="T11" fmla="*/ 2147483646 h 96"/>
                <a:gd name="T12" fmla="*/ 0 w 48"/>
                <a:gd name="T13" fmla="*/ 2147483646 h 96"/>
                <a:gd name="T14" fmla="*/ 2147483646 w 48"/>
                <a:gd name="T15" fmla="*/ 2147483646 h 96"/>
                <a:gd name="T16" fmla="*/ 2147483646 w 48"/>
                <a:gd name="T17" fmla="*/ 2147483646 h 96"/>
                <a:gd name="T18" fmla="*/ 2147483646 w 48"/>
                <a:gd name="T19" fmla="*/ 2147483646 h 96"/>
                <a:gd name="T20" fmla="*/ 2147483646 w 48"/>
                <a:gd name="T21" fmla="*/ 2147483646 h 96"/>
                <a:gd name="T22" fmla="*/ 2147483646 w 48"/>
                <a:gd name="T23" fmla="*/ 2147483646 h 96"/>
                <a:gd name="T24" fmla="*/ 2147483646 w 48"/>
                <a:gd name="T25" fmla="*/ 2147483646 h 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8"/>
                <a:gd name="T40" fmla="*/ 0 h 96"/>
                <a:gd name="T41" fmla="*/ 48 w 48"/>
                <a:gd name="T42" fmla="*/ 96 h 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8" h="96">
                  <a:moveTo>
                    <a:pt x="47" y="1"/>
                  </a:moveTo>
                  <a:cubicBezTo>
                    <a:pt x="46" y="0"/>
                    <a:pt x="44" y="0"/>
                    <a:pt x="43" y="0"/>
                  </a:cubicBezTo>
                  <a:cubicBezTo>
                    <a:pt x="0" y="12"/>
                    <a:pt x="0" y="12"/>
                    <a:pt x="0" y="12"/>
                  </a:cubicBezTo>
                  <a:cubicBezTo>
                    <a:pt x="0" y="20"/>
                    <a:pt x="0" y="20"/>
                    <a:pt x="0" y="20"/>
                  </a:cubicBezTo>
                  <a:cubicBezTo>
                    <a:pt x="0" y="21"/>
                    <a:pt x="0" y="21"/>
                    <a:pt x="0" y="21"/>
                  </a:cubicBezTo>
                  <a:cubicBezTo>
                    <a:pt x="0" y="75"/>
                    <a:pt x="0" y="75"/>
                    <a:pt x="0" y="75"/>
                  </a:cubicBezTo>
                  <a:cubicBezTo>
                    <a:pt x="0" y="83"/>
                    <a:pt x="0" y="83"/>
                    <a:pt x="0" y="83"/>
                  </a:cubicBezTo>
                  <a:cubicBezTo>
                    <a:pt x="43" y="96"/>
                    <a:pt x="43" y="96"/>
                    <a:pt x="43" y="96"/>
                  </a:cubicBezTo>
                  <a:cubicBezTo>
                    <a:pt x="43" y="96"/>
                    <a:pt x="44" y="96"/>
                    <a:pt x="44" y="96"/>
                  </a:cubicBezTo>
                  <a:cubicBezTo>
                    <a:pt x="45" y="96"/>
                    <a:pt x="46" y="96"/>
                    <a:pt x="47" y="95"/>
                  </a:cubicBezTo>
                  <a:cubicBezTo>
                    <a:pt x="48" y="94"/>
                    <a:pt x="48" y="93"/>
                    <a:pt x="48" y="92"/>
                  </a:cubicBezTo>
                  <a:cubicBezTo>
                    <a:pt x="48" y="4"/>
                    <a:pt x="48" y="4"/>
                    <a:pt x="48" y="4"/>
                  </a:cubicBezTo>
                  <a:cubicBezTo>
                    <a:pt x="48" y="3"/>
                    <a:pt x="48" y="1"/>
                    <a:pt x="47" y="1"/>
                  </a:cubicBez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sp>
        <p:nvSpPr>
          <p:cNvPr id="10391" name="Freeform 11"/>
          <p:cNvSpPr>
            <a:spLocks noEditPoints="1" noChangeArrowheads="1"/>
          </p:cNvSpPr>
          <p:nvPr/>
        </p:nvSpPr>
        <p:spPr bwMode="auto">
          <a:xfrm>
            <a:off x="4994275" y="4019550"/>
            <a:ext cx="603250" cy="452438"/>
          </a:xfrm>
          <a:custGeom>
            <a:avLst/>
            <a:gdLst>
              <a:gd name="T0" fmla="*/ 2147483646 w 192"/>
              <a:gd name="T1" fmla="*/ 0 h 144"/>
              <a:gd name="T2" fmla="*/ 2147483646 w 192"/>
              <a:gd name="T3" fmla="*/ 0 h 144"/>
              <a:gd name="T4" fmla="*/ 0 w 192"/>
              <a:gd name="T5" fmla="*/ 2147483646 h 144"/>
              <a:gd name="T6" fmla="*/ 0 w 192"/>
              <a:gd name="T7" fmla="*/ 2147483646 h 144"/>
              <a:gd name="T8" fmla="*/ 2147483646 w 192"/>
              <a:gd name="T9" fmla="*/ 2147483646 h 144"/>
              <a:gd name="T10" fmla="*/ 2147483646 w 192"/>
              <a:gd name="T11" fmla="*/ 2147483646 h 144"/>
              <a:gd name="T12" fmla="*/ 2147483646 w 192"/>
              <a:gd name="T13" fmla="*/ 2147483646 h 144"/>
              <a:gd name="T14" fmla="*/ 2147483646 w 192"/>
              <a:gd name="T15" fmla="*/ 2147483646 h 144"/>
              <a:gd name="T16" fmla="*/ 2147483646 w 192"/>
              <a:gd name="T17" fmla="*/ 2147483646 h 144"/>
              <a:gd name="T18" fmla="*/ 2147483646 w 192"/>
              <a:gd name="T19" fmla="*/ 2147483646 h 144"/>
              <a:gd name="T20" fmla="*/ 2147483646 w 192"/>
              <a:gd name="T21" fmla="*/ 2147483646 h 144"/>
              <a:gd name="T22" fmla="*/ 2147483646 w 192"/>
              <a:gd name="T23" fmla="*/ 2147483646 h 144"/>
              <a:gd name="T24" fmla="*/ 2147483646 w 192"/>
              <a:gd name="T25" fmla="*/ 2147483646 h 144"/>
              <a:gd name="T26" fmla="*/ 2147483646 w 192"/>
              <a:gd name="T27" fmla="*/ 2147483646 h 144"/>
              <a:gd name="T28" fmla="*/ 2147483646 w 192"/>
              <a:gd name="T29" fmla="*/ 2147483646 h 144"/>
              <a:gd name="T30" fmla="*/ 2147483646 w 192"/>
              <a:gd name="T31" fmla="*/ 2147483646 h 144"/>
              <a:gd name="T32" fmla="*/ 2147483646 w 192"/>
              <a:gd name="T33" fmla="*/ 2147483646 h 144"/>
              <a:gd name="T34" fmla="*/ 2147483646 w 192"/>
              <a:gd name="T35" fmla="*/ 2147483646 h 144"/>
              <a:gd name="T36" fmla="*/ 2147483646 w 192"/>
              <a:gd name="T37" fmla="*/ 2147483646 h 144"/>
              <a:gd name="T38" fmla="*/ 2147483646 w 192"/>
              <a:gd name="T39" fmla="*/ 2147483646 h 144"/>
              <a:gd name="T40" fmla="*/ 2147483646 w 192"/>
              <a:gd name="T41" fmla="*/ 0 h 144"/>
              <a:gd name="T42" fmla="*/ 2147483646 w 192"/>
              <a:gd name="T43" fmla="*/ 2147483646 h 144"/>
              <a:gd name="T44" fmla="*/ 2147483646 w 192"/>
              <a:gd name="T45" fmla="*/ 2147483646 h 144"/>
              <a:gd name="T46" fmla="*/ 2147483646 w 192"/>
              <a:gd name="T47" fmla="*/ 2147483646 h 144"/>
              <a:gd name="T48" fmla="*/ 2147483646 w 192"/>
              <a:gd name="T49" fmla="*/ 2147483646 h 144"/>
              <a:gd name="T50" fmla="*/ 2147483646 w 192"/>
              <a:gd name="T51" fmla="*/ 2147483646 h 144"/>
              <a:gd name="T52" fmla="*/ 2147483646 w 192"/>
              <a:gd name="T53" fmla="*/ 2147483646 h 144"/>
              <a:gd name="T54" fmla="*/ 2147483646 w 192"/>
              <a:gd name="T55" fmla="*/ 2147483646 h 144"/>
              <a:gd name="T56" fmla="*/ 2147483646 w 192"/>
              <a:gd name="T57" fmla="*/ 2147483646 h 144"/>
              <a:gd name="T58" fmla="*/ 2147483646 w 192"/>
              <a:gd name="T59" fmla="*/ 2147483646 h 14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2"/>
              <a:gd name="T91" fmla="*/ 0 h 144"/>
              <a:gd name="T92" fmla="*/ 192 w 192"/>
              <a:gd name="T93" fmla="*/ 144 h 14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2" h="144">
                <a:moveTo>
                  <a:pt x="180" y="0"/>
                </a:moveTo>
                <a:cubicBezTo>
                  <a:pt x="12" y="0"/>
                  <a:pt x="12" y="0"/>
                  <a:pt x="12" y="0"/>
                </a:cubicBezTo>
                <a:cubicBezTo>
                  <a:pt x="6" y="0"/>
                  <a:pt x="0" y="5"/>
                  <a:pt x="0" y="12"/>
                </a:cubicBezTo>
                <a:cubicBezTo>
                  <a:pt x="0" y="116"/>
                  <a:pt x="0" y="116"/>
                  <a:pt x="0" y="116"/>
                </a:cubicBezTo>
                <a:cubicBezTo>
                  <a:pt x="0" y="123"/>
                  <a:pt x="6" y="128"/>
                  <a:pt x="13" y="128"/>
                </a:cubicBezTo>
                <a:cubicBezTo>
                  <a:pt x="78" y="128"/>
                  <a:pt x="78" y="128"/>
                  <a:pt x="78" y="128"/>
                </a:cubicBezTo>
                <a:cubicBezTo>
                  <a:pt x="73" y="138"/>
                  <a:pt x="73" y="138"/>
                  <a:pt x="73" y="138"/>
                </a:cubicBezTo>
                <a:cubicBezTo>
                  <a:pt x="72" y="140"/>
                  <a:pt x="72" y="142"/>
                  <a:pt x="74" y="143"/>
                </a:cubicBezTo>
                <a:cubicBezTo>
                  <a:pt x="75" y="144"/>
                  <a:pt x="76" y="144"/>
                  <a:pt x="76" y="144"/>
                </a:cubicBezTo>
                <a:cubicBezTo>
                  <a:pt x="78" y="144"/>
                  <a:pt x="79" y="143"/>
                  <a:pt x="80" y="142"/>
                </a:cubicBezTo>
                <a:cubicBezTo>
                  <a:pt x="87" y="128"/>
                  <a:pt x="87" y="128"/>
                  <a:pt x="87" y="128"/>
                </a:cubicBezTo>
                <a:cubicBezTo>
                  <a:pt x="106" y="128"/>
                  <a:pt x="106" y="128"/>
                  <a:pt x="106" y="128"/>
                </a:cubicBezTo>
                <a:cubicBezTo>
                  <a:pt x="113" y="142"/>
                  <a:pt x="113" y="142"/>
                  <a:pt x="113" y="142"/>
                </a:cubicBezTo>
                <a:cubicBezTo>
                  <a:pt x="113" y="143"/>
                  <a:pt x="115" y="144"/>
                  <a:pt x="116" y="144"/>
                </a:cubicBezTo>
                <a:cubicBezTo>
                  <a:pt x="117" y="144"/>
                  <a:pt x="117" y="144"/>
                  <a:pt x="118" y="143"/>
                </a:cubicBezTo>
                <a:cubicBezTo>
                  <a:pt x="120" y="142"/>
                  <a:pt x="121" y="140"/>
                  <a:pt x="120" y="138"/>
                </a:cubicBezTo>
                <a:cubicBezTo>
                  <a:pt x="115" y="128"/>
                  <a:pt x="115" y="128"/>
                  <a:pt x="115" y="128"/>
                </a:cubicBezTo>
                <a:cubicBezTo>
                  <a:pt x="181" y="128"/>
                  <a:pt x="181" y="128"/>
                  <a:pt x="181" y="128"/>
                </a:cubicBezTo>
                <a:cubicBezTo>
                  <a:pt x="187" y="128"/>
                  <a:pt x="192" y="122"/>
                  <a:pt x="192" y="116"/>
                </a:cubicBezTo>
                <a:cubicBezTo>
                  <a:pt x="192" y="12"/>
                  <a:pt x="192" y="12"/>
                  <a:pt x="192" y="12"/>
                </a:cubicBezTo>
                <a:cubicBezTo>
                  <a:pt x="192" y="5"/>
                  <a:pt x="187" y="0"/>
                  <a:pt x="180" y="0"/>
                </a:cubicBezTo>
                <a:close/>
                <a:moveTo>
                  <a:pt x="176" y="108"/>
                </a:moveTo>
                <a:cubicBezTo>
                  <a:pt x="176" y="110"/>
                  <a:pt x="174" y="112"/>
                  <a:pt x="172" y="112"/>
                </a:cubicBezTo>
                <a:cubicBezTo>
                  <a:pt x="20" y="112"/>
                  <a:pt x="20" y="112"/>
                  <a:pt x="20" y="112"/>
                </a:cubicBezTo>
                <a:cubicBezTo>
                  <a:pt x="18" y="112"/>
                  <a:pt x="16" y="110"/>
                  <a:pt x="16" y="108"/>
                </a:cubicBezTo>
                <a:cubicBezTo>
                  <a:pt x="16" y="20"/>
                  <a:pt x="16" y="20"/>
                  <a:pt x="16" y="20"/>
                </a:cubicBezTo>
                <a:cubicBezTo>
                  <a:pt x="16" y="18"/>
                  <a:pt x="18" y="16"/>
                  <a:pt x="20" y="16"/>
                </a:cubicBezTo>
                <a:cubicBezTo>
                  <a:pt x="172" y="16"/>
                  <a:pt x="172" y="16"/>
                  <a:pt x="172" y="16"/>
                </a:cubicBezTo>
                <a:cubicBezTo>
                  <a:pt x="174" y="16"/>
                  <a:pt x="176" y="18"/>
                  <a:pt x="176" y="20"/>
                </a:cubicBezTo>
                <a:lnTo>
                  <a:pt x="176" y="108"/>
                </a:lnTo>
                <a:close/>
              </a:path>
            </a:pathLst>
          </a:custGeom>
          <a:noFill/>
          <a:ln w="9525" cmpd="sng">
            <a:solidFill>
              <a:schemeClr val="bg1"/>
            </a:solidFill>
            <a:bevel/>
            <a:headEnd/>
            <a:tailEnd/>
          </a:ln>
          <a:extLst>
            <a:ext uri="{909E8E84-426E-40DD-AFC4-6F175D3DCCD1}">
              <a14:hiddenFill xmlns:a14="http://schemas.microsoft.com/office/drawing/2010/main">
                <a:solidFill>
                  <a:srgbClr val="FFFFFF"/>
                </a:solidFill>
              </a14:hiddenFill>
            </a:ext>
          </a:extLst>
        </p:spPr>
        <p:txBody>
          <a:bodyPr lIns="121954" tIns="60977" rIns="121954" bIns="60977"/>
          <a:lstStyle/>
          <a:p>
            <a:endParaRPr lang="zh-CN" altLang="en-US"/>
          </a:p>
        </p:txBody>
      </p:sp>
      <p:grpSp>
        <p:nvGrpSpPr>
          <p:cNvPr id="10392" name="组合 22"/>
          <p:cNvGrpSpPr>
            <a:grpSpLocks/>
          </p:cNvGrpSpPr>
          <p:nvPr/>
        </p:nvGrpSpPr>
        <p:grpSpPr bwMode="auto">
          <a:xfrm>
            <a:off x="5084763" y="2592388"/>
            <a:ext cx="423862" cy="633412"/>
            <a:chOff x="0" y="0"/>
            <a:chExt cx="360363" cy="539750"/>
          </a:xfrm>
        </p:grpSpPr>
        <p:sp>
          <p:nvSpPr>
            <p:cNvPr id="10257" name="Freeform 35"/>
            <p:cNvSpPr>
              <a:spLocks noChangeArrowheads="1"/>
            </p:cNvSpPr>
            <p:nvPr/>
          </p:nvSpPr>
          <p:spPr bwMode="auto">
            <a:xfrm>
              <a:off x="90487" y="404812"/>
              <a:ext cx="179388" cy="134938"/>
            </a:xfrm>
            <a:custGeom>
              <a:avLst/>
              <a:gdLst>
                <a:gd name="T0" fmla="*/ 0 w 64"/>
                <a:gd name="T1" fmla="*/ 2147483646 h 48"/>
                <a:gd name="T2" fmla="*/ 0 w 64"/>
                <a:gd name="T3" fmla="*/ 2147483646 h 48"/>
                <a:gd name="T4" fmla="*/ 2147483646 w 64"/>
                <a:gd name="T5" fmla="*/ 2147483646 h 48"/>
                <a:gd name="T6" fmla="*/ 2147483646 w 64"/>
                <a:gd name="T7" fmla="*/ 2147483646 h 48"/>
                <a:gd name="T8" fmla="*/ 2147483646 w 64"/>
                <a:gd name="T9" fmla="*/ 2147483646 h 48"/>
                <a:gd name="T10" fmla="*/ 2147483646 w 64"/>
                <a:gd name="T11" fmla="*/ 2147483646 h 48"/>
                <a:gd name="T12" fmla="*/ 2147483646 w 64"/>
                <a:gd name="T13" fmla="*/ 2147483646 h 48"/>
                <a:gd name="T14" fmla="*/ 2147483646 w 64"/>
                <a:gd name="T15" fmla="*/ 2147483646 h 48"/>
                <a:gd name="T16" fmla="*/ 2147483646 w 64"/>
                <a:gd name="T17" fmla="*/ 2147483646 h 48"/>
                <a:gd name="T18" fmla="*/ 2147483646 w 64"/>
                <a:gd name="T19" fmla="*/ 2147483646 h 48"/>
                <a:gd name="T20" fmla="*/ 2147483646 w 64"/>
                <a:gd name="T21" fmla="*/ 2147483646 h 48"/>
                <a:gd name="T22" fmla="*/ 2147483646 w 64"/>
                <a:gd name="T23" fmla="*/ 2147483646 h 48"/>
                <a:gd name="T24" fmla="*/ 2147483646 w 64"/>
                <a:gd name="T25" fmla="*/ 0 h 48"/>
                <a:gd name="T26" fmla="*/ 0 w 64"/>
                <a:gd name="T27" fmla="*/ 0 h 48"/>
                <a:gd name="T28" fmla="*/ 0 w 64"/>
                <a:gd name="T29" fmla="*/ 2147483646 h 4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4"/>
                <a:gd name="T46" fmla="*/ 0 h 48"/>
                <a:gd name="T47" fmla="*/ 64 w 64"/>
                <a:gd name="T48" fmla="*/ 48 h 4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4" h="48">
                  <a:moveTo>
                    <a:pt x="0" y="4"/>
                  </a:moveTo>
                  <a:cubicBezTo>
                    <a:pt x="0" y="28"/>
                    <a:pt x="0" y="28"/>
                    <a:pt x="0" y="28"/>
                  </a:cubicBezTo>
                  <a:cubicBezTo>
                    <a:pt x="0" y="30"/>
                    <a:pt x="2" y="32"/>
                    <a:pt x="4" y="32"/>
                  </a:cubicBezTo>
                  <a:cubicBezTo>
                    <a:pt x="8" y="32"/>
                    <a:pt x="8" y="32"/>
                    <a:pt x="8" y="32"/>
                  </a:cubicBezTo>
                  <a:cubicBezTo>
                    <a:pt x="8" y="36"/>
                    <a:pt x="8" y="36"/>
                    <a:pt x="8" y="36"/>
                  </a:cubicBezTo>
                  <a:cubicBezTo>
                    <a:pt x="8" y="42"/>
                    <a:pt x="14" y="48"/>
                    <a:pt x="20" y="48"/>
                  </a:cubicBezTo>
                  <a:cubicBezTo>
                    <a:pt x="44" y="48"/>
                    <a:pt x="44" y="48"/>
                    <a:pt x="44" y="48"/>
                  </a:cubicBezTo>
                  <a:cubicBezTo>
                    <a:pt x="51" y="48"/>
                    <a:pt x="56" y="42"/>
                    <a:pt x="56" y="36"/>
                  </a:cubicBezTo>
                  <a:cubicBezTo>
                    <a:pt x="56" y="32"/>
                    <a:pt x="56" y="32"/>
                    <a:pt x="56" y="32"/>
                  </a:cubicBezTo>
                  <a:cubicBezTo>
                    <a:pt x="60" y="32"/>
                    <a:pt x="60" y="32"/>
                    <a:pt x="60" y="32"/>
                  </a:cubicBezTo>
                  <a:cubicBezTo>
                    <a:pt x="62" y="32"/>
                    <a:pt x="64" y="30"/>
                    <a:pt x="64" y="28"/>
                  </a:cubicBezTo>
                  <a:cubicBezTo>
                    <a:pt x="64" y="4"/>
                    <a:pt x="64" y="4"/>
                    <a:pt x="64" y="4"/>
                  </a:cubicBezTo>
                  <a:cubicBezTo>
                    <a:pt x="64" y="3"/>
                    <a:pt x="64" y="1"/>
                    <a:pt x="64" y="0"/>
                  </a:cubicBezTo>
                  <a:cubicBezTo>
                    <a:pt x="0" y="0"/>
                    <a:pt x="0" y="0"/>
                    <a:pt x="0" y="0"/>
                  </a:cubicBezTo>
                  <a:cubicBezTo>
                    <a:pt x="0" y="1"/>
                    <a:pt x="0" y="3"/>
                    <a:pt x="0" y="4"/>
                  </a:cubicBezTo>
                  <a:close/>
                </a:path>
              </a:pathLst>
            </a:custGeom>
            <a:solidFill>
              <a:srgbClr val="FFFFFF"/>
            </a:solidFill>
            <a:ln w="9525" cmpd="sng">
              <a:solidFill>
                <a:schemeClr val="bg1"/>
              </a:solidFill>
              <a:bevel/>
              <a:headEnd/>
              <a:tailEnd/>
            </a:ln>
          </p:spPr>
          <p:txBody>
            <a:bodyPr/>
            <a:lstStyle/>
            <a:p>
              <a:endParaRPr lang="zh-CN" altLang="en-US"/>
            </a:p>
          </p:txBody>
        </p:sp>
        <p:sp>
          <p:nvSpPr>
            <p:cNvPr id="10258" name="Freeform 36"/>
            <p:cNvSpPr>
              <a:spLocks noEditPoints="1" noChangeArrowheads="1"/>
            </p:cNvSpPr>
            <p:nvPr/>
          </p:nvSpPr>
          <p:spPr bwMode="auto">
            <a:xfrm>
              <a:off x="0" y="0"/>
              <a:ext cx="360363" cy="382588"/>
            </a:xfrm>
            <a:custGeom>
              <a:avLst/>
              <a:gdLst>
                <a:gd name="T0" fmla="*/ 2147483646 w 128"/>
                <a:gd name="T1" fmla="*/ 0 h 136"/>
                <a:gd name="T2" fmla="*/ 0 w 128"/>
                <a:gd name="T3" fmla="*/ 2147483646 h 136"/>
                <a:gd name="T4" fmla="*/ 2147483646 w 128"/>
                <a:gd name="T5" fmla="*/ 2147483646 h 136"/>
                <a:gd name="T6" fmla="*/ 2147483646 w 128"/>
                <a:gd name="T7" fmla="*/ 2147483646 h 136"/>
                <a:gd name="T8" fmla="*/ 2147483646 w 128"/>
                <a:gd name="T9" fmla="*/ 2147483646 h 136"/>
                <a:gd name="T10" fmla="*/ 2147483646 w 128"/>
                <a:gd name="T11" fmla="*/ 2147483646 h 136"/>
                <a:gd name="T12" fmla="*/ 2147483646 w 128"/>
                <a:gd name="T13" fmla="*/ 2147483646 h 136"/>
                <a:gd name="T14" fmla="*/ 2147483646 w 128"/>
                <a:gd name="T15" fmla="*/ 0 h 136"/>
                <a:gd name="T16" fmla="*/ 2147483646 w 128"/>
                <a:gd name="T17" fmla="*/ 2147483646 h 136"/>
                <a:gd name="T18" fmla="*/ 2147483646 w 128"/>
                <a:gd name="T19" fmla="*/ 2147483646 h 136"/>
                <a:gd name="T20" fmla="*/ 2147483646 w 128"/>
                <a:gd name="T21" fmla="*/ 2147483646 h 136"/>
                <a:gd name="T22" fmla="*/ 2147483646 w 128"/>
                <a:gd name="T23" fmla="*/ 2147483646 h 136"/>
                <a:gd name="T24" fmla="*/ 2147483646 w 128"/>
                <a:gd name="T25" fmla="*/ 2147483646 h 136"/>
                <a:gd name="T26" fmla="*/ 2147483646 w 128"/>
                <a:gd name="T27" fmla="*/ 2147483646 h 136"/>
                <a:gd name="T28" fmla="*/ 2147483646 w 128"/>
                <a:gd name="T29" fmla="*/ 2147483646 h 136"/>
                <a:gd name="T30" fmla="*/ 2147483646 w 128"/>
                <a:gd name="T31" fmla="*/ 2147483646 h 136"/>
                <a:gd name="T32" fmla="*/ 2147483646 w 128"/>
                <a:gd name="T33" fmla="*/ 2147483646 h 136"/>
                <a:gd name="T34" fmla="*/ 2147483646 w 128"/>
                <a:gd name="T35" fmla="*/ 2147483646 h 136"/>
                <a:gd name="T36" fmla="*/ 2147483646 w 128"/>
                <a:gd name="T37" fmla="*/ 2147483646 h 136"/>
                <a:gd name="T38" fmla="*/ 2147483646 w 128"/>
                <a:gd name="T39" fmla="*/ 2147483646 h 1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8"/>
                <a:gd name="T61" fmla="*/ 0 h 136"/>
                <a:gd name="T62" fmla="*/ 128 w 128"/>
                <a:gd name="T63" fmla="*/ 136 h 1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8" h="136">
                  <a:moveTo>
                    <a:pt x="64" y="0"/>
                  </a:moveTo>
                  <a:cubicBezTo>
                    <a:pt x="29" y="0"/>
                    <a:pt x="0" y="29"/>
                    <a:pt x="0" y="64"/>
                  </a:cubicBezTo>
                  <a:cubicBezTo>
                    <a:pt x="0" y="83"/>
                    <a:pt x="10" y="100"/>
                    <a:pt x="19" y="115"/>
                  </a:cubicBezTo>
                  <a:cubicBezTo>
                    <a:pt x="23" y="122"/>
                    <a:pt x="27" y="129"/>
                    <a:pt x="30" y="136"/>
                  </a:cubicBezTo>
                  <a:cubicBezTo>
                    <a:pt x="99" y="136"/>
                    <a:pt x="99" y="136"/>
                    <a:pt x="99" y="136"/>
                  </a:cubicBezTo>
                  <a:cubicBezTo>
                    <a:pt x="101" y="129"/>
                    <a:pt x="105" y="122"/>
                    <a:pt x="110" y="115"/>
                  </a:cubicBezTo>
                  <a:cubicBezTo>
                    <a:pt x="118" y="100"/>
                    <a:pt x="128" y="83"/>
                    <a:pt x="128" y="64"/>
                  </a:cubicBezTo>
                  <a:cubicBezTo>
                    <a:pt x="128" y="29"/>
                    <a:pt x="99" y="0"/>
                    <a:pt x="64" y="0"/>
                  </a:cubicBezTo>
                  <a:close/>
                  <a:moveTo>
                    <a:pt x="61" y="32"/>
                  </a:moveTo>
                  <a:cubicBezTo>
                    <a:pt x="44" y="34"/>
                    <a:pt x="32" y="47"/>
                    <a:pt x="32" y="64"/>
                  </a:cubicBezTo>
                  <a:cubicBezTo>
                    <a:pt x="32" y="72"/>
                    <a:pt x="39" y="84"/>
                    <a:pt x="45" y="94"/>
                  </a:cubicBezTo>
                  <a:cubicBezTo>
                    <a:pt x="46" y="95"/>
                    <a:pt x="47" y="97"/>
                    <a:pt x="48" y="98"/>
                  </a:cubicBezTo>
                  <a:cubicBezTo>
                    <a:pt x="49" y="100"/>
                    <a:pt x="48" y="102"/>
                    <a:pt x="46" y="104"/>
                  </a:cubicBezTo>
                  <a:cubicBezTo>
                    <a:pt x="45" y="104"/>
                    <a:pt x="45" y="104"/>
                    <a:pt x="44" y="104"/>
                  </a:cubicBezTo>
                  <a:cubicBezTo>
                    <a:pt x="43" y="104"/>
                    <a:pt x="41" y="103"/>
                    <a:pt x="41" y="102"/>
                  </a:cubicBezTo>
                  <a:cubicBezTo>
                    <a:pt x="40" y="101"/>
                    <a:pt x="39" y="99"/>
                    <a:pt x="38" y="98"/>
                  </a:cubicBezTo>
                  <a:cubicBezTo>
                    <a:pt x="32" y="87"/>
                    <a:pt x="24" y="74"/>
                    <a:pt x="24" y="64"/>
                  </a:cubicBezTo>
                  <a:cubicBezTo>
                    <a:pt x="24" y="43"/>
                    <a:pt x="39" y="26"/>
                    <a:pt x="60" y="24"/>
                  </a:cubicBezTo>
                  <a:cubicBezTo>
                    <a:pt x="62" y="24"/>
                    <a:pt x="64" y="25"/>
                    <a:pt x="64" y="28"/>
                  </a:cubicBezTo>
                  <a:cubicBezTo>
                    <a:pt x="64" y="30"/>
                    <a:pt x="63" y="32"/>
                    <a:pt x="61" y="32"/>
                  </a:cubicBezTo>
                  <a:close/>
                </a:path>
              </a:pathLst>
            </a:custGeom>
            <a:solidFill>
              <a:srgbClr val="FFFFFF"/>
            </a:solidFill>
            <a:ln w="9525" cmpd="sng">
              <a:solidFill>
                <a:schemeClr val="bg1"/>
              </a:solidFill>
              <a:bevel/>
              <a:headEnd/>
              <a:tailEnd/>
            </a:ln>
          </p:spPr>
          <p:txBody>
            <a:bodyPr/>
            <a:lstStyle/>
            <a:p>
              <a:endParaRPr lang="zh-CN" altLang="en-US"/>
            </a:p>
          </p:txBody>
        </p:sp>
      </p:grpSp>
      <p:grpSp>
        <p:nvGrpSpPr>
          <p:cNvPr id="10395" name="组合 28"/>
          <p:cNvGrpSpPr>
            <a:grpSpLocks/>
          </p:cNvGrpSpPr>
          <p:nvPr/>
        </p:nvGrpSpPr>
        <p:grpSpPr bwMode="auto">
          <a:xfrm>
            <a:off x="5051425" y="5340350"/>
            <a:ext cx="501650" cy="503238"/>
            <a:chOff x="0" y="0"/>
            <a:chExt cx="541338" cy="541337"/>
          </a:xfrm>
        </p:grpSpPr>
        <p:sp>
          <p:nvSpPr>
            <p:cNvPr id="10254" name="Freeform 61"/>
            <p:cNvSpPr>
              <a:spLocks noEditPoints="1" noChangeArrowheads="1"/>
            </p:cNvSpPr>
            <p:nvPr/>
          </p:nvSpPr>
          <p:spPr bwMode="auto">
            <a:xfrm>
              <a:off x="46038" y="0"/>
              <a:ext cx="449263" cy="358775"/>
            </a:xfrm>
            <a:custGeom>
              <a:avLst/>
              <a:gdLst>
                <a:gd name="T0" fmla="*/ 2147483646 w 160"/>
                <a:gd name="T1" fmla="*/ 2147483646 h 127"/>
                <a:gd name="T2" fmla="*/ 2147483646 w 160"/>
                <a:gd name="T3" fmla="*/ 2147483646 h 127"/>
                <a:gd name="T4" fmla="*/ 2147483646 w 160"/>
                <a:gd name="T5" fmla="*/ 2147483646 h 127"/>
                <a:gd name="T6" fmla="*/ 2147483646 w 160"/>
                <a:gd name="T7" fmla="*/ 2147483646 h 127"/>
                <a:gd name="T8" fmla="*/ 2147483646 w 160"/>
                <a:gd name="T9" fmla="*/ 2147483646 h 127"/>
                <a:gd name="T10" fmla="*/ 2147483646 w 160"/>
                <a:gd name="T11" fmla="*/ 2147483646 h 127"/>
                <a:gd name="T12" fmla="*/ 2147483646 w 160"/>
                <a:gd name="T13" fmla="*/ 0 h 127"/>
                <a:gd name="T14" fmla="*/ 2147483646 w 160"/>
                <a:gd name="T15" fmla="*/ 0 h 127"/>
                <a:gd name="T16" fmla="*/ 0 w 160"/>
                <a:gd name="T17" fmla="*/ 2147483646 h 127"/>
                <a:gd name="T18" fmla="*/ 0 w 160"/>
                <a:gd name="T19" fmla="*/ 2147483646 h 127"/>
                <a:gd name="T20" fmla="*/ 2147483646 w 160"/>
                <a:gd name="T21" fmla="*/ 2147483646 h 127"/>
                <a:gd name="T22" fmla="*/ 2147483646 w 160"/>
                <a:gd name="T23" fmla="*/ 2147483646 h 127"/>
                <a:gd name="T24" fmla="*/ 2147483646 w 160"/>
                <a:gd name="T25" fmla="*/ 2147483646 h 127"/>
                <a:gd name="T26" fmla="*/ 2147483646 w 160"/>
                <a:gd name="T27" fmla="*/ 2147483646 h 127"/>
                <a:gd name="T28" fmla="*/ 2147483646 w 160"/>
                <a:gd name="T29" fmla="*/ 2147483646 h 127"/>
                <a:gd name="T30" fmla="*/ 2147483646 w 160"/>
                <a:gd name="T31" fmla="*/ 2147483646 h 127"/>
                <a:gd name="T32" fmla="*/ 2147483646 w 160"/>
                <a:gd name="T33" fmla="*/ 2147483646 h 127"/>
                <a:gd name="T34" fmla="*/ 2147483646 w 160"/>
                <a:gd name="T35" fmla="*/ 2147483646 h 127"/>
                <a:gd name="T36" fmla="*/ 2147483646 w 160"/>
                <a:gd name="T37" fmla="*/ 2147483646 h 127"/>
                <a:gd name="T38" fmla="*/ 2147483646 w 160"/>
                <a:gd name="T39" fmla="*/ 2147483646 h 127"/>
                <a:gd name="T40" fmla="*/ 2147483646 w 160"/>
                <a:gd name="T41" fmla="*/ 2147483646 h 127"/>
                <a:gd name="T42" fmla="*/ 2147483646 w 160"/>
                <a:gd name="T43" fmla="*/ 2147483646 h 127"/>
                <a:gd name="T44" fmla="*/ 2147483646 w 160"/>
                <a:gd name="T45" fmla="*/ 2147483646 h 127"/>
                <a:gd name="T46" fmla="*/ 2147483646 w 160"/>
                <a:gd name="T47" fmla="*/ 2147483646 h 127"/>
                <a:gd name="T48" fmla="*/ 2147483646 w 160"/>
                <a:gd name="T49" fmla="*/ 2147483646 h 127"/>
                <a:gd name="T50" fmla="*/ 2147483646 w 160"/>
                <a:gd name="T51" fmla="*/ 2147483646 h 127"/>
                <a:gd name="T52" fmla="*/ 2147483646 w 160"/>
                <a:gd name="T53" fmla="*/ 2147483646 h 127"/>
                <a:gd name="T54" fmla="*/ 2147483646 w 160"/>
                <a:gd name="T55" fmla="*/ 2147483646 h 127"/>
                <a:gd name="T56" fmla="*/ 2147483646 w 160"/>
                <a:gd name="T57" fmla="*/ 2147483646 h 127"/>
                <a:gd name="T58" fmla="*/ 2147483646 w 160"/>
                <a:gd name="T59" fmla="*/ 2147483646 h 127"/>
                <a:gd name="T60" fmla="*/ 2147483646 w 160"/>
                <a:gd name="T61" fmla="*/ 2147483646 h 127"/>
                <a:gd name="T62" fmla="*/ 2147483646 w 160"/>
                <a:gd name="T63" fmla="*/ 2147483646 h 127"/>
                <a:gd name="T64" fmla="*/ 2147483646 w 160"/>
                <a:gd name="T65" fmla="*/ 2147483646 h 127"/>
                <a:gd name="T66" fmla="*/ 2147483646 w 160"/>
                <a:gd name="T67" fmla="*/ 2147483646 h 127"/>
                <a:gd name="T68" fmla="*/ 2147483646 w 160"/>
                <a:gd name="T69" fmla="*/ 2147483646 h 12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0"/>
                <a:gd name="T106" fmla="*/ 0 h 127"/>
                <a:gd name="T107" fmla="*/ 160 w 160"/>
                <a:gd name="T108" fmla="*/ 127 h 12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0" h="127">
                  <a:moveTo>
                    <a:pt x="66" y="101"/>
                  </a:moveTo>
                  <a:cubicBezTo>
                    <a:pt x="70" y="98"/>
                    <a:pt x="75" y="96"/>
                    <a:pt x="80" y="96"/>
                  </a:cubicBezTo>
                  <a:cubicBezTo>
                    <a:pt x="86" y="96"/>
                    <a:pt x="91" y="98"/>
                    <a:pt x="94" y="102"/>
                  </a:cubicBezTo>
                  <a:cubicBezTo>
                    <a:pt x="123" y="127"/>
                    <a:pt x="123" y="127"/>
                    <a:pt x="123" y="127"/>
                  </a:cubicBezTo>
                  <a:cubicBezTo>
                    <a:pt x="160" y="79"/>
                    <a:pt x="160" y="79"/>
                    <a:pt x="160" y="79"/>
                  </a:cubicBezTo>
                  <a:cubicBezTo>
                    <a:pt x="160" y="4"/>
                    <a:pt x="160" y="4"/>
                    <a:pt x="160" y="4"/>
                  </a:cubicBezTo>
                  <a:cubicBezTo>
                    <a:pt x="160" y="2"/>
                    <a:pt x="158" y="0"/>
                    <a:pt x="156" y="0"/>
                  </a:cubicBezTo>
                  <a:cubicBezTo>
                    <a:pt x="4" y="0"/>
                    <a:pt x="4" y="0"/>
                    <a:pt x="4" y="0"/>
                  </a:cubicBezTo>
                  <a:cubicBezTo>
                    <a:pt x="2" y="0"/>
                    <a:pt x="0" y="2"/>
                    <a:pt x="0" y="4"/>
                  </a:cubicBezTo>
                  <a:cubicBezTo>
                    <a:pt x="0" y="79"/>
                    <a:pt x="0" y="79"/>
                    <a:pt x="0" y="79"/>
                  </a:cubicBezTo>
                  <a:cubicBezTo>
                    <a:pt x="38" y="127"/>
                    <a:pt x="38" y="127"/>
                    <a:pt x="38" y="127"/>
                  </a:cubicBezTo>
                  <a:lnTo>
                    <a:pt x="66" y="101"/>
                  </a:lnTo>
                  <a:close/>
                  <a:moveTo>
                    <a:pt x="32" y="20"/>
                  </a:moveTo>
                  <a:cubicBezTo>
                    <a:pt x="32" y="18"/>
                    <a:pt x="34" y="16"/>
                    <a:pt x="36" y="16"/>
                  </a:cubicBezTo>
                  <a:cubicBezTo>
                    <a:pt x="60" y="16"/>
                    <a:pt x="60" y="16"/>
                    <a:pt x="60" y="16"/>
                  </a:cubicBezTo>
                  <a:cubicBezTo>
                    <a:pt x="62" y="16"/>
                    <a:pt x="64" y="18"/>
                    <a:pt x="64" y="20"/>
                  </a:cubicBezTo>
                  <a:cubicBezTo>
                    <a:pt x="64" y="44"/>
                    <a:pt x="64" y="44"/>
                    <a:pt x="64" y="44"/>
                  </a:cubicBezTo>
                  <a:cubicBezTo>
                    <a:pt x="64" y="46"/>
                    <a:pt x="62" y="48"/>
                    <a:pt x="60" y="48"/>
                  </a:cubicBezTo>
                  <a:cubicBezTo>
                    <a:pt x="36" y="48"/>
                    <a:pt x="36" y="48"/>
                    <a:pt x="36" y="48"/>
                  </a:cubicBezTo>
                  <a:cubicBezTo>
                    <a:pt x="34" y="48"/>
                    <a:pt x="32" y="46"/>
                    <a:pt x="32" y="44"/>
                  </a:cubicBezTo>
                  <a:lnTo>
                    <a:pt x="32" y="20"/>
                  </a:lnTo>
                  <a:close/>
                  <a:moveTo>
                    <a:pt x="36" y="56"/>
                  </a:moveTo>
                  <a:cubicBezTo>
                    <a:pt x="124" y="56"/>
                    <a:pt x="124" y="56"/>
                    <a:pt x="124" y="56"/>
                  </a:cubicBezTo>
                  <a:cubicBezTo>
                    <a:pt x="126" y="56"/>
                    <a:pt x="128" y="58"/>
                    <a:pt x="128" y="60"/>
                  </a:cubicBezTo>
                  <a:cubicBezTo>
                    <a:pt x="128" y="62"/>
                    <a:pt x="126" y="64"/>
                    <a:pt x="124" y="64"/>
                  </a:cubicBezTo>
                  <a:cubicBezTo>
                    <a:pt x="36" y="64"/>
                    <a:pt x="36" y="64"/>
                    <a:pt x="36" y="64"/>
                  </a:cubicBezTo>
                  <a:cubicBezTo>
                    <a:pt x="34" y="64"/>
                    <a:pt x="32" y="62"/>
                    <a:pt x="32" y="60"/>
                  </a:cubicBezTo>
                  <a:cubicBezTo>
                    <a:pt x="32" y="58"/>
                    <a:pt x="34" y="56"/>
                    <a:pt x="36" y="56"/>
                  </a:cubicBezTo>
                  <a:close/>
                  <a:moveTo>
                    <a:pt x="32" y="76"/>
                  </a:moveTo>
                  <a:cubicBezTo>
                    <a:pt x="32" y="74"/>
                    <a:pt x="34" y="72"/>
                    <a:pt x="36" y="72"/>
                  </a:cubicBezTo>
                  <a:cubicBezTo>
                    <a:pt x="124" y="72"/>
                    <a:pt x="124" y="72"/>
                    <a:pt x="124" y="72"/>
                  </a:cubicBezTo>
                  <a:cubicBezTo>
                    <a:pt x="126" y="72"/>
                    <a:pt x="128" y="74"/>
                    <a:pt x="128" y="76"/>
                  </a:cubicBezTo>
                  <a:cubicBezTo>
                    <a:pt x="128" y="78"/>
                    <a:pt x="126" y="80"/>
                    <a:pt x="124" y="80"/>
                  </a:cubicBezTo>
                  <a:cubicBezTo>
                    <a:pt x="36" y="80"/>
                    <a:pt x="36" y="80"/>
                    <a:pt x="36" y="80"/>
                  </a:cubicBezTo>
                  <a:cubicBezTo>
                    <a:pt x="34" y="80"/>
                    <a:pt x="32" y="78"/>
                    <a:pt x="32" y="76"/>
                  </a:cubicBezTo>
                  <a:close/>
                </a:path>
              </a:pathLst>
            </a:custGeom>
            <a:solidFill>
              <a:srgbClr val="FFFFFF"/>
            </a:solidFill>
            <a:ln w="9525" cmpd="sng">
              <a:solidFill>
                <a:schemeClr val="bg1"/>
              </a:solidFill>
              <a:bevel/>
              <a:headEnd/>
              <a:tailEnd/>
            </a:ln>
          </p:spPr>
          <p:txBody>
            <a:bodyPr/>
            <a:lstStyle/>
            <a:p>
              <a:endParaRPr lang="zh-CN" altLang="en-US"/>
            </a:p>
          </p:txBody>
        </p:sp>
        <p:sp>
          <p:nvSpPr>
            <p:cNvPr id="10255" name="Rectangle 62"/>
            <p:cNvSpPr>
              <a:spLocks noChangeArrowheads="1"/>
            </p:cNvSpPr>
            <p:nvPr/>
          </p:nvSpPr>
          <p:spPr bwMode="auto">
            <a:xfrm>
              <a:off x="157163" y="68262"/>
              <a:ext cx="46038" cy="44450"/>
            </a:xfrm>
            <a:prstGeom prst="rect">
              <a:avLst/>
            </a:prstGeom>
            <a:solidFill>
              <a:srgbClr val="FFFFFF"/>
            </a:solidFill>
            <a:ln w="9525">
              <a:solidFill>
                <a:schemeClr val="bg1"/>
              </a:solidFill>
              <a:miter lim="800000"/>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256" name="Freeform 63"/>
            <p:cNvSpPr>
              <a:spLocks noChangeArrowheads="1"/>
            </p:cNvSpPr>
            <p:nvPr/>
          </p:nvSpPr>
          <p:spPr bwMode="auto">
            <a:xfrm>
              <a:off x="0" y="134937"/>
              <a:ext cx="541338" cy="406400"/>
            </a:xfrm>
            <a:custGeom>
              <a:avLst/>
              <a:gdLst>
                <a:gd name="T0" fmla="*/ 2147483646 w 192"/>
                <a:gd name="T1" fmla="*/ 0 h 144"/>
                <a:gd name="T2" fmla="*/ 2147483646 w 192"/>
                <a:gd name="T3" fmla="*/ 0 h 144"/>
                <a:gd name="T4" fmla="*/ 2147483646 w 192"/>
                <a:gd name="T5" fmla="*/ 2147483646 h 144"/>
                <a:gd name="T6" fmla="*/ 2147483646 w 192"/>
                <a:gd name="T7" fmla="*/ 2147483646 h 144"/>
                <a:gd name="T8" fmla="*/ 2147483646 w 192"/>
                <a:gd name="T9" fmla="*/ 2147483646 h 144"/>
                <a:gd name="T10" fmla="*/ 2147483646 w 192"/>
                <a:gd name="T11" fmla="*/ 2147483646 h 144"/>
                <a:gd name="T12" fmla="*/ 2147483646 w 192"/>
                <a:gd name="T13" fmla="*/ 2147483646 h 144"/>
                <a:gd name="T14" fmla="*/ 2147483646 w 192"/>
                <a:gd name="T15" fmla="*/ 2147483646 h 144"/>
                <a:gd name="T16" fmla="*/ 2147483646 w 192"/>
                <a:gd name="T17" fmla="*/ 2147483646 h 144"/>
                <a:gd name="T18" fmla="*/ 2147483646 w 192"/>
                <a:gd name="T19" fmla="*/ 2147483646 h 144"/>
                <a:gd name="T20" fmla="*/ 2147483646 w 192"/>
                <a:gd name="T21" fmla="*/ 2147483646 h 144"/>
                <a:gd name="T22" fmla="*/ 2147483646 w 192"/>
                <a:gd name="T23" fmla="*/ 2147483646 h 144"/>
                <a:gd name="T24" fmla="*/ 2147483646 w 192"/>
                <a:gd name="T25" fmla="*/ 2147483646 h 144"/>
                <a:gd name="T26" fmla="*/ 2147483646 w 192"/>
                <a:gd name="T27" fmla="*/ 2147483646 h 144"/>
                <a:gd name="T28" fmla="*/ 2147483646 w 192"/>
                <a:gd name="T29" fmla="*/ 2147483646 h 144"/>
                <a:gd name="T30" fmla="*/ 2147483646 w 192"/>
                <a:gd name="T31" fmla="*/ 0 h 144"/>
                <a:gd name="T32" fmla="*/ 2147483646 w 192"/>
                <a:gd name="T33" fmla="*/ 0 h 144"/>
                <a:gd name="T34" fmla="*/ 0 w 192"/>
                <a:gd name="T35" fmla="*/ 2147483646 h 144"/>
                <a:gd name="T36" fmla="*/ 0 w 192"/>
                <a:gd name="T37" fmla="*/ 2147483646 h 144"/>
                <a:gd name="T38" fmla="*/ 0 w 192"/>
                <a:gd name="T39" fmla="*/ 2147483646 h 144"/>
                <a:gd name="T40" fmla="*/ 2147483646 w 192"/>
                <a:gd name="T41" fmla="*/ 2147483646 h 144"/>
                <a:gd name="T42" fmla="*/ 2147483646 w 192"/>
                <a:gd name="T43" fmla="*/ 2147483646 h 144"/>
                <a:gd name="T44" fmla="*/ 2147483646 w 192"/>
                <a:gd name="T45" fmla="*/ 2147483646 h 144"/>
                <a:gd name="T46" fmla="*/ 2147483646 w 192"/>
                <a:gd name="T47" fmla="*/ 2147483646 h 144"/>
                <a:gd name="T48" fmla="*/ 2147483646 w 192"/>
                <a:gd name="T49" fmla="*/ 2147483646 h 144"/>
                <a:gd name="T50" fmla="*/ 2147483646 w 192"/>
                <a:gd name="T51" fmla="*/ 0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92"/>
                <a:gd name="T79" fmla="*/ 0 h 144"/>
                <a:gd name="T80" fmla="*/ 192 w 192"/>
                <a:gd name="T81" fmla="*/ 144 h 1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92" h="144">
                  <a:moveTo>
                    <a:pt x="188" y="0"/>
                  </a:moveTo>
                  <a:cubicBezTo>
                    <a:pt x="184" y="0"/>
                    <a:pt x="184" y="0"/>
                    <a:pt x="184" y="0"/>
                  </a:cubicBezTo>
                  <a:cubicBezTo>
                    <a:pt x="184" y="34"/>
                    <a:pt x="184" y="34"/>
                    <a:pt x="184" y="34"/>
                  </a:cubicBezTo>
                  <a:cubicBezTo>
                    <a:pt x="145" y="85"/>
                    <a:pt x="145" y="85"/>
                    <a:pt x="145" y="85"/>
                  </a:cubicBezTo>
                  <a:cubicBezTo>
                    <a:pt x="167" y="105"/>
                    <a:pt x="167" y="105"/>
                    <a:pt x="167" y="105"/>
                  </a:cubicBezTo>
                  <a:cubicBezTo>
                    <a:pt x="168" y="106"/>
                    <a:pt x="169" y="109"/>
                    <a:pt x="167" y="111"/>
                  </a:cubicBezTo>
                  <a:cubicBezTo>
                    <a:pt x="166" y="112"/>
                    <a:pt x="163" y="112"/>
                    <a:pt x="161" y="111"/>
                  </a:cubicBezTo>
                  <a:cubicBezTo>
                    <a:pt x="105" y="60"/>
                    <a:pt x="105" y="60"/>
                    <a:pt x="105" y="60"/>
                  </a:cubicBezTo>
                  <a:cubicBezTo>
                    <a:pt x="100" y="55"/>
                    <a:pt x="92" y="55"/>
                    <a:pt x="88" y="59"/>
                  </a:cubicBezTo>
                  <a:cubicBezTo>
                    <a:pt x="31" y="111"/>
                    <a:pt x="31" y="111"/>
                    <a:pt x="31" y="111"/>
                  </a:cubicBezTo>
                  <a:cubicBezTo>
                    <a:pt x="30" y="112"/>
                    <a:pt x="29" y="112"/>
                    <a:pt x="28" y="112"/>
                  </a:cubicBezTo>
                  <a:cubicBezTo>
                    <a:pt x="27" y="112"/>
                    <a:pt x="26" y="111"/>
                    <a:pt x="25" y="111"/>
                  </a:cubicBezTo>
                  <a:cubicBezTo>
                    <a:pt x="24" y="109"/>
                    <a:pt x="24" y="106"/>
                    <a:pt x="25" y="105"/>
                  </a:cubicBezTo>
                  <a:cubicBezTo>
                    <a:pt x="48" y="85"/>
                    <a:pt x="48" y="85"/>
                    <a:pt x="48" y="85"/>
                  </a:cubicBezTo>
                  <a:cubicBezTo>
                    <a:pt x="8" y="34"/>
                    <a:pt x="8" y="34"/>
                    <a:pt x="8" y="34"/>
                  </a:cubicBezTo>
                  <a:cubicBezTo>
                    <a:pt x="8" y="0"/>
                    <a:pt x="8" y="0"/>
                    <a:pt x="8" y="0"/>
                  </a:cubicBezTo>
                  <a:cubicBezTo>
                    <a:pt x="4" y="0"/>
                    <a:pt x="4" y="0"/>
                    <a:pt x="4" y="0"/>
                  </a:cubicBezTo>
                  <a:cubicBezTo>
                    <a:pt x="2" y="0"/>
                    <a:pt x="0" y="2"/>
                    <a:pt x="0" y="4"/>
                  </a:cubicBezTo>
                  <a:cubicBezTo>
                    <a:pt x="0" y="24"/>
                    <a:pt x="0" y="24"/>
                    <a:pt x="0" y="24"/>
                  </a:cubicBezTo>
                  <a:cubicBezTo>
                    <a:pt x="0" y="124"/>
                    <a:pt x="0" y="124"/>
                    <a:pt x="0" y="124"/>
                  </a:cubicBezTo>
                  <a:cubicBezTo>
                    <a:pt x="0" y="135"/>
                    <a:pt x="9" y="144"/>
                    <a:pt x="20" y="144"/>
                  </a:cubicBezTo>
                  <a:cubicBezTo>
                    <a:pt x="172" y="144"/>
                    <a:pt x="172" y="144"/>
                    <a:pt x="172" y="144"/>
                  </a:cubicBezTo>
                  <a:cubicBezTo>
                    <a:pt x="183" y="144"/>
                    <a:pt x="192" y="135"/>
                    <a:pt x="192" y="124"/>
                  </a:cubicBezTo>
                  <a:cubicBezTo>
                    <a:pt x="192" y="24"/>
                    <a:pt x="192" y="24"/>
                    <a:pt x="192" y="24"/>
                  </a:cubicBezTo>
                  <a:cubicBezTo>
                    <a:pt x="192" y="4"/>
                    <a:pt x="192" y="4"/>
                    <a:pt x="192" y="4"/>
                  </a:cubicBezTo>
                  <a:cubicBezTo>
                    <a:pt x="192" y="2"/>
                    <a:pt x="190" y="0"/>
                    <a:pt x="188" y="0"/>
                  </a:cubicBezTo>
                  <a:close/>
                </a:path>
              </a:pathLst>
            </a:custGeom>
            <a:solidFill>
              <a:srgbClr val="FFFFFF"/>
            </a:solidFill>
            <a:ln w="9525" cmpd="sng">
              <a:solidFill>
                <a:schemeClr val="bg1"/>
              </a:solidFill>
              <a:bevel/>
              <a:headEnd/>
              <a:tailEnd/>
            </a:ln>
          </p:spPr>
          <p:txBody>
            <a:bodyPr/>
            <a:lstStyle/>
            <a:p>
              <a:endParaRPr lang="zh-CN" altLang="en-US"/>
            </a:p>
          </p:txBody>
        </p:sp>
      </p:grpSp>
      <p:sp>
        <p:nvSpPr>
          <p:cNvPr id="10399" name="TextBox 32"/>
          <p:cNvSpPr>
            <a:spLocks noChangeArrowheads="1"/>
          </p:cNvSpPr>
          <p:nvPr/>
        </p:nvSpPr>
        <p:spPr bwMode="auto">
          <a:xfrm>
            <a:off x="6319838" y="2397125"/>
            <a:ext cx="4533900" cy="143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a:t>
            </a:r>
            <a:endParaRPr lang="zh-CN" altLang="en-US" sz="1900">
              <a:solidFill>
                <a:schemeClr val="bg1"/>
              </a:solidFill>
              <a:sym typeface="宋体" panose="02010600030101010101" pitchFamily="2" charset="-122"/>
            </a:endParaRPr>
          </a:p>
        </p:txBody>
      </p:sp>
      <p:sp>
        <p:nvSpPr>
          <p:cNvPr id="10400" name="TextBox 33"/>
          <p:cNvSpPr>
            <a:spLocks noChangeArrowheads="1"/>
          </p:cNvSpPr>
          <p:nvPr/>
        </p:nvSpPr>
        <p:spPr bwMode="auto">
          <a:xfrm>
            <a:off x="6319838" y="3759200"/>
            <a:ext cx="4533900" cy="143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a:t>
            </a:r>
            <a:endParaRPr lang="zh-CN" altLang="en-US" sz="1900">
              <a:solidFill>
                <a:schemeClr val="bg1"/>
              </a:solidFill>
              <a:sym typeface="宋体" panose="02010600030101010101" pitchFamily="2" charset="-122"/>
            </a:endParaRPr>
          </a:p>
        </p:txBody>
      </p:sp>
      <p:sp>
        <p:nvSpPr>
          <p:cNvPr id="10401" name="TextBox 34"/>
          <p:cNvSpPr>
            <a:spLocks noChangeArrowheads="1"/>
          </p:cNvSpPr>
          <p:nvPr/>
        </p:nvSpPr>
        <p:spPr bwMode="auto">
          <a:xfrm>
            <a:off x="6319838" y="5014913"/>
            <a:ext cx="4533900" cy="143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a:t>
            </a:r>
            <a:endParaRPr lang="zh-CN" altLang="en-US" sz="1900">
              <a:solidFill>
                <a:schemeClr val="bg1"/>
              </a:solidFill>
              <a:sym typeface="宋体" panose="02010600030101010101" pitchFamily="2" charset="-122"/>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0386"/>
                                        </p:tgtEl>
                                        <p:attrNameLst>
                                          <p:attrName>style.visibility</p:attrName>
                                        </p:attrNameLst>
                                      </p:cBhvr>
                                      <p:to>
                                        <p:strVal val="visible"/>
                                      </p:to>
                                    </p:set>
                                    <p:anim calcmode="lin" valueType="num">
                                      <p:cBhvr>
                                        <p:cTn id="7" dur="500" fill="hold"/>
                                        <p:tgtEl>
                                          <p:spTgt spid="10386"/>
                                        </p:tgtEl>
                                        <p:attrNameLst>
                                          <p:attrName>ppt_x</p:attrName>
                                        </p:attrNameLst>
                                      </p:cBhvr>
                                      <p:tavLst>
                                        <p:tav tm="0">
                                          <p:val>
                                            <p:strVal val="0-#ppt_w/2"/>
                                          </p:val>
                                        </p:tav>
                                        <p:tav tm="100000">
                                          <p:val>
                                            <p:strVal val="#ppt_x"/>
                                          </p:val>
                                        </p:tav>
                                      </p:tavLst>
                                    </p:anim>
                                    <p:anim calcmode="lin" valueType="num">
                                      <p:cBhvr>
                                        <p:cTn id="8" dur="500" fill="hold"/>
                                        <p:tgtEl>
                                          <p:spTgt spid="10386"/>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10385"/>
                                        </p:tgtEl>
                                        <p:attrNameLst>
                                          <p:attrName>style.visibility</p:attrName>
                                        </p:attrNameLst>
                                      </p:cBhvr>
                                      <p:to>
                                        <p:strVal val="visible"/>
                                      </p:to>
                                    </p:set>
                                    <p:animEffect>
                                      <p:cBhvr>
                                        <p:cTn id="12" dur="500"/>
                                        <p:tgtEl>
                                          <p:spTgt spid="10385"/>
                                        </p:tgtEl>
                                      </p:cBhvr>
                                    </p:animEffect>
                                  </p:childTnLst>
                                </p:cTn>
                              </p:par>
                            </p:childTnLst>
                          </p:cTn>
                        </p:par>
                        <p:par>
                          <p:cTn id="13" fill="hold" nodeType="afterGroup">
                            <p:stCondLst>
                              <p:cond delay="1000"/>
                            </p:stCondLst>
                            <p:childTnLst>
                              <p:par>
                                <p:cTn id="14" presetID="2" presetClass="entr" presetSubtype="2" fill="hold" grpId="0" nodeType="afterEffect">
                                  <p:stCondLst>
                                    <p:cond delay="0"/>
                                  </p:stCondLst>
                                  <p:childTnLst>
                                    <p:set>
                                      <p:cBhvr>
                                        <p:cTn id="15" dur="1" fill="hold">
                                          <p:stCondLst>
                                            <p:cond delay="0"/>
                                          </p:stCondLst>
                                        </p:cTn>
                                        <p:tgtEl>
                                          <p:spTgt spid="10391"/>
                                        </p:tgtEl>
                                        <p:attrNameLst>
                                          <p:attrName>style.visibility</p:attrName>
                                        </p:attrNameLst>
                                      </p:cBhvr>
                                      <p:to>
                                        <p:strVal val="visible"/>
                                      </p:to>
                                    </p:set>
                                    <p:anim calcmode="lin" valueType="num">
                                      <p:cBhvr>
                                        <p:cTn id="16" dur="500" fill="hold"/>
                                        <p:tgtEl>
                                          <p:spTgt spid="10391"/>
                                        </p:tgtEl>
                                        <p:attrNameLst>
                                          <p:attrName>ppt_x</p:attrName>
                                        </p:attrNameLst>
                                      </p:cBhvr>
                                      <p:tavLst>
                                        <p:tav tm="0">
                                          <p:val>
                                            <p:strVal val="1+#ppt_w/2"/>
                                          </p:val>
                                        </p:tav>
                                        <p:tav tm="100000">
                                          <p:val>
                                            <p:strVal val="#ppt_x"/>
                                          </p:val>
                                        </p:tav>
                                      </p:tavLst>
                                    </p:anim>
                                    <p:anim calcmode="lin" valueType="num">
                                      <p:cBhvr>
                                        <p:cTn id="17" dur="500" fill="hold"/>
                                        <p:tgtEl>
                                          <p:spTgt spid="10391"/>
                                        </p:tgtEl>
                                        <p:attrNameLst>
                                          <p:attrName>ppt_y</p:attrName>
                                        </p:attrNameLst>
                                      </p:cBhvr>
                                      <p:tavLst>
                                        <p:tav tm="0">
                                          <p:val>
                                            <p:strVal val="#ppt_y"/>
                                          </p:val>
                                        </p:tav>
                                        <p:tav tm="100000">
                                          <p:val>
                                            <p:strVal val="#ppt_y"/>
                                          </p:val>
                                        </p:tav>
                                      </p:tavLst>
                                    </p:anim>
                                  </p:childTnLst>
                                </p:cTn>
                              </p:par>
                              <p:par>
                                <p:cTn id="18" presetID="2" presetClass="entr" presetSubtype="2" fill="hold" nodeType="withEffect">
                                  <p:stCondLst>
                                    <p:cond delay="0"/>
                                  </p:stCondLst>
                                  <p:childTnLst>
                                    <p:set>
                                      <p:cBhvr>
                                        <p:cTn id="19" dur="1" fill="hold">
                                          <p:stCondLst>
                                            <p:cond delay="0"/>
                                          </p:stCondLst>
                                        </p:cTn>
                                        <p:tgtEl>
                                          <p:spTgt spid="10392"/>
                                        </p:tgtEl>
                                        <p:attrNameLst>
                                          <p:attrName>style.visibility</p:attrName>
                                        </p:attrNameLst>
                                      </p:cBhvr>
                                      <p:to>
                                        <p:strVal val="visible"/>
                                      </p:to>
                                    </p:set>
                                    <p:anim calcmode="lin" valueType="num">
                                      <p:cBhvr>
                                        <p:cTn id="20" dur="500" fill="hold"/>
                                        <p:tgtEl>
                                          <p:spTgt spid="10392"/>
                                        </p:tgtEl>
                                        <p:attrNameLst>
                                          <p:attrName>ppt_x</p:attrName>
                                        </p:attrNameLst>
                                      </p:cBhvr>
                                      <p:tavLst>
                                        <p:tav tm="0">
                                          <p:val>
                                            <p:strVal val="1+#ppt_w/2"/>
                                          </p:val>
                                        </p:tav>
                                        <p:tav tm="100000">
                                          <p:val>
                                            <p:strVal val="#ppt_x"/>
                                          </p:val>
                                        </p:tav>
                                      </p:tavLst>
                                    </p:anim>
                                    <p:anim calcmode="lin" valueType="num">
                                      <p:cBhvr>
                                        <p:cTn id="21" dur="500" fill="hold"/>
                                        <p:tgtEl>
                                          <p:spTgt spid="10392"/>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0"/>
                                  </p:stCondLst>
                                  <p:childTnLst>
                                    <p:set>
                                      <p:cBhvr>
                                        <p:cTn id="23" dur="1" fill="hold">
                                          <p:stCondLst>
                                            <p:cond delay="0"/>
                                          </p:stCondLst>
                                        </p:cTn>
                                        <p:tgtEl>
                                          <p:spTgt spid="10395"/>
                                        </p:tgtEl>
                                        <p:attrNameLst>
                                          <p:attrName>style.visibility</p:attrName>
                                        </p:attrNameLst>
                                      </p:cBhvr>
                                      <p:to>
                                        <p:strVal val="visible"/>
                                      </p:to>
                                    </p:set>
                                    <p:anim calcmode="lin" valueType="num">
                                      <p:cBhvr>
                                        <p:cTn id="24" dur="500" fill="hold"/>
                                        <p:tgtEl>
                                          <p:spTgt spid="10395"/>
                                        </p:tgtEl>
                                        <p:attrNameLst>
                                          <p:attrName>ppt_x</p:attrName>
                                        </p:attrNameLst>
                                      </p:cBhvr>
                                      <p:tavLst>
                                        <p:tav tm="0">
                                          <p:val>
                                            <p:strVal val="1+#ppt_w/2"/>
                                          </p:val>
                                        </p:tav>
                                        <p:tav tm="100000">
                                          <p:val>
                                            <p:strVal val="#ppt_x"/>
                                          </p:val>
                                        </p:tav>
                                      </p:tavLst>
                                    </p:anim>
                                    <p:anim calcmode="lin" valueType="num">
                                      <p:cBhvr>
                                        <p:cTn id="25" dur="500" fill="hold"/>
                                        <p:tgtEl>
                                          <p:spTgt spid="10395"/>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p:stCondLst>
                                    <p:cond delay="0"/>
                                  </p:stCondLst>
                                  <p:childTnLst>
                                    <p:set>
                                      <p:cBhvr>
                                        <p:cTn id="27" dur="1" fill="hold">
                                          <p:stCondLst>
                                            <p:cond delay="0"/>
                                          </p:stCondLst>
                                        </p:cTn>
                                        <p:tgtEl>
                                          <p:spTgt spid="10399"/>
                                        </p:tgtEl>
                                        <p:attrNameLst>
                                          <p:attrName>style.visibility</p:attrName>
                                        </p:attrNameLst>
                                      </p:cBhvr>
                                      <p:to>
                                        <p:strVal val="visible"/>
                                      </p:to>
                                    </p:set>
                                    <p:anim calcmode="lin" valueType="num">
                                      <p:cBhvr>
                                        <p:cTn id="28" dur="500" fill="hold"/>
                                        <p:tgtEl>
                                          <p:spTgt spid="10399"/>
                                        </p:tgtEl>
                                        <p:attrNameLst>
                                          <p:attrName>ppt_x</p:attrName>
                                        </p:attrNameLst>
                                      </p:cBhvr>
                                      <p:tavLst>
                                        <p:tav tm="0">
                                          <p:val>
                                            <p:strVal val="1+#ppt_w/2"/>
                                          </p:val>
                                        </p:tav>
                                        <p:tav tm="100000">
                                          <p:val>
                                            <p:strVal val="#ppt_x"/>
                                          </p:val>
                                        </p:tav>
                                      </p:tavLst>
                                    </p:anim>
                                    <p:anim calcmode="lin" valueType="num">
                                      <p:cBhvr>
                                        <p:cTn id="29" dur="500" fill="hold"/>
                                        <p:tgtEl>
                                          <p:spTgt spid="10399"/>
                                        </p:tgtEl>
                                        <p:attrNameLst>
                                          <p:attrName>ppt_y</p:attrName>
                                        </p:attrNameLst>
                                      </p:cBhvr>
                                      <p:tavLst>
                                        <p:tav tm="0">
                                          <p:val>
                                            <p:strVal val="#ppt_y"/>
                                          </p:val>
                                        </p:tav>
                                        <p:tav tm="100000">
                                          <p:val>
                                            <p:strVal val="#ppt_y"/>
                                          </p:val>
                                        </p:tav>
                                      </p:tavLst>
                                    </p:anim>
                                  </p:childTnLst>
                                </p:cTn>
                              </p:par>
                              <p:par>
                                <p:cTn id="30" presetID="2" presetClass="entr" presetSubtype="2" fill="hold" grpId="0" nodeType="withEffect">
                                  <p:stCondLst>
                                    <p:cond delay="0"/>
                                  </p:stCondLst>
                                  <p:childTnLst>
                                    <p:set>
                                      <p:cBhvr>
                                        <p:cTn id="31" dur="1" fill="hold">
                                          <p:stCondLst>
                                            <p:cond delay="0"/>
                                          </p:stCondLst>
                                        </p:cTn>
                                        <p:tgtEl>
                                          <p:spTgt spid="10400"/>
                                        </p:tgtEl>
                                        <p:attrNameLst>
                                          <p:attrName>style.visibility</p:attrName>
                                        </p:attrNameLst>
                                      </p:cBhvr>
                                      <p:to>
                                        <p:strVal val="visible"/>
                                      </p:to>
                                    </p:set>
                                    <p:anim calcmode="lin" valueType="num">
                                      <p:cBhvr>
                                        <p:cTn id="32" dur="500" fill="hold"/>
                                        <p:tgtEl>
                                          <p:spTgt spid="10400"/>
                                        </p:tgtEl>
                                        <p:attrNameLst>
                                          <p:attrName>ppt_x</p:attrName>
                                        </p:attrNameLst>
                                      </p:cBhvr>
                                      <p:tavLst>
                                        <p:tav tm="0">
                                          <p:val>
                                            <p:strVal val="1+#ppt_w/2"/>
                                          </p:val>
                                        </p:tav>
                                        <p:tav tm="100000">
                                          <p:val>
                                            <p:strVal val="#ppt_x"/>
                                          </p:val>
                                        </p:tav>
                                      </p:tavLst>
                                    </p:anim>
                                    <p:anim calcmode="lin" valueType="num">
                                      <p:cBhvr>
                                        <p:cTn id="33" dur="500" fill="hold"/>
                                        <p:tgtEl>
                                          <p:spTgt spid="10400"/>
                                        </p:tgtEl>
                                        <p:attrNameLst>
                                          <p:attrName>ppt_y</p:attrName>
                                        </p:attrNameLst>
                                      </p:cBhvr>
                                      <p:tavLst>
                                        <p:tav tm="0">
                                          <p:val>
                                            <p:strVal val="#ppt_y"/>
                                          </p:val>
                                        </p:tav>
                                        <p:tav tm="100000">
                                          <p:val>
                                            <p:strVal val="#ppt_y"/>
                                          </p:val>
                                        </p:tav>
                                      </p:tavLst>
                                    </p:anim>
                                  </p:childTnLst>
                                </p:cTn>
                              </p:par>
                              <p:par>
                                <p:cTn id="34" presetID="2" presetClass="entr" presetSubtype="2" fill="hold" grpId="0" nodeType="withEffect">
                                  <p:stCondLst>
                                    <p:cond delay="0"/>
                                  </p:stCondLst>
                                  <p:childTnLst>
                                    <p:set>
                                      <p:cBhvr>
                                        <p:cTn id="35" dur="1" fill="hold">
                                          <p:stCondLst>
                                            <p:cond delay="0"/>
                                          </p:stCondLst>
                                        </p:cTn>
                                        <p:tgtEl>
                                          <p:spTgt spid="10401"/>
                                        </p:tgtEl>
                                        <p:attrNameLst>
                                          <p:attrName>style.visibility</p:attrName>
                                        </p:attrNameLst>
                                      </p:cBhvr>
                                      <p:to>
                                        <p:strVal val="visible"/>
                                      </p:to>
                                    </p:set>
                                    <p:anim calcmode="lin" valueType="num">
                                      <p:cBhvr>
                                        <p:cTn id="36" dur="500" fill="hold"/>
                                        <p:tgtEl>
                                          <p:spTgt spid="10401"/>
                                        </p:tgtEl>
                                        <p:attrNameLst>
                                          <p:attrName>ppt_x</p:attrName>
                                        </p:attrNameLst>
                                      </p:cBhvr>
                                      <p:tavLst>
                                        <p:tav tm="0">
                                          <p:val>
                                            <p:strVal val="1+#ppt_w/2"/>
                                          </p:val>
                                        </p:tav>
                                        <p:tav tm="100000">
                                          <p:val>
                                            <p:strVal val="#ppt_x"/>
                                          </p:val>
                                        </p:tav>
                                      </p:tavLst>
                                    </p:anim>
                                    <p:anim calcmode="lin" valueType="num">
                                      <p:cBhvr>
                                        <p:cTn id="37" dur="500" fill="hold"/>
                                        <p:tgtEl>
                                          <p:spTgt spid="1040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85" grpId="0" animBg="1"/>
      <p:bldP spid="10391" grpId="0" animBg="1"/>
      <p:bldP spid="10399" grpId="0" bldLvl="0" autoUpdateAnimBg="0"/>
      <p:bldP spid="10400" grpId="0" bldLvl="0" autoUpdateAnimBg="0"/>
      <p:bldP spid="10401" grpId="0" bldLvl="0" autoUpdateAnimBg="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1267"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1268"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01</a:t>
            </a:r>
          </a:p>
        </p:txBody>
      </p:sp>
      <p:grpSp>
        <p:nvGrpSpPr>
          <p:cNvPr id="11269" name="组合 11"/>
          <p:cNvGrpSpPr>
            <a:grpSpLocks/>
          </p:cNvGrpSpPr>
          <p:nvPr/>
        </p:nvGrpSpPr>
        <p:grpSpPr bwMode="auto">
          <a:xfrm>
            <a:off x="361950" y="280988"/>
            <a:ext cx="828675" cy="827087"/>
            <a:chOff x="0" y="0"/>
            <a:chExt cx="3127289" cy="3141371"/>
          </a:xfrm>
        </p:grpSpPr>
        <p:grpSp>
          <p:nvGrpSpPr>
            <p:cNvPr id="11307" name="组合 12"/>
            <p:cNvGrpSpPr>
              <a:grpSpLocks/>
            </p:cNvGrpSpPr>
            <p:nvPr/>
          </p:nvGrpSpPr>
          <p:grpSpPr bwMode="auto">
            <a:xfrm rot="4947725">
              <a:off x="-7041" y="7041"/>
              <a:ext cx="3141371" cy="3127289"/>
              <a:chOff x="0" y="0"/>
              <a:chExt cx="4249738" cy="4230688"/>
            </a:xfrm>
          </p:grpSpPr>
          <p:sp>
            <p:nvSpPr>
              <p:cNvPr id="11377"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378"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79"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80"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81"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82"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83"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84"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85"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86"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87"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88"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89"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90"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91"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92"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93"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94"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95"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96"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97"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98"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99"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400"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401"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402"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403"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404"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405"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406"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407"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408"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8"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9"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437"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438"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442"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443"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444"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1308" name="组合 13"/>
            <p:cNvGrpSpPr>
              <a:grpSpLocks/>
            </p:cNvGrpSpPr>
            <p:nvPr/>
          </p:nvGrpSpPr>
          <p:grpSpPr bwMode="auto">
            <a:xfrm rot="-3775067">
              <a:off x="170520" y="183807"/>
              <a:ext cx="2786247" cy="2773758"/>
              <a:chOff x="0" y="0"/>
              <a:chExt cx="4249738" cy="4230688"/>
            </a:xfrm>
          </p:grpSpPr>
          <p:sp>
            <p:nvSpPr>
              <p:cNvPr id="11309"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310"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11"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12"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13"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14"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15"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16"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17"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18"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19"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20"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21"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22"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23"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24"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25"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26"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27"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28"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29"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30"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31"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32"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33"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34"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35"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36"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37"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38"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39"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40"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41"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42"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43"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44"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45"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46"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47"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48"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49"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0"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1"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2"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3"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4"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5"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6"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7"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8"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9"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0"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1"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2"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3"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4"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5"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6"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7"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8"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9"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70"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71"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72"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73"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74"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75"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76"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11409" name="椭圆 2"/>
          <p:cNvSpPr>
            <a:spLocks noChangeArrowheads="1"/>
          </p:cNvSpPr>
          <p:nvPr/>
        </p:nvSpPr>
        <p:spPr bwMode="auto">
          <a:xfrm flipH="1">
            <a:off x="2574925" y="1951038"/>
            <a:ext cx="1136650" cy="1138237"/>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FFFFF"/>
                </a:solidFill>
                <a:cs typeface="Calibri" panose="020F0502020204030204" pitchFamily="34" charset="0"/>
              </a:rPr>
              <a:t>TEXT  HERE</a:t>
            </a:r>
            <a:endParaRPr lang="zh-CN" altLang="en-US" sz="1900" b="1">
              <a:solidFill>
                <a:srgbClr val="FFFFFF"/>
              </a:solidFill>
              <a:latin typeface="宋体" panose="02010600030101010101" pitchFamily="2" charset="-122"/>
              <a:sym typeface="宋体" panose="02010600030101010101" pitchFamily="2" charset="-122"/>
            </a:endParaRPr>
          </a:p>
        </p:txBody>
      </p:sp>
      <p:sp>
        <p:nvSpPr>
          <p:cNvPr id="11410" name="椭圆 3"/>
          <p:cNvSpPr>
            <a:spLocks noChangeArrowheads="1"/>
          </p:cNvSpPr>
          <p:nvPr/>
        </p:nvSpPr>
        <p:spPr bwMode="auto">
          <a:xfrm flipH="1">
            <a:off x="1600200" y="2930525"/>
            <a:ext cx="1298575" cy="1298575"/>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FFFFF"/>
                </a:solidFill>
                <a:cs typeface="Calibri" panose="020F0502020204030204" pitchFamily="34" charset="0"/>
              </a:rPr>
              <a:t>TEXT  HERE</a:t>
            </a:r>
            <a:endParaRPr lang="zh-CN" altLang="en-US" sz="1900" b="1">
              <a:solidFill>
                <a:srgbClr val="FFFFFF"/>
              </a:solidFill>
              <a:latin typeface="宋体" panose="02010600030101010101" pitchFamily="2" charset="-122"/>
              <a:sym typeface="宋体" panose="02010600030101010101" pitchFamily="2" charset="-122"/>
            </a:endParaRPr>
          </a:p>
        </p:txBody>
      </p:sp>
      <p:sp>
        <p:nvSpPr>
          <p:cNvPr id="11411" name="椭圆 4"/>
          <p:cNvSpPr>
            <a:spLocks noChangeArrowheads="1"/>
          </p:cNvSpPr>
          <p:nvPr/>
        </p:nvSpPr>
        <p:spPr bwMode="auto">
          <a:xfrm flipH="1">
            <a:off x="1728788" y="4311650"/>
            <a:ext cx="1303337" cy="1301750"/>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FFFFF"/>
                </a:solidFill>
                <a:cs typeface="Calibri" panose="020F0502020204030204" pitchFamily="34" charset="0"/>
              </a:rPr>
              <a:t>TEXT  HERE</a:t>
            </a:r>
            <a:endParaRPr lang="zh-CN" altLang="en-US" sz="1900" b="1">
              <a:solidFill>
                <a:srgbClr val="FFFFFF"/>
              </a:solidFill>
              <a:latin typeface="宋体" panose="02010600030101010101" pitchFamily="2" charset="-122"/>
              <a:sym typeface="宋体" panose="02010600030101010101" pitchFamily="2" charset="-122"/>
            </a:endParaRPr>
          </a:p>
        </p:txBody>
      </p:sp>
      <p:sp>
        <p:nvSpPr>
          <p:cNvPr id="11412" name="椭圆 5"/>
          <p:cNvSpPr>
            <a:spLocks noChangeArrowheads="1"/>
          </p:cNvSpPr>
          <p:nvPr/>
        </p:nvSpPr>
        <p:spPr bwMode="auto">
          <a:xfrm flipH="1">
            <a:off x="3757613" y="5200650"/>
            <a:ext cx="808037" cy="806450"/>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13" name="椭圆 6"/>
          <p:cNvSpPr>
            <a:spLocks noChangeArrowheads="1"/>
          </p:cNvSpPr>
          <p:nvPr/>
        </p:nvSpPr>
        <p:spPr bwMode="auto">
          <a:xfrm flipH="1">
            <a:off x="4576763" y="4730750"/>
            <a:ext cx="649287" cy="649288"/>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14" name="椭圆 7"/>
          <p:cNvSpPr>
            <a:spLocks noChangeArrowheads="1"/>
          </p:cNvSpPr>
          <p:nvPr/>
        </p:nvSpPr>
        <p:spPr bwMode="auto">
          <a:xfrm flipH="1">
            <a:off x="4621213" y="2751138"/>
            <a:ext cx="862012" cy="862012"/>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500">
              <a:solidFill>
                <a:schemeClr val="bg1"/>
              </a:solidFill>
              <a:latin typeface="宋体" panose="02010600030101010101" pitchFamily="2" charset="-122"/>
              <a:sym typeface="宋体" panose="02010600030101010101" pitchFamily="2" charset="-122"/>
            </a:endParaRPr>
          </a:p>
        </p:txBody>
      </p:sp>
      <p:sp>
        <p:nvSpPr>
          <p:cNvPr id="11415" name="椭圆 8"/>
          <p:cNvSpPr>
            <a:spLocks noChangeArrowheads="1"/>
          </p:cNvSpPr>
          <p:nvPr/>
        </p:nvSpPr>
        <p:spPr bwMode="auto">
          <a:xfrm flipH="1">
            <a:off x="3760788" y="1974850"/>
            <a:ext cx="1039812" cy="1039813"/>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600" b="1">
                <a:solidFill>
                  <a:srgbClr val="FFFFFF"/>
                </a:solidFill>
                <a:cs typeface="Calibri" panose="020F0502020204030204" pitchFamily="34" charset="0"/>
              </a:rPr>
              <a:t>TEXT  HERE</a:t>
            </a:r>
            <a:endParaRPr lang="zh-CN" altLang="en-US" sz="1600" b="1">
              <a:solidFill>
                <a:srgbClr val="FFFFFF"/>
              </a:solidFill>
              <a:latin typeface="宋体" panose="02010600030101010101" pitchFamily="2" charset="-122"/>
              <a:sym typeface="宋体" panose="02010600030101010101" pitchFamily="2" charset="-122"/>
            </a:endParaRPr>
          </a:p>
        </p:txBody>
      </p:sp>
      <p:sp>
        <p:nvSpPr>
          <p:cNvPr id="11416" name="椭圆 9"/>
          <p:cNvSpPr>
            <a:spLocks noChangeArrowheads="1"/>
          </p:cNvSpPr>
          <p:nvPr/>
        </p:nvSpPr>
        <p:spPr bwMode="auto">
          <a:xfrm flipH="1">
            <a:off x="1663700" y="1854200"/>
            <a:ext cx="422275" cy="420688"/>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17" name="椭圆 10"/>
          <p:cNvSpPr>
            <a:spLocks noChangeArrowheads="1"/>
          </p:cNvSpPr>
          <p:nvPr/>
        </p:nvSpPr>
        <p:spPr bwMode="auto">
          <a:xfrm flipH="1">
            <a:off x="1147763" y="2343150"/>
            <a:ext cx="581025" cy="581025"/>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18" name="椭圆 11"/>
          <p:cNvSpPr>
            <a:spLocks noChangeArrowheads="1"/>
          </p:cNvSpPr>
          <p:nvPr/>
        </p:nvSpPr>
        <p:spPr bwMode="auto">
          <a:xfrm flipH="1">
            <a:off x="811213" y="3094038"/>
            <a:ext cx="750887" cy="750887"/>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200">
              <a:solidFill>
                <a:schemeClr val="bg1"/>
              </a:solidFill>
              <a:latin typeface="宋体" panose="02010600030101010101" pitchFamily="2" charset="-122"/>
              <a:sym typeface="宋体" panose="02010600030101010101" pitchFamily="2" charset="-122"/>
            </a:endParaRPr>
          </a:p>
        </p:txBody>
      </p:sp>
      <p:sp>
        <p:nvSpPr>
          <p:cNvPr id="11419" name="椭圆 12"/>
          <p:cNvSpPr>
            <a:spLocks noChangeArrowheads="1"/>
          </p:cNvSpPr>
          <p:nvPr/>
        </p:nvSpPr>
        <p:spPr bwMode="auto">
          <a:xfrm flipH="1">
            <a:off x="819150" y="3948113"/>
            <a:ext cx="917575" cy="917575"/>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400">
              <a:solidFill>
                <a:schemeClr val="bg1"/>
              </a:solidFill>
              <a:latin typeface="宋体" panose="02010600030101010101" pitchFamily="2" charset="-122"/>
              <a:sym typeface="宋体" panose="02010600030101010101" pitchFamily="2" charset="-122"/>
            </a:endParaRPr>
          </a:p>
        </p:txBody>
      </p:sp>
      <p:sp>
        <p:nvSpPr>
          <p:cNvPr id="11420" name="椭圆 13"/>
          <p:cNvSpPr>
            <a:spLocks noChangeArrowheads="1"/>
          </p:cNvSpPr>
          <p:nvPr/>
        </p:nvSpPr>
        <p:spPr bwMode="auto">
          <a:xfrm flipH="1">
            <a:off x="3182938" y="5726113"/>
            <a:ext cx="503237" cy="503237"/>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21" name="椭圆 14"/>
          <p:cNvSpPr>
            <a:spLocks noChangeArrowheads="1"/>
          </p:cNvSpPr>
          <p:nvPr/>
        </p:nvSpPr>
        <p:spPr bwMode="auto">
          <a:xfrm flipH="1">
            <a:off x="2524125" y="5683250"/>
            <a:ext cx="530225" cy="530225"/>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22" name="椭圆 15"/>
          <p:cNvSpPr>
            <a:spLocks noChangeArrowheads="1"/>
          </p:cNvSpPr>
          <p:nvPr/>
        </p:nvSpPr>
        <p:spPr bwMode="auto">
          <a:xfrm flipH="1">
            <a:off x="3052763" y="5056188"/>
            <a:ext cx="590550" cy="590550"/>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23" name="椭圆 16"/>
          <p:cNvSpPr>
            <a:spLocks noChangeArrowheads="1"/>
          </p:cNvSpPr>
          <p:nvPr/>
        </p:nvSpPr>
        <p:spPr bwMode="auto">
          <a:xfrm flipH="1">
            <a:off x="5114925" y="4321175"/>
            <a:ext cx="407988" cy="409575"/>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24" name="椭圆 17"/>
          <p:cNvSpPr>
            <a:spLocks noChangeArrowheads="1"/>
          </p:cNvSpPr>
          <p:nvPr/>
        </p:nvSpPr>
        <p:spPr bwMode="auto">
          <a:xfrm flipH="1">
            <a:off x="3346450" y="1449388"/>
            <a:ext cx="234950" cy="236537"/>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25" name="椭圆 18"/>
          <p:cNvSpPr>
            <a:spLocks noChangeArrowheads="1"/>
          </p:cNvSpPr>
          <p:nvPr/>
        </p:nvSpPr>
        <p:spPr bwMode="auto">
          <a:xfrm flipH="1">
            <a:off x="2032000" y="2366963"/>
            <a:ext cx="400050" cy="400050"/>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26" name="椭圆 19"/>
          <p:cNvSpPr>
            <a:spLocks noChangeArrowheads="1"/>
          </p:cNvSpPr>
          <p:nvPr/>
        </p:nvSpPr>
        <p:spPr bwMode="auto">
          <a:xfrm flipH="1">
            <a:off x="1201738" y="4935538"/>
            <a:ext cx="398462" cy="400050"/>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27" name="椭圆 20"/>
          <p:cNvSpPr>
            <a:spLocks noChangeArrowheads="1"/>
          </p:cNvSpPr>
          <p:nvPr/>
        </p:nvSpPr>
        <p:spPr bwMode="auto">
          <a:xfrm flipH="1">
            <a:off x="2201863" y="1589088"/>
            <a:ext cx="568325" cy="568325"/>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28" name="椭圆 21"/>
          <p:cNvSpPr>
            <a:spLocks noChangeArrowheads="1"/>
          </p:cNvSpPr>
          <p:nvPr/>
        </p:nvSpPr>
        <p:spPr bwMode="auto">
          <a:xfrm flipH="1">
            <a:off x="4954588" y="3648075"/>
            <a:ext cx="568325" cy="568325"/>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100">
              <a:solidFill>
                <a:schemeClr val="bg1"/>
              </a:solidFill>
              <a:latin typeface="宋体" panose="02010600030101010101" pitchFamily="2" charset="-122"/>
              <a:sym typeface="宋体" panose="02010600030101010101" pitchFamily="2" charset="-122"/>
            </a:endParaRPr>
          </a:p>
        </p:txBody>
      </p:sp>
      <p:sp>
        <p:nvSpPr>
          <p:cNvPr id="11429" name="椭圆 22"/>
          <p:cNvSpPr>
            <a:spLocks noChangeArrowheads="1"/>
          </p:cNvSpPr>
          <p:nvPr/>
        </p:nvSpPr>
        <p:spPr bwMode="auto">
          <a:xfrm flipH="1">
            <a:off x="2847975" y="1447800"/>
            <a:ext cx="439738" cy="439738"/>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30" name="椭圆 23"/>
          <p:cNvSpPr>
            <a:spLocks noChangeArrowheads="1"/>
          </p:cNvSpPr>
          <p:nvPr/>
        </p:nvSpPr>
        <p:spPr bwMode="auto">
          <a:xfrm flipH="1">
            <a:off x="3508375" y="1663700"/>
            <a:ext cx="441325" cy="439738"/>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31" name="椭圆 24"/>
          <p:cNvSpPr>
            <a:spLocks noChangeArrowheads="1"/>
          </p:cNvSpPr>
          <p:nvPr/>
        </p:nvSpPr>
        <p:spPr bwMode="auto">
          <a:xfrm flipH="1">
            <a:off x="2270125" y="5919788"/>
            <a:ext cx="174625" cy="174625"/>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32" name="椭圆 25"/>
          <p:cNvSpPr>
            <a:spLocks noChangeArrowheads="1"/>
          </p:cNvSpPr>
          <p:nvPr/>
        </p:nvSpPr>
        <p:spPr bwMode="auto">
          <a:xfrm flipH="1">
            <a:off x="1911350" y="5707063"/>
            <a:ext cx="241300" cy="241300"/>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33" name="椭圆 26"/>
          <p:cNvSpPr>
            <a:spLocks noChangeArrowheads="1"/>
          </p:cNvSpPr>
          <p:nvPr/>
        </p:nvSpPr>
        <p:spPr bwMode="auto">
          <a:xfrm flipH="1">
            <a:off x="1509713" y="5354638"/>
            <a:ext cx="311150" cy="311150"/>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34" name="椭圆 27"/>
          <p:cNvSpPr>
            <a:spLocks noChangeArrowheads="1"/>
          </p:cNvSpPr>
          <p:nvPr/>
        </p:nvSpPr>
        <p:spPr bwMode="auto">
          <a:xfrm flipH="1">
            <a:off x="3978275" y="1654175"/>
            <a:ext cx="304800" cy="304800"/>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35" name="椭圆 28"/>
          <p:cNvSpPr>
            <a:spLocks noChangeArrowheads="1"/>
          </p:cNvSpPr>
          <p:nvPr/>
        </p:nvSpPr>
        <p:spPr bwMode="auto">
          <a:xfrm flipH="1">
            <a:off x="4838700" y="2366963"/>
            <a:ext cx="304800" cy="306387"/>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grpSp>
        <p:nvGrpSpPr>
          <p:cNvPr id="11436" name="组合 39"/>
          <p:cNvGrpSpPr>
            <a:grpSpLocks/>
          </p:cNvGrpSpPr>
          <p:nvPr/>
        </p:nvGrpSpPr>
        <p:grpSpPr bwMode="auto">
          <a:xfrm>
            <a:off x="2860675" y="3108325"/>
            <a:ext cx="1971675" cy="1931988"/>
            <a:chOff x="0" y="0"/>
            <a:chExt cx="1971788" cy="1932728"/>
          </a:xfrm>
        </p:grpSpPr>
        <p:sp>
          <p:nvSpPr>
            <p:cNvPr id="11305" name="椭圆 1"/>
            <p:cNvSpPr>
              <a:spLocks noChangeArrowheads="1"/>
            </p:cNvSpPr>
            <p:nvPr/>
          </p:nvSpPr>
          <p:spPr bwMode="auto">
            <a:xfrm flipH="1">
              <a:off x="38500" y="0"/>
              <a:ext cx="1933288" cy="1932728"/>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5900" b="1">
                <a:solidFill>
                  <a:schemeClr val="bg1"/>
                </a:solidFill>
                <a:latin typeface="宋体" panose="02010600030101010101" pitchFamily="2" charset="-122"/>
                <a:sym typeface="宋体" panose="02010600030101010101" pitchFamily="2" charset="-122"/>
              </a:endParaRPr>
            </a:p>
          </p:txBody>
        </p:sp>
        <p:sp>
          <p:nvSpPr>
            <p:cNvPr id="11306" name="文本框 40"/>
            <p:cNvSpPr>
              <a:spLocks noChangeArrowheads="1"/>
            </p:cNvSpPr>
            <p:nvPr/>
          </p:nvSpPr>
          <p:spPr bwMode="auto">
            <a:xfrm>
              <a:off x="0" y="471662"/>
              <a:ext cx="1966817" cy="11082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3200" b="1">
                  <a:solidFill>
                    <a:schemeClr val="bg1"/>
                  </a:solidFill>
                  <a:cs typeface="Calibri" panose="020F0502020204030204" pitchFamily="34" charset="0"/>
                </a:rPr>
                <a:t>TEXT  HERE</a:t>
              </a:r>
              <a:endParaRPr lang="zh-CN" altLang="en-US" sz="3200" b="1">
                <a:solidFill>
                  <a:schemeClr val="bg1"/>
                </a:solidFill>
                <a:sym typeface="宋体" panose="02010600030101010101" pitchFamily="2" charset="-122"/>
              </a:endParaRPr>
            </a:p>
          </p:txBody>
        </p:sp>
      </p:grpSp>
      <p:sp>
        <p:nvSpPr>
          <p:cNvPr id="11439" name="圆角矩形 30"/>
          <p:cNvSpPr>
            <a:spLocks noChangeArrowheads="1"/>
          </p:cNvSpPr>
          <p:nvPr/>
        </p:nvSpPr>
        <p:spPr bwMode="auto">
          <a:xfrm>
            <a:off x="6578600" y="2295525"/>
            <a:ext cx="4803775" cy="4206875"/>
          </a:xfrm>
          <a:prstGeom prst="roundRect">
            <a:avLst>
              <a:gd name="adj" fmla="val 4269"/>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chemeClr val="bg1"/>
              </a:solidFill>
              <a:latin typeface="宋体" panose="02010600030101010101" pitchFamily="2" charset="-122"/>
              <a:sym typeface="宋体" panose="02010600030101010101" pitchFamily="2" charset="-122"/>
            </a:endParaRPr>
          </a:p>
        </p:txBody>
      </p:sp>
      <p:sp>
        <p:nvSpPr>
          <p:cNvPr id="11440" name="矩形 31"/>
          <p:cNvSpPr>
            <a:spLocks noChangeArrowheads="1"/>
          </p:cNvSpPr>
          <p:nvPr/>
        </p:nvSpPr>
        <p:spPr bwMode="auto">
          <a:xfrm>
            <a:off x="6578600" y="1409700"/>
            <a:ext cx="4803775" cy="414338"/>
          </a:xfrm>
          <a:prstGeom prst="rect">
            <a:avLst/>
          </a:prstGeom>
          <a:solidFill>
            <a:srgbClr val="FFFFFF">
              <a:alpha val="2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2F2F2"/>
                </a:solidFill>
                <a:cs typeface="Calibri" panose="020F0502020204030204" pitchFamily="34" charset="0"/>
              </a:rPr>
              <a:t>TEXT  HERE</a:t>
            </a:r>
            <a:endParaRPr lang="zh-CN" altLang="en-US" sz="1900" b="1">
              <a:solidFill>
                <a:srgbClr val="F2F2F2"/>
              </a:solidFill>
              <a:sym typeface="宋体" panose="02010600030101010101" pitchFamily="2" charset="-122"/>
            </a:endParaRPr>
          </a:p>
        </p:txBody>
      </p:sp>
      <p:grpSp>
        <p:nvGrpSpPr>
          <p:cNvPr id="11441" name="组合 40"/>
          <p:cNvGrpSpPr>
            <a:grpSpLocks/>
          </p:cNvGrpSpPr>
          <p:nvPr/>
        </p:nvGrpSpPr>
        <p:grpSpPr bwMode="auto">
          <a:xfrm>
            <a:off x="6772275" y="2735263"/>
            <a:ext cx="4418013" cy="3135312"/>
            <a:chOff x="0" y="0"/>
            <a:chExt cx="4418791" cy="3135547"/>
          </a:xfrm>
        </p:grpSpPr>
        <p:sp>
          <p:nvSpPr>
            <p:cNvPr id="11302" name="TextBox 32"/>
            <p:cNvSpPr>
              <a:spLocks noChangeArrowheads="1"/>
            </p:cNvSpPr>
            <p:nvPr/>
          </p:nvSpPr>
          <p:spPr bwMode="auto">
            <a:xfrm>
              <a:off x="0" y="0"/>
              <a:ext cx="4418791" cy="1000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chemeClr val="bg1"/>
                </a:buClr>
              </a:pPr>
              <a:r>
                <a:rPr lang="en-US" altLang="zh-CN" sz="1900">
                  <a:solidFill>
                    <a:schemeClr val="bg1"/>
                  </a:solidFill>
                  <a:cs typeface="Calibri" panose="020F0502020204030204" pitchFamily="34" charset="0"/>
                </a:rPr>
                <a:t>You can click here to enter your text. You can click here to enter your text.</a:t>
              </a:r>
              <a:endParaRPr lang="zh-CN" altLang="en-US" sz="1900">
                <a:solidFill>
                  <a:schemeClr val="bg1"/>
                </a:solidFill>
                <a:sym typeface="宋体" panose="02010600030101010101" pitchFamily="2" charset="-122"/>
              </a:endParaRPr>
            </a:p>
          </p:txBody>
        </p:sp>
        <p:sp>
          <p:nvSpPr>
            <p:cNvPr id="11303" name="TextBox 33"/>
            <p:cNvSpPr>
              <a:spLocks noChangeArrowheads="1"/>
            </p:cNvSpPr>
            <p:nvPr/>
          </p:nvSpPr>
          <p:spPr bwMode="auto">
            <a:xfrm>
              <a:off x="0" y="1076014"/>
              <a:ext cx="4418791" cy="1000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chemeClr val="bg1"/>
                </a:buClr>
              </a:pPr>
              <a:r>
                <a:rPr lang="en-US" altLang="zh-CN" sz="1900">
                  <a:solidFill>
                    <a:schemeClr val="bg1"/>
                  </a:solidFill>
                  <a:cs typeface="Calibri" panose="020F0502020204030204" pitchFamily="34" charset="0"/>
                </a:rPr>
                <a:t>You can click here to enter your text. You can click here to enter your text.</a:t>
              </a:r>
              <a:endParaRPr lang="zh-CN" altLang="en-US" sz="1900">
                <a:solidFill>
                  <a:schemeClr val="bg1"/>
                </a:solidFill>
                <a:sym typeface="宋体" panose="02010600030101010101" pitchFamily="2" charset="-122"/>
              </a:endParaRPr>
            </a:p>
          </p:txBody>
        </p:sp>
        <p:sp>
          <p:nvSpPr>
            <p:cNvPr id="11304" name="TextBox 34"/>
            <p:cNvSpPr>
              <a:spLocks noChangeArrowheads="1"/>
            </p:cNvSpPr>
            <p:nvPr/>
          </p:nvSpPr>
          <p:spPr bwMode="auto">
            <a:xfrm>
              <a:off x="0" y="2135007"/>
              <a:ext cx="4418791" cy="1000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chemeClr val="bg1"/>
                </a:buClr>
              </a:pPr>
              <a:r>
                <a:rPr lang="en-US" altLang="zh-CN" sz="1900">
                  <a:solidFill>
                    <a:schemeClr val="bg1"/>
                  </a:solidFill>
                  <a:cs typeface="Calibri" panose="020F0502020204030204" pitchFamily="34" charset="0"/>
                </a:rPr>
                <a:t>You can click here to enter your text. You can click here to enter your text.</a:t>
              </a:r>
              <a:endParaRPr lang="zh-CN" altLang="en-US" sz="1900">
                <a:solidFill>
                  <a:schemeClr val="bg1"/>
                </a:solidFill>
                <a:sym typeface="宋体" panose="02010600030101010101" pitchFamily="2" charset="-122"/>
              </a:endParaRPr>
            </a:p>
          </p:txBody>
        </p:sp>
      </p:grpSp>
      <p:cxnSp>
        <p:nvCxnSpPr>
          <p:cNvPr id="11445" name="直接连接符 35"/>
          <p:cNvCxnSpPr>
            <a:cxnSpLocks noChangeShapeType="1"/>
            <a:stCxn id="11440" idx="2"/>
            <a:endCxn id="11439" idx="0"/>
          </p:cNvCxnSpPr>
          <p:nvPr/>
        </p:nvCxnSpPr>
        <p:spPr bwMode="auto">
          <a:xfrm>
            <a:off x="8980488" y="1825625"/>
            <a:ext cx="1587" cy="469900"/>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cxn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1409"/>
                                        </p:tgtEl>
                                        <p:attrNameLst>
                                          <p:attrName>style.visibility</p:attrName>
                                        </p:attrNameLst>
                                      </p:cBhvr>
                                      <p:to>
                                        <p:strVal val="visible"/>
                                      </p:to>
                                    </p:set>
                                    <p:anim calcmode="lin" valueType="num">
                                      <p:cBhvr>
                                        <p:cTn id="7" dur="500" fill="hold"/>
                                        <p:tgtEl>
                                          <p:spTgt spid="11409"/>
                                        </p:tgtEl>
                                        <p:attrNameLst>
                                          <p:attrName>ppt_w</p:attrName>
                                        </p:attrNameLst>
                                      </p:cBhvr>
                                      <p:tavLst>
                                        <p:tav tm="0">
                                          <p:val>
                                            <p:fltVal val="0"/>
                                          </p:val>
                                        </p:tav>
                                        <p:tav tm="100000">
                                          <p:val>
                                            <p:strVal val="#ppt_w"/>
                                          </p:val>
                                        </p:tav>
                                      </p:tavLst>
                                    </p:anim>
                                    <p:anim calcmode="lin" valueType="num">
                                      <p:cBhvr>
                                        <p:cTn id="8" dur="500" fill="hold"/>
                                        <p:tgtEl>
                                          <p:spTgt spid="11409"/>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100"/>
                                  </p:stCondLst>
                                  <p:childTnLst>
                                    <p:set>
                                      <p:cBhvr>
                                        <p:cTn id="10" dur="1" fill="hold">
                                          <p:stCondLst>
                                            <p:cond delay="0"/>
                                          </p:stCondLst>
                                        </p:cTn>
                                        <p:tgtEl>
                                          <p:spTgt spid="11410"/>
                                        </p:tgtEl>
                                        <p:attrNameLst>
                                          <p:attrName>style.visibility</p:attrName>
                                        </p:attrNameLst>
                                      </p:cBhvr>
                                      <p:to>
                                        <p:strVal val="visible"/>
                                      </p:to>
                                    </p:set>
                                    <p:anim calcmode="lin" valueType="num">
                                      <p:cBhvr>
                                        <p:cTn id="11" dur="500" fill="hold"/>
                                        <p:tgtEl>
                                          <p:spTgt spid="11410"/>
                                        </p:tgtEl>
                                        <p:attrNameLst>
                                          <p:attrName>ppt_w</p:attrName>
                                        </p:attrNameLst>
                                      </p:cBhvr>
                                      <p:tavLst>
                                        <p:tav tm="0">
                                          <p:val>
                                            <p:fltVal val="0"/>
                                          </p:val>
                                        </p:tav>
                                        <p:tav tm="100000">
                                          <p:val>
                                            <p:strVal val="#ppt_w"/>
                                          </p:val>
                                        </p:tav>
                                      </p:tavLst>
                                    </p:anim>
                                    <p:anim calcmode="lin" valueType="num">
                                      <p:cBhvr>
                                        <p:cTn id="12" dur="500" fill="hold"/>
                                        <p:tgtEl>
                                          <p:spTgt spid="1141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100"/>
                                  </p:stCondLst>
                                  <p:childTnLst>
                                    <p:set>
                                      <p:cBhvr>
                                        <p:cTn id="14" dur="1" fill="hold">
                                          <p:stCondLst>
                                            <p:cond delay="0"/>
                                          </p:stCondLst>
                                        </p:cTn>
                                        <p:tgtEl>
                                          <p:spTgt spid="11411"/>
                                        </p:tgtEl>
                                        <p:attrNameLst>
                                          <p:attrName>style.visibility</p:attrName>
                                        </p:attrNameLst>
                                      </p:cBhvr>
                                      <p:to>
                                        <p:strVal val="visible"/>
                                      </p:to>
                                    </p:set>
                                    <p:anim calcmode="lin" valueType="num">
                                      <p:cBhvr>
                                        <p:cTn id="15" dur="500" fill="hold"/>
                                        <p:tgtEl>
                                          <p:spTgt spid="11411"/>
                                        </p:tgtEl>
                                        <p:attrNameLst>
                                          <p:attrName>ppt_w</p:attrName>
                                        </p:attrNameLst>
                                      </p:cBhvr>
                                      <p:tavLst>
                                        <p:tav tm="0">
                                          <p:val>
                                            <p:fltVal val="0"/>
                                          </p:val>
                                        </p:tav>
                                        <p:tav tm="100000">
                                          <p:val>
                                            <p:strVal val="#ppt_w"/>
                                          </p:val>
                                        </p:tav>
                                      </p:tavLst>
                                    </p:anim>
                                    <p:anim calcmode="lin" valueType="num">
                                      <p:cBhvr>
                                        <p:cTn id="16" dur="500" fill="hold"/>
                                        <p:tgtEl>
                                          <p:spTgt spid="11411"/>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100"/>
                                  </p:stCondLst>
                                  <p:childTnLst>
                                    <p:set>
                                      <p:cBhvr>
                                        <p:cTn id="18" dur="1" fill="hold">
                                          <p:stCondLst>
                                            <p:cond delay="0"/>
                                          </p:stCondLst>
                                        </p:cTn>
                                        <p:tgtEl>
                                          <p:spTgt spid="11412"/>
                                        </p:tgtEl>
                                        <p:attrNameLst>
                                          <p:attrName>style.visibility</p:attrName>
                                        </p:attrNameLst>
                                      </p:cBhvr>
                                      <p:to>
                                        <p:strVal val="visible"/>
                                      </p:to>
                                    </p:set>
                                    <p:anim calcmode="lin" valueType="num">
                                      <p:cBhvr>
                                        <p:cTn id="19" dur="500" fill="hold"/>
                                        <p:tgtEl>
                                          <p:spTgt spid="11412"/>
                                        </p:tgtEl>
                                        <p:attrNameLst>
                                          <p:attrName>ppt_w</p:attrName>
                                        </p:attrNameLst>
                                      </p:cBhvr>
                                      <p:tavLst>
                                        <p:tav tm="0">
                                          <p:val>
                                            <p:fltVal val="0"/>
                                          </p:val>
                                        </p:tav>
                                        <p:tav tm="100000">
                                          <p:val>
                                            <p:strVal val="#ppt_w"/>
                                          </p:val>
                                        </p:tav>
                                      </p:tavLst>
                                    </p:anim>
                                    <p:anim calcmode="lin" valueType="num">
                                      <p:cBhvr>
                                        <p:cTn id="20" dur="500" fill="hold"/>
                                        <p:tgtEl>
                                          <p:spTgt spid="1141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100"/>
                                  </p:stCondLst>
                                  <p:childTnLst>
                                    <p:set>
                                      <p:cBhvr>
                                        <p:cTn id="22" dur="1" fill="hold">
                                          <p:stCondLst>
                                            <p:cond delay="0"/>
                                          </p:stCondLst>
                                        </p:cTn>
                                        <p:tgtEl>
                                          <p:spTgt spid="11413"/>
                                        </p:tgtEl>
                                        <p:attrNameLst>
                                          <p:attrName>style.visibility</p:attrName>
                                        </p:attrNameLst>
                                      </p:cBhvr>
                                      <p:to>
                                        <p:strVal val="visible"/>
                                      </p:to>
                                    </p:set>
                                    <p:anim calcmode="lin" valueType="num">
                                      <p:cBhvr>
                                        <p:cTn id="23" dur="500" fill="hold"/>
                                        <p:tgtEl>
                                          <p:spTgt spid="11413"/>
                                        </p:tgtEl>
                                        <p:attrNameLst>
                                          <p:attrName>ppt_w</p:attrName>
                                        </p:attrNameLst>
                                      </p:cBhvr>
                                      <p:tavLst>
                                        <p:tav tm="0">
                                          <p:val>
                                            <p:fltVal val="0"/>
                                          </p:val>
                                        </p:tav>
                                        <p:tav tm="100000">
                                          <p:val>
                                            <p:strVal val="#ppt_w"/>
                                          </p:val>
                                        </p:tav>
                                      </p:tavLst>
                                    </p:anim>
                                    <p:anim calcmode="lin" valueType="num">
                                      <p:cBhvr>
                                        <p:cTn id="24" dur="500" fill="hold"/>
                                        <p:tgtEl>
                                          <p:spTgt spid="11413"/>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200"/>
                                  </p:stCondLst>
                                  <p:childTnLst>
                                    <p:set>
                                      <p:cBhvr>
                                        <p:cTn id="26" dur="1" fill="hold">
                                          <p:stCondLst>
                                            <p:cond delay="0"/>
                                          </p:stCondLst>
                                        </p:cTn>
                                        <p:tgtEl>
                                          <p:spTgt spid="11414"/>
                                        </p:tgtEl>
                                        <p:attrNameLst>
                                          <p:attrName>style.visibility</p:attrName>
                                        </p:attrNameLst>
                                      </p:cBhvr>
                                      <p:to>
                                        <p:strVal val="visible"/>
                                      </p:to>
                                    </p:set>
                                    <p:anim calcmode="lin" valueType="num">
                                      <p:cBhvr>
                                        <p:cTn id="27" dur="500" fill="hold"/>
                                        <p:tgtEl>
                                          <p:spTgt spid="11414"/>
                                        </p:tgtEl>
                                        <p:attrNameLst>
                                          <p:attrName>ppt_w</p:attrName>
                                        </p:attrNameLst>
                                      </p:cBhvr>
                                      <p:tavLst>
                                        <p:tav tm="0">
                                          <p:val>
                                            <p:fltVal val="0"/>
                                          </p:val>
                                        </p:tav>
                                        <p:tav tm="100000">
                                          <p:val>
                                            <p:strVal val="#ppt_w"/>
                                          </p:val>
                                        </p:tav>
                                      </p:tavLst>
                                    </p:anim>
                                    <p:anim calcmode="lin" valueType="num">
                                      <p:cBhvr>
                                        <p:cTn id="28" dur="500" fill="hold"/>
                                        <p:tgtEl>
                                          <p:spTgt spid="11414"/>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200"/>
                                  </p:stCondLst>
                                  <p:childTnLst>
                                    <p:set>
                                      <p:cBhvr>
                                        <p:cTn id="30" dur="1" fill="hold">
                                          <p:stCondLst>
                                            <p:cond delay="0"/>
                                          </p:stCondLst>
                                        </p:cTn>
                                        <p:tgtEl>
                                          <p:spTgt spid="11415"/>
                                        </p:tgtEl>
                                        <p:attrNameLst>
                                          <p:attrName>style.visibility</p:attrName>
                                        </p:attrNameLst>
                                      </p:cBhvr>
                                      <p:to>
                                        <p:strVal val="visible"/>
                                      </p:to>
                                    </p:set>
                                    <p:anim calcmode="lin" valueType="num">
                                      <p:cBhvr>
                                        <p:cTn id="31" dur="500" fill="hold"/>
                                        <p:tgtEl>
                                          <p:spTgt spid="11415"/>
                                        </p:tgtEl>
                                        <p:attrNameLst>
                                          <p:attrName>ppt_w</p:attrName>
                                        </p:attrNameLst>
                                      </p:cBhvr>
                                      <p:tavLst>
                                        <p:tav tm="0">
                                          <p:val>
                                            <p:fltVal val="0"/>
                                          </p:val>
                                        </p:tav>
                                        <p:tav tm="100000">
                                          <p:val>
                                            <p:strVal val="#ppt_w"/>
                                          </p:val>
                                        </p:tav>
                                      </p:tavLst>
                                    </p:anim>
                                    <p:anim calcmode="lin" valueType="num">
                                      <p:cBhvr>
                                        <p:cTn id="32" dur="500" fill="hold"/>
                                        <p:tgtEl>
                                          <p:spTgt spid="11415"/>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200"/>
                                  </p:stCondLst>
                                  <p:childTnLst>
                                    <p:set>
                                      <p:cBhvr>
                                        <p:cTn id="34" dur="1" fill="hold">
                                          <p:stCondLst>
                                            <p:cond delay="0"/>
                                          </p:stCondLst>
                                        </p:cTn>
                                        <p:tgtEl>
                                          <p:spTgt spid="11416"/>
                                        </p:tgtEl>
                                        <p:attrNameLst>
                                          <p:attrName>style.visibility</p:attrName>
                                        </p:attrNameLst>
                                      </p:cBhvr>
                                      <p:to>
                                        <p:strVal val="visible"/>
                                      </p:to>
                                    </p:set>
                                    <p:anim calcmode="lin" valueType="num">
                                      <p:cBhvr>
                                        <p:cTn id="35" dur="500" fill="hold"/>
                                        <p:tgtEl>
                                          <p:spTgt spid="11416"/>
                                        </p:tgtEl>
                                        <p:attrNameLst>
                                          <p:attrName>ppt_w</p:attrName>
                                        </p:attrNameLst>
                                      </p:cBhvr>
                                      <p:tavLst>
                                        <p:tav tm="0">
                                          <p:val>
                                            <p:fltVal val="0"/>
                                          </p:val>
                                        </p:tav>
                                        <p:tav tm="100000">
                                          <p:val>
                                            <p:strVal val="#ppt_w"/>
                                          </p:val>
                                        </p:tav>
                                      </p:tavLst>
                                    </p:anim>
                                    <p:anim calcmode="lin" valueType="num">
                                      <p:cBhvr>
                                        <p:cTn id="36" dur="500" fill="hold"/>
                                        <p:tgtEl>
                                          <p:spTgt spid="11416"/>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200"/>
                                  </p:stCondLst>
                                  <p:childTnLst>
                                    <p:set>
                                      <p:cBhvr>
                                        <p:cTn id="38" dur="1" fill="hold">
                                          <p:stCondLst>
                                            <p:cond delay="0"/>
                                          </p:stCondLst>
                                        </p:cTn>
                                        <p:tgtEl>
                                          <p:spTgt spid="11417"/>
                                        </p:tgtEl>
                                        <p:attrNameLst>
                                          <p:attrName>style.visibility</p:attrName>
                                        </p:attrNameLst>
                                      </p:cBhvr>
                                      <p:to>
                                        <p:strVal val="visible"/>
                                      </p:to>
                                    </p:set>
                                    <p:anim calcmode="lin" valueType="num">
                                      <p:cBhvr>
                                        <p:cTn id="39" dur="500" fill="hold"/>
                                        <p:tgtEl>
                                          <p:spTgt spid="11417"/>
                                        </p:tgtEl>
                                        <p:attrNameLst>
                                          <p:attrName>ppt_w</p:attrName>
                                        </p:attrNameLst>
                                      </p:cBhvr>
                                      <p:tavLst>
                                        <p:tav tm="0">
                                          <p:val>
                                            <p:fltVal val="0"/>
                                          </p:val>
                                        </p:tav>
                                        <p:tav tm="100000">
                                          <p:val>
                                            <p:strVal val="#ppt_w"/>
                                          </p:val>
                                        </p:tav>
                                      </p:tavLst>
                                    </p:anim>
                                    <p:anim calcmode="lin" valueType="num">
                                      <p:cBhvr>
                                        <p:cTn id="40" dur="500" fill="hold"/>
                                        <p:tgtEl>
                                          <p:spTgt spid="11417"/>
                                        </p:tgtEl>
                                        <p:attrNameLst>
                                          <p:attrName>ppt_h</p:attrName>
                                        </p:attrNameLst>
                                      </p:cBhvr>
                                      <p:tavLst>
                                        <p:tav tm="0">
                                          <p:val>
                                            <p:fltVal val="0"/>
                                          </p:val>
                                        </p:tav>
                                        <p:tav tm="100000">
                                          <p:val>
                                            <p:strVal val="#ppt_h"/>
                                          </p:val>
                                        </p:tav>
                                      </p:tavLst>
                                    </p:anim>
                                  </p:childTnLst>
                                </p:cTn>
                              </p:par>
                              <p:par>
                                <p:cTn id="41" presetID="23" presetClass="entr" presetSubtype="16" fill="hold" grpId="0" nodeType="withEffect">
                                  <p:stCondLst>
                                    <p:cond delay="300"/>
                                  </p:stCondLst>
                                  <p:childTnLst>
                                    <p:set>
                                      <p:cBhvr>
                                        <p:cTn id="42" dur="1" fill="hold">
                                          <p:stCondLst>
                                            <p:cond delay="0"/>
                                          </p:stCondLst>
                                        </p:cTn>
                                        <p:tgtEl>
                                          <p:spTgt spid="11418"/>
                                        </p:tgtEl>
                                        <p:attrNameLst>
                                          <p:attrName>style.visibility</p:attrName>
                                        </p:attrNameLst>
                                      </p:cBhvr>
                                      <p:to>
                                        <p:strVal val="visible"/>
                                      </p:to>
                                    </p:set>
                                    <p:anim calcmode="lin" valueType="num">
                                      <p:cBhvr>
                                        <p:cTn id="43" dur="500" fill="hold"/>
                                        <p:tgtEl>
                                          <p:spTgt spid="11418"/>
                                        </p:tgtEl>
                                        <p:attrNameLst>
                                          <p:attrName>ppt_w</p:attrName>
                                        </p:attrNameLst>
                                      </p:cBhvr>
                                      <p:tavLst>
                                        <p:tav tm="0">
                                          <p:val>
                                            <p:fltVal val="0"/>
                                          </p:val>
                                        </p:tav>
                                        <p:tav tm="100000">
                                          <p:val>
                                            <p:strVal val="#ppt_w"/>
                                          </p:val>
                                        </p:tav>
                                      </p:tavLst>
                                    </p:anim>
                                    <p:anim calcmode="lin" valueType="num">
                                      <p:cBhvr>
                                        <p:cTn id="44" dur="500" fill="hold"/>
                                        <p:tgtEl>
                                          <p:spTgt spid="11418"/>
                                        </p:tgtEl>
                                        <p:attrNameLst>
                                          <p:attrName>ppt_h</p:attrName>
                                        </p:attrNameLst>
                                      </p:cBhvr>
                                      <p:tavLst>
                                        <p:tav tm="0">
                                          <p:val>
                                            <p:fltVal val="0"/>
                                          </p:val>
                                        </p:tav>
                                        <p:tav tm="100000">
                                          <p:val>
                                            <p:strVal val="#ppt_h"/>
                                          </p:val>
                                        </p:tav>
                                      </p:tavLst>
                                    </p:anim>
                                  </p:childTnLst>
                                </p:cTn>
                              </p:par>
                              <p:par>
                                <p:cTn id="45" presetID="23" presetClass="entr" presetSubtype="16" fill="hold" grpId="0" nodeType="withEffect">
                                  <p:stCondLst>
                                    <p:cond delay="300"/>
                                  </p:stCondLst>
                                  <p:childTnLst>
                                    <p:set>
                                      <p:cBhvr>
                                        <p:cTn id="46" dur="1" fill="hold">
                                          <p:stCondLst>
                                            <p:cond delay="0"/>
                                          </p:stCondLst>
                                        </p:cTn>
                                        <p:tgtEl>
                                          <p:spTgt spid="11419"/>
                                        </p:tgtEl>
                                        <p:attrNameLst>
                                          <p:attrName>style.visibility</p:attrName>
                                        </p:attrNameLst>
                                      </p:cBhvr>
                                      <p:to>
                                        <p:strVal val="visible"/>
                                      </p:to>
                                    </p:set>
                                    <p:anim calcmode="lin" valueType="num">
                                      <p:cBhvr>
                                        <p:cTn id="47" dur="500" fill="hold"/>
                                        <p:tgtEl>
                                          <p:spTgt spid="11419"/>
                                        </p:tgtEl>
                                        <p:attrNameLst>
                                          <p:attrName>ppt_w</p:attrName>
                                        </p:attrNameLst>
                                      </p:cBhvr>
                                      <p:tavLst>
                                        <p:tav tm="0">
                                          <p:val>
                                            <p:fltVal val="0"/>
                                          </p:val>
                                        </p:tav>
                                        <p:tav tm="100000">
                                          <p:val>
                                            <p:strVal val="#ppt_w"/>
                                          </p:val>
                                        </p:tav>
                                      </p:tavLst>
                                    </p:anim>
                                    <p:anim calcmode="lin" valueType="num">
                                      <p:cBhvr>
                                        <p:cTn id="48" dur="500" fill="hold"/>
                                        <p:tgtEl>
                                          <p:spTgt spid="11419"/>
                                        </p:tgtEl>
                                        <p:attrNameLst>
                                          <p:attrName>ppt_h</p:attrName>
                                        </p:attrNameLst>
                                      </p:cBhvr>
                                      <p:tavLst>
                                        <p:tav tm="0">
                                          <p:val>
                                            <p:fltVal val="0"/>
                                          </p:val>
                                        </p:tav>
                                        <p:tav tm="100000">
                                          <p:val>
                                            <p:strVal val="#ppt_h"/>
                                          </p:val>
                                        </p:tav>
                                      </p:tavLst>
                                    </p:anim>
                                  </p:childTnLst>
                                </p:cTn>
                              </p:par>
                              <p:par>
                                <p:cTn id="49" presetID="23" presetClass="entr" presetSubtype="16" fill="hold" grpId="0" nodeType="withEffect">
                                  <p:stCondLst>
                                    <p:cond delay="300"/>
                                  </p:stCondLst>
                                  <p:childTnLst>
                                    <p:set>
                                      <p:cBhvr>
                                        <p:cTn id="50" dur="1" fill="hold">
                                          <p:stCondLst>
                                            <p:cond delay="0"/>
                                          </p:stCondLst>
                                        </p:cTn>
                                        <p:tgtEl>
                                          <p:spTgt spid="11420"/>
                                        </p:tgtEl>
                                        <p:attrNameLst>
                                          <p:attrName>style.visibility</p:attrName>
                                        </p:attrNameLst>
                                      </p:cBhvr>
                                      <p:to>
                                        <p:strVal val="visible"/>
                                      </p:to>
                                    </p:set>
                                    <p:anim calcmode="lin" valueType="num">
                                      <p:cBhvr>
                                        <p:cTn id="51" dur="500" fill="hold"/>
                                        <p:tgtEl>
                                          <p:spTgt spid="11420"/>
                                        </p:tgtEl>
                                        <p:attrNameLst>
                                          <p:attrName>ppt_w</p:attrName>
                                        </p:attrNameLst>
                                      </p:cBhvr>
                                      <p:tavLst>
                                        <p:tav tm="0">
                                          <p:val>
                                            <p:fltVal val="0"/>
                                          </p:val>
                                        </p:tav>
                                        <p:tav tm="100000">
                                          <p:val>
                                            <p:strVal val="#ppt_w"/>
                                          </p:val>
                                        </p:tav>
                                      </p:tavLst>
                                    </p:anim>
                                    <p:anim calcmode="lin" valueType="num">
                                      <p:cBhvr>
                                        <p:cTn id="52" dur="500" fill="hold"/>
                                        <p:tgtEl>
                                          <p:spTgt spid="11420"/>
                                        </p:tgtEl>
                                        <p:attrNameLst>
                                          <p:attrName>ppt_h</p:attrName>
                                        </p:attrNameLst>
                                      </p:cBhvr>
                                      <p:tavLst>
                                        <p:tav tm="0">
                                          <p:val>
                                            <p:fltVal val="0"/>
                                          </p:val>
                                        </p:tav>
                                        <p:tav tm="100000">
                                          <p:val>
                                            <p:strVal val="#ppt_h"/>
                                          </p:val>
                                        </p:tav>
                                      </p:tavLst>
                                    </p:anim>
                                  </p:childTnLst>
                                </p:cTn>
                              </p:par>
                              <p:par>
                                <p:cTn id="53" presetID="23" presetClass="entr" presetSubtype="16" fill="hold" grpId="0" nodeType="withEffect">
                                  <p:stCondLst>
                                    <p:cond delay="300"/>
                                  </p:stCondLst>
                                  <p:childTnLst>
                                    <p:set>
                                      <p:cBhvr>
                                        <p:cTn id="54" dur="1" fill="hold">
                                          <p:stCondLst>
                                            <p:cond delay="0"/>
                                          </p:stCondLst>
                                        </p:cTn>
                                        <p:tgtEl>
                                          <p:spTgt spid="11421"/>
                                        </p:tgtEl>
                                        <p:attrNameLst>
                                          <p:attrName>style.visibility</p:attrName>
                                        </p:attrNameLst>
                                      </p:cBhvr>
                                      <p:to>
                                        <p:strVal val="visible"/>
                                      </p:to>
                                    </p:set>
                                    <p:anim calcmode="lin" valueType="num">
                                      <p:cBhvr>
                                        <p:cTn id="55" dur="500" fill="hold"/>
                                        <p:tgtEl>
                                          <p:spTgt spid="11421"/>
                                        </p:tgtEl>
                                        <p:attrNameLst>
                                          <p:attrName>ppt_w</p:attrName>
                                        </p:attrNameLst>
                                      </p:cBhvr>
                                      <p:tavLst>
                                        <p:tav tm="0">
                                          <p:val>
                                            <p:fltVal val="0"/>
                                          </p:val>
                                        </p:tav>
                                        <p:tav tm="100000">
                                          <p:val>
                                            <p:strVal val="#ppt_w"/>
                                          </p:val>
                                        </p:tav>
                                      </p:tavLst>
                                    </p:anim>
                                    <p:anim calcmode="lin" valueType="num">
                                      <p:cBhvr>
                                        <p:cTn id="56" dur="500" fill="hold"/>
                                        <p:tgtEl>
                                          <p:spTgt spid="11421"/>
                                        </p:tgtEl>
                                        <p:attrNameLst>
                                          <p:attrName>ppt_h</p:attrName>
                                        </p:attrNameLst>
                                      </p:cBhvr>
                                      <p:tavLst>
                                        <p:tav tm="0">
                                          <p:val>
                                            <p:fltVal val="0"/>
                                          </p:val>
                                        </p:tav>
                                        <p:tav tm="100000">
                                          <p:val>
                                            <p:strVal val="#ppt_h"/>
                                          </p:val>
                                        </p:tav>
                                      </p:tavLst>
                                    </p:anim>
                                  </p:childTnLst>
                                </p:cTn>
                              </p:par>
                              <p:par>
                                <p:cTn id="57" presetID="23" presetClass="entr" presetSubtype="16" fill="hold" grpId="0" nodeType="withEffect">
                                  <p:stCondLst>
                                    <p:cond delay="400"/>
                                  </p:stCondLst>
                                  <p:childTnLst>
                                    <p:set>
                                      <p:cBhvr>
                                        <p:cTn id="58" dur="1" fill="hold">
                                          <p:stCondLst>
                                            <p:cond delay="0"/>
                                          </p:stCondLst>
                                        </p:cTn>
                                        <p:tgtEl>
                                          <p:spTgt spid="11422"/>
                                        </p:tgtEl>
                                        <p:attrNameLst>
                                          <p:attrName>style.visibility</p:attrName>
                                        </p:attrNameLst>
                                      </p:cBhvr>
                                      <p:to>
                                        <p:strVal val="visible"/>
                                      </p:to>
                                    </p:set>
                                    <p:anim calcmode="lin" valueType="num">
                                      <p:cBhvr>
                                        <p:cTn id="59" dur="500" fill="hold"/>
                                        <p:tgtEl>
                                          <p:spTgt spid="11422"/>
                                        </p:tgtEl>
                                        <p:attrNameLst>
                                          <p:attrName>ppt_w</p:attrName>
                                        </p:attrNameLst>
                                      </p:cBhvr>
                                      <p:tavLst>
                                        <p:tav tm="0">
                                          <p:val>
                                            <p:fltVal val="0"/>
                                          </p:val>
                                        </p:tav>
                                        <p:tav tm="100000">
                                          <p:val>
                                            <p:strVal val="#ppt_w"/>
                                          </p:val>
                                        </p:tav>
                                      </p:tavLst>
                                    </p:anim>
                                    <p:anim calcmode="lin" valueType="num">
                                      <p:cBhvr>
                                        <p:cTn id="60" dur="500" fill="hold"/>
                                        <p:tgtEl>
                                          <p:spTgt spid="11422"/>
                                        </p:tgtEl>
                                        <p:attrNameLst>
                                          <p:attrName>ppt_h</p:attrName>
                                        </p:attrNameLst>
                                      </p:cBhvr>
                                      <p:tavLst>
                                        <p:tav tm="0">
                                          <p:val>
                                            <p:fltVal val="0"/>
                                          </p:val>
                                        </p:tav>
                                        <p:tav tm="100000">
                                          <p:val>
                                            <p:strVal val="#ppt_h"/>
                                          </p:val>
                                        </p:tav>
                                      </p:tavLst>
                                    </p:anim>
                                  </p:childTnLst>
                                </p:cTn>
                              </p:par>
                              <p:par>
                                <p:cTn id="61" presetID="23" presetClass="entr" presetSubtype="16" fill="hold" grpId="0" nodeType="withEffect">
                                  <p:stCondLst>
                                    <p:cond delay="400"/>
                                  </p:stCondLst>
                                  <p:childTnLst>
                                    <p:set>
                                      <p:cBhvr>
                                        <p:cTn id="62" dur="1" fill="hold">
                                          <p:stCondLst>
                                            <p:cond delay="0"/>
                                          </p:stCondLst>
                                        </p:cTn>
                                        <p:tgtEl>
                                          <p:spTgt spid="11423"/>
                                        </p:tgtEl>
                                        <p:attrNameLst>
                                          <p:attrName>style.visibility</p:attrName>
                                        </p:attrNameLst>
                                      </p:cBhvr>
                                      <p:to>
                                        <p:strVal val="visible"/>
                                      </p:to>
                                    </p:set>
                                    <p:anim calcmode="lin" valueType="num">
                                      <p:cBhvr>
                                        <p:cTn id="63" dur="500" fill="hold"/>
                                        <p:tgtEl>
                                          <p:spTgt spid="11423"/>
                                        </p:tgtEl>
                                        <p:attrNameLst>
                                          <p:attrName>ppt_w</p:attrName>
                                        </p:attrNameLst>
                                      </p:cBhvr>
                                      <p:tavLst>
                                        <p:tav tm="0">
                                          <p:val>
                                            <p:fltVal val="0"/>
                                          </p:val>
                                        </p:tav>
                                        <p:tav tm="100000">
                                          <p:val>
                                            <p:strVal val="#ppt_w"/>
                                          </p:val>
                                        </p:tav>
                                      </p:tavLst>
                                    </p:anim>
                                    <p:anim calcmode="lin" valueType="num">
                                      <p:cBhvr>
                                        <p:cTn id="64" dur="500" fill="hold"/>
                                        <p:tgtEl>
                                          <p:spTgt spid="11423"/>
                                        </p:tgtEl>
                                        <p:attrNameLst>
                                          <p:attrName>ppt_h</p:attrName>
                                        </p:attrNameLst>
                                      </p:cBhvr>
                                      <p:tavLst>
                                        <p:tav tm="0">
                                          <p:val>
                                            <p:fltVal val="0"/>
                                          </p:val>
                                        </p:tav>
                                        <p:tav tm="100000">
                                          <p:val>
                                            <p:strVal val="#ppt_h"/>
                                          </p:val>
                                        </p:tav>
                                      </p:tavLst>
                                    </p:anim>
                                  </p:childTnLst>
                                </p:cTn>
                              </p:par>
                              <p:par>
                                <p:cTn id="65" presetID="23" presetClass="entr" presetSubtype="16" fill="hold" grpId="0" nodeType="withEffect">
                                  <p:stCondLst>
                                    <p:cond delay="400"/>
                                  </p:stCondLst>
                                  <p:childTnLst>
                                    <p:set>
                                      <p:cBhvr>
                                        <p:cTn id="66" dur="1" fill="hold">
                                          <p:stCondLst>
                                            <p:cond delay="0"/>
                                          </p:stCondLst>
                                        </p:cTn>
                                        <p:tgtEl>
                                          <p:spTgt spid="11424"/>
                                        </p:tgtEl>
                                        <p:attrNameLst>
                                          <p:attrName>style.visibility</p:attrName>
                                        </p:attrNameLst>
                                      </p:cBhvr>
                                      <p:to>
                                        <p:strVal val="visible"/>
                                      </p:to>
                                    </p:set>
                                    <p:anim calcmode="lin" valueType="num">
                                      <p:cBhvr>
                                        <p:cTn id="67" dur="500" fill="hold"/>
                                        <p:tgtEl>
                                          <p:spTgt spid="11424"/>
                                        </p:tgtEl>
                                        <p:attrNameLst>
                                          <p:attrName>ppt_w</p:attrName>
                                        </p:attrNameLst>
                                      </p:cBhvr>
                                      <p:tavLst>
                                        <p:tav tm="0">
                                          <p:val>
                                            <p:fltVal val="0"/>
                                          </p:val>
                                        </p:tav>
                                        <p:tav tm="100000">
                                          <p:val>
                                            <p:strVal val="#ppt_w"/>
                                          </p:val>
                                        </p:tav>
                                      </p:tavLst>
                                    </p:anim>
                                    <p:anim calcmode="lin" valueType="num">
                                      <p:cBhvr>
                                        <p:cTn id="68" dur="500" fill="hold"/>
                                        <p:tgtEl>
                                          <p:spTgt spid="11424"/>
                                        </p:tgtEl>
                                        <p:attrNameLst>
                                          <p:attrName>ppt_h</p:attrName>
                                        </p:attrNameLst>
                                      </p:cBhvr>
                                      <p:tavLst>
                                        <p:tav tm="0">
                                          <p:val>
                                            <p:fltVal val="0"/>
                                          </p:val>
                                        </p:tav>
                                        <p:tav tm="100000">
                                          <p:val>
                                            <p:strVal val="#ppt_h"/>
                                          </p:val>
                                        </p:tav>
                                      </p:tavLst>
                                    </p:anim>
                                  </p:childTnLst>
                                </p:cTn>
                              </p:par>
                              <p:par>
                                <p:cTn id="69" presetID="23" presetClass="entr" presetSubtype="16" fill="hold" grpId="0" nodeType="withEffect">
                                  <p:stCondLst>
                                    <p:cond delay="400"/>
                                  </p:stCondLst>
                                  <p:childTnLst>
                                    <p:set>
                                      <p:cBhvr>
                                        <p:cTn id="70" dur="1" fill="hold">
                                          <p:stCondLst>
                                            <p:cond delay="0"/>
                                          </p:stCondLst>
                                        </p:cTn>
                                        <p:tgtEl>
                                          <p:spTgt spid="11425"/>
                                        </p:tgtEl>
                                        <p:attrNameLst>
                                          <p:attrName>style.visibility</p:attrName>
                                        </p:attrNameLst>
                                      </p:cBhvr>
                                      <p:to>
                                        <p:strVal val="visible"/>
                                      </p:to>
                                    </p:set>
                                    <p:anim calcmode="lin" valueType="num">
                                      <p:cBhvr>
                                        <p:cTn id="71" dur="500" fill="hold"/>
                                        <p:tgtEl>
                                          <p:spTgt spid="11425"/>
                                        </p:tgtEl>
                                        <p:attrNameLst>
                                          <p:attrName>ppt_w</p:attrName>
                                        </p:attrNameLst>
                                      </p:cBhvr>
                                      <p:tavLst>
                                        <p:tav tm="0">
                                          <p:val>
                                            <p:fltVal val="0"/>
                                          </p:val>
                                        </p:tav>
                                        <p:tav tm="100000">
                                          <p:val>
                                            <p:strVal val="#ppt_w"/>
                                          </p:val>
                                        </p:tav>
                                      </p:tavLst>
                                    </p:anim>
                                    <p:anim calcmode="lin" valueType="num">
                                      <p:cBhvr>
                                        <p:cTn id="72" dur="500" fill="hold"/>
                                        <p:tgtEl>
                                          <p:spTgt spid="11425"/>
                                        </p:tgtEl>
                                        <p:attrNameLst>
                                          <p:attrName>ppt_h</p:attrName>
                                        </p:attrNameLst>
                                      </p:cBhvr>
                                      <p:tavLst>
                                        <p:tav tm="0">
                                          <p:val>
                                            <p:fltVal val="0"/>
                                          </p:val>
                                        </p:tav>
                                        <p:tav tm="100000">
                                          <p:val>
                                            <p:strVal val="#ppt_h"/>
                                          </p:val>
                                        </p:tav>
                                      </p:tavLst>
                                    </p:anim>
                                  </p:childTnLst>
                                </p:cTn>
                              </p:par>
                              <p:par>
                                <p:cTn id="73" presetID="23" presetClass="entr" presetSubtype="16" fill="hold" grpId="0" nodeType="withEffect">
                                  <p:stCondLst>
                                    <p:cond delay="400"/>
                                  </p:stCondLst>
                                  <p:childTnLst>
                                    <p:set>
                                      <p:cBhvr>
                                        <p:cTn id="74" dur="1" fill="hold">
                                          <p:stCondLst>
                                            <p:cond delay="0"/>
                                          </p:stCondLst>
                                        </p:cTn>
                                        <p:tgtEl>
                                          <p:spTgt spid="11426"/>
                                        </p:tgtEl>
                                        <p:attrNameLst>
                                          <p:attrName>style.visibility</p:attrName>
                                        </p:attrNameLst>
                                      </p:cBhvr>
                                      <p:to>
                                        <p:strVal val="visible"/>
                                      </p:to>
                                    </p:set>
                                    <p:anim calcmode="lin" valueType="num">
                                      <p:cBhvr>
                                        <p:cTn id="75" dur="500" fill="hold"/>
                                        <p:tgtEl>
                                          <p:spTgt spid="11426"/>
                                        </p:tgtEl>
                                        <p:attrNameLst>
                                          <p:attrName>ppt_w</p:attrName>
                                        </p:attrNameLst>
                                      </p:cBhvr>
                                      <p:tavLst>
                                        <p:tav tm="0">
                                          <p:val>
                                            <p:fltVal val="0"/>
                                          </p:val>
                                        </p:tav>
                                        <p:tav tm="100000">
                                          <p:val>
                                            <p:strVal val="#ppt_w"/>
                                          </p:val>
                                        </p:tav>
                                      </p:tavLst>
                                    </p:anim>
                                    <p:anim calcmode="lin" valueType="num">
                                      <p:cBhvr>
                                        <p:cTn id="76" dur="500" fill="hold"/>
                                        <p:tgtEl>
                                          <p:spTgt spid="11426"/>
                                        </p:tgtEl>
                                        <p:attrNameLst>
                                          <p:attrName>ppt_h</p:attrName>
                                        </p:attrNameLst>
                                      </p:cBhvr>
                                      <p:tavLst>
                                        <p:tav tm="0">
                                          <p:val>
                                            <p:fltVal val="0"/>
                                          </p:val>
                                        </p:tav>
                                        <p:tav tm="100000">
                                          <p:val>
                                            <p:strVal val="#ppt_h"/>
                                          </p:val>
                                        </p:tav>
                                      </p:tavLst>
                                    </p:anim>
                                  </p:childTnLst>
                                </p:cTn>
                              </p:par>
                              <p:par>
                                <p:cTn id="77" presetID="23" presetClass="entr" presetSubtype="16" fill="hold" grpId="0" nodeType="withEffect">
                                  <p:stCondLst>
                                    <p:cond delay="500"/>
                                  </p:stCondLst>
                                  <p:childTnLst>
                                    <p:set>
                                      <p:cBhvr>
                                        <p:cTn id="78" dur="1" fill="hold">
                                          <p:stCondLst>
                                            <p:cond delay="0"/>
                                          </p:stCondLst>
                                        </p:cTn>
                                        <p:tgtEl>
                                          <p:spTgt spid="11427"/>
                                        </p:tgtEl>
                                        <p:attrNameLst>
                                          <p:attrName>style.visibility</p:attrName>
                                        </p:attrNameLst>
                                      </p:cBhvr>
                                      <p:to>
                                        <p:strVal val="visible"/>
                                      </p:to>
                                    </p:set>
                                    <p:anim calcmode="lin" valueType="num">
                                      <p:cBhvr>
                                        <p:cTn id="79" dur="500" fill="hold"/>
                                        <p:tgtEl>
                                          <p:spTgt spid="11427"/>
                                        </p:tgtEl>
                                        <p:attrNameLst>
                                          <p:attrName>ppt_w</p:attrName>
                                        </p:attrNameLst>
                                      </p:cBhvr>
                                      <p:tavLst>
                                        <p:tav tm="0">
                                          <p:val>
                                            <p:fltVal val="0"/>
                                          </p:val>
                                        </p:tav>
                                        <p:tav tm="100000">
                                          <p:val>
                                            <p:strVal val="#ppt_w"/>
                                          </p:val>
                                        </p:tav>
                                      </p:tavLst>
                                    </p:anim>
                                    <p:anim calcmode="lin" valueType="num">
                                      <p:cBhvr>
                                        <p:cTn id="80" dur="500" fill="hold"/>
                                        <p:tgtEl>
                                          <p:spTgt spid="11427"/>
                                        </p:tgtEl>
                                        <p:attrNameLst>
                                          <p:attrName>ppt_h</p:attrName>
                                        </p:attrNameLst>
                                      </p:cBhvr>
                                      <p:tavLst>
                                        <p:tav tm="0">
                                          <p:val>
                                            <p:fltVal val="0"/>
                                          </p:val>
                                        </p:tav>
                                        <p:tav tm="100000">
                                          <p:val>
                                            <p:strVal val="#ppt_h"/>
                                          </p:val>
                                        </p:tav>
                                      </p:tavLst>
                                    </p:anim>
                                  </p:childTnLst>
                                </p:cTn>
                              </p:par>
                              <p:par>
                                <p:cTn id="81" presetID="23" presetClass="entr" presetSubtype="16" fill="hold" grpId="0" nodeType="withEffect">
                                  <p:stCondLst>
                                    <p:cond delay="500"/>
                                  </p:stCondLst>
                                  <p:childTnLst>
                                    <p:set>
                                      <p:cBhvr>
                                        <p:cTn id="82" dur="1" fill="hold">
                                          <p:stCondLst>
                                            <p:cond delay="0"/>
                                          </p:stCondLst>
                                        </p:cTn>
                                        <p:tgtEl>
                                          <p:spTgt spid="11428"/>
                                        </p:tgtEl>
                                        <p:attrNameLst>
                                          <p:attrName>style.visibility</p:attrName>
                                        </p:attrNameLst>
                                      </p:cBhvr>
                                      <p:to>
                                        <p:strVal val="visible"/>
                                      </p:to>
                                    </p:set>
                                    <p:anim calcmode="lin" valueType="num">
                                      <p:cBhvr>
                                        <p:cTn id="83" dur="500" fill="hold"/>
                                        <p:tgtEl>
                                          <p:spTgt spid="11428"/>
                                        </p:tgtEl>
                                        <p:attrNameLst>
                                          <p:attrName>ppt_w</p:attrName>
                                        </p:attrNameLst>
                                      </p:cBhvr>
                                      <p:tavLst>
                                        <p:tav tm="0">
                                          <p:val>
                                            <p:fltVal val="0"/>
                                          </p:val>
                                        </p:tav>
                                        <p:tav tm="100000">
                                          <p:val>
                                            <p:strVal val="#ppt_w"/>
                                          </p:val>
                                        </p:tav>
                                      </p:tavLst>
                                    </p:anim>
                                    <p:anim calcmode="lin" valueType="num">
                                      <p:cBhvr>
                                        <p:cTn id="84" dur="500" fill="hold"/>
                                        <p:tgtEl>
                                          <p:spTgt spid="11428"/>
                                        </p:tgtEl>
                                        <p:attrNameLst>
                                          <p:attrName>ppt_h</p:attrName>
                                        </p:attrNameLst>
                                      </p:cBhvr>
                                      <p:tavLst>
                                        <p:tav tm="0">
                                          <p:val>
                                            <p:fltVal val="0"/>
                                          </p:val>
                                        </p:tav>
                                        <p:tav tm="100000">
                                          <p:val>
                                            <p:strVal val="#ppt_h"/>
                                          </p:val>
                                        </p:tav>
                                      </p:tavLst>
                                    </p:anim>
                                  </p:childTnLst>
                                </p:cTn>
                              </p:par>
                              <p:par>
                                <p:cTn id="85" presetID="23" presetClass="entr" presetSubtype="16" fill="hold" grpId="0" nodeType="withEffect">
                                  <p:stCondLst>
                                    <p:cond delay="500"/>
                                  </p:stCondLst>
                                  <p:childTnLst>
                                    <p:set>
                                      <p:cBhvr>
                                        <p:cTn id="86" dur="1" fill="hold">
                                          <p:stCondLst>
                                            <p:cond delay="0"/>
                                          </p:stCondLst>
                                        </p:cTn>
                                        <p:tgtEl>
                                          <p:spTgt spid="11429"/>
                                        </p:tgtEl>
                                        <p:attrNameLst>
                                          <p:attrName>style.visibility</p:attrName>
                                        </p:attrNameLst>
                                      </p:cBhvr>
                                      <p:to>
                                        <p:strVal val="visible"/>
                                      </p:to>
                                    </p:set>
                                    <p:anim calcmode="lin" valueType="num">
                                      <p:cBhvr>
                                        <p:cTn id="87" dur="500" fill="hold"/>
                                        <p:tgtEl>
                                          <p:spTgt spid="11429"/>
                                        </p:tgtEl>
                                        <p:attrNameLst>
                                          <p:attrName>ppt_w</p:attrName>
                                        </p:attrNameLst>
                                      </p:cBhvr>
                                      <p:tavLst>
                                        <p:tav tm="0">
                                          <p:val>
                                            <p:fltVal val="0"/>
                                          </p:val>
                                        </p:tav>
                                        <p:tav tm="100000">
                                          <p:val>
                                            <p:strVal val="#ppt_w"/>
                                          </p:val>
                                        </p:tav>
                                      </p:tavLst>
                                    </p:anim>
                                    <p:anim calcmode="lin" valueType="num">
                                      <p:cBhvr>
                                        <p:cTn id="88" dur="500" fill="hold"/>
                                        <p:tgtEl>
                                          <p:spTgt spid="11429"/>
                                        </p:tgtEl>
                                        <p:attrNameLst>
                                          <p:attrName>ppt_h</p:attrName>
                                        </p:attrNameLst>
                                      </p:cBhvr>
                                      <p:tavLst>
                                        <p:tav tm="0">
                                          <p:val>
                                            <p:fltVal val="0"/>
                                          </p:val>
                                        </p:tav>
                                        <p:tav tm="100000">
                                          <p:val>
                                            <p:strVal val="#ppt_h"/>
                                          </p:val>
                                        </p:tav>
                                      </p:tavLst>
                                    </p:anim>
                                  </p:childTnLst>
                                </p:cTn>
                              </p:par>
                              <p:par>
                                <p:cTn id="89" presetID="23" presetClass="entr" presetSubtype="16" fill="hold" grpId="0" nodeType="withEffect">
                                  <p:stCondLst>
                                    <p:cond delay="500"/>
                                  </p:stCondLst>
                                  <p:childTnLst>
                                    <p:set>
                                      <p:cBhvr>
                                        <p:cTn id="90" dur="1" fill="hold">
                                          <p:stCondLst>
                                            <p:cond delay="0"/>
                                          </p:stCondLst>
                                        </p:cTn>
                                        <p:tgtEl>
                                          <p:spTgt spid="11430"/>
                                        </p:tgtEl>
                                        <p:attrNameLst>
                                          <p:attrName>style.visibility</p:attrName>
                                        </p:attrNameLst>
                                      </p:cBhvr>
                                      <p:to>
                                        <p:strVal val="visible"/>
                                      </p:to>
                                    </p:set>
                                    <p:anim calcmode="lin" valueType="num">
                                      <p:cBhvr>
                                        <p:cTn id="91" dur="500" fill="hold"/>
                                        <p:tgtEl>
                                          <p:spTgt spid="11430"/>
                                        </p:tgtEl>
                                        <p:attrNameLst>
                                          <p:attrName>ppt_w</p:attrName>
                                        </p:attrNameLst>
                                      </p:cBhvr>
                                      <p:tavLst>
                                        <p:tav tm="0">
                                          <p:val>
                                            <p:fltVal val="0"/>
                                          </p:val>
                                        </p:tav>
                                        <p:tav tm="100000">
                                          <p:val>
                                            <p:strVal val="#ppt_w"/>
                                          </p:val>
                                        </p:tav>
                                      </p:tavLst>
                                    </p:anim>
                                    <p:anim calcmode="lin" valueType="num">
                                      <p:cBhvr>
                                        <p:cTn id="92" dur="500" fill="hold"/>
                                        <p:tgtEl>
                                          <p:spTgt spid="11430"/>
                                        </p:tgtEl>
                                        <p:attrNameLst>
                                          <p:attrName>ppt_h</p:attrName>
                                        </p:attrNameLst>
                                      </p:cBhvr>
                                      <p:tavLst>
                                        <p:tav tm="0">
                                          <p:val>
                                            <p:fltVal val="0"/>
                                          </p:val>
                                        </p:tav>
                                        <p:tav tm="100000">
                                          <p:val>
                                            <p:strVal val="#ppt_h"/>
                                          </p:val>
                                        </p:tav>
                                      </p:tavLst>
                                    </p:anim>
                                  </p:childTnLst>
                                </p:cTn>
                              </p:par>
                              <p:par>
                                <p:cTn id="93" presetID="23" presetClass="entr" presetSubtype="16" fill="hold" grpId="0" nodeType="withEffect">
                                  <p:stCondLst>
                                    <p:cond delay="500"/>
                                  </p:stCondLst>
                                  <p:childTnLst>
                                    <p:set>
                                      <p:cBhvr>
                                        <p:cTn id="94" dur="1" fill="hold">
                                          <p:stCondLst>
                                            <p:cond delay="0"/>
                                          </p:stCondLst>
                                        </p:cTn>
                                        <p:tgtEl>
                                          <p:spTgt spid="11431"/>
                                        </p:tgtEl>
                                        <p:attrNameLst>
                                          <p:attrName>style.visibility</p:attrName>
                                        </p:attrNameLst>
                                      </p:cBhvr>
                                      <p:to>
                                        <p:strVal val="visible"/>
                                      </p:to>
                                    </p:set>
                                    <p:anim calcmode="lin" valueType="num">
                                      <p:cBhvr>
                                        <p:cTn id="95" dur="500" fill="hold"/>
                                        <p:tgtEl>
                                          <p:spTgt spid="11431"/>
                                        </p:tgtEl>
                                        <p:attrNameLst>
                                          <p:attrName>ppt_w</p:attrName>
                                        </p:attrNameLst>
                                      </p:cBhvr>
                                      <p:tavLst>
                                        <p:tav tm="0">
                                          <p:val>
                                            <p:fltVal val="0"/>
                                          </p:val>
                                        </p:tav>
                                        <p:tav tm="100000">
                                          <p:val>
                                            <p:strVal val="#ppt_w"/>
                                          </p:val>
                                        </p:tav>
                                      </p:tavLst>
                                    </p:anim>
                                    <p:anim calcmode="lin" valueType="num">
                                      <p:cBhvr>
                                        <p:cTn id="96" dur="500" fill="hold"/>
                                        <p:tgtEl>
                                          <p:spTgt spid="11431"/>
                                        </p:tgtEl>
                                        <p:attrNameLst>
                                          <p:attrName>ppt_h</p:attrName>
                                        </p:attrNameLst>
                                      </p:cBhvr>
                                      <p:tavLst>
                                        <p:tav tm="0">
                                          <p:val>
                                            <p:fltVal val="0"/>
                                          </p:val>
                                        </p:tav>
                                        <p:tav tm="100000">
                                          <p:val>
                                            <p:strVal val="#ppt_h"/>
                                          </p:val>
                                        </p:tav>
                                      </p:tavLst>
                                    </p:anim>
                                  </p:childTnLst>
                                </p:cTn>
                              </p:par>
                              <p:par>
                                <p:cTn id="97" presetID="23" presetClass="entr" presetSubtype="16" fill="hold" grpId="0" nodeType="withEffect">
                                  <p:stCondLst>
                                    <p:cond delay="600"/>
                                  </p:stCondLst>
                                  <p:childTnLst>
                                    <p:set>
                                      <p:cBhvr>
                                        <p:cTn id="98" dur="1" fill="hold">
                                          <p:stCondLst>
                                            <p:cond delay="0"/>
                                          </p:stCondLst>
                                        </p:cTn>
                                        <p:tgtEl>
                                          <p:spTgt spid="11432"/>
                                        </p:tgtEl>
                                        <p:attrNameLst>
                                          <p:attrName>style.visibility</p:attrName>
                                        </p:attrNameLst>
                                      </p:cBhvr>
                                      <p:to>
                                        <p:strVal val="visible"/>
                                      </p:to>
                                    </p:set>
                                    <p:anim calcmode="lin" valueType="num">
                                      <p:cBhvr>
                                        <p:cTn id="99" dur="500" fill="hold"/>
                                        <p:tgtEl>
                                          <p:spTgt spid="11432"/>
                                        </p:tgtEl>
                                        <p:attrNameLst>
                                          <p:attrName>ppt_w</p:attrName>
                                        </p:attrNameLst>
                                      </p:cBhvr>
                                      <p:tavLst>
                                        <p:tav tm="0">
                                          <p:val>
                                            <p:fltVal val="0"/>
                                          </p:val>
                                        </p:tav>
                                        <p:tav tm="100000">
                                          <p:val>
                                            <p:strVal val="#ppt_w"/>
                                          </p:val>
                                        </p:tav>
                                      </p:tavLst>
                                    </p:anim>
                                    <p:anim calcmode="lin" valueType="num">
                                      <p:cBhvr>
                                        <p:cTn id="100" dur="500" fill="hold"/>
                                        <p:tgtEl>
                                          <p:spTgt spid="11432"/>
                                        </p:tgtEl>
                                        <p:attrNameLst>
                                          <p:attrName>ppt_h</p:attrName>
                                        </p:attrNameLst>
                                      </p:cBhvr>
                                      <p:tavLst>
                                        <p:tav tm="0">
                                          <p:val>
                                            <p:fltVal val="0"/>
                                          </p:val>
                                        </p:tav>
                                        <p:tav tm="100000">
                                          <p:val>
                                            <p:strVal val="#ppt_h"/>
                                          </p:val>
                                        </p:tav>
                                      </p:tavLst>
                                    </p:anim>
                                  </p:childTnLst>
                                </p:cTn>
                              </p:par>
                              <p:par>
                                <p:cTn id="101" presetID="23" presetClass="entr" presetSubtype="16" fill="hold" grpId="0" nodeType="withEffect">
                                  <p:stCondLst>
                                    <p:cond delay="600"/>
                                  </p:stCondLst>
                                  <p:childTnLst>
                                    <p:set>
                                      <p:cBhvr>
                                        <p:cTn id="102" dur="1" fill="hold">
                                          <p:stCondLst>
                                            <p:cond delay="0"/>
                                          </p:stCondLst>
                                        </p:cTn>
                                        <p:tgtEl>
                                          <p:spTgt spid="11433"/>
                                        </p:tgtEl>
                                        <p:attrNameLst>
                                          <p:attrName>style.visibility</p:attrName>
                                        </p:attrNameLst>
                                      </p:cBhvr>
                                      <p:to>
                                        <p:strVal val="visible"/>
                                      </p:to>
                                    </p:set>
                                    <p:anim calcmode="lin" valueType="num">
                                      <p:cBhvr>
                                        <p:cTn id="103" dur="500" fill="hold"/>
                                        <p:tgtEl>
                                          <p:spTgt spid="11433"/>
                                        </p:tgtEl>
                                        <p:attrNameLst>
                                          <p:attrName>ppt_w</p:attrName>
                                        </p:attrNameLst>
                                      </p:cBhvr>
                                      <p:tavLst>
                                        <p:tav tm="0">
                                          <p:val>
                                            <p:fltVal val="0"/>
                                          </p:val>
                                        </p:tav>
                                        <p:tav tm="100000">
                                          <p:val>
                                            <p:strVal val="#ppt_w"/>
                                          </p:val>
                                        </p:tav>
                                      </p:tavLst>
                                    </p:anim>
                                    <p:anim calcmode="lin" valueType="num">
                                      <p:cBhvr>
                                        <p:cTn id="104" dur="500" fill="hold"/>
                                        <p:tgtEl>
                                          <p:spTgt spid="11433"/>
                                        </p:tgtEl>
                                        <p:attrNameLst>
                                          <p:attrName>ppt_h</p:attrName>
                                        </p:attrNameLst>
                                      </p:cBhvr>
                                      <p:tavLst>
                                        <p:tav tm="0">
                                          <p:val>
                                            <p:fltVal val="0"/>
                                          </p:val>
                                        </p:tav>
                                        <p:tav tm="100000">
                                          <p:val>
                                            <p:strVal val="#ppt_h"/>
                                          </p:val>
                                        </p:tav>
                                      </p:tavLst>
                                    </p:anim>
                                  </p:childTnLst>
                                </p:cTn>
                              </p:par>
                              <p:par>
                                <p:cTn id="105" presetID="23" presetClass="entr" presetSubtype="16" fill="hold" grpId="0" nodeType="withEffect">
                                  <p:stCondLst>
                                    <p:cond delay="600"/>
                                  </p:stCondLst>
                                  <p:childTnLst>
                                    <p:set>
                                      <p:cBhvr>
                                        <p:cTn id="106" dur="1" fill="hold">
                                          <p:stCondLst>
                                            <p:cond delay="0"/>
                                          </p:stCondLst>
                                        </p:cTn>
                                        <p:tgtEl>
                                          <p:spTgt spid="11434"/>
                                        </p:tgtEl>
                                        <p:attrNameLst>
                                          <p:attrName>style.visibility</p:attrName>
                                        </p:attrNameLst>
                                      </p:cBhvr>
                                      <p:to>
                                        <p:strVal val="visible"/>
                                      </p:to>
                                    </p:set>
                                    <p:anim calcmode="lin" valueType="num">
                                      <p:cBhvr>
                                        <p:cTn id="107" dur="500" fill="hold"/>
                                        <p:tgtEl>
                                          <p:spTgt spid="11434"/>
                                        </p:tgtEl>
                                        <p:attrNameLst>
                                          <p:attrName>ppt_w</p:attrName>
                                        </p:attrNameLst>
                                      </p:cBhvr>
                                      <p:tavLst>
                                        <p:tav tm="0">
                                          <p:val>
                                            <p:fltVal val="0"/>
                                          </p:val>
                                        </p:tav>
                                        <p:tav tm="100000">
                                          <p:val>
                                            <p:strVal val="#ppt_w"/>
                                          </p:val>
                                        </p:tav>
                                      </p:tavLst>
                                    </p:anim>
                                    <p:anim calcmode="lin" valueType="num">
                                      <p:cBhvr>
                                        <p:cTn id="108" dur="500" fill="hold"/>
                                        <p:tgtEl>
                                          <p:spTgt spid="11434"/>
                                        </p:tgtEl>
                                        <p:attrNameLst>
                                          <p:attrName>ppt_h</p:attrName>
                                        </p:attrNameLst>
                                      </p:cBhvr>
                                      <p:tavLst>
                                        <p:tav tm="0">
                                          <p:val>
                                            <p:fltVal val="0"/>
                                          </p:val>
                                        </p:tav>
                                        <p:tav tm="100000">
                                          <p:val>
                                            <p:strVal val="#ppt_h"/>
                                          </p:val>
                                        </p:tav>
                                      </p:tavLst>
                                    </p:anim>
                                  </p:childTnLst>
                                </p:cTn>
                              </p:par>
                              <p:par>
                                <p:cTn id="109" presetID="23" presetClass="entr" presetSubtype="16" fill="hold" grpId="0" nodeType="withEffect">
                                  <p:stCondLst>
                                    <p:cond delay="600"/>
                                  </p:stCondLst>
                                  <p:childTnLst>
                                    <p:set>
                                      <p:cBhvr>
                                        <p:cTn id="110" dur="1" fill="hold">
                                          <p:stCondLst>
                                            <p:cond delay="0"/>
                                          </p:stCondLst>
                                        </p:cTn>
                                        <p:tgtEl>
                                          <p:spTgt spid="11435"/>
                                        </p:tgtEl>
                                        <p:attrNameLst>
                                          <p:attrName>style.visibility</p:attrName>
                                        </p:attrNameLst>
                                      </p:cBhvr>
                                      <p:to>
                                        <p:strVal val="visible"/>
                                      </p:to>
                                    </p:set>
                                    <p:anim calcmode="lin" valueType="num">
                                      <p:cBhvr>
                                        <p:cTn id="111" dur="500" fill="hold"/>
                                        <p:tgtEl>
                                          <p:spTgt spid="11435"/>
                                        </p:tgtEl>
                                        <p:attrNameLst>
                                          <p:attrName>ppt_w</p:attrName>
                                        </p:attrNameLst>
                                      </p:cBhvr>
                                      <p:tavLst>
                                        <p:tav tm="0">
                                          <p:val>
                                            <p:fltVal val="0"/>
                                          </p:val>
                                        </p:tav>
                                        <p:tav tm="100000">
                                          <p:val>
                                            <p:strVal val="#ppt_w"/>
                                          </p:val>
                                        </p:tav>
                                      </p:tavLst>
                                    </p:anim>
                                    <p:anim calcmode="lin" valueType="num">
                                      <p:cBhvr>
                                        <p:cTn id="112" dur="500" fill="hold"/>
                                        <p:tgtEl>
                                          <p:spTgt spid="11435"/>
                                        </p:tgtEl>
                                        <p:attrNameLst>
                                          <p:attrName>ppt_h</p:attrName>
                                        </p:attrNameLst>
                                      </p:cBhvr>
                                      <p:tavLst>
                                        <p:tav tm="0">
                                          <p:val>
                                            <p:fltVal val="0"/>
                                          </p:val>
                                        </p:tav>
                                        <p:tav tm="100000">
                                          <p:val>
                                            <p:strVal val="#ppt_h"/>
                                          </p:val>
                                        </p:tav>
                                      </p:tavLst>
                                    </p:anim>
                                  </p:childTnLst>
                                </p:cTn>
                              </p:par>
                              <p:par>
                                <p:cTn id="113" presetID="23" presetClass="entr" presetSubtype="16" fill="hold" nodeType="withEffect">
                                  <p:stCondLst>
                                    <p:cond delay="600"/>
                                  </p:stCondLst>
                                  <p:childTnLst>
                                    <p:set>
                                      <p:cBhvr>
                                        <p:cTn id="114" dur="1" fill="hold">
                                          <p:stCondLst>
                                            <p:cond delay="0"/>
                                          </p:stCondLst>
                                        </p:cTn>
                                        <p:tgtEl>
                                          <p:spTgt spid="11436"/>
                                        </p:tgtEl>
                                        <p:attrNameLst>
                                          <p:attrName>style.visibility</p:attrName>
                                        </p:attrNameLst>
                                      </p:cBhvr>
                                      <p:to>
                                        <p:strVal val="visible"/>
                                      </p:to>
                                    </p:set>
                                    <p:anim calcmode="lin" valueType="num">
                                      <p:cBhvr>
                                        <p:cTn id="115" dur="500" fill="hold"/>
                                        <p:tgtEl>
                                          <p:spTgt spid="11436"/>
                                        </p:tgtEl>
                                        <p:attrNameLst>
                                          <p:attrName>ppt_w</p:attrName>
                                        </p:attrNameLst>
                                      </p:cBhvr>
                                      <p:tavLst>
                                        <p:tav tm="0">
                                          <p:val>
                                            <p:fltVal val="0"/>
                                          </p:val>
                                        </p:tav>
                                        <p:tav tm="100000">
                                          <p:val>
                                            <p:strVal val="#ppt_w"/>
                                          </p:val>
                                        </p:tav>
                                      </p:tavLst>
                                    </p:anim>
                                    <p:anim calcmode="lin" valueType="num">
                                      <p:cBhvr>
                                        <p:cTn id="116" dur="500" fill="hold"/>
                                        <p:tgtEl>
                                          <p:spTgt spid="11436"/>
                                        </p:tgtEl>
                                        <p:attrNameLst>
                                          <p:attrName>ppt_h</p:attrName>
                                        </p:attrNameLst>
                                      </p:cBhvr>
                                      <p:tavLst>
                                        <p:tav tm="0">
                                          <p:val>
                                            <p:fltVal val="0"/>
                                          </p:val>
                                        </p:tav>
                                        <p:tav tm="100000">
                                          <p:val>
                                            <p:strVal val="#ppt_h"/>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2" presetClass="entr" presetSubtype="8" fill="hold" grpId="0" nodeType="clickEffect">
                                  <p:stCondLst>
                                    <p:cond delay="0"/>
                                  </p:stCondLst>
                                  <p:childTnLst>
                                    <p:set>
                                      <p:cBhvr>
                                        <p:cTn id="120" dur="1" fill="hold">
                                          <p:stCondLst>
                                            <p:cond delay="0"/>
                                          </p:stCondLst>
                                        </p:cTn>
                                        <p:tgtEl>
                                          <p:spTgt spid="11440"/>
                                        </p:tgtEl>
                                        <p:attrNameLst>
                                          <p:attrName>style.visibility</p:attrName>
                                        </p:attrNameLst>
                                      </p:cBhvr>
                                      <p:to>
                                        <p:strVal val="visible"/>
                                      </p:to>
                                    </p:set>
                                    <p:animEffect>
                                      <p:cBhvr>
                                        <p:cTn id="121" dur="500"/>
                                        <p:tgtEl>
                                          <p:spTgt spid="11440"/>
                                        </p:tgtEl>
                                      </p:cBhvr>
                                    </p:animEffect>
                                  </p:childTnLst>
                                </p:cTn>
                              </p:par>
                            </p:childTnLst>
                          </p:cTn>
                        </p:par>
                      </p:childTnLst>
                    </p:cTn>
                  </p:par>
                  <p:par>
                    <p:cTn id="122" fill="hold" nodeType="clickPar">
                      <p:stCondLst>
                        <p:cond delay="indefinite"/>
                      </p:stCondLst>
                      <p:childTnLst>
                        <p:par>
                          <p:cTn id="123" fill="hold" nodeType="withGroup">
                            <p:stCondLst>
                              <p:cond delay="0"/>
                            </p:stCondLst>
                            <p:childTnLst>
                              <p:par>
                                <p:cTn id="124" presetID="22" presetClass="entr" presetSubtype="1" fill="hold" nodeType="clickEffect">
                                  <p:stCondLst>
                                    <p:cond delay="0"/>
                                  </p:stCondLst>
                                  <p:childTnLst>
                                    <p:set>
                                      <p:cBhvr>
                                        <p:cTn id="125" dur="1" fill="hold">
                                          <p:stCondLst>
                                            <p:cond delay="0"/>
                                          </p:stCondLst>
                                        </p:cTn>
                                        <p:tgtEl>
                                          <p:spTgt spid="11445"/>
                                        </p:tgtEl>
                                        <p:attrNameLst>
                                          <p:attrName>style.visibility</p:attrName>
                                        </p:attrNameLst>
                                      </p:cBhvr>
                                      <p:to>
                                        <p:strVal val="visible"/>
                                      </p:to>
                                    </p:set>
                                    <p:animEffect>
                                      <p:cBhvr>
                                        <p:cTn id="126" dur="500"/>
                                        <p:tgtEl>
                                          <p:spTgt spid="11445"/>
                                        </p:tgtEl>
                                      </p:cBhvr>
                                    </p:animEffec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10" presetClass="entr" presetSubtype="0" fill="hold" grpId="0" nodeType="clickEffect">
                                  <p:stCondLst>
                                    <p:cond delay="0"/>
                                  </p:stCondLst>
                                  <p:childTnLst>
                                    <p:set>
                                      <p:cBhvr>
                                        <p:cTn id="130" dur="1" fill="hold">
                                          <p:stCondLst>
                                            <p:cond delay="0"/>
                                          </p:stCondLst>
                                        </p:cTn>
                                        <p:tgtEl>
                                          <p:spTgt spid="11439"/>
                                        </p:tgtEl>
                                        <p:attrNameLst>
                                          <p:attrName>style.visibility</p:attrName>
                                        </p:attrNameLst>
                                      </p:cBhvr>
                                      <p:to>
                                        <p:strVal val="visible"/>
                                      </p:to>
                                    </p:set>
                                    <p:animEffect>
                                      <p:cBhvr>
                                        <p:cTn id="131" dur="500"/>
                                        <p:tgtEl>
                                          <p:spTgt spid="11439"/>
                                        </p:tgtEl>
                                      </p:cBhvr>
                                    </p:animEffect>
                                  </p:childTnLst>
                                </p:cTn>
                              </p:par>
                            </p:childTnLst>
                          </p:cTn>
                        </p:par>
                      </p:childTnLst>
                    </p:cTn>
                  </p:par>
                  <p:par>
                    <p:cTn id="132" fill="hold" nodeType="clickPar">
                      <p:stCondLst>
                        <p:cond delay="indefinite"/>
                      </p:stCondLst>
                      <p:childTnLst>
                        <p:par>
                          <p:cTn id="133" fill="hold" nodeType="withGroup">
                            <p:stCondLst>
                              <p:cond delay="0"/>
                            </p:stCondLst>
                            <p:childTnLst>
                              <p:par>
                                <p:cTn id="134" presetID="14" presetClass="entr" presetSubtype="10" fill="hold" nodeType="clickEffect">
                                  <p:stCondLst>
                                    <p:cond delay="0"/>
                                  </p:stCondLst>
                                  <p:childTnLst>
                                    <p:set>
                                      <p:cBhvr>
                                        <p:cTn id="135" dur="1" fill="hold">
                                          <p:stCondLst>
                                            <p:cond delay="0"/>
                                          </p:stCondLst>
                                        </p:cTn>
                                        <p:tgtEl>
                                          <p:spTgt spid="11441"/>
                                        </p:tgtEl>
                                        <p:attrNameLst>
                                          <p:attrName>style.visibility</p:attrName>
                                        </p:attrNameLst>
                                      </p:cBhvr>
                                      <p:to>
                                        <p:strVal val="visible"/>
                                      </p:to>
                                    </p:set>
                                    <p:animEffect>
                                      <p:cBhvr>
                                        <p:cTn id="136" dur="500"/>
                                        <p:tgtEl>
                                          <p:spTgt spid="114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09" grpId="0" bldLvl="0" animBg="1" autoUpdateAnimBg="0"/>
      <p:bldP spid="11410" grpId="0" bldLvl="0" animBg="1" autoUpdateAnimBg="0"/>
      <p:bldP spid="11411" grpId="0" bldLvl="0" animBg="1" autoUpdateAnimBg="0"/>
      <p:bldP spid="11412" grpId="0" bldLvl="0" animBg="1" autoUpdateAnimBg="0"/>
      <p:bldP spid="11413" grpId="0" bldLvl="0" animBg="1" autoUpdateAnimBg="0"/>
      <p:bldP spid="11414" grpId="0" bldLvl="0" animBg="1" autoUpdateAnimBg="0"/>
      <p:bldP spid="11415" grpId="0" bldLvl="0" animBg="1" autoUpdateAnimBg="0"/>
      <p:bldP spid="11416" grpId="0" bldLvl="0" animBg="1" autoUpdateAnimBg="0"/>
      <p:bldP spid="11417" grpId="0" bldLvl="0" animBg="1" autoUpdateAnimBg="0"/>
      <p:bldP spid="11418" grpId="0" bldLvl="0" animBg="1" autoUpdateAnimBg="0"/>
      <p:bldP spid="11419" grpId="0" bldLvl="0" animBg="1" autoUpdateAnimBg="0"/>
      <p:bldP spid="11420" grpId="0" bldLvl="0" animBg="1" autoUpdateAnimBg="0"/>
      <p:bldP spid="11421" grpId="0" bldLvl="0" animBg="1" autoUpdateAnimBg="0"/>
      <p:bldP spid="11422" grpId="0" bldLvl="0" animBg="1" autoUpdateAnimBg="0"/>
      <p:bldP spid="11423" grpId="0" bldLvl="0" animBg="1" autoUpdateAnimBg="0"/>
      <p:bldP spid="11424" grpId="0" bldLvl="0" animBg="1" autoUpdateAnimBg="0"/>
      <p:bldP spid="11425" grpId="0" bldLvl="0" animBg="1" autoUpdateAnimBg="0"/>
      <p:bldP spid="11426" grpId="0" bldLvl="0" animBg="1" autoUpdateAnimBg="0"/>
      <p:bldP spid="11427" grpId="0" bldLvl="0" animBg="1" autoUpdateAnimBg="0"/>
      <p:bldP spid="11428" grpId="0" bldLvl="0" animBg="1" autoUpdateAnimBg="0"/>
      <p:bldP spid="11429" grpId="0" bldLvl="0" animBg="1" autoUpdateAnimBg="0"/>
      <p:bldP spid="11430" grpId="0" bldLvl="0" animBg="1" autoUpdateAnimBg="0"/>
      <p:bldP spid="11431" grpId="0" bldLvl="0" animBg="1" autoUpdateAnimBg="0"/>
      <p:bldP spid="11432" grpId="0" bldLvl="0" animBg="1" autoUpdateAnimBg="0"/>
      <p:bldP spid="11433" grpId="0" bldLvl="0" animBg="1" autoUpdateAnimBg="0"/>
      <p:bldP spid="11434" grpId="0" bldLvl="0" animBg="1" autoUpdateAnimBg="0"/>
      <p:bldP spid="11435" grpId="0" bldLvl="0" animBg="1" autoUpdateAnimBg="0"/>
      <p:bldP spid="11439" grpId="0" bldLvl="0" animBg="1" autoUpdateAnimBg="0"/>
      <p:bldP spid="11440" grpId="0" bldLvl="0" animBg="1" autoUpdateAnimBg="0"/>
    </p:bldLst>
  </p:timing>
</p:sld>
</file>

<file path=ppt/theme/theme1.xml><?xml version="1.0" encoding="utf-8"?>
<a:theme xmlns:a="http://schemas.openxmlformats.org/drawingml/2006/main" name="Office 主题">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Office 主题">
      <a:majorFont>
        <a:latin typeface="Calibri Light"/>
        <a:ea typeface="宋体"/>
        <a:cs typeface=""/>
      </a:majorFont>
      <a:minorFont>
        <a:latin typeface="Calibri"/>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 typeface="Arial" pitchFamily="34" charset="0"/>
          <a:buNone/>
          <a:tabLst/>
          <a:defRPr kumimoji="0" lang="zh-CN" altLang="zh-CN" sz="1900" b="0" i="0" u="none" strike="noStrike" cap="none" normalizeH="0" baseline="0" smtClean="0">
            <a:ln>
              <a:noFill/>
            </a:ln>
            <a:solidFill>
              <a:schemeClr val="tx1"/>
            </a:solidFill>
            <a:effectLst/>
            <a:latin typeface="Arial" pitchFamily="34" charset="0"/>
            <a:ea typeface="宋体"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 typeface="Arial" pitchFamily="34" charset="0"/>
          <a:buNone/>
          <a:tabLst/>
          <a:defRPr kumimoji="0" lang="zh-CN" altLang="zh-CN" sz="1900" b="0" i="0" u="none" strike="noStrike" cap="none" normalizeH="0" baseline="0" smtClean="0">
            <a:ln>
              <a:noFill/>
            </a:ln>
            <a:solidFill>
              <a:schemeClr val="tx1"/>
            </a:solidFill>
            <a:effectLst/>
            <a:latin typeface="Arial" pitchFamily="34" charset="0"/>
            <a:ea typeface="宋体" pitchFamily="2" charset="-122"/>
          </a:defRPr>
        </a:defPPr>
      </a:lstStyle>
    </a:lnDef>
  </a:objectDefaults>
  <a:extraClrSchemeLst/>
</a:theme>
</file>

<file path=ppt/theme/theme2.xml><?xml version="1.0" encoding="utf-8"?>
<a:theme xmlns:a="http://schemas.openxmlformats.org/drawingml/2006/main" name="Office The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2</TotalTime>
  <Pages>0</Pages>
  <Words>1564</Words>
  <Characters>0</Characters>
  <Application>Microsoft Office PowerPoint</Application>
  <DocSecurity>0</DocSecurity>
  <PresentationFormat>自定义</PresentationFormat>
  <Lines>0</Lines>
  <Paragraphs>296</Paragraphs>
  <Slides>26</Slides>
  <Notes>1</Notes>
  <HiddenSlides>0</HiddenSlides>
  <MMClips>0</MMClips>
  <ScaleCrop>false</ScaleCrop>
  <HeadingPairs>
    <vt:vector size="6" baseType="variant">
      <vt:variant>
        <vt:lpstr>已用的字体</vt:lpstr>
      </vt:variant>
      <vt:variant>
        <vt:i4>17</vt:i4>
      </vt:variant>
      <vt:variant>
        <vt:lpstr>主题</vt:lpstr>
      </vt:variant>
      <vt:variant>
        <vt:i4>2</vt:i4>
      </vt:variant>
      <vt:variant>
        <vt:lpstr>幻灯片标题</vt:lpstr>
      </vt:variant>
      <vt:variant>
        <vt:i4>26</vt:i4>
      </vt:variant>
    </vt:vector>
  </HeadingPairs>
  <TitlesOfParts>
    <vt:vector size="45" baseType="lpstr">
      <vt:lpstr>Bauhaus 93</vt:lpstr>
      <vt:lpstr>方正姚体</vt:lpstr>
      <vt:lpstr>华文彩云</vt:lpstr>
      <vt:lpstr>Helvetica Inserat LT Std</vt:lpstr>
      <vt:lpstr>Wingdings</vt:lpstr>
      <vt:lpstr>Calibri</vt:lpstr>
      <vt:lpstr>Nexa Light</vt:lpstr>
      <vt:lpstr>Verdana</vt:lpstr>
      <vt:lpstr>Arial Unicode MS</vt:lpstr>
      <vt:lpstr>宋体</vt:lpstr>
      <vt:lpstr>Broadway</vt:lpstr>
      <vt:lpstr>微软雅黑</vt:lpstr>
      <vt:lpstr>Meiryo</vt:lpstr>
      <vt:lpstr>Arial Narrow</vt:lpstr>
      <vt:lpstr>Calibri Light</vt:lpstr>
      <vt:lpstr>TeXGyreAdventor</vt:lpstr>
      <vt:lpstr>Arial</vt:lpstr>
      <vt:lpstr>Office 主题</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CharactersWithSpaces>0</CharactersWithSpaces>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cp:lastModifiedBy>ypppt</cp:lastModifiedBy>
  <cp:revision>47</cp:revision>
  <dcterms:created xsi:type="dcterms:W3CDTF">2015-01-01T05:53:00Z</dcterms:created>
  <dcterms:modified xsi:type="dcterms:W3CDTF">2016-12-02T01:12:08Z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2052-9.1.0.5108</vt:lpwstr>
  </property>
</Properties>
</file>