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notesMasterIdLst>
    <p:notesMasterId r:id="rId5"/>
  </p:notesMasterIdLst>
  <p:sldIdLst>
    <p:sldId id="327" r:id="rId3"/>
    <p:sldId id="328" r:id="rId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88" d="100"/>
          <a:sy n="88" d="100"/>
        </p:scale>
        <p:origin x="114"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4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DATA</c:v>
                </c:pt>
              </c:strCache>
            </c:strRef>
          </c:tx>
          <c:spPr>
            <a:solidFill>
              <a:schemeClr val="accent1">
                <a:lumMod val="75000"/>
              </a:schemeClr>
            </a:solidFill>
          </c:spPr>
          <c:dPt>
            <c:idx val="0"/>
            <c:bubble3D val="0"/>
            <c:spPr>
              <a:solidFill>
                <a:schemeClr val="accent1">
                  <a:lumMod val="75000"/>
                </a:schemeClr>
              </a:solidFill>
              <a:ln>
                <a:noFill/>
              </a:ln>
              <a:effectLst/>
              <a:sp3d/>
            </c:spPr>
          </c:dPt>
          <c:dPt>
            <c:idx val="1"/>
            <c:bubble3D val="0"/>
            <c:explosion val="42"/>
            <c:spPr>
              <a:solidFill>
                <a:schemeClr val="accent2">
                  <a:lumMod val="75000"/>
                </a:schemeClr>
              </a:solidFill>
              <a:ln>
                <a:noFill/>
              </a:ln>
              <a:effectLst/>
              <a:sp3d/>
            </c:spPr>
          </c:dPt>
          <c:dPt>
            <c:idx val="2"/>
            <c:bubble3D val="0"/>
            <c:spPr>
              <a:solidFill>
                <a:schemeClr val="accent3">
                  <a:lumMod val="75000"/>
                </a:schemeClr>
              </a:solidFill>
              <a:ln>
                <a:noFill/>
              </a:ln>
              <a:effectLst/>
              <a:sp3d/>
            </c:spPr>
          </c:dPt>
          <c:dPt>
            <c:idx val="3"/>
            <c:bubble3D val="0"/>
            <c:spPr>
              <a:solidFill>
                <a:schemeClr val="accent4">
                  <a:lumMod val="75000"/>
                </a:schemeClr>
              </a:solidFill>
              <a:ln>
                <a:noFill/>
              </a:ln>
              <a:effectLst/>
              <a:sp3d/>
            </c:spPr>
          </c:dPt>
          <c:dLbls>
            <c:dLbl>
              <c:idx val="0"/>
              <c:layout/>
              <c:tx>
                <c:rich>
                  <a:bodyPr/>
                  <a:lstStyle/>
                  <a:p>
                    <a:fld id="{1ECAFA3E-2464-43C6-A8F6-A9C29079C6D3}" type="CATEGORYNAME">
                      <a:rPr lang="en-US" altLang="zh-CN">
                        <a:solidFill>
                          <a:schemeClr val="bg1">
                            <a:lumMod val="50000"/>
                          </a:schemeClr>
                        </a:solidFill>
                        <a:latin typeface="Roboto" panose="02000000000000000000" pitchFamily="2" charset="0"/>
                        <a:ea typeface="Roboto" panose="02000000000000000000" pitchFamily="2" charset="0"/>
                      </a:rPr>
                      <a:pPr/>
                      <a:t>[类别名称]</a:t>
                    </a:fld>
                    <a:endParaRPr lang="zh-CN" altLang="en-US"/>
                  </a:p>
                </c:rich>
              </c:tx>
              <c:dLblPos val="outEnd"/>
              <c:showLegendKey val="0"/>
              <c:showVal val="0"/>
              <c:showCatName val="1"/>
              <c:showSerName val="0"/>
              <c:showPercent val="0"/>
              <c:showBubbleSize val="0"/>
              <c:extLst>
                <c:ext xmlns:c15="http://schemas.microsoft.com/office/drawing/2012/chart" uri="{CE6537A1-D6FC-4f65-9D91-7224C49458BB}">
                  <c15:layout/>
                  <c15:dlblFieldTable/>
                  <c15:showDataLabelsRange val="0"/>
                </c:ext>
              </c:extLst>
            </c:dLbl>
            <c:dLbl>
              <c:idx val="1"/>
              <c:layout/>
              <c:tx>
                <c:rich>
                  <a:bodyPr/>
                  <a:lstStyle/>
                  <a:p>
                    <a:fld id="{858951D3-573B-4376-BAC5-60F8C92AF0A7}" type="CATEGORYNAME">
                      <a:rPr lang="en-US" altLang="zh-CN">
                        <a:solidFill>
                          <a:schemeClr val="bg1">
                            <a:lumMod val="50000"/>
                          </a:schemeClr>
                        </a:solidFill>
                        <a:latin typeface="Roboto" panose="02000000000000000000" pitchFamily="2" charset="0"/>
                        <a:ea typeface="Roboto" panose="02000000000000000000" pitchFamily="2" charset="0"/>
                      </a:rPr>
                      <a:pPr/>
                      <a:t>[类别名称]</a:t>
                    </a:fld>
                    <a:endParaRPr lang="zh-CN" altLang="en-US"/>
                  </a:p>
                </c:rich>
              </c:tx>
              <c:dLblPos val="outEnd"/>
              <c:showLegendKey val="0"/>
              <c:showVal val="0"/>
              <c:showCatName val="1"/>
              <c:showSerName val="0"/>
              <c:showPercent val="0"/>
              <c:showBubbleSize val="0"/>
              <c:extLst>
                <c:ext xmlns:c15="http://schemas.microsoft.com/office/drawing/2012/chart" uri="{CE6537A1-D6FC-4f65-9D91-7224C49458BB}">
                  <c15:layout/>
                  <c15:dlblFieldTable/>
                  <c15:showDataLabelsRange val="0"/>
                </c:ext>
              </c:extLst>
            </c:dLbl>
            <c:dLbl>
              <c:idx val="2"/>
              <c:layout/>
              <c:tx>
                <c:rich>
                  <a:bodyPr/>
                  <a:lstStyle/>
                  <a:p>
                    <a:fld id="{DF55A548-431C-40E6-9A3E-691B6B25CB15}" type="CATEGORYNAME">
                      <a:rPr lang="en-US" altLang="zh-CN">
                        <a:solidFill>
                          <a:schemeClr val="bg1">
                            <a:lumMod val="50000"/>
                          </a:schemeClr>
                        </a:solidFill>
                        <a:latin typeface="Roboto" panose="02000000000000000000" pitchFamily="2" charset="0"/>
                        <a:ea typeface="Roboto" panose="02000000000000000000" pitchFamily="2" charset="0"/>
                      </a:rPr>
                      <a:pPr/>
                      <a:t>[类别名称]</a:t>
                    </a:fld>
                    <a:endParaRPr lang="zh-CN" altLang="en-US"/>
                  </a:p>
                </c:rich>
              </c:tx>
              <c:dLblPos val="outEnd"/>
              <c:showLegendKey val="0"/>
              <c:showVal val="0"/>
              <c:showCatName val="1"/>
              <c:showSerName val="0"/>
              <c:showPercent val="0"/>
              <c:showBubbleSize val="0"/>
              <c:extLst>
                <c:ext xmlns:c15="http://schemas.microsoft.com/office/drawing/2012/chart" uri="{CE6537A1-D6FC-4f65-9D91-7224C49458BB}">
                  <c15:layout/>
                  <c15:dlblFieldTable/>
                  <c15:showDataLabelsRange val="0"/>
                </c:ext>
              </c:extLst>
            </c:dLbl>
            <c:dLbl>
              <c:idx val="3"/>
              <c:layout/>
              <c:tx>
                <c:rich>
                  <a:bodyPr/>
                  <a:lstStyle/>
                  <a:p>
                    <a:fld id="{73034F33-19FE-4371-8322-E7DAC6797C86}" type="CATEGORYNAME">
                      <a:rPr lang="en-US" altLang="zh-CN">
                        <a:solidFill>
                          <a:schemeClr val="bg1">
                            <a:lumMod val="50000"/>
                          </a:schemeClr>
                        </a:solidFill>
                        <a:latin typeface="Roboto" panose="02000000000000000000" pitchFamily="2" charset="0"/>
                        <a:ea typeface="Roboto" panose="02000000000000000000" pitchFamily="2" charset="0"/>
                      </a:rPr>
                      <a:pPr/>
                      <a:t>[类别名称]</a:t>
                    </a:fld>
                    <a:endParaRPr lang="zh-CN" altLang="en-US"/>
                  </a:p>
                </c:rich>
              </c:tx>
              <c:dLblPos val="outEnd"/>
              <c:showLegendKey val="0"/>
              <c:showVal val="0"/>
              <c:showCatName val="1"/>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2">
                        <a:lumMod val="50000"/>
                      </a:schemeClr>
                    </a:solidFill>
                    <a:latin typeface="+mn-lt"/>
                    <a:ea typeface="+mn-ea"/>
                    <a:cs typeface="+mn-cs"/>
                  </a:defRPr>
                </a:pPr>
                <a:endParaRPr lang="zh-CN"/>
              </a:p>
            </c:txPr>
            <c:dLblPos val="outEnd"/>
            <c:showLegendKey val="0"/>
            <c:showVal val="0"/>
            <c:showCatName val="1"/>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Sheet1!$A$2:$A$5</c:f>
              <c:strCache>
                <c:ptCount val="4"/>
                <c:pt idx="0">
                  <c:v>One</c:v>
                </c:pt>
                <c:pt idx="1">
                  <c:v>Two</c:v>
                </c:pt>
                <c:pt idx="2">
                  <c:v>Three</c:v>
                </c:pt>
                <c:pt idx="3">
                  <c:v>Four</c:v>
                </c:pt>
              </c:strCache>
            </c:strRef>
          </c:cat>
          <c:val>
            <c:numRef>
              <c:f>Sheet1!$B$2:$B$5</c:f>
              <c:numCache>
                <c:formatCode>General</c:formatCode>
                <c:ptCount val="4"/>
                <c:pt idx="0">
                  <c:v>8</c:v>
                </c:pt>
                <c:pt idx="1">
                  <c:v>5</c:v>
                </c:pt>
                <c:pt idx="2">
                  <c:v>5</c:v>
                </c:pt>
                <c:pt idx="3">
                  <c:v>3</c:v>
                </c:pt>
              </c:numCache>
            </c:numRef>
          </c:val>
        </c:ser>
        <c:dLbls>
          <c:dLblPos val="outEnd"/>
          <c:showLegendKey val="0"/>
          <c:showVal val="0"/>
          <c:showCatName val="1"/>
          <c:showSerName val="0"/>
          <c:showPercent val="0"/>
          <c:showBubbleSize val="0"/>
          <c:showLeaderLines val="1"/>
        </c:dLbls>
      </c:pie3DChart>
      <c:spPr>
        <a:noFill/>
        <a:ln>
          <a:noFill/>
        </a:ln>
        <a:effectLst/>
      </c:spPr>
    </c:plotArea>
    <c:legend>
      <c:legendPos val="r"/>
      <c:layout>
        <c:manualLayout>
          <c:xMode val="edge"/>
          <c:yMode val="edge"/>
          <c:x val="0.80320913556847706"/>
          <c:y val="0.17581477753128072"/>
          <c:w val="9.7734242262338858E-2"/>
          <c:h val="0.7024416516386823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BC2A46-B69E-4CAC-B0CD-6CC9CD5A31A5}" type="datetimeFigureOut">
              <a:rPr lang="zh-CN" altLang="en-US" smtClean="0"/>
              <a:t>2016/12/15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C1262E-6C88-4A9C-B3A3-6665A97B8ED6}" type="slidenum">
              <a:rPr lang="zh-CN" altLang="en-US" smtClean="0"/>
              <a:t>‹#›</a:t>
            </a:fld>
            <a:endParaRPr lang="zh-CN" altLang="en-US"/>
          </a:p>
        </p:txBody>
      </p:sp>
    </p:spTree>
    <p:extLst>
      <p:ext uri="{BB962C8B-B14F-4D97-AF65-F5344CB8AC3E}">
        <p14:creationId xmlns:p14="http://schemas.microsoft.com/office/powerpoint/2010/main" val="2223121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4361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8504408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4066554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582387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7155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1542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21120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539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0152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3895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94102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608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5769771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0230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3762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2973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057419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305427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id-ID"/>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809379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884312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d-ID"/>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2150009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086503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15/12/2016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14765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83039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484727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4" name="Content Placeholder 7"/>
          <p:cNvSpPr txBox="1">
            <a:spLocks/>
          </p:cNvSpPr>
          <p:nvPr/>
        </p:nvSpPr>
        <p:spPr>
          <a:xfrm>
            <a:off x="4024390" y="285056"/>
            <a:ext cx="4125845" cy="58375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id-ID" sz="2400" dirty="0" smtClean="0">
                <a:solidFill>
                  <a:schemeClr val="tx1">
                    <a:lumMod val="75000"/>
                  </a:schemeClr>
                </a:solidFill>
                <a:latin typeface="Roboto" panose="02000000000000000000" pitchFamily="2" charset="0"/>
                <a:ea typeface="Roboto" panose="02000000000000000000" pitchFamily="2" charset="0"/>
              </a:rPr>
              <a:t>Reverse List Sample</a:t>
            </a:r>
            <a:endParaRPr lang="en-US" sz="2400" dirty="0" smtClean="0">
              <a:solidFill>
                <a:schemeClr val="tx1">
                  <a:lumMod val="75000"/>
                </a:schemeClr>
              </a:solidFill>
              <a:latin typeface="Roboto" panose="02000000000000000000" pitchFamily="2" charset="0"/>
              <a:ea typeface="Roboto" panose="02000000000000000000" pitchFamily="2" charset="0"/>
            </a:endParaRPr>
          </a:p>
        </p:txBody>
      </p:sp>
      <p:sp>
        <p:nvSpPr>
          <p:cNvPr id="6" name="Title 1"/>
          <p:cNvSpPr txBox="1">
            <a:spLocks/>
          </p:cNvSpPr>
          <p:nvPr/>
        </p:nvSpPr>
        <p:spPr>
          <a:xfrm>
            <a:off x="4024390" y="749943"/>
            <a:ext cx="412584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bg1">
                    <a:lumMod val="75000"/>
                  </a:schemeClr>
                </a:solidFill>
                <a:latin typeface="Roboto" panose="02000000000000000000" pitchFamily="2" charset="0"/>
                <a:ea typeface="Roboto" panose="02000000000000000000" pitchFamily="2" charset="0"/>
              </a:rPr>
              <a:t>Put a relevant subtitle in this line</a:t>
            </a:r>
            <a:endParaRPr lang="en-US" sz="1100" dirty="0">
              <a:solidFill>
                <a:schemeClr val="bg1">
                  <a:lumMod val="75000"/>
                </a:schemeClr>
              </a:solidFill>
              <a:latin typeface="Roboto" panose="02000000000000000000" pitchFamily="2" charset="0"/>
              <a:ea typeface="Roboto" panose="02000000000000000000" pitchFamily="2" charset="0"/>
            </a:endParaRPr>
          </a:p>
        </p:txBody>
      </p:sp>
      <p:graphicFrame>
        <p:nvGraphicFramePr>
          <p:cNvPr id="7" name="Chart 6"/>
          <p:cNvGraphicFramePr/>
          <p:nvPr>
            <p:extLst>
              <p:ext uri="{D42A27DB-BD31-4B8C-83A1-F6EECF244321}">
                <p14:modId xmlns:p14="http://schemas.microsoft.com/office/powerpoint/2010/main" val="3419427317"/>
              </p:ext>
            </p:extLst>
          </p:nvPr>
        </p:nvGraphicFramePr>
        <p:xfrm>
          <a:off x="466562" y="1270487"/>
          <a:ext cx="6154056" cy="3757989"/>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625459" y="2370207"/>
            <a:ext cx="661181" cy="523220"/>
          </a:xfrm>
          <a:prstGeom prst="rect">
            <a:avLst/>
          </a:prstGeom>
          <a:noFill/>
        </p:spPr>
        <p:txBody>
          <a:bodyPr wrap="square" rtlCol="0">
            <a:spAutoFit/>
            <a:scene3d>
              <a:camera prst="isometricTopUp"/>
              <a:lightRig rig="threePt" dir="t"/>
            </a:scene3d>
          </a:bodyPr>
          <a:lstStyle/>
          <a:p>
            <a:pPr algn="ctr"/>
            <a:r>
              <a:rPr lang="id-ID" sz="2800" dirty="0">
                <a:solidFill>
                  <a:schemeClr val="bg1"/>
                </a:solidFill>
                <a:effectLst/>
                <a:latin typeface="FontAwesome" pitchFamily="2" charset="0"/>
              </a:rPr>
              <a:t></a:t>
            </a:r>
          </a:p>
        </p:txBody>
      </p:sp>
      <p:sp>
        <p:nvSpPr>
          <p:cNvPr id="9" name="TextBox 8"/>
          <p:cNvSpPr txBox="1"/>
          <p:nvPr/>
        </p:nvSpPr>
        <p:spPr>
          <a:xfrm>
            <a:off x="2918866" y="3368128"/>
            <a:ext cx="661181" cy="584775"/>
          </a:xfrm>
          <a:prstGeom prst="rect">
            <a:avLst/>
          </a:prstGeom>
          <a:noFill/>
        </p:spPr>
        <p:txBody>
          <a:bodyPr wrap="square" rtlCol="0">
            <a:spAutoFit/>
            <a:scene3d>
              <a:camera prst="isometricTopUp"/>
              <a:lightRig rig="threePt" dir="t"/>
            </a:scene3d>
          </a:bodyPr>
          <a:lstStyle/>
          <a:p>
            <a:pPr algn="ctr"/>
            <a:r>
              <a:rPr lang="id-ID" sz="3200" dirty="0">
                <a:solidFill>
                  <a:schemeClr val="bg1"/>
                </a:solidFill>
                <a:latin typeface="FontAwesome" pitchFamily="2" charset="0"/>
              </a:rPr>
              <a:t></a:t>
            </a:r>
            <a:endParaRPr lang="id-ID" sz="2800" dirty="0">
              <a:solidFill>
                <a:schemeClr val="bg1"/>
              </a:solidFill>
              <a:effectLst/>
              <a:latin typeface="FontAwesome" pitchFamily="2" charset="0"/>
            </a:endParaRPr>
          </a:p>
        </p:txBody>
      </p:sp>
      <p:sp>
        <p:nvSpPr>
          <p:cNvPr id="10" name="Rectangle 9"/>
          <p:cNvSpPr/>
          <p:nvPr/>
        </p:nvSpPr>
        <p:spPr>
          <a:xfrm>
            <a:off x="1968967" y="2588094"/>
            <a:ext cx="449162" cy="461665"/>
          </a:xfrm>
          <a:prstGeom prst="rect">
            <a:avLst/>
          </a:prstGeom>
        </p:spPr>
        <p:txBody>
          <a:bodyPr wrap="none">
            <a:spAutoFit/>
            <a:scene3d>
              <a:camera prst="isometricTopUp"/>
              <a:lightRig rig="threePt" dir="t"/>
            </a:scene3d>
          </a:bodyPr>
          <a:lstStyle/>
          <a:p>
            <a:r>
              <a:rPr lang="id-ID" sz="2400" dirty="0">
                <a:solidFill>
                  <a:schemeClr val="bg1"/>
                </a:solidFill>
                <a:latin typeface="FontAwesome" pitchFamily="2" charset="0"/>
              </a:rPr>
              <a:t></a:t>
            </a:r>
          </a:p>
        </p:txBody>
      </p:sp>
      <p:sp>
        <p:nvSpPr>
          <p:cNvPr id="11" name="Rectangle 10"/>
          <p:cNvSpPr/>
          <p:nvPr/>
        </p:nvSpPr>
        <p:spPr>
          <a:xfrm rot="466745">
            <a:off x="2694744" y="2217665"/>
            <a:ext cx="478016" cy="400110"/>
          </a:xfrm>
          <a:prstGeom prst="rect">
            <a:avLst/>
          </a:prstGeom>
        </p:spPr>
        <p:txBody>
          <a:bodyPr wrap="none">
            <a:spAutoFit/>
            <a:scene3d>
              <a:camera prst="isometricTopUp"/>
              <a:lightRig rig="threePt" dir="t"/>
            </a:scene3d>
          </a:bodyPr>
          <a:lstStyle/>
          <a:p>
            <a:r>
              <a:rPr lang="id-ID" sz="2000" dirty="0">
                <a:solidFill>
                  <a:schemeClr val="bg1"/>
                </a:solidFill>
                <a:latin typeface="FontAwesome" pitchFamily="2" charset="0"/>
              </a:rPr>
              <a:t></a:t>
            </a:r>
          </a:p>
        </p:txBody>
      </p:sp>
      <p:cxnSp>
        <p:nvCxnSpPr>
          <p:cNvPr id="12" name="Straight Connector 11"/>
          <p:cNvCxnSpPr/>
          <p:nvPr/>
        </p:nvCxnSpPr>
        <p:spPr>
          <a:xfrm>
            <a:off x="6617498" y="4247092"/>
            <a:ext cx="3743236"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p:cNvGrpSpPr>
            <a:grpSpLocks noChangeAspect="1"/>
          </p:cNvGrpSpPr>
          <p:nvPr/>
        </p:nvGrpSpPr>
        <p:grpSpPr>
          <a:xfrm>
            <a:off x="9393466" y="3733870"/>
            <a:ext cx="426720" cy="321294"/>
            <a:chOff x="6380338" y="2991297"/>
            <a:chExt cx="367162" cy="276450"/>
          </a:xfrm>
        </p:grpSpPr>
        <p:sp>
          <p:nvSpPr>
            <p:cNvPr id="14" name="Rectangle 13"/>
            <p:cNvSpPr/>
            <p:nvPr/>
          </p:nvSpPr>
          <p:spPr>
            <a:xfrm>
              <a:off x="6383899" y="3019583"/>
              <a:ext cx="360040" cy="1742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15" name="Isosceles Triangle 14"/>
            <p:cNvSpPr/>
            <p:nvPr/>
          </p:nvSpPr>
          <p:spPr>
            <a:xfrm flipV="1">
              <a:off x="6501162" y="3193843"/>
              <a:ext cx="125514" cy="73904"/>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16" name="TextBox 15"/>
            <p:cNvSpPr txBox="1"/>
            <p:nvPr/>
          </p:nvSpPr>
          <p:spPr>
            <a:xfrm>
              <a:off x="6380338" y="2991297"/>
              <a:ext cx="367162" cy="211855"/>
            </a:xfrm>
            <a:prstGeom prst="rect">
              <a:avLst/>
            </a:prstGeom>
            <a:solidFill>
              <a:schemeClr val="accent4">
                <a:lumMod val="75000"/>
              </a:schemeClr>
            </a:solidFill>
          </p:spPr>
          <p:txBody>
            <a:bodyPr wrap="none" rtlCol="0">
              <a:spAutoFit/>
            </a:bodyPr>
            <a:lstStyle/>
            <a:p>
              <a:pPr algn="ctr"/>
              <a:r>
                <a:rPr lang="en-US" sz="1000" b="1" dirty="0" smtClean="0">
                  <a:solidFill>
                    <a:schemeClr val="bg1"/>
                  </a:solidFill>
                  <a:latin typeface="Roboto" panose="02000000000000000000" pitchFamily="2" charset="0"/>
                  <a:ea typeface="Roboto" panose="02000000000000000000" pitchFamily="2" charset="0"/>
                </a:rPr>
                <a:t>98%</a:t>
              </a:r>
              <a:endParaRPr lang="en-US" sz="1000" b="1" dirty="0">
                <a:solidFill>
                  <a:schemeClr val="bg1"/>
                </a:solidFill>
                <a:latin typeface="Roboto" panose="02000000000000000000" pitchFamily="2" charset="0"/>
                <a:ea typeface="Roboto" panose="02000000000000000000" pitchFamily="2" charset="0"/>
              </a:endParaRPr>
            </a:p>
          </p:txBody>
        </p:sp>
      </p:grpSp>
      <p:grpSp>
        <p:nvGrpSpPr>
          <p:cNvPr id="17" name="Group 16"/>
          <p:cNvGrpSpPr>
            <a:grpSpLocks noChangeAspect="1"/>
          </p:cNvGrpSpPr>
          <p:nvPr/>
        </p:nvGrpSpPr>
        <p:grpSpPr>
          <a:xfrm>
            <a:off x="9060031" y="3087332"/>
            <a:ext cx="426720" cy="321294"/>
            <a:chOff x="6380338" y="2556942"/>
            <a:chExt cx="367162" cy="276450"/>
          </a:xfrm>
        </p:grpSpPr>
        <p:sp>
          <p:nvSpPr>
            <p:cNvPr id="18" name="Rectangle 17"/>
            <p:cNvSpPr/>
            <p:nvPr/>
          </p:nvSpPr>
          <p:spPr>
            <a:xfrm>
              <a:off x="6383899" y="2585228"/>
              <a:ext cx="360040" cy="1742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19" name="Isosceles Triangle 18"/>
            <p:cNvSpPr/>
            <p:nvPr/>
          </p:nvSpPr>
          <p:spPr>
            <a:xfrm flipV="1">
              <a:off x="6501162" y="2759488"/>
              <a:ext cx="125514" cy="73904"/>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20" name="TextBox 19"/>
            <p:cNvSpPr txBox="1"/>
            <p:nvPr/>
          </p:nvSpPr>
          <p:spPr>
            <a:xfrm>
              <a:off x="6380338" y="2556942"/>
              <a:ext cx="367162" cy="211855"/>
            </a:xfrm>
            <a:prstGeom prst="rect">
              <a:avLst/>
            </a:prstGeom>
            <a:solidFill>
              <a:schemeClr val="accent3">
                <a:lumMod val="75000"/>
              </a:schemeClr>
            </a:solidFill>
          </p:spPr>
          <p:txBody>
            <a:bodyPr wrap="none" rtlCol="0">
              <a:spAutoFit/>
            </a:bodyPr>
            <a:lstStyle/>
            <a:p>
              <a:pPr algn="ctr"/>
              <a:r>
                <a:rPr lang="en-US" sz="1000" b="1" dirty="0" smtClean="0">
                  <a:solidFill>
                    <a:schemeClr val="bg1"/>
                  </a:solidFill>
                  <a:latin typeface="Roboto" panose="02000000000000000000" pitchFamily="2" charset="0"/>
                  <a:ea typeface="Roboto" panose="02000000000000000000" pitchFamily="2" charset="0"/>
                </a:rPr>
                <a:t>98%</a:t>
              </a:r>
              <a:endParaRPr lang="en-US" sz="1000" b="1" dirty="0">
                <a:solidFill>
                  <a:schemeClr val="bg1"/>
                </a:solidFill>
                <a:latin typeface="Roboto" panose="02000000000000000000" pitchFamily="2" charset="0"/>
                <a:ea typeface="Roboto" panose="02000000000000000000" pitchFamily="2" charset="0"/>
              </a:endParaRPr>
            </a:p>
          </p:txBody>
        </p:sp>
      </p:grpSp>
      <p:grpSp>
        <p:nvGrpSpPr>
          <p:cNvPr id="21" name="Group 20"/>
          <p:cNvGrpSpPr>
            <a:grpSpLocks noChangeAspect="1"/>
          </p:cNvGrpSpPr>
          <p:nvPr/>
        </p:nvGrpSpPr>
        <p:grpSpPr>
          <a:xfrm>
            <a:off x="8507999" y="2431081"/>
            <a:ext cx="426720" cy="321294"/>
            <a:chOff x="6380338" y="2052886"/>
            <a:chExt cx="367162" cy="276450"/>
          </a:xfrm>
        </p:grpSpPr>
        <p:sp>
          <p:nvSpPr>
            <p:cNvPr id="22" name="Rectangle 21"/>
            <p:cNvSpPr/>
            <p:nvPr/>
          </p:nvSpPr>
          <p:spPr>
            <a:xfrm>
              <a:off x="6383899" y="2081172"/>
              <a:ext cx="360040" cy="1742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23" name="Isosceles Triangle 22"/>
            <p:cNvSpPr/>
            <p:nvPr/>
          </p:nvSpPr>
          <p:spPr>
            <a:xfrm flipV="1">
              <a:off x="6501162" y="2255432"/>
              <a:ext cx="125514" cy="7390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24" name="TextBox 23"/>
            <p:cNvSpPr txBox="1"/>
            <p:nvPr/>
          </p:nvSpPr>
          <p:spPr>
            <a:xfrm>
              <a:off x="6380338" y="2052886"/>
              <a:ext cx="367162" cy="211855"/>
            </a:xfrm>
            <a:prstGeom prst="rect">
              <a:avLst/>
            </a:prstGeom>
            <a:solidFill>
              <a:schemeClr val="accent2">
                <a:lumMod val="75000"/>
              </a:schemeClr>
            </a:solidFill>
          </p:spPr>
          <p:txBody>
            <a:bodyPr wrap="none" rtlCol="0">
              <a:spAutoFit/>
            </a:bodyPr>
            <a:lstStyle/>
            <a:p>
              <a:pPr algn="ctr"/>
              <a:r>
                <a:rPr lang="en-US" sz="1000" b="1" dirty="0" smtClean="0">
                  <a:solidFill>
                    <a:schemeClr val="bg1"/>
                  </a:solidFill>
                  <a:latin typeface="Roboto" panose="02000000000000000000" pitchFamily="2" charset="0"/>
                  <a:ea typeface="Roboto" panose="02000000000000000000" pitchFamily="2" charset="0"/>
                </a:rPr>
                <a:t>98%</a:t>
              </a:r>
              <a:endParaRPr lang="en-US" sz="1000" b="1" dirty="0">
                <a:solidFill>
                  <a:schemeClr val="bg1"/>
                </a:solidFill>
                <a:latin typeface="Roboto" panose="02000000000000000000" pitchFamily="2" charset="0"/>
                <a:ea typeface="Roboto" panose="02000000000000000000" pitchFamily="2" charset="0"/>
              </a:endParaRPr>
            </a:p>
          </p:txBody>
        </p:sp>
      </p:grpSp>
      <p:sp>
        <p:nvSpPr>
          <p:cNvPr id="25" name="Rounded Rectangle 24"/>
          <p:cNvSpPr>
            <a:spLocks/>
          </p:cNvSpPr>
          <p:nvPr/>
        </p:nvSpPr>
        <p:spPr>
          <a:xfrm>
            <a:off x="6617497" y="2130388"/>
            <a:ext cx="4320000" cy="252000"/>
          </a:xfrm>
          <a:prstGeom prst="roundRect">
            <a:avLst/>
          </a:prstGeom>
          <a:pattFill prst="pct30">
            <a:fgClr>
              <a:schemeClr val="bg2">
                <a:lumMod val="75000"/>
              </a:schemeClr>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26" name="Rounded Rectangle 25"/>
          <p:cNvSpPr>
            <a:spLocks noChangeAspect="1"/>
          </p:cNvSpPr>
          <p:nvPr/>
        </p:nvSpPr>
        <p:spPr>
          <a:xfrm>
            <a:off x="6617499" y="2130388"/>
            <a:ext cx="3653993" cy="252000"/>
          </a:xfrm>
          <a:prstGeom prst="roundRect">
            <a:avLst/>
          </a:prstGeom>
          <a:solidFill>
            <a:schemeClr val="accent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27" name="Rounded Rectangle 26"/>
          <p:cNvSpPr>
            <a:spLocks/>
          </p:cNvSpPr>
          <p:nvPr/>
        </p:nvSpPr>
        <p:spPr>
          <a:xfrm>
            <a:off x="6617497" y="2779022"/>
            <a:ext cx="4320000" cy="252000"/>
          </a:xfrm>
          <a:prstGeom prst="roundRect">
            <a:avLst/>
          </a:prstGeom>
          <a:pattFill prst="pct30">
            <a:fgClr>
              <a:schemeClr val="bg2">
                <a:lumMod val="75000"/>
              </a:schemeClr>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28" name="Rounded Rectangle 27"/>
          <p:cNvSpPr>
            <a:spLocks noChangeAspect="1"/>
          </p:cNvSpPr>
          <p:nvPr/>
        </p:nvSpPr>
        <p:spPr>
          <a:xfrm>
            <a:off x="6617498" y="2779022"/>
            <a:ext cx="2141996" cy="252000"/>
          </a:xfrm>
          <a:prstGeom prst="roundRect">
            <a:avLst/>
          </a:prstGeom>
          <a:solidFill>
            <a:schemeClr val="accent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29" name="Rounded Rectangle 28"/>
          <p:cNvSpPr>
            <a:spLocks/>
          </p:cNvSpPr>
          <p:nvPr/>
        </p:nvSpPr>
        <p:spPr>
          <a:xfrm>
            <a:off x="6617497" y="3434480"/>
            <a:ext cx="4320000" cy="252000"/>
          </a:xfrm>
          <a:prstGeom prst="roundRect">
            <a:avLst/>
          </a:prstGeom>
          <a:pattFill prst="pct30">
            <a:fgClr>
              <a:schemeClr val="bg2">
                <a:lumMod val="75000"/>
              </a:schemeClr>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30" name="Rounded Rectangle 29"/>
          <p:cNvSpPr>
            <a:spLocks noChangeAspect="1"/>
          </p:cNvSpPr>
          <p:nvPr/>
        </p:nvSpPr>
        <p:spPr>
          <a:xfrm>
            <a:off x="6617498" y="3434480"/>
            <a:ext cx="2688522" cy="252000"/>
          </a:xfrm>
          <a:prstGeom prst="roundRect">
            <a:avLst/>
          </a:prstGeom>
          <a:solidFill>
            <a:schemeClr val="accent3">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31" name="Rounded Rectangle 30"/>
          <p:cNvSpPr>
            <a:spLocks/>
          </p:cNvSpPr>
          <p:nvPr/>
        </p:nvSpPr>
        <p:spPr>
          <a:xfrm>
            <a:off x="6617497" y="4090810"/>
            <a:ext cx="4320000" cy="252000"/>
          </a:xfrm>
          <a:prstGeom prst="roundRect">
            <a:avLst/>
          </a:prstGeom>
          <a:pattFill prst="pct30">
            <a:fgClr>
              <a:schemeClr val="bg2">
                <a:lumMod val="75000"/>
              </a:schemeClr>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sp>
        <p:nvSpPr>
          <p:cNvPr id="32" name="Rounded Rectangle 31"/>
          <p:cNvSpPr>
            <a:spLocks noChangeAspect="1"/>
          </p:cNvSpPr>
          <p:nvPr/>
        </p:nvSpPr>
        <p:spPr>
          <a:xfrm>
            <a:off x="6617498" y="4090810"/>
            <a:ext cx="3023994" cy="252000"/>
          </a:xfrm>
          <a:prstGeom prst="roundRect">
            <a:avLst/>
          </a:prstGeom>
          <a:solidFill>
            <a:schemeClr val="accent4">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65000"/>
                </a:schemeClr>
              </a:solidFill>
              <a:latin typeface="Roboto" panose="02000000000000000000" pitchFamily="2" charset="0"/>
              <a:ea typeface="Roboto" panose="02000000000000000000" pitchFamily="2" charset="0"/>
            </a:endParaRPr>
          </a:p>
        </p:txBody>
      </p:sp>
      <p:grpSp>
        <p:nvGrpSpPr>
          <p:cNvPr id="33" name="Group 32"/>
          <p:cNvGrpSpPr>
            <a:grpSpLocks noChangeAspect="1"/>
          </p:cNvGrpSpPr>
          <p:nvPr/>
        </p:nvGrpSpPr>
        <p:grpSpPr>
          <a:xfrm>
            <a:off x="10032800" y="1772124"/>
            <a:ext cx="426720" cy="321294"/>
            <a:chOff x="6380338" y="1395641"/>
            <a:chExt cx="367162" cy="276450"/>
          </a:xfrm>
        </p:grpSpPr>
        <p:sp>
          <p:nvSpPr>
            <p:cNvPr id="34" name="Rectangle 33"/>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sp>
          <p:nvSpPr>
            <p:cNvPr id="35" name="TextBox 34"/>
            <p:cNvSpPr txBox="1"/>
            <p:nvPr/>
          </p:nvSpPr>
          <p:spPr>
            <a:xfrm>
              <a:off x="6380338" y="1395641"/>
              <a:ext cx="367162" cy="211855"/>
            </a:xfrm>
            <a:prstGeom prst="rect">
              <a:avLst/>
            </a:prstGeom>
            <a:solidFill>
              <a:schemeClr val="accent1">
                <a:lumMod val="75000"/>
              </a:schemeClr>
            </a:solidFill>
          </p:spPr>
          <p:txBody>
            <a:bodyPr wrap="none" rtlCol="0">
              <a:spAutoFit/>
            </a:bodyPr>
            <a:lstStyle/>
            <a:p>
              <a:pPr algn="ctr"/>
              <a:r>
                <a:rPr lang="en-US" sz="1000" b="1" dirty="0" smtClean="0">
                  <a:solidFill>
                    <a:schemeClr val="bg1"/>
                  </a:solidFill>
                  <a:latin typeface="Roboto" panose="02000000000000000000" pitchFamily="2" charset="0"/>
                  <a:ea typeface="Roboto" panose="02000000000000000000" pitchFamily="2" charset="0"/>
                </a:rPr>
                <a:t>98%</a:t>
              </a:r>
              <a:endParaRPr lang="en-US" sz="1000" b="1" dirty="0">
                <a:solidFill>
                  <a:schemeClr val="bg1"/>
                </a:solidFill>
                <a:latin typeface="Roboto" panose="02000000000000000000" pitchFamily="2" charset="0"/>
                <a:ea typeface="Roboto" panose="02000000000000000000" pitchFamily="2" charset="0"/>
              </a:endParaRPr>
            </a:p>
          </p:txBody>
        </p:sp>
        <p:sp>
          <p:nvSpPr>
            <p:cNvPr id="36" name="Isosceles Triangle 35"/>
            <p:cNvSpPr/>
            <p:nvPr/>
          </p:nvSpPr>
          <p:spPr>
            <a:xfrm flipV="1">
              <a:off x="6501162" y="1598187"/>
              <a:ext cx="125514" cy="73904"/>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latin typeface="Roboto" panose="02000000000000000000" pitchFamily="2" charset="0"/>
                <a:ea typeface="Roboto" panose="02000000000000000000" pitchFamily="2" charset="0"/>
              </a:endParaRPr>
            </a:p>
          </p:txBody>
        </p:sp>
      </p:grpSp>
      <p:sp>
        <p:nvSpPr>
          <p:cNvPr id="37" name="TextBox 36"/>
          <p:cNvSpPr txBox="1"/>
          <p:nvPr/>
        </p:nvSpPr>
        <p:spPr>
          <a:xfrm>
            <a:off x="6616058" y="2551970"/>
            <a:ext cx="1100169" cy="261610"/>
          </a:xfrm>
          <a:prstGeom prst="rect">
            <a:avLst/>
          </a:prstGeom>
          <a:noFill/>
        </p:spPr>
        <p:txBody>
          <a:bodyPr wrap="square" rtlCol="0">
            <a:spAutoFit/>
          </a:bodyPr>
          <a:lstStyle/>
          <a:p>
            <a:pPr algn="just"/>
            <a:r>
              <a:rPr lang="id-ID" sz="1100" dirty="0" smtClean="0">
                <a:solidFill>
                  <a:schemeClr val="bg1">
                    <a:lumMod val="75000"/>
                  </a:schemeClr>
                </a:solidFill>
                <a:latin typeface="Roboto" panose="02000000000000000000" pitchFamily="2" charset="0"/>
                <a:ea typeface="Roboto" panose="02000000000000000000" pitchFamily="2" charset="0"/>
              </a:rPr>
              <a:t>Three</a:t>
            </a:r>
            <a:endParaRPr lang="en-US" sz="1000" dirty="0">
              <a:solidFill>
                <a:schemeClr val="bg1">
                  <a:lumMod val="75000"/>
                </a:schemeClr>
              </a:solidFill>
              <a:latin typeface="Roboto" panose="02000000000000000000" pitchFamily="2" charset="0"/>
              <a:ea typeface="Roboto" panose="02000000000000000000" pitchFamily="2" charset="0"/>
            </a:endParaRPr>
          </a:p>
        </p:txBody>
      </p:sp>
      <p:sp>
        <p:nvSpPr>
          <p:cNvPr id="38" name="TextBox 37"/>
          <p:cNvSpPr txBox="1"/>
          <p:nvPr/>
        </p:nvSpPr>
        <p:spPr>
          <a:xfrm>
            <a:off x="6618225" y="3838498"/>
            <a:ext cx="866445" cy="261610"/>
          </a:xfrm>
          <a:prstGeom prst="rect">
            <a:avLst/>
          </a:prstGeom>
          <a:noFill/>
        </p:spPr>
        <p:txBody>
          <a:bodyPr wrap="square" rtlCol="0">
            <a:spAutoFit/>
          </a:bodyPr>
          <a:lstStyle/>
          <a:p>
            <a:pPr algn="just"/>
            <a:r>
              <a:rPr lang="id-ID" sz="1100" dirty="0" smtClean="0">
                <a:solidFill>
                  <a:schemeClr val="bg1">
                    <a:lumMod val="75000"/>
                  </a:schemeClr>
                </a:solidFill>
                <a:latin typeface="Roboto" panose="02000000000000000000" pitchFamily="2" charset="0"/>
                <a:ea typeface="Roboto" panose="02000000000000000000" pitchFamily="2" charset="0"/>
              </a:rPr>
              <a:t>One</a:t>
            </a:r>
            <a:endParaRPr lang="en-US" sz="1000" dirty="0">
              <a:solidFill>
                <a:schemeClr val="bg1">
                  <a:lumMod val="75000"/>
                </a:schemeClr>
              </a:solidFill>
              <a:latin typeface="Roboto" panose="02000000000000000000" pitchFamily="2" charset="0"/>
              <a:ea typeface="Roboto" panose="02000000000000000000" pitchFamily="2" charset="0"/>
            </a:endParaRPr>
          </a:p>
        </p:txBody>
      </p:sp>
      <p:sp>
        <p:nvSpPr>
          <p:cNvPr id="39" name="TextBox 38"/>
          <p:cNvSpPr txBox="1"/>
          <p:nvPr/>
        </p:nvSpPr>
        <p:spPr>
          <a:xfrm>
            <a:off x="6604905" y="1893866"/>
            <a:ext cx="1276049" cy="261610"/>
          </a:xfrm>
          <a:prstGeom prst="rect">
            <a:avLst/>
          </a:prstGeom>
          <a:noFill/>
        </p:spPr>
        <p:txBody>
          <a:bodyPr wrap="square" rtlCol="0">
            <a:spAutoFit/>
          </a:bodyPr>
          <a:lstStyle/>
          <a:p>
            <a:pPr algn="just"/>
            <a:r>
              <a:rPr lang="id-ID" sz="1100" dirty="0" smtClean="0">
                <a:solidFill>
                  <a:schemeClr val="bg1">
                    <a:lumMod val="75000"/>
                  </a:schemeClr>
                </a:solidFill>
                <a:latin typeface="Roboto" panose="02000000000000000000" pitchFamily="2" charset="0"/>
                <a:ea typeface="Roboto" panose="02000000000000000000" pitchFamily="2" charset="0"/>
              </a:rPr>
              <a:t>Four</a:t>
            </a:r>
            <a:endParaRPr lang="en-US" sz="1000" dirty="0">
              <a:solidFill>
                <a:schemeClr val="bg1">
                  <a:lumMod val="75000"/>
                </a:schemeClr>
              </a:solidFill>
              <a:latin typeface="Roboto" panose="02000000000000000000" pitchFamily="2" charset="0"/>
              <a:ea typeface="Roboto" panose="02000000000000000000" pitchFamily="2" charset="0"/>
            </a:endParaRPr>
          </a:p>
        </p:txBody>
      </p:sp>
      <p:sp>
        <p:nvSpPr>
          <p:cNvPr id="40" name="TextBox 39"/>
          <p:cNvSpPr txBox="1"/>
          <p:nvPr/>
        </p:nvSpPr>
        <p:spPr>
          <a:xfrm>
            <a:off x="6611605" y="3196964"/>
            <a:ext cx="1088277" cy="261610"/>
          </a:xfrm>
          <a:prstGeom prst="rect">
            <a:avLst/>
          </a:prstGeom>
          <a:noFill/>
        </p:spPr>
        <p:txBody>
          <a:bodyPr wrap="square" rtlCol="0">
            <a:spAutoFit/>
          </a:bodyPr>
          <a:lstStyle/>
          <a:p>
            <a:pPr algn="just"/>
            <a:r>
              <a:rPr lang="id-ID" sz="1100" dirty="0" smtClean="0">
                <a:solidFill>
                  <a:schemeClr val="bg1">
                    <a:lumMod val="75000"/>
                  </a:schemeClr>
                </a:solidFill>
                <a:latin typeface="Roboto" panose="02000000000000000000" pitchFamily="2" charset="0"/>
                <a:ea typeface="Roboto" panose="02000000000000000000" pitchFamily="2" charset="0"/>
              </a:rPr>
              <a:t>Two</a:t>
            </a:r>
            <a:endParaRPr lang="en-US" sz="1000" dirty="0">
              <a:solidFill>
                <a:schemeClr val="bg1">
                  <a:lumMod val="75000"/>
                </a:schemeClr>
              </a:solidFill>
              <a:latin typeface="Roboto" panose="02000000000000000000" pitchFamily="2" charset="0"/>
              <a:ea typeface="Roboto" panose="02000000000000000000" pitchFamily="2" charset="0"/>
            </a:endParaRPr>
          </a:p>
        </p:txBody>
      </p:sp>
      <p:sp>
        <p:nvSpPr>
          <p:cNvPr id="41" name="TextBox 40"/>
          <p:cNvSpPr txBox="1"/>
          <p:nvPr/>
        </p:nvSpPr>
        <p:spPr>
          <a:xfrm>
            <a:off x="692575" y="4732056"/>
            <a:ext cx="10774824" cy="1144347"/>
          </a:xfrm>
          <a:prstGeom prst="rect">
            <a:avLst/>
          </a:prstGeom>
          <a:noFill/>
        </p:spPr>
        <p:txBody>
          <a:bodyPr wrap="square" rIns="144000" bIns="36000" numCol="1" spcCol="360000">
            <a:spAutoFit/>
          </a:bodyPr>
          <a:lstStyle/>
          <a:p>
            <a:pPr algn="ctr" eaLnBrk="1" fontAlgn="auto" hangingPunct="1">
              <a:lnSpc>
                <a:spcPct val="150000"/>
              </a:lnSpc>
              <a:spcBef>
                <a:spcPts val="0"/>
              </a:spcBef>
              <a:spcAft>
                <a:spcPts val="0"/>
              </a:spcAft>
              <a:defRPr/>
            </a:pPr>
            <a:r>
              <a:rPr lang="id-ID" sz="1600" dirty="0" smtClean="0">
                <a:solidFill>
                  <a:schemeClr val="tx1">
                    <a:lumMod val="75000"/>
                    <a:lumOff val="25000"/>
                  </a:schemeClr>
                </a:solidFill>
                <a:latin typeface="Roboto" panose="02000000000000000000" pitchFamily="2" charset="0"/>
                <a:ea typeface="Roboto" panose="02000000000000000000" pitchFamily="2" charset="0"/>
              </a:rPr>
              <a:t>Simple Analisys</a:t>
            </a:r>
          </a:p>
          <a:p>
            <a:pPr algn="ctr" eaLnBrk="1" fontAlgn="auto" hangingPunct="1">
              <a:lnSpc>
                <a:spcPct val="150000"/>
              </a:lnSpc>
              <a:spcBef>
                <a:spcPts val="0"/>
              </a:spcBef>
              <a:spcAft>
                <a:spcPts val="0"/>
              </a:spcAft>
              <a:defRPr/>
            </a:pPr>
            <a:r>
              <a:rPr lang="en-US" sz="1000" dirty="0" smtClean="0">
                <a:solidFill>
                  <a:schemeClr val="bg1">
                    <a:lumMod val="65000"/>
                  </a:schemeClr>
                </a:solidFill>
                <a:latin typeface="Roboto" panose="02000000000000000000" pitchFamily="2" charset="0"/>
                <a:ea typeface="Roboto" panose="02000000000000000000" pitchFamily="2" charset="0"/>
              </a:rPr>
              <a:t>The </a:t>
            </a:r>
            <a:r>
              <a:rPr lang="en-US" sz="1000" dirty="0">
                <a:solidFill>
                  <a:schemeClr val="bg1">
                    <a:lumMod val="65000"/>
                  </a:schemeClr>
                </a:solidFill>
                <a:latin typeface="Roboto" panose="02000000000000000000" pitchFamily="2" charset="0"/>
                <a:ea typeface="Roboto" panose="02000000000000000000" pitchFamily="2" charset="0"/>
              </a:rPr>
              <a:t>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a:t>
            </a:r>
            <a:r>
              <a:rPr lang="en-US" sz="1000" dirty="0" smtClean="0">
                <a:solidFill>
                  <a:schemeClr val="bg1">
                    <a:lumMod val="65000"/>
                  </a:schemeClr>
                </a:solidFill>
                <a:latin typeface="Roboto" panose="02000000000000000000" pitchFamily="2" charset="0"/>
                <a:ea typeface="Roboto" panose="02000000000000000000" pitchFamily="2" charset="0"/>
              </a:rPr>
              <a:t>believable.</a:t>
            </a:r>
            <a:r>
              <a:rPr lang="id-ID" sz="1000" dirty="0" smtClean="0">
                <a:solidFill>
                  <a:schemeClr val="bg1">
                    <a:lumMod val="65000"/>
                  </a:schemeClr>
                </a:solidFill>
                <a:latin typeface="Roboto" panose="02000000000000000000" pitchFamily="2" charset="0"/>
                <a:ea typeface="Roboto" panose="02000000000000000000" pitchFamily="2" charset="0"/>
              </a:rPr>
              <a:t> </a:t>
            </a:r>
            <a:r>
              <a:rPr lang="en-US" sz="1000" dirty="0" smtClean="0">
                <a:solidFill>
                  <a:schemeClr val="bg1">
                    <a:lumMod val="65000"/>
                  </a:schemeClr>
                </a:solidFill>
                <a:latin typeface="Roboto" panose="02000000000000000000" pitchFamily="2" charset="0"/>
                <a:ea typeface="Roboto" panose="02000000000000000000" pitchFamily="2" charset="0"/>
              </a:rPr>
              <a:t>Contrary </a:t>
            </a:r>
            <a:r>
              <a:rPr lang="en-US" sz="1000" dirty="0">
                <a:solidFill>
                  <a:schemeClr val="bg1">
                    <a:lumMod val="65000"/>
                  </a:schemeClr>
                </a:solidFill>
                <a:latin typeface="Roboto" panose="02000000000000000000" pitchFamily="2" charset="0"/>
                <a:ea typeface="Roboto" panose="02000000000000000000" pitchFamily="2" charset="0"/>
              </a:rPr>
              <a:t>to popular belief It has roots in a piece of classical Latin literature from 45 BC. </a:t>
            </a:r>
          </a:p>
        </p:txBody>
      </p:sp>
    </p:spTree>
    <p:extLst>
      <p:ext uri="{BB962C8B-B14F-4D97-AF65-F5344CB8AC3E}">
        <p14:creationId xmlns:p14="http://schemas.microsoft.com/office/powerpoint/2010/main" val="173248802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7">
                                            <p:graphicEl>
                                              <a:chart seriesIdx="-3" categoryIdx="-3" bldStep="gridLegend"/>
                                            </p:graphicEl>
                                          </p:spTgt>
                                        </p:tgtEl>
                                        <p:attrNameLst>
                                          <p:attrName>style.visibility</p:attrName>
                                        </p:attrNameLst>
                                      </p:cBhvr>
                                      <p:to>
                                        <p:strVal val="visible"/>
                                      </p:to>
                                    </p:set>
                                    <p:anim calcmode="lin" valueType="num">
                                      <p:cBhvr additive="base">
                                        <p:cTn id="20" dur="500" fill="hold"/>
                                        <p:tgtEl>
                                          <p:spTgt spid="7">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graphicEl>
                                              <a:chart seriesIdx="-3" categoryIdx="-3" bldStep="gridLegend"/>
                                            </p:graphicEl>
                                          </p:spTgt>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7">
                                            <p:graphicEl>
                                              <a:chart seriesIdx="-4" categoryIdx="0" bldStep="category"/>
                                            </p:graphicEl>
                                          </p:spTgt>
                                        </p:tgtEl>
                                        <p:attrNameLst>
                                          <p:attrName>style.visibility</p:attrName>
                                        </p:attrNameLst>
                                      </p:cBhvr>
                                      <p:to>
                                        <p:strVal val="visible"/>
                                      </p:to>
                                    </p:set>
                                    <p:anim calcmode="lin" valueType="num">
                                      <p:cBhvr additive="base">
                                        <p:cTn id="24" dur="500" fill="hold"/>
                                        <p:tgtEl>
                                          <p:spTgt spid="7">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25" dur="500" fill="hold"/>
                                        <p:tgtEl>
                                          <p:spTgt spid="7">
                                            <p:graphicEl>
                                              <a:chart seriesIdx="-4" categoryIdx="0" bldStep="category"/>
                                            </p:graphicEl>
                                          </p:spTgt>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1000"/>
                                  </p:stCondLst>
                                  <p:childTnLst>
                                    <p:set>
                                      <p:cBhvr>
                                        <p:cTn id="27" dur="1" fill="hold">
                                          <p:stCondLst>
                                            <p:cond delay="0"/>
                                          </p:stCondLst>
                                        </p:cTn>
                                        <p:tgtEl>
                                          <p:spTgt spid="7">
                                            <p:graphicEl>
                                              <a:chart seriesIdx="-4" categoryIdx="1" bldStep="category"/>
                                            </p:graphicEl>
                                          </p:spTgt>
                                        </p:tgtEl>
                                        <p:attrNameLst>
                                          <p:attrName>style.visibility</p:attrName>
                                        </p:attrNameLst>
                                      </p:cBhvr>
                                      <p:to>
                                        <p:strVal val="visible"/>
                                      </p:to>
                                    </p:set>
                                    <p:anim calcmode="lin" valueType="num">
                                      <p:cBhvr additive="base">
                                        <p:cTn id="28" dur="500" fill="hold"/>
                                        <p:tgtEl>
                                          <p:spTgt spid="7">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29" dur="500" fill="hold"/>
                                        <p:tgtEl>
                                          <p:spTgt spid="7">
                                            <p:graphicEl>
                                              <a:chart seriesIdx="-4" categoryIdx="1" bldStep="category"/>
                                            </p:graphicEl>
                                          </p:spTgt>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1500"/>
                                  </p:stCondLst>
                                  <p:childTnLst>
                                    <p:set>
                                      <p:cBhvr>
                                        <p:cTn id="31" dur="1" fill="hold">
                                          <p:stCondLst>
                                            <p:cond delay="0"/>
                                          </p:stCondLst>
                                        </p:cTn>
                                        <p:tgtEl>
                                          <p:spTgt spid="7">
                                            <p:graphicEl>
                                              <a:chart seriesIdx="-4" categoryIdx="2" bldStep="category"/>
                                            </p:graphicEl>
                                          </p:spTgt>
                                        </p:tgtEl>
                                        <p:attrNameLst>
                                          <p:attrName>style.visibility</p:attrName>
                                        </p:attrNameLst>
                                      </p:cBhvr>
                                      <p:to>
                                        <p:strVal val="visible"/>
                                      </p:to>
                                    </p:set>
                                    <p:anim calcmode="lin" valueType="num">
                                      <p:cBhvr additive="base">
                                        <p:cTn id="32" dur="500" fill="hold"/>
                                        <p:tgtEl>
                                          <p:spTgt spid="7">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graphicEl>
                                              <a:chart seriesIdx="-4" categoryIdx="2" bldStep="category"/>
                                            </p:graphicEl>
                                          </p:spTgt>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2000"/>
                                  </p:stCondLst>
                                  <p:childTnLst>
                                    <p:set>
                                      <p:cBhvr>
                                        <p:cTn id="35" dur="1" fill="hold">
                                          <p:stCondLst>
                                            <p:cond delay="0"/>
                                          </p:stCondLst>
                                        </p:cTn>
                                        <p:tgtEl>
                                          <p:spTgt spid="7">
                                            <p:graphicEl>
                                              <a:chart seriesIdx="-4" categoryIdx="3" bldStep="category"/>
                                            </p:graphicEl>
                                          </p:spTgt>
                                        </p:tgtEl>
                                        <p:attrNameLst>
                                          <p:attrName>style.visibility</p:attrName>
                                        </p:attrNameLst>
                                      </p:cBhvr>
                                      <p:to>
                                        <p:strVal val="visible"/>
                                      </p:to>
                                    </p:set>
                                    <p:anim calcmode="lin" valueType="num">
                                      <p:cBhvr additive="base">
                                        <p:cTn id="36" dur="500" fill="hold"/>
                                        <p:tgtEl>
                                          <p:spTgt spid="7">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37" dur="500" fill="hold"/>
                                        <p:tgtEl>
                                          <p:spTgt spid="7">
                                            <p:graphicEl>
                                              <a:chart seriesIdx="-4" categoryIdx="3" bldStep="category"/>
                                            </p:graphicEl>
                                          </p:spTgt>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25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30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350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4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0-#ppt_h/2"/>
                                          </p:val>
                                        </p:tav>
                                        <p:tav tm="100000">
                                          <p:val>
                                            <p:strVal val="#ppt_y"/>
                                          </p:val>
                                        </p:tav>
                                      </p:tavLst>
                                    </p:anim>
                                  </p:childTnLst>
                                </p:cTn>
                              </p:par>
                              <p:par>
                                <p:cTn id="54" presetID="31" presetClass="entr" presetSubtype="0" fill="hold" nodeType="withEffect">
                                  <p:stCondLst>
                                    <p:cond delay="450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down)">
                                      <p:cBhvr>
                                        <p:cTn id="71" dur="500"/>
                                        <p:tgtEl>
                                          <p:spTgt spid="33"/>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par>
                          <p:cTn id="80" fill="hold">
                            <p:stCondLst>
                              <p:cond delay="8000"/>
                            </p:stCondLst>
                            <p:childTnLst>
                              <p:par>
                                <p:cTn id="81" presetID="22" presetClass="entr" presetSubtype="4"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childTnLst>
                          </p:cTn>
                        </p:par>
                        <p:par>
                          <p:cTn id="92" fill="hold">
                            <p:stCondLst>
                              <p:cond delay="9500"/>
                            </p:stCondLst>
                            <p:childTnLst>
                              <p:par>
                                <p:cTn id="93" presetID="22" presetClass="entr" presetSubtype="4" fill="hold"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childTnLst>
                          </p:cTn>
                        </p:par>
                        <p:par>
                          <p:cTn id="96" fill="hold">
                            <p:stCondLst>
                              <p:cond delay="100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childTnLst>
                          </p:cTn>
                        </p:par>
                        <p:par>
                          <p:cTn id="100" fill="hold">
                            <p:stCondLst>
                              <p:cond delay="10500"/>
                            </p:stCondLst>
                            <p:childTnLst>
                              <p:par>
                                <p:cTn id="101" presetID="22" presetClass="entr" presetSubtype="8"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wipe(left)">
                                      <p:cBhvr>
                                        <p:cTn id="103" dur="500"/>
                                        <p:tgtEl>
                                          <p:spTgt spid="32"/>
                                        </p:tgtEl>
                                      </p:cBhvr>
                                    </p:animEffect>
                                  </p:childTnLst>
                                </p:cTn>
                              </p:par>
                            </p:childTnLst>
                          </p:cTn>
                        </p:par>
                        <p:par>
                          <p:cTn id="104" fill="hold">
                            <p:stCondLst>
                              <p:cond delay="11000"/>
                            </p:stCondLst>
                            <p:childTnLst>
                              <p:par>
                                <p:cTn id="105" presetID="22" presetClass="entr" presetSubtype="4" fill="hold"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wipe(down)">
                                      <p:cBhvr>
                                        <p:cTn id="107" dur="500"/>
                                        <p:tgtEl>
                                          <p:spTgt spid="13"/>
                                        </p:tgtEl>
                                      </p:cBhvr>
                                    </p:animEffect>
                                  </p:childTnLst>
                                </p:cTn>
                              </p:par>
                              <p:par>
                                <p:cTn id="108" presetID="22" presetClass="entr" presetSubtype="8" fill="hold" grpId="0" nodeType="withEffect">
                                  <p:stCondLst>
                                    <p:cond delay="500"/>
                                  </p:stCondLst>
                                  <p:childTnLst>
                                    <p:set>
                                      <p:cBhvr>
                                        <p:cTn id="109" dur="1" fill="hold">
                                          <p:stCondLst>
                                            <p:cond delay="0"/>
                                          </p:stCondLst>
                                        </p:cTn>
                                        <p:tgtEl>
                                          <p:spTgt spid="39"/>
                                        </p:tgtEl>
                                        <p:attrNameLst>
                                          <p:attrName>style.visibility</p:attrName>
                                        </p:attrNameLst>
                                      </p:cBhvr>
                                      <p:to>
                                        <p:strVal val="visible"/>
                                      </p:to>
                                    </p:set>
                                    <p:animEffect transition="in" filter="wipe(left)">
                                      <p:cBhvr>
                                        <p:cTn id="110" dur="500"/>
                                        <p:tgtEl>
                                          <p:spTgt spid="39"/>
                                        </p:tgtEl>
                                      </p:cBhvr>
                                    </p:animEffect>
                                  </p:childTnLst>
                                </p:cTn>
                              </p:par>
                              <p:par>
                                <p:cTn id="111" presetID="22" presetClass="entr" presetSubtype="8" fill="hold" grpId="0" nodeType="withEffect">
                                  <p:stCondLst>
                                    <p:cond delay="500"/>
                                  </p:stCondLst>
                                  <p:childTnLst>
                                    <p:set>
                                      <p:cBhvr>
                                        <p:cTn id="112" dur="1" fill="hold">
                                          <p:stCondLst>
                                            <p:cond delay="0"/>
                                          </p:stCondLst>
                                        </p:cTn>
                                        <p:tgtEl>
                                          <p:spTgt spid="37"/>
                                        </p:tgtEl>
                                        <p:attrNameLst>
                                          <p:attrName>style.visibility</p:attrName>
                                        </p:attrNameLst>
                                      </p:cBhvr>
                                      <p:to>
                                        <p:strVal val="visible"/>
                                      </p:to>
                                    </p:set>
                                    <p:animEffect transition="in" filter="wipe(left)">
                                      <p:cBhvr>
                                        <p:cTn id="113" dur="500"/>
                                        <p:tgtEl>
                                          <p:spTgt spid="37"/>
                                        </p:tgtEl>
                                      </p:cBhvr>
                                    </p:animEffect>
                                  </p:childTnLst>
                                </p:cTn>
                              </p:par>
                              <p:par>
                                <p:cTn id="114" presetID="22" presetClass="entr" presetSubtype="8" fill="hold" grpId="0" nodeType="withEffect">
                                  <p:stCondLst>
                                    <p:cond delay="500"/>
                                  </p:stCondLst>
                                  <p:childTnLst>
                                    <p:set>
                                      <p:cBhvr>
                                        <p:cTn id="115" dur="1" fill="hold">
                                          <p:stCondLst>
                                            <p:cond delay="0"/>
                                          </p:stCondLst>
                                        </p:cTn>
                                        <p:tgtEl>
                                          <p:spTgt spid="38"/>
                                        </p:tgtEl>
                                        <p:attrNameLst>
                                          <p:attrName>style.visibility</p:attrName>
                                        </p:attrNameLst>
                                      </p:cBhvr>
                                      <p:to>
                                        <p:strVal val="visible"/>
                                      </p:to>
                                    </p:set>
                                    <p:animEffect transition="in" filter="wipe(left)">
                                      <p:cBhvr>
                                        <p:cTn id="116" dur="500"/>
                                        <p:tgtEl>
                                          <p:spTgt spid="38"/>
                                        </p:tgtEl>
                                      </p:cBhvr>
                                    </p:animEffect>
                                  </p:childTnLst>
                                </p:cTn>
                              </p:par>
                              <p:par>
                                <p:cTn id="117" presetID="22" presetClass="entr" presetSubtype="8" fill="hold" grpId="0" nodeType="withEffect">
                                  <p:stCondLst>
                                    <p:cond delay="500"/>
                                  </p:stCondLst>
                                  <p:childTnLst>
                                    <p:set>
                                      <p:cBhvr>
                                        <p:cTn id="118" dur="1" fill="hold">
                                          <p:stCondLst>
                                            <p:cond delay="0"/>
                                          </p:stCondLst>
                                        </p:cTn>
                                        <p:tgtEl>
                                          <p:spTgt spid="40"/>
                                        </p:tgtEl>
                                        <p:attrNameLst>
                                          <p:attrName>style.visibility</p:attrName>
                                        </p:attrNameLst>
                                      </p:cBhvr>
                                      <p:to>
                                        <p:strVal val="visible"/>
                                      </p:to>
                                    </p:set>
                                    <p:animEffect transition="in" filter="wipe(left)">
                                      <p:cBhvr>
                                        <p:cTn id="119" dur="500"/>
                                        <p:tgtEl>
                                          <p:spTgt spid="40"/>
                                        </p:tgtEl>
                                      </p:cBhvr>
                                    </p:animEffect>
                                  </p:childTnLst>
                                </p:cTn>
                              </p:par>
                              <p:par>
                                <p:cTn id="120" presetID="2" presetClass="entr" presetSubtype="4" fill="hold" grpId="0" nodeType="withEffect">
                                  <p:stCondLst>
                                    <p:cond delay="1000"/>
                                  </p:stCondLst>
                                  <p:childTnLst>
                                    <p:set>
                                      <p:cBhvr>
                                        <p:cTn id="121" dur="1" fill="hold">
                                          <p:stCondLst>
                                            <p:cond delay="0"/>
                                          </p:stCondLst>
                                        </p:cTn>
                                        <p:tgtEl>
                                          <p:spTgt spid="41"/>
                                        </p:tgtEl>
                                        <p:attrNameLst>
                                          <p:attrName>style.visibility</p:attrName>
                                        </p:attrNameLst>
                                      </p:cBhvr>
                                      <p:to>
                                        <p:strVal val="visible"/>
                                      </p:to>
                                    </p:set>
                                    <p:anim calcmode="lin" valueType="num">
                                      <p:cBhvr additive="base">
                                        <p:cTn id="122" dur="500" fill="hold"/>
                                        <p:tgtEl>
                                          <p:spTgt spid="41"/>
                                        </p:tgtEl>
                                        <p:attrNameLst>
                                          <p:attrName>ppt_x</p:attrName>
                                        </p:attrNameLst>
                                      </p:cBhvr>
                                      <p:tavLst>
                                        <p:tav tm="0">
                                          <p:val>
                                            <p:strVal val="#ppt_x"/>
                                          </p:val>
                                        </p:tav>
                                        <p:tav tm="100000">
                                          <p:val>
                                            <p:strVal val="#ppt_x"/>
                                          </p:val>
                                        </p:tav>
                                      </p:tavLst>
                                    </p:anim>
                                    <p:anim calcmode="lin" valueType="num">
                                      <p:cBhvr additive="base">
                                        <p:cTn id="12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Graphic spid="7" grpId="0">
        <p:bldSub>
          <a:bldChart bld="category"/>
        </p:bldSub>
      </p:bldGraphic>
      <p:bldP spid="8" grpId="0"/>
      <p:bldP spid="9" grpId="0"/>
      <p:bldP spid="10" grpId="0"/>
      <p:bldP spid="11" grpId="0"/>
      <p:bldP spid="25" grpId="0" animBg="1"/>
      <p:bldP spid="26" grpId="0" animBg="1"/>
      <p:bldP spid="27" grpId="0" animBg="1"/>
      <p:bldP spid="28" grpId="0" animBg="1"/>
      <p:bldP spid="29" grpId="0" animBg="1"/>
      <p:bldP spid="30" grpId="0" animBg="1"/>
      <p:bldP spid="31" grpId="0" animBg="1"/>
      <p:bldP spid="32" grpId="0" animBg="1"/>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879879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moa Colored">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4004</TotalTime>
  <Words>195</Words>
  <Application>Microsoft Office PowerPoint</Application>
  <PresentationFormat>宽屏</PresentationFormat>
  <Paragraphs>28</Paragraphs>
  <Slides>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vt:i4>
      </vt:variant>
    </vt:vector>
  </HeadingPairs>
  <TitlesOfParts>
    <vt:vector size="13" baseType="lpstr">
      <vt:lpstr>Meiryo</vt:lpstr>
      <vt:lpstr>Open Sans Light</vt:lpstr>
      <vt:lpstr>宋体</vt:lpstr>
      <vt:lpstr>微软雅黑</vt:lpstr>
      <vt:lpstr>Arial</vt:lpstr>
      <vt:lpstr>Calibri</vt:lpstr>
      <vt:lpstr>Calibri Light</vt:lpstr>
      <vt:lpstr>FontAwesome</vt:lpstr>
      <vt:lpstr>Roboto</vt:lpstr>
      <vt:lpstr>Office Theme</vt:lpstr>
      <vt:lpstr>1_Office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ypppt</cp:lastModifiedBy>
  <cp:revision>331</cp:revision>
  <dcterms:created xsi:type="dcterms:W3CDTF">2015-01-13T04:39:54Z</dcterms:created>
  <dcterms:modified xsi:type="dcterms:W3CDTF">2016-12-15T02:33:46Z</dcterms:modified>
</cp:coreProperties>
</file>