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6" r:id="rId2"/>
    <p:sldMasterId id="2147483699" r:id="rId3"/>
  </p:sldMasterIdLst>
  <p:notesMasterIdLst>
    <p:notesMasterId r:id="rId35"/>
  </p:notesMasterIdLst>
  <p:sldIdLst>
    <p:sldId id="323" r:id="rId4"/>
    <p:sldId id="320" r:id="rId5"/>
    <p:sldId id="265" r:id="rId6"/>
    <p:sldId id="293" r:id="rId7"/>
    <p:sldId id="317" r:id="rId8"/>
    <p:sldId id="316" r:id="rId9"/>
    <p:sldId id="315" r:id="rId10"/>
    <p:sldId id="312" r:id="rId11"/>
    <p:sldId id="313" r:id="rId12"/>
    <p:sldId id="273" r:id="rId13"/>
    <p:sldId id="274" r:id="rId14"/>
    <p:sldId id="277" r:id="rId15"/>
    <p:sldId id="302" r:id="rId16"/>
    <p:sldId id="281" r:id="rId17"/>
    <p:sldId id="278" r:id="rId18"/>
    <p:sldId id="294" r:id="rId19"/>
    <p:sldId id="314" r:id="rId20"/>
    <p:sldId id="287" r:id="rId21"/>
    <p:sldId id="282" r:id="rId22"/>
    <p:sldId id="300" r:id="rId23"/>
    <p:sldId id="309" r:id="rId24"/>
    <p:sldId id="319" r:id="rId25"/>
    <p:sldId id="310" r:id="rId26"/>
    <p:sldId id="305" r:id="rId27"/>
    <p:sldId id="299" r:id="rId28"/>
    <p:sldId id="318" r:id="rId29"/>
    <p:sldId id="267" r:id="rId30"/>
    <p:sldId id="321" r:id="rId31"/>
    <p:sldId id="303" r:id="rId32"/>
    <p:sldId id="322" r:id="rId33"/>
    <p:sldId id="324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4848"/>
    <a:srgbClr val="414A59"/>
    <a:srgbClr val="FB6362"/>
    <a:srgbClr val="B64645"/>
    <a:srgbClr val="3C6CDE"/>
    <a:srgbClr val="6BB5F4"/>
    <a:srgbClr val="59CBC7"/>
    <a:srgbClr val="349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34783" autoAdjust="0"/>
  </p:normalViewPr>
  <p:slideViewPr>
    <p:cSldViewPr snapToGrid="0" showGuides="1">
      <p:cViewPr varScale="1">
        <p:scale>
          <a:sx n="116" d="100"/>
          <a:sy n="116" d="100"/>
        </p:scale>
        <p:origin x="390" y="10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555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13C-4A64-B572-B2E280EDFBE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13C-4A64-B572-B2E280EDFBEE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13C-4A64-B572-B2E280EDFBEE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13C-4A64-B572-B2E280EDFBEE}"/>
              </c:ext>
            </c:extLst>
          </c:dPt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13C-4A64-B572-B2E280EDFBEE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13C-4A64-B572-B2E280EDFBE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0.65</c:v>
                </c:pt>
                <c:pt idx="1">
                  <c:v>0.35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13C-4A64-B572-B2E280EDFBE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813C-4A64-B572-B2E280EDFBE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813C-4A64-B572-B2E280EDFBE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813C-4A64-B572-B2E280EDFBE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813C-4A64-B572-B2E280EDFBEE}"/>
              </c:ext>
            </c:extLst>
          </c:dPt>
          <c:dLbls>
            <c:dLbl>
              <c:idx val="0"/>
              <c:layout>
                <c:manualLayout>
                  <c:x val="-0.21358728595648388"/>
                  <c:y val="-0.1575783110018582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accent3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813C-4A64-B572-B2E280EDFBEE}"/>
                </c:ext>
                <c:ext xmlns:c15="http://schemas.microsoft.com/office/drawing/2012/chart" uri="{CE6537A1-D6FC-4f65-9D91-7224C49458BB}">
                  <c15:layout>
                    <c:manualLayout>
                      <c:w val="0.56868750988498706"/>
                      <c:h val="0.46647760697285034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0.65</c:v>
                </c:pt>
                <c:pt idx="1">
                  <c:v>0.35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813C-4A64-B572-B2E280EDFB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716-4F93-AFC3-CB9EBBB36845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716-4F93-AFC3-CB9EBBB36845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716-4F93-AFC3-CB9EBBB36845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716-4F93-AFC3-CB9EBBB36845}"/>
              </c:ext>
            </c:extLst>
          </c:dPt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716-4F93-AFC3-CB9EBBB36845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716-4F93-AFC3-CB9EBBB3684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0.65</c:v>
                </c:pt>
                <c:pt idx="1">
                  <c:v>0.35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716-4F93-AFC3-CB9EBBB3684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F716-4F93-AFC3-CB9EBBB36845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F716-4F93-AFC3-CB9EBBB3684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F716-4F93-AFC3-CB9EBBB3684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F716-4F93-AFC3-CB9EBBB36845}"/>
              </c:ext>
            </c:extLst>
          </c:dPt>
          <c:dLbls>
            <c:dLbl>
              <c:idx val="0"/>
              <c:layout>
                <c:manualLayout>
                  <c:x val="-0.19086523425898558"/>
                  <c:y val="-6.48852942163936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accent3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F716-4F93-AFC3-CB9EBBB36845}"/>
                </c:ext>
                <c:ext xmlns:c15="http://schemas.microsoft.com/office/drawing/2012/chart" uri="{CE6537A1-D6FC-4f65-9D91-7224C49458BB}">
                  <c15:layout>
                    <c:manualLayout>
                      <c:w val="0.56868750988498706"/>
                      <c:h val="0.46647760697285034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0.55000000000000004</c:v>
                </c:pt>
                <c:pt idx="1">
                  <c:v>0.45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F716-4F93-AFC3-CB9EBBB368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EDF-4748-A7BC-978349CCF0B3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EDF-4748-A7BC-978349CCF0B3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EDF-4748-A7BC-978349CCF0B3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EDF-4748-A7BC-978349CCF0B3}"/>
              </c:ext>
            </c:extLst>
          </c:dPt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EDF-4748-A7BC-978349CCF0B3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EDF-4748-A7BC-978349CCF0B3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0.65</c:v>
                </c:pt>
                <c:pt idx="1">
                  <c:v>0.35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2EDF-4748-A7BC-978349CCF0B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2EDF-4748-A7BC-978349CCF0B3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2EDF-4748-A7BC-978349CCF0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2EDF-4748-A7BC-978349CCF0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2EDF-4748-A7BC-978349CCF0B3}"/>
              </c:ext>
            </c:extLst>
          </c:dPt>
          <c:dLbls>
            <c:dLbl>
              <c:idx val="0"/>
              <c:layout>
                <c:manualLayout>
                  <c:x val="-0.19086523425898563"/>
                  <c:y val="-0.1900208668767708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accent3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2EDF-4748-A7BC-978349CCF0B3}"/>
                </c:ext>
                <c:ext xmlns:c15="http://schemas.microsoft.com/office/drawing/2012/chart" uri="{CE6537A1-D6FC-4f65-9D91-7224C49458BB}">
                  <c15:layout>
                    <c:manualLayout>
                      <c:w val="0.56868750988498706"/>
                      <c:h val="0.46647760697285034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0.7</c:v>
                </c:pt>
                <c:pt idx="1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2EDF-4748-A7BC-978349CCF0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36B-4914-A667-C0E22982541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36B-4914-A667-C0E229825418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36B-4914-A667-C0E229825418}"/>
              </c:ext>
            </c:extLst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36B-4914-A667-C0E229825418}"/>
              </c:ext>
            </c:extLst>
          </c:dPt>
          <c:dLbls>
            <c:dLbl>
              <c:idx val="0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36B-4914-A667-C0E229825418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736B-4914-A667-C0E22982541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0.65</c:v>
                </c:pt>
                <c:pt idx="1">
                  <c:v>0.35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36B-4914-A667-C0E22982541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736B-4914-A667-C0E22982541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736B-4914-A667-C0E22982541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736B-4914-A667-C0E22982541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736B-4914-A667-C0E229825418}"/>
              </c:ext>
            </c:extLst>
          </c:dPt>
          <c:dLbls>
            <c:dLbl>
              <c:idx val="0"/>
              <c:layout>
                <c:manualLayout>
                  <c:x val="-0.21813169629598353"/>
                  <c:y val="6.025027844398349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accent3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736B-4914-A667-C0E229825418}"/>
                </c:ext>
                <c:ext xmlns:c15="http://schemas.microsoft.com/office/drawing/2012/chart" uri="{CE6537A1-D6FC-4f65-9D91-7224C49458BB}">
                  <c15:layout>
                    <c:manualLayout>
                      <c:w val="0.56868750988498706"/>
                      <c:h val="0.46647760697285034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0.45</c:v>
                </c:pt>
                <c:pt idx="1">
                  <c:v>0.55000000000000004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736B-4914-A667-C0E2298254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5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88E-4DDB-BBDC-33FD245E8B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overlap val="14"/>
        <c:axId val="317726624"/>
        <c:axId val="317727184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列1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Sheet1!$A$2:$A$13</c15:sqref>
                        </c15:formulaRef>
                      </c:ext>
                    </c:extLst>
                    <c:strCache>
                      <c:ptCount val="12"/>
                      <c:pt idx="0">
                        <c:v>Q1</c:v>
                      </c:pt>
                      <c:pt idx="1">
                        <c:v>Q2</c:v>
                      </c:pt>
                      <c:pt idx="2">
                        <c:v>Q3</c:v>
                      </c:pt>
                      <c:pt idx="3">
                        <c:v>Q4</c:v>
                      </c:pt>
                      <c:pt idx="4">
                        <c:v>Q5</c:v>
                      </c:pt>
                      <c:pt idx="5">
                        <c:v>Q6</c:v>
                      </c:pt>
                      <c:pt idx="6">
                        <c:v>Q7</c:v>
                      </c:pt>
                      <c:pt idx="7">
                        <c:v>Q8</c:v>
                      </c:pt>
                      <c:pt idx="8">
                        <c:v>Q9</c:v>
                      </c:pt>
                      <c:pt idx="9">
                        <c:v>Q10</c:v>
                      </c:pt>
                      <c:pt idx="10">
                        <c:v>Q11</c:v>
                      </c:pt>
                      <c:pt idx="11">
                        <c:v>Q12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Sheet1!$C$2:$C$13</c15:sqref>
                        </c15:formulaRef>
                      </c:ext>
                    </c:extLst>
                    <c:numCache>
                      <c:formatCode>General</c:formatCode>
                      <c:ptCount val="12"/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1-D88E-4DDB-BBDC-33FD245E8B34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列2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Sheet1!$A$2:$A$13</c15:sqref>
                        </c15:formulaRef>
                      </c:ext>
                    </c:extLst>
                    <c:strCache>
                      <c:ptCount val="12"/>
                      <c:pt idx="0">
                        <c:v>Q1</c:v>
                      </c:pt>
                      <c:pt idx="1">
                        <c:v>Q2</c:v>
                      </c:pt>
                      <c:pt idx="2">
                        <c:v>Q3</c:v>
                      </c:pt>
                      <c:pt idx="3">
                        <c:v>Q4</c:v>
                      </c:pt>
                      <c:pt idx="4">
                        <c:v>Q5</c:v>
                      </c:pt>
                      <c:pt idx="5">
                        <c:v>Q6</c:v>
                      </c:pt>
                      <c:pt idx="6">
                        <c:v>Q7</c:v>
                      </c:pt>
                      <c:pt idx="7">
                        <c:v>Q8</c:v>
                      </c:pt>
                      <c:pt idx="8">
                        <c:v>Q9</c:v>
                      </c:pt>
                      <c:pt idx="9">
                        <c:v>Q10</c:v>
                      </c:pt>
                      <c:pt idx="10">
                        <c:v>Q11</c:v>
                      </c:pt>
                      <c:pt idx="11">
                        <c:v>Q12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Sheet1!$D$2:$D$13</c15:sqref>
                        </c15:formulaRef>
                      </c:ext>
                    </c:extLst>
                    <c:numCache>
                      <c:formatCode>General</c:formatCode>
                      <c:ptCount val="12"/>
                    </c:numCache>
                  </c:numRef>
                </c:val>
                <c:extLst xmlns:c16r2="http://schemas.microsoft.com/office/drawing/2015/06/chart" xmlns:c15="http://schemas.microsoft.com/office/drawing/2012/chart">
                  <c:ext xmlns:c16="http://schemas.microsoft.com/office/drawing/2014/chart" uri="{C3380CC4-5D6E-409C-BE32-E72D297353CC}">
                    <c16:uniqueId val="{00000002-D88E-4DDB-BBDC-33FD245E8B34}"/>
                  </c:ext>
                </c:extLst>
              </c15:ser>
            </c15:filteredBarSeries>
          </c:ext>
        </c:extLst>
      </c:barChart>
      <c:catAx>
        <c:axId val="317726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17727184"/>
        <c:crosses val="autoZero"/>
        <c:auto val="1"/>
        <c:lblAlgn val="ctr"/>
        <c:lblOffset val="100"/>
        <c:noMultiLvlLbl val="0"/>
      </c:catAx>
      <c:valAx>
        <c:axId val="3177271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17726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3265B4-CD0D-4543-8E9E-6FB20443F530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7B04E-F35F-411E-907F-A64B4026CB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287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0536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918316"/>
          </a:xfrm>
          <a:custGeom>
            <a:avLst/>
            <a:gdLst>
              <a:gd name="connsiteX0" fmla="*/ 0 w 12192000"/>
              <a:gd name="connsiteY0" fmla="*/ 0 h 6918316"/>
              <a:gd name="connsiteX1" fmla="*/ 12192000 w 12192000"/>
              <a:gd name="connsiteY1" fmla="*/ 0 h 6918316"/>
              <a:gd name="connsiteX2" fmla="*/ 12192000 w 12192000"/>
              <a:gd name="connsiteY2" fmla="*/ 6918316 h 6918316"/>
              <a:gd name="connsiteX3" fmla="*/ 0 w 12192000"/>
              <a:gd name="connsiteY3" fmla="*/ 3651480 h 6918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918316">
                <a:moveTo>
                  <a:pt x="0" y="0"/>
                </a:moveTo>
                <a:lnTo>
                  <a:pt x="12192000" y="0"/>
                </a:lnTo>
                <a:lnTo>
                  <a:pt x="12192000" y="6918316"/>
                </a:lnTo>
                <a:lnTo>
                  <a:pt x="0" y="365148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67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810883"/>
            <a:ext cx="12192000" cy="5745192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>
            <a:spLocks/>
          </p:cNvSpPr>
          <p:nvPr userDrawn="1"/>
        </p:nvSpPr>
        <p:spPr bwMode="auto">
          <a:xfrm>
            <a:off x="11453566" y="91345"/>
            <a:ext cx="395925" cy="460377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1347983" y="520944"/>
            <a:ext cx="6070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accent3"/>
                </a:solidFill>
              </a:rPr>
              <a:t>LOGO</a:t>
            </a:r>
            <a:endParaRPr lang="zh-CN" altLang="en-US" sz="1400" dirty="0">
              <a:solidFill>
                <a:schemeClr val="accent3"/>
              </a:solidFill>
            </a:endParaRPr>
          </a:p>
        </p:txBody>
      </p:sp>
      <p:sp>
        <p:nvSpPr>
          <p:cNvPr id="13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317625" y="1333500"/>
            <a:ext cx="2528888" cy="1503363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4" name="图片占位符 9"/>
          <p:cNvSpPr>
            <a:spLocks noGrp="1"/>
          </p:cNvSpPr>
          <p:nvPr>
            <p:ph type="pic" sz="quarter" idx="11"/>
          </p:nvPr>
        </p:nvSpPr>
        <p:spPr>
          <a:xfrm>
            <a:off x="4831275" y="1344821"/>
            <a:ext cx="2528888" cy="1503363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5" name="图片占位符 9"/>
          <p:cNvSpPr>
            <a:spLocks noGrp="1"/>
          </p:cNvSpPr>
          <p:nvPr>
            <p:ph type="pic" sz="quarter" idx="12"/>
          </p:nvPr>
        </p:nvSpPr>
        <p:spPr>
          <a:xfrm>
            <a:off x="8344925" y="1333500"/>
            <a:ext cx="2528888" cy="1503363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39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810883"/>
            <a:ext cx="12192000" cy="5745192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>
            <a:spLocks/>
          </p:cNvSpPr>
          <p:nvPr userDrawn="1"/>
        </p:nvSpPr>
        <p:spPr bwMode="auto">
          <a:xfrm>
            <a:off x="11453566" y="91345"/>
            <a:ext cx="395925" cy="460377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1347983" y="520944"/>
            <a:ext cx="6070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accent3"/>
                </a:solidFill>
              </a:rPr>
              <a:t>LOGO</a:t>
            </a:r>
            <a:endParaRPr lang="zh-CN" altLang="en-US" sz="1400" dirty="0">
              <a:solidFill>
                <a:schemeClr val="accent3"/>
              </a:solidFill>
            </a:endParaRPr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1016226" y="2773142"/>
            <a:ext cx="4972049" cy="2952750"/>
          </a:xfrm>
          <a:custGeom>
            <a:avLst/>
            <a:gdLst>
              <a:gd name="connsiteX0" fmla="*/ 0 w 4972049"/>
              <a:gd name="connsiteY0" fmla="*/ 0 h 2952750"/>
              <a:gd name="connsiteX1" fmla="*/ 4972049 w 4972049"/>
              <a:gd name="connsiteY1" fmla="*/ 0 h 2952750"/>
              <a:gd name="connsiteX2" fmla="*/ 4972049 w 4972049"/>
              <a:gd name="connsiteY2" fmla="*/ 2952750 h 2952750"/>
              <a:gd name="connsiteX3" fmla="*/ 0 w 4972049"/>
              <a:gd name="connsiteY3" fmla="*/ 2952750 h 29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2049" h="2952750">
                <a:moveTo>
                  <a:pt x="0" y="0"/>
                </a:moveTo>
                <a:lnTo>
                  <a:pt x="4972049" y="0"/>
                </a:lnTo>
                <a:lnTo>
                  <a:pt x="4972049" y="2952750"/>
                </a:lnTo>
                <a:lnTo>
                  <a:pt x="0" y="29527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72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810883"/>
            <a:ext cx="12192000" cy="5745192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>
            <a:spLocks/>
          </p:cNvSpPr>
          <p:nvPr userDrawn="1"/>
        </p:nvSpPr>
        <p:spPr bwMode="auto">
          <a:xfrm>
            <a:off x="11453566" y="91345"/>
            <a:ext cx="395925" cy="460377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1347983" y="520944"/>
            <a:ext cx="6070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accent3"/>
                </a:solidFill>
              </a:rPr>
              <a:t>LOGO</a:t>
            </a:r>
            <a:endParaRPr lang="zh-CN" altLang="en-US" sz="1400" dirty="0">
              <a:solidFill>
                <a:schemeClr val="accent3"/>
              </a:solidFill>
            </a:endParaRPr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5829300" y="1159833"/>
            <a:ext cx="1524000" cy="1524000"/>
          </a:xfrm>
          <a:custGeom>
            <a:avLst/>
            <a:gdLst>
              <a:gd name="connsiteX0" fmla="*/ 762000 w 1524000"/>
              <a:gd name="connsiteY0" fmla="*/ 0 h 1524000"/>
              <a:gd name="connsiteX1" fmla="*/ 1524000 w 1524000"/>
              <a:gd name="connsiteY1" fmla="*/ 762000 h 1524000"/>
              <a:gd name="connsiteX2" fmla="*/ 762000 w 1524000"/>
              <a:gd name="connsiteY2" fmla="*/ 1524000 h 1524000"/>
              <a:gd name="connsiteX3" fmla="*/ 0 w 1524000"/>
              <a:gd name="connsiteY3" fmla="*/ 762000 h 1524000"/>
              <a:gd name="connsiteX4" fmla="*/ 762000 w 1524000"/>
              <a:gd name="connsiteY4" fmla="*/ 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000" h="1524000">
                <a:moveTo>
                  <a:pt x="762000" y="0"/>
                </a:moveTo>
                <a:cubicBezTo>
                  <a:pt x="1182841" y="0"/>
                  <a:pt x="1524000" y="341159"/>
                  <a:pt x="1524000" y="762000"/>
                </a:cubicBezTo>
                <a:cubicBezTo>
                  <a:pt x="1524000" y="1182841"/>
                  <a:pt x="1182841" y="1524000"/>
                  <a:pt x="762000" y="1524000"/>
                </a:cubicBezTo>
                <a:cubicBezTo>
                  <a:pt x="341159" y="1524000"/>
                  <a:pt x="0" y="1182841"/>
                  <a:pt x="0" y="762000"/>
                </a:cubicBezTo>
                <a:cubicBezTo>
                  <a:pt x="0" y="341159"/>
                  <a:pt x="341159" y="0"/>
                  <a:pt x="762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1"/>
          </p:nvPr>
        </p:nvSpPr>
        <p:spPr>
          <a:xfrm>
            <a:off x="4962525" y="2955295"/>
            <a:ext cx="1524000" cy="1524000"/>
          </a:xfrm>
          <a:custGeom>
            <a:avLst/>
            <a:gdLst>
              <a:gd name="connsiteX0" fmla="*/ 762000 w 1524000"/>
              <a:gd name="connsiteY0" fmla="*/ 0 h 1524000"/>
              <a:gd name="connsiteX1" fmla="*/ 1524000 w 1524000"/>
              <a:gd name="connsiteY1" fmla="*/ 762000 h 1524000"/>
              <a:gd name="connsiteX2" fmla="*/ 762000 w 1524000"/>
              <a:gd name="connsiteY2" fmla="*/ 1524000 h 1524000"/>
              <a:gd name="connsiteX3" fmla="*/ 0 w 1524000"/>
              <a:gd name="connsiteY3" fmla="*/ 762000 h 1524000"/>
              <a:gd name="connsiteX4" fmla="*/ 762000 w 1524000"/>
              <a:gd name="connsiteY4" fmla="*/ 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000" h="1524000">
                <a:moveTo>
                  <a:pt x="762000" y="0"/>
                </a:moveTo>
                <a:cubicBezTo>
                  <a:pt x="1182841" y="0"/>
                  <a:pt x="1524000" y="341159"/>
                  <a:pt x="1524000" y="762000"/>
                </a:cubicBezTo>
                <a:cubicBezTo>
                  <a:pt x="1524000" y="1182841"/>
                  <a:pt x="1182841" y="1524000"/>
                  <a:pt x="762000" y="1524000"/>
                </a:cubicBezTo>
                <a:cubicBezTo>
                  <a:pt x="341159" y="1524000"/>
                  <a:pt x="0" y="1182841"/>
                  <a:pt x="0" y="762000"/>
                </a:cubicBezTo>
                <a:cubicBezTo>
                  <a:pt x="0" y="341159"/>
                  <a:pt x="341159" y="0"/>
                  <a:pt x="762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2"/>
          </p:nvPr>
        </p:nvSpPr>
        <p:spPr>
          <a:xfrm>
            <a:off x="5829300" y="4750758"/>
            <a:ext cx="1524000" cy="1524000"/>
          </a:xfrm>
          <a:custGeom>
            <a:avLst/>
            <a:gdLst>
              <a:gd name="connsiteX0" fmla="*/ 762000 w 1524000"/>
              <a:gd name="connsiteY0" fmla="*/ 0 h 1524000"/>
              <a:gd name="connsiteX1" fmla="*/ 1524000 w 1524000"/>
              <a:gd name="connsiteY1" fmla="*/ 762000 h 1524000"/>
              <a:gd name="connsiteX2" fmla="*/ 762000 w 1524000"/>
              <a:gd name="connsiteY2" fmla="*/ 1524000 h 1524000"/>
              <a:gd name="connsiteX3" fmla="*/ 0 w 1524000"/>
              <a:gd name="connsiteY3" fmla="*/ 762000 h 1524000"/>
              <a:gd name="connsiteX4" fmla="*/ 762000 w 1524000"/>
              <a:gd name="connsiteY4" fmla="*/ 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000" h="1524000">
                <a:moveTo>
                  <a:pt x="762000" y="0"/>
                </a:moveTo>
                <a:cubicBezTo>
                  <a:pt x="1182841" y="0"/>
                  <a:pt x="1524000" y="341159"/>
                  <a:pt x="1524000" y="762000"/>
                </a:cubicBezTo>
                <a:cubicBezTo>
                  <a:pt x="1524000" y="1182841"/>
                  <a:pt x="1182841" y="1524000"/>
                  <a:pt x="762000" y="1524000"/>
                </a:cubicBezTo>
                <a:cubicBezTo>
                  <a:pt x="341159" y="1524000"/>
                  <a:pt x="0" y="1182841"/>
                  <a:pt x="0" y="762000"/>
                </a:cubicBezTo>
                <a:cubicBezTo>
                  <a:pt x="0" y="341159"/>
                  <a:pt x="341159" y="0"/>
                  <a:pt x="762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12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810883"/>
            <a:ext cx="12192000" cy="5745192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>
            <a:spLocks/>
          </p:cNvSpPr>
          <p:nvPr userDrawn="1"/>
        </p:nvSpPr>
        <p:spPr bwMode="auto">
          <a:xfrm>
            <a:off x="11453566" y="91345"/>
            <a:ext cx="395925" cy="460377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1347983" y="520944"/>
            <a:ext cx="6070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accent3"/>
                </a:solidFill>
              </a:rPr>
              <a:t>LOGO</a:t>
            </a:r>
            <a:endParaRPr lang="zh-CN" altLang="en-US" sz="1400" dirty="0">
              <a:solidFill>
                <a:schemeClr val="accent3"/>
              </a:solidFill>
            </a:endParaRPr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0"/>
          </p:nvPr>
        </p:nvSpPr>
        <p:spPr>
          <a:xfrm>
            <a:off x="800100" y="1562099"/>
            <a:ext cx="1552576" cy="1552576"/>
          </a:xfrm>
          <a:custGeom>
            <a:avLst/>
            <a:gdLst>
              <a:gd name="connsiteX0" fmla="*/ 776288 w 1552576"/>
              <a:gd name="connsiteY0" fmla="*/ 0 h 1552576"/>
              <a:gd name="connsiteX1" fmla="*/ 1552576 w 1552576"/>
              <a:gd name="connsiteY1" fmla="*/ 776288 h 1552576"/>
              <a:gd name="connsiteX2" fmla="*/ 776288 w 1552576"/>
              <a:gd name="connsiteY2" fmla="*/ 1552576 h 1552576"/>
              <a:gd name="connsiteX3" fmla="*/ 0 w 1552576"/>
              <a:gd name="connsiteY3" fmla="*/ 776288 h 1552576"/>
              <a:gd name="connsiteX4" fmla="*/ 776288 w 1552576"/>
              <a:gd name="connsiteY4" fmla="*/ 0 h 155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2576" h="1552576">
                <a:moveTo>
                  <a:pt x="776288" y="0"/>
                </a:moveTo>
                <a:cubicBezTo>
                  <a:pt x="1205020" y="0"/>
                  <a:pt x="1552576" y="347556"/>
                  <a:pt x="1552576" y="776288"/>
                </a:cubicBezTo>
                <a:cubicBezTo>
                  <a:pt x="1552576" y="1205020"/>
                  <a:pt x="1205020" y="1552576"/>
                  <a:pt x="776288" y="1552576"/>
                </a:cubicBezTo>
                <a:cubicBezTo>
                  <a:pt x="347556" y="1552576"/>
                  <a:pt x="0" y="1205020"/>
                  <a:pt x="0" y="776288"/>
                </a:cubicBezTo>
                <a:cubicBezTo>
                  <a:pt x="0" y="347556"/>
                  <a:pt x="347556" y="0"/>
                  <a:pt x="7762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1" name="图片占位符 20"/>
          <p:cNvSpPr>
            <a:spLocks noGrp="1"/>
          </p:cNvSpPr>
          <p:nvPr>
            <p:ph type="pic" sz="quarter" idx="11"/>
          </p:nvPr>
        </p:nvSpPr>
        <p:spPr>
          <a:xfrm>
            <a:off x="6391273" y="1562098"/>
            <a:ext cx="1552576" cy="1552576"/>
          </a:xfrm>
          <a:custGeom>
            <a:avLst/>
            <a:gdLst>
              <a:gd name="connsiteX0" fmla="*/ 776288 w 1552576"/>
              <a:gd name="connsiteY0" fmla="*/ 0 h 1552576"/>
              <a:gd name="connsiteX1" fmla="*/ 1552576 w 1552576"/>
              <a:gd name="connsiteY1" fmla="*/ 776288 h 1552576"/>
              <a:gd name="connsiteX2" fmla="*/ 776288 w 1552576"/>
              <a:gd name="connsiteY2" fmla="*/ 1552576 h 1552576"/>
              <a:gd name="connsiteX3" fmla="*/ 0 w 1552576"/>
              <a:gd name="connsiteY3" fmla="*/ 776288 h 1552576"/>
              <a:gd name="connsiteX4" fmla="*/ 776288 w 1552576"/>
              <a:gd name="connsiteY4" fmla="*/ 0 h 155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2576" h="1552576">
                <a:moveTo>
                  <a:pt x="776288" y="0"/>
                </a:moveTo>
                <a:cubicBezTo>
                  <a:pt x="1205020" y="0"/>
                  <a:pt x="1552576" y="347556"/>
                  <a:pt x="1552576" y="776288"/>
                </a:cubicBezTo>
                <a:cubicBezTo>
                  <a:pt x="1552576" y="1205020"/>
                  <a:pt x="1205020" y="1552576"/>
                  <a:pt x="776288" y="1552576"/>
                </a:cubicBezTo>
                <a:cubicBezTo>
                  <a:pt x="347556" y="1552576"/>
                  <a:pt x="0" y="1205020"/>
                  <a:pt x="0" y="776288"/>
                </a:cubicBezTo>
                <a:cubicBezTo>
                  <a:pt x="0" y="347556"/>
                  <a:pt x="347556" y="0"/>
                  <a:pt x="7762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2"/>
          </p:nvPr>
        </p:nvSpPr>
        <p:spPr>
          <a:xfrm>
            <a:off x="800099" y="3990806"/>
            <a:ext cx="1552576" cy="1552576"/>
          </a:xfrm>
          <a:custGeom>
            <a:avLst/>
            <a:gdLst>
              <a:gd name="connsiteX0" fmla="*/ 776288 w 1552576"/>
              <a:gd name="connsiteY0" fmla="*/ 0 h 1552576"/>
              <a:gd name="connsiteX1" fmla="*/ 1552576 w 1552576"/>
              <a:gd name="connsiteY1" fmla="*/ 776288 h 1552576"/>
              <a:gd name="connsiteX2" fmla="*/ 776288 w 1552576"/>
              <a:gd name="connsiteY2" fmla="*/ 1552576 h 1552576"/>
              <a:gd name="connsiteX3" fmla="*/ 0 w 1552576"/>
              <a:gd name="connsiteY3" fmla="*/ 776288 h 1552576"/>
              <a:gd name="connsiteX4" fmla="*/ 776288 w 1552576"/>
              <a:gd name="connsiteY4" fmla="*/ 0 h 155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2576" h="1552576">
                <a:moveTo>
                  <a:pt x="776288" y="0"/>
                </a:moveTo>
                <a:cubicBezTo>
                  <a:pt x="1205020" y="0"/>
                  <a:pt x="1552576" y="347556"/>
                  <a:pt x="1552576" y="776288"/>
                </a:cubicBezTo>
                <a:cubicBezTo>
                  <a:pt x="1552576" y="1205020"/>
                  <a:pt x="1205020" y="1552576"/>
                  <a:pt x="776288" y="1552576"/>
                </a:cubicBezTo>
                <a:cubicBezTo>
                  <a:pt x="347556" y="1552576"/>
                  <a:pt x="0" y="1205020"/>
                  <a:pt x="0" y="776288"/>
                </a:cubicBezTo>
                <a:cubicBezTo>
                  <a:pt x="0" y="347556"/>
                  <a:pt x="347556" y="0"/>
                  <a:pt x="7762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图片占位符 22"/>
          <p:cNvSpPr>
            <a:spLocks noGrp="1"/>
          </p:cNvSpPr>
          <p:nvPr>
            <p:ph type="pic" sz="quarter" idx="13"/>
          </p:nvPr>
        </p:nvSpPr>
        <p:spPr>
          <a:xfrm>
            <a:off x="6391272" y="3990805"/>
            <a:ext cx="1552576" cy="1552576"/>
          </a:xfrm>
          <a:custGeom>
            <a:avLst/>
            <a:gdLst>
              <a:gd name="connsiteX0" fmla="*/ 776288 w 1552576"/>
              <a:gd name="connsiteY0" fmla="*/ 0 h 1552576"/>
              <a:gd name="connsiteX1" fmla="*/ 1552576 w 1552576"/>
              <a:gd name="connsiteY1" fmla="*/ 776288 h 1552576"/>
              <a:gd name="connsiteX2" fmla="*/ 776288 w 1552576"/>
              <a:gd name="connsiteY2" fmla="*/ 1552576 h 1552576"/>
              <a:gd name="connsiteX3" fmla="*/ 0 w 1552576"/>
              <a:gd name="connsiteY3" fmla="*/ 776288 h 1552576"/>
              <a:gd name="connsiteX4" fmla="*/ 776288 w 1552576"/>
              <a:gd name="connsiteY4" fmla="*/ 0 h 155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2576" h="1552576">
                <a:moveTo>
                  <a:pt x="776288" y="0"/>
                </a:moveTo>
                <a:cubicBezTo>
                  <a:pt x="1205020" y="0"/>
                  <a:pt x="1552576" y="347556"/>
                  <a:pt x="1552576" y="776288"/>
                </a:cubicBezTo>
                <a:cubicBezTo>
                  <a:pt x="1552576" y="1205020"/>
                  <a:pt x="1205020" y="1552576"/>
                  <a:pt x="776288" y="1552576"/>
                </a:cubicBezTo>
                <a:cubicBezTo>
                  <a:pt x="347556" y="1552576"/>
                  <a:pt x="0" y="1205020"/>
                  <a:pt x="0" y="776288"/>
                </a:cubicBezTo>
                <a:cubicBezTo>
                  <a:pt x="0" y="347556"/>
                  <a:pt x="347556" y="0"/>
                  <a:pt x="7762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46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810883"/>
            <a:ext cx="12192000" cy="5745192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>
            <a:spLocks/>
          </p:cNvSpPr>
          <p:nvPr userDrawn="1"/>
        </p:nvSpPr>
        <p:spPr bwMode="auto">
          <a:xfrm>
            <a:off x="11453566" y="91345"/>
            <a:ext cx="395925" cy="460377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1347983" y="520944"/>
            <a:ext cx="6070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accent3"/>
                </a:solidFill>
              </a:rPr>
              <a:t>LOGO</a:t>
            </a:r>
            <a:endParaRPr lang="zh-CN" altLang="en-US" sz="1400" dirty="0">
              <a:solidFill>
                <a:schemeClr val="accent3"/>
              </a:solidFill>
            </a:endParaRPr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0"/>
          </p:nvPr>
        </p:nvSpPr>
        <p:spPr>
          <a:xfrm>
            <a:off x="933450" y="1933575"/>
            <a:ext cx="1933575" cy="1162050"/>
          </a:xfrm>
          <a:custGeom>
            <a:avLst/>
            <a:gdLst>
              <a:gd name="connsiteX0" fmla="*/ 0 w 1933575"/>
              <a:gd name="connsiteY0" fmla="*/ 0 h 1162050"/>
              <a:gd name="connsiteX1" fmla="*/ 1933575 w 1933575"/>
              <a:gd name="connsiteY1" fmla="*/ 0 h 1162050"/>
              <a:gd name="connsiteX2" fmla="*/ 1933575 w 1933575"/>
              <a:gd name="connsiteY2" fmla="*/ 1162050 h 1162050"/>
              <a:gd name="connsiteX3" fmla="*/ 0 w 1933575"/>
              <a:gd name="connsiteY3" fmla="*/ 1162050 h 116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3575" h="1162050">
                <a:moveTo>
                  <a:pt x="0" y="0"/>
                </a:moveTo>
                <a:lnTo>
                  <a:pt x="1933575" y="0"/>
                </a:lnTo>
                <a:lnTo>
                  <a:pt x="1933575" y="1162050"/>
                </a:lnTo>
                <a:lnTo>
                  <a:pt x="0" y="11620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1"/>
          </p:nvPr>
        </p:nvSpPr>
        <p:spPr>
          <a:xfrm>
            <a:off x="3031330" y="1933575"/>
            <a:ext cx="1933575" cy="1162050"/>
          </a:xfrm>
          <a:custGeom>
            <a:avLst/>
            <a:gdLst>
              <a:gd name="connsiteX0" fmla="*/ 0 w 1933575"/>
              <a:gd name="connsiteY0" fmla="*/ 0 h 1162050"/>
              <a:gd name="connsiteX1" fmla="*/ 1933575 w 1933575"/>
              <a:gd name="connsiteY1" fmla="*/ 0 h 1162050"/>
              <a:gd name="connsiteX2" fmla="*/ 1933575 w 1933575"/>
              <a:gd name="connsiteY2" fmla="*/ 1162050 h 1162050"/>
              <a:gd name="connsiteX3" fmla="*/ 0 w 1933575"/>
              <a:gd name="connsiteY3" fmla="*/ 1162050 h 116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3575" h="1162050">
                <a:moveTo>
                  <a:pt x="0" y="0"/>
                </a:moveTo>
                <a:lnTo>
                  <a:pt x="1933575" y="0"/>
                </a:lnTo>
                <a:lnTo>
                  <a:pt x="1933575" y="1162050"/>
                </a:lnTo>
                <a:lnTo>
                  <a:pt x="0" y="11620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2"/>
          </p:nvPr>
        </p:nvSpPr>
        <p:spPr>
          <a:xfrm>
            <a:off x="5129211" y="1933575"/>
            <a:ext cx="1933575" cy="1162050"/>
          </a:xfrm>
          <a:custGeom>
            <a:avLst/>
            <a:gdLst>
              <a:gd name="connsiteX0" fmla="*/ 0 w 1933575"/>
              <a:gd name="connsiteY0" fmla="*/ 0 h 1162050"/>
              <a:gd name="connsiteX1" fmla="*/ 1933575 w 1933575"/>
              <a:gd name="connsiteY1" fmla="*/ 0 h 1162050"/>
              <a:gd name="connsiteX2" fmla="*/ 1933575 w 1933575"/>
              <a:gd name="connsiteY2" fmla="*/ 1162050 h 1162050"/>
              <a:gd name="connsiteX3" fmla="*/ 0 w 1933575"/>
              <a:gd name="connsiteY3" fmla="*/ 1162050 h 116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3575" h="1162050">
                <a:moveTo>
                  <a:pt x="0" y="0"/>
                </a:moveTo>
                <a:lnTo>
                  <a:pt x="1933575" y="0"/>
                </a:lnTo>
                <a:lnTo>
                  <a:pt x="1933575" y="1162050"/>
                </a:lnTo>
                <a:lnTo>
                  <a:pt x="0" y="11620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1" name="图片占位符 20"/>
          <p:cNvSpPr>
            <a:spLocks noGrp="1"/>
          </p:cNvSpPr>
          <p:nvPr>
            <p:ph type="pic" sz="quarter" idx="13"/>
          </p:nvPr>
        </p:nvSpPr>
        <p:spPr>
          <a:xfrm>
            <a:off x="7227093" y="1933575"/>
            <a:ext cx="1933575" cy="1162050"/>
          </a:xfrm>
          <a:custGeom>
            <a:avLst/>
            <a:gdLst>
              <a:gd name="connsiteX0" fmla="*/ 0 w 1933575"/>
              <a:gd name="connsiteY0" fmla="*/ 0 h 1162050"/>
              <a:gd name="connsiteX1" fmla="*/ 1933575 w 1933575"/>
              <a:gd name="connsiteY1" fmla="*/ 0 h 1162050"/>
              <a:gd name="connsiteX2" fmla="*/ 1933575 w 1933575"/>
              <a:gd name="connsiteY2" fmla="*/ 1162050 h 1162050"/>
              <a:gd name="connsiteX3" fmla="*/ 0 w 1933575"/>
              <a:gd name="connsiteY3" fmla="*/ 1162050 h 116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3575" h="1162050">
                <a:moveTo>
                  <a:pt x="0" y="0"/>
                </a:moveTo>
                <a:lnTo>
                  <a:pt x="1933575" y="0"/>
                </a:lnTo>
                <a:lnTo>
                  <a:pt x="1933575" y="1162050"/>
                </a:lnTo>
                <a:lnTo>
                  <a:pt x="0" y="11620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4"/>
          </p:nvPr>
        </p:nvSpPr>
        <p:spPr>
          <a:xfrm>
            <a:off x="9324975" y="1933575"/>
            <a:ext cx="1933575" cy="1162050"/>
          </a:xfrm>
          <a:custGeom>
            <a:avLst/>
            <a:gdLst>
              <a:gd name="connsiteX0" fmla="*/ 0 w 1933575"/>
              <a:gd name="connsiteY0" fmla="*/ 0 h 1162050"/>
              <a:gd name="connsiteX1" fmla="*/ 1933575 w 1933575"/>
              <a:gd name="connsiteY1" fmla="*/ 0 h 1162050"/>
              <a:gd name="connsiteX2" fmla="*/ 1933575 w 1933575"/>
              <a:gd name="connsiteY2" fmla="*/ 1162050 h 1162050"/>
              <a:gd name="connsiteX3" fmla="*/ 0 w 1933575"/>
              <a:gd name="connsiteY3" fmla="*/ 1162050 h 116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3575" h="1162050">
                <a:moveTo>
                  <a:pt x="0" y="0"/>
                </a:moveTo>
                <a:lnTo>
                  <a:pt x="1933575" y="0"/>
                </a:lnTo>
                <a:lnTo>
                  <a:pt x="1933575" y="1162050"/>
                </a:lnTo>
                <a:lnTo>
                  <a:pt x="0" y="11620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58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8353425" y="1152525"/>
            <a:ext cx="2638425" cy="2419350"/>
          </a:xfrm>
          <a:custGeom>
            <a:avLst/>
            <a:gdLst>
              <a:gd name="connsiteX0" fmla="*/ 2638425 w 2638425"/>
              <a:gd name="connsiteY0" fmla="*/ 0 h 2419350"/>
              <a:gd name="connsiteX1" fmla="*/ 2486025 w 2638425"/>
              <a:gd name="connsiteY1" fmla="*/ 2228850 h 2419350"/>
              <a:gd name="connsiteX2" fmla="*/ 0 w 2638425"/>
              <a:gd name="connsiteY2" fmla="*/ 2419350 h 2419350"/>
              <a:gd name="connsiteX3" fmla="*/ 171450 w 2638425"/>
              <a:gd name="connsiteY3" fmla="*/ 695325 h 241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8425" h="2419350">
                <a:moveTo>
                  <a:pt x="2638425" y="0"/>
                </a:moveTo>
                <a:lnTo>
                  <a:pt x="2486025" y="2228850"/>
                </a:lnTo>
                <a:lnTo>
                  <a:pt x="0" y="2419350"/>
                </a:lnTo>
                <a:lnTo>
                  <a:pt x="171450" y="69532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810883"/>
            <a:ext cx="12192000" cy="5745192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>
            <a:spLocks/>
          </p:cNvSpPr>
          <p:nvPr userDrawn="1"/>
        </p:nvSpPr>
        <p:spPr bwMode="auto">
          <a:xfrm>
            <a:off x="11453566" y="91345"/>
            <a:ext cx="395925" cy="460377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1347983" y="520944"/>
            <a:ext cx="6070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accent3"/>
                </a:solidFill>
              </a:rPr>
              <a:t>LOGO</a:t>
            </a:r>
            <a:endParaRPr lang="zh-CN" altLang="en-US" sz="1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84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590550" y="1437117"/>
            <a:ext cx="5505450" cy="3392058"/>
          </a:xfrm>
          <a:custGeom>
            <a:avLst/>
            <a:gdLst>
              <a:gd name="connsiteX0" fmla="*/ 0 w 5505450"/>
              <a:gd name="connsiteY0" fmla="*/ 0 h 3392058"/>
              <a:gd name="connsiteX1" fmla="*/ 5505450 w 5505450"/>
              <a:gd name="connsiteY1" fmla="*/ 0 h 3392058"/>
              <a:gd name="connsiteX2" fmla="*/ 5505450 w 5505450"/>
              <a:gd name="connsiteY2" fmla="*/ 3392058 h 3392058"/>
              <a:gd name="connsiteX3" fmla="*/ 0 w 5505450"/>
              <a:gd name="connsiteY3" fmla="*/ 3392058 h 3392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5450" h="3392058">
                <a:moveTo>
                  <a:pt x="0" y="0"/>
                </a:moveTo>
                <a:lnTo>
                  <a:pt x="5505450" y="0"/>
                </a:lnTo>
                <a:lnTo>
                  <a:pt x="5505450" y="3392058"/>
                </a:lnTo>
                <a:lnTo>
                  <a:pt x="0" y="339205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810883"/>
            <a:ext cx="12192000" cy="5745192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>
            <a:spLocks/>
          </p:cNvSpPr>
          <p:nvPr userDrawn="1"/>
        </p:nvSpPr>
        <p:spPr bwMode="auto">
          <a:xfrm>
            <a:off x="11453566" y="91345"/>
            <a:ext cx="395925" cy="460377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1347983" y="520944"/>
            <a:ext cx="6070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accent3"/>
                </a:solidFill>
              </a:rPr>
              <a:t>LOGO</a:t>
            </a:r>
            <a:endParaRPr lang="zh-CN" altLang="en-US" sz="1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96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77694-2F36-4FB5-961F-11CEBD01EE4F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3BFE9-63B0-47AD-8FED-3BB7AC6D2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377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77694-2F36-4FB5-961F-11CEBD01EE4F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3BFE9-63B0-47AD-8FED-3BB7AC6D2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69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77694-2F36-4FB5-961F-11CEBD01EE4F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3BFE9-63B0-47AD-8FED-3BB7AC6D2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268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1" y="-12947"/>
            <a:ext cx="5446133" cy="6870947"/>
          </a:xfrm>
          <a:custGeom>
            <a:avLst/>
            <a:gdLst>
              <a:gd name="connsiteX0" fmla="*/ 0 w 5446133"/>
              <a:gd name="connsiteY0" fmla="*/ 0 h 6870947"/>
              <a:gd name="connsiteX1" fmla="*/ 5446133 w 5446133"/>
              <a:gd name="connsiteY1" fmla="*/ 0 h 6870947"/>
              <a:gd name="connsiteX2" fmla="*/ 5446133 w 5446133"/>
              <a:gd name="connsiteY2" fmla="*/ 6870947 h 6870947"/>
              <a:gd name="connsiteX3" fmla="*/ 0 w 5446133"/>
              <a:gd name="connsiteY3" fmla="*/ 6870947 h 6870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6133" h="6870947">
                <a:moveTo>
                  <a:pt x="0" y="0"/>
                </a:moveTo>
                <a:lnTo>
                  <a:pt x="5446133" y="0"/>
                </a:lnTo>
                <a:lnTo>
                  <a:pt x="5446133" y="6870947"/>
                </a:lnTo>
                <a:lnTo>
                  <a:pt x="0" y="687094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28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77694-2F36-4FB5-961F-11CEBD01EE4F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3BFE9-63B0-47AD-8FED-3BB7AC6D2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71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77694-2F36-4FB5-961F-11CEBD01EE4F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3BFE9-63B0-47AD-8FED-3BB7AC6D2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89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77694-2F36-4FB5-961F-11CEBD01EE4F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3BFE9-63B0-47AD-8FED-3BB7AC6D2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64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77694-2F36-4FB5-961F-11CEBD01EE4F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3BFE9-63B0-47AD-8FED-3BB7AC6D2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544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77694-2F36-4FB5-961F-11CEBD01EE4F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3BFE9-63B0-47AD-8FED-3BB7AC6D2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69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77694-2F36-4FB5-961F-11CEBD01EE4F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3BFE9-63B0-47AD-8FED-3BB7AC6D2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1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F253-21D0-41DB-95DA-8502F5E07C82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5F87-1A61-411E-8250-BBEAA66058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1555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F253-21D0-41DB-95DA-8502F5E07C82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5F87-1A61-411E-8250-BBEAA66058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6650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F253-21D0-41DB-95DA-8502F5E07C82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5F87-1A61-411E-8250-BBEAA66058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7465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F253-21D0-41DB-95DA-8502F5E07C82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5F87-1A61-411E-8250-BBEAA66058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21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2717074"/>
          </a:xfrm>
          <a:custGeom>
            <a:avLst/>
            <a:gdLst>
              <a:gd name="connsiteX0" fmla="*/ 0 w 12192000"/>
              <a:gd name="connsiteY0" fmla="*/ 0 h 2717074"/>
              <a:gd name="connsiteX1" fmla="*/ 12192000 w 12192000"/>
              <a:gd name="connsiteY1" fmla="*/ 0 h 2717074"/>
              <a:gd name="connsiteX2" fmla="*/ 12192000 w 12192000"/>
              <a:gd name="connsiteY2" fmla="*/ 2717074 h 2717074"/>
              <a:gd name="connsiteX3" fmla="*/ 0 w 12192000"/>
              <a:gd name="connsiteY3" fmla="*/ 2717074 h 2717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17074">
                <a:moveTo>
                  <a:pt x="0" y="0"/>
                </a:moveTo>
                <a:lnTo>
                  <a:pt x="12192000" y="0"/>
                </a:lnTo>
                <a:lnTo>
                  <a:pt x="12192000" y="2717074"/>
                </a:lnTo>
                <a:lnTo>
                  <a:pt x="0" y="271707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10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F253-21D0-41DB-95DA-8502F5E07C82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5F87-1A61-411E-8250-BBEAA66058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6739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F253-21D0-41DB-95DA-8502F5E07C82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5F87-1A61-411E-8250-BBEAA66058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9890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F253-21D0-41DB-95DA-8502F5E07C82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5F87-1A61-411E-8250-BBEAA66058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4814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F253-21D0-41DB-95DA-8502F5E07C82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5F87-1A61-411E-8250-BBEAA66058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6794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F253-21D0-41DB-95DA-8502F5E07C82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5F87-1A61-411E-8250-BBEAA66058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1773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F253-21D0-41DB-95DA-8502F5E07C82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5F87-1A61-411E-8250-BBEAA66058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94651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F253-21D0-41DB-95DA-8502F5E07C82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5F87-1A61-411E-8250-BBEAA66058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887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27990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9614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971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8697951" y="0"/>
            <a:ext cx="3494049" cy="6858000"/>
          </a:xfrm>
          <a:custGeom>
            <a:avLst/>
            <a:gdLst>
              <a:gd name="connsiteX0" fmla="*/ 0 w 3194892"/>
              <a:gd name="connsiteY0" fmla="*/ 0 h 6858000"/>
              <a:gd name="connsiteX1" fmla="*/ 3194892 w 3194892"/>
              <a:gd name="connsiteY1" fmla="*/ 0 h 6858000"/>
              <a:gd name="connsiteX2" fmla="*/ 3194892 w 3194892"/>
              <a:gd name="connsiteY2" fmla="*/ 6858000 h 6858000"/>
              <a:gd name="connsiteX3" fmla="*/ 0 w 31948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4892" h="6858000">
                <a:moveTo>
                  <a:pt x="0" y="0"/>
                </a:moveTo>
                <a:lnTo>
                  <a:pt x="3194892" y="0"/>
                </a:lnTo>
                <a:lnTo>
                  <a:pt x="319489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22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4505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3520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93310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7026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5636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73564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43978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820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194892" cy="6858000"/>
          </a:xfrm>
          <a:custGeom>
            <a:avLst/>
            <a:gdLst>
              <a:gd name="connsiteX0" fmla="*/ 0 w 3194892"/>
              <a:gd name="connsiteY0" fmla="*/ 0 h 6858000"/>
              <a:gd name="connsiteX1" fmla="*/ 3194892 w 3194892"/>
              <a:gd name="connsiteY1" fmla="*/ 0 h 6858000"/>
              <a:gd name="connsiteX2" fmla="*/ 3194892 w 3194892"/>
              <a:gd name="connsiteY2" fmla="*/ 6858000 h 6858000"/>
              <a:gd name="connsiteX3" fmla="*/ 0 w 31948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4892" h="6858000">
                <a:moveTo>
                  <a:pt x="0" y="0"/>
                </a:moveTo>
                <a:lnTo>
                  <a:pt x="3194892" y="0"/>
                </a:lnTo>
                <a:lnTo>
                  <a:pt x="319489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72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95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6740435" y="0"/>
            <a:ext cx="5451566" cy="6858000"/>
          </a:xfrm>
          <a:custGeom>
            <a:avLst/>
            <a:gdLst>
              <a:gd name="connsiteX0" fmla="*/ 0 w 5451566"/>
              <a:gd name="connsiteY0" fmla="*/ 0 h 6858000"/>
              <a:gd name="connsiteX1" fmla="*/ 5451566 w 5451566"/>
              <a:gd name="connsiteY1" fmla="*/ 0 h 6858000"/>
              <a:gd name="connsiteX2" fmla="*/ 5451566 w 5451566"/>
              <a:gd name="connsiteY2" fmla="*/ 6858000 h 6858000"/>
              <a:gd name="connsiteX3" fmla="*/ 0 w 545156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1566" h="6858000">
                <a:moveTo>
                  <a:pt x="0" y="0"/>
                </a:moveTo>
                <a:lnTo>
                  <a:pt x="5451566" y="0"/>
                </a:lnTo>
                <a:lnTo>
                  <a:pt x="545156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66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810883"/>
            <a:ext cx="12192000" cy="5745192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>
            <a:spLocks/>
          </p:cNvSpPr>
          <p:nvPr userDrawn="1"/>
        </p:nvSpPr>
        <p:spPr bwMode="auto">
          <a:xfrm>
            <a:off x="11453566" y="91345"/>
            <a:ext cx="395925" cy="460377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1347983" y="520944"/>
            <a:ext cx="6070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accent3"/>
                </a:solidFill>
              </a:rPr>
              <a:t>LOGO</a:t>
            </a:r>
            <a:endParaRPr lang="zh-CN" altLang="en-US" sz="1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02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12192000" cy="2486722"/>
          </a:xfrm>
          <a:custGeom>
            <a:avLst/>
            <a:gdLst>
              <a:gd name="connsiteX0" fmla="*/ 0 w 12192000"/>
              <a:gd name="connsiteY0" fmla="*/ 0 h 2486722"/>
              <a:gd name="connsiteX1" fmla="*/ 12192000 w 12192000"/>
              <a:gd name="connsiteY1" fmla="*/ 0 h 2486722"/>
              <a:gd name="connsiteX2" fmla="*/ 12192000 w 12192000"/>
              <a:gd name="connsiteY2" fmla="*/ 2486722 h 2486722"/>
              <a:gd name="connsiteX3" fmla="*/ 0 w 12192000"/>
              <a:gd name="connsiteY3" fmla="*/ 2486722 h 248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486722">
                <a:moveTo>
                  <a:pt x="0" y="0"/>
                </a:moveTo>
                <a:lnTo>
                  <a:pt x="12192000" y="0"/>
                </a:lnTo>
                <a:lnTo>
                  <a:pt x="12192000" y="2486722"/>
                </a:lnTo>
                <a:lnTo>
                  <a:pt x="0" y="24867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810883"/>
            <a:ext cx="12192000" cy="5745192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6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77694-2F36-4FB5-961F-11CEBD01EE4F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3BFE9-63B0-47AD-8FED-3BB7AC6D20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098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8" r:id="rId2"/>
    <p:sldLayoutId id="2147483685" r:id="rId3"/>
    <p:sldLayoutId id="2147483683" r:id="rId4"/>
    <p:sldLayoutId id="2147483682" r:id="rId5"/>
    <p:sldLayoutId id="2147483674" r:id="rId6"/>
    <p:sldLayoutId id="2147483673" r:id="rId7"/>
    <p:sldLayoutId id="2147483662" r:id="rId8"/>
    <p:sldLayoutId id="2147483684" r:id="rId9"/>
    <p:sldLayoutId id="2147483681" r:id="rId10"/>
    <p:sldLayoutId id="2147483680" r:id="rId11"/>
    <p:sldLayoutId id="2147483679" r:id="rId12"/>
    <p:sldLayoutId id="2147483678" r:id="rId13"/>
    <p:sldLayoutId id="2147483677" r:id="rId14"/>
    <p:sldLayoutId id="2147483676" r:id="rId15"/>
    <p:sldLayoutId id="2147483675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7F253-21D0-41DB-95DA-8502F5E07C82}" type="datetimeFigureOut">
              <a:rPr lang="zh-CN" altLang="en-US" smtClean="0"/>
              <a:t>2016/12/17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85F87-1A61-411E-8250-BBEAA66058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942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2016/12/17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249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70" b="12170"/>
          <a:stretch>
            <a:fillRect/>
          </a:stretch>
        </p:blipFill>
        <p:spPr>
          <a:effectLst>
            <a:outerShdw blurRad="50800" dist="38100" dir="8100000" algn="tr" rotWithShape="0">
              <a:prstClr val="black">
                <a:alpha val="20000"/>
              </a:prstClr>
            </a:outerShdw>
          </a:effectLst>
        </p:spPr>
      </p:pic>
      <p:sp>
        <p:nvSpPr>
          <p:cNvPr id="21" name="直角三角形 20"/>
          <p:cNvSpPr/>
          <p:nvPr/>
        </p:nvSpPr>
        <p:spPr>
          <a:xfrm rot="16200000" flipH="1">
            <a:off x="8144607" y="1456592"/>
            <a:ext cx="5503985" cy="259080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1251842" y="6074254"/>
            <a:ext cx="940158" cy="844062"/>
          </a:xfrm>
          <a:custGeom>
            <a:avLst/>
            <a:gdLst>
              <a:gd name="connsiteX0" fmla="*/ 914400 w 914400"/>
              <a:gd name="connsiteY0" fmla="*/ 0 h 844062"/>
              <a:gd name="connsiteX1" fmla="*/ 914400 w 914400"/>
              <a:gd name="connsiteY1" fmla="*/ 844062 h 844062"/>
              <a:gd name="connsiteX2" fmla="*/ 0 w 914400"/>
              <a:gd name="connsiteY2" fmla="*/ 580293 h 844062"/>
              <a:gd name="connsiteX3" fmla="*/ 914400 w 914400"/>
              <a:gd name="connsiteY3" fmla="*/ 0 h 844062"/>
              <a:gd name="connsiteX0" fmla="*/ 940158 w 940158"/>
              <a:gd name="connsiteY0" fmla="*/ 0 h 844062"/>
              <a:gd name="connsiteX1" fmla="*/ 940158 w 940158"/>
              <a:gd name="connsiteY1" fmla="*/ 844062 h 844062"/>
              <a:gd name="connsiteX2" fmla="*/ 0 w 940158"/>
              <a:gd name="connsiteY2" fmla="*/ 593172 h 844062"/>
              <a:gd name="connsiteX3" fmla="*/ 940158 w 940158"/>
              <a:gd name="connsiteY3" fmla="*/ 0 h 844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0158" h="844062">
                <a:moveTo>
                  <a:pt x="940158" y="0"/>
                </a:moveTo>
                <a:lnTo>
                  <a:pt x="940158" y="844062"/>
                </a:lnTo>
                <a:lnTo>
                  <a:pt x="0" y="593172"/>
                </a:lnTo>
                <a:lnTo>
                  <a:pt x="94015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58836" y="5195133"/>
            <a:ext cx="6571975" cy="707886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+mn-ea"/>
              </a:rPr>
              <a:t>BUSINESS</a:t>
            </a:r>
            <a:r>
              <a:rPr lang="zh-CN" altLang="en-US" sz="4000" b="1" dirty="0">
                <a:solidFill>
                  <a:schemeClr val="accent1"/>
                </a:solidFill>
                <a:latin typeface="+mn-ea"/>
              </a:rPr>
              <a:t> </a:t>
            </a:r>
            <a:r>
              <a:rPr lang="en-US" altLang="zh-CN" sz="4000" b="1" dirty="0">
                <a:solidFill>
                  <a:schemeClr val="accent1"/>
                </a:solidFill>
                <a:latin typeface="+mn-ea"/>
              </a:rPr>
              <a:t>POWERPOINT</a:t>
            </a:r>
            <a:endParaRPr lang="zh-CN" altLang="en-US" sz="40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8836" y="5843421"/>
            <a:ext cx="5737164" cy="461665"/>
          </a:xfrm>
          <a:prstGeom prst="rect">
            <a:avLst/>
          </a:prstGeom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accent3"/>
                </a:solidFill>
              </a:rPr>
              <a:t>每一次的发奋努力，必会有加倍的赏赐。</a:t>
            </a:r>
            <a:endParaRPr lang="zh-CN" altLang="en-US" sz="2400" dirty="0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252845" y="2596441"/>
            <a:ext cx="2194888" cy="1726440"/>
          </a:xfrm>
          <a:custGeom>
            <a:avLst/>
            <a:gdLst>
              <a:gd name="connsiteX0" fmla="*/ 1111347 w 2166424"/>
              <a:gd name="connsiteY0" fmla="*/ 0 h 1758461"/>
              <a:gd name="connsiteX1" fmla="*/ 0 w 2166424"/>
              <a:gd name="connsiteY1" fmla="*/ 1139483 h 1758461"/>
              <a:gd name="connsiteX2" fmla="*/ 2166424 w 2166424"/>
              <a:gd name="connsiteY2" fmla="*/ 1758461 h 1758461"/>
              <a:gd name="connsiteX3" fmla="*/ 1111347 w 2166424"/>
              <a:gd name="connsiteY3" fmla="*/ 0 h 1758461"/>
              <a:gd name="connsiteX0" fmla="*/ 1111347 w 2194888"/>
              <a:gd name="connsiteY0" fmla="*/ 0 h 1726440"/>
              <a:gd name="connsiteX1" fmla="*/ 0 w 2194888"/>
              <a:gd name="connsiteY1" fmla="*/ 1139483 h 1726440"/>
              <a:gd name="connsiteX2" fmla="*/ 2194888 w 2194888"/>
              <a:gd name="connsiteY2" fmla="*/ 1726440 h 1726440"/>
              <a:gd name="connsiteX3" fmla="*/ 1111347 w 2194888"/>
              <a:gd name="connsiteY3" fmla="*/ 0 h 1726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4888" h="1726440">
                <a:moveTo>
                  <a:pt x="1111347" y="0"/>
                </a:moveTo>
                <a:lnTo>
                  <a:pt x="0" y="1139483"/>
                </a:lnTo>
                <a:lnTo>
                  <a:pt x="2194888" y="1726440"/>
                </a:lnTo>
                <a:lnTo>
                  <a:pt x="111134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直角三角形 25"/>
          <p:cNvSpPr/>
          <p:nvPr/>
        </p:nvSpPr>
        <p:spPr>
          <a:xfrm rot="5400000">
            <a:off x="-1" y="0"/>
            <a:ext cx="4871990" cy="4871990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722209" y="498213"/>
            <a:ext cx="1301332" cy="1281872"/>
            <a:chOff x="309636" y="5144626"/>
            <a:chExt cx="1134049" cy="111708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任意多边形 27"/>
            <p:cNvSpPr/>
            <p:nvPr/>
          </p:nvSpPr>
          <p:spPr>
            <a:xfrm>
              <a:off x="309636" y="5144626"/>
              <a:ext cx="791502" cy="791502"/>
            </a:xfrm>
            <a:custGeom>
              <a:avLst/>
              <a:gdLst>
                <a:gd name="connsiteX0" fmla="*/ 78758 w 1766806"/>
                <a:gd name="connsiteY0" fmla="*/ 96562 h 1766806"/>
                <a:gd name="connsiteX1" fmla="*/ 78758 w 1766806"/>
                <a:gd name="connsiteY1" fmla="*/ 1670245 h 1766806"/>
                <a:gd name="connsiteX2" fmla="*/ 1688049 w 1766806"/>
                <a:gd name="connsiteY2" fmla="*/ 1670245 h 1766806"/>
                <a:gd name="connsiteX3" fmla="*/ 1688049 w 1766806"/>
                <a:gd name="connsiteY3" fmla="*/ 96562 h 1766806"/>
                <a:gd name="connsiteX4" fmla="*/ 0 w 1766806"/>
                <a:gd name="connsiteY4" fmla="*/ 0 h 1766806"/>
                <a:gd name="connsiteX5" fmla="*/ 1766806 w 1766806"/>
                <a:gd name="connsiteY5" fmla="*/ 0 h 1766806"/>
                <a:gd name="connsiteX6" fmla="*/ 1766806 w 1766806"/>
                <a:gd name="connsiteY6" fmla="*/ 1766806 h 1766806"/>
                <a:gd name="connsiteX7" fmla="*/ 0 w 1766806"/>
                <a:gd name="connsiteY7" fmla="*/ 1766806 h 1766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6806" h="1766806">
                  <a:moveTo>
                    <a:pt x="78758" y="96562"/>
                  </a:moveTo>
                  <a:lnTo>
                    <a:pt x="78758" y="1670245"/>
                  </a:lnTo>
                  <a:lnTo>
                    <a:pt x="1688049" y="1670245"/>
                  </a:lnTo>
                  <a:lnTo>
                    <a:pt x="1688049" y="96562"/>
                  </a:lnTo>
                  <a:close/>
                  <a:moveTo>
                    <a:pt x="0" y="0"/>
                  </a:moveTo>
                  <a:lnTo>
                    <a:pt x="1766806" y="0"/>
                  </a:lnTo>
                  <a:lnTo>
                    <a:pt x="1766806" y="1766806"/>
                  </a:lnTo>
                  <a:lnTo>
                    <a:pt x="0" y="176680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792512" y="5610541"/>
              <a:ext cx="651173" cy="651173"/>
            </a:xfrm>
            <a:custGeom>
              <a:avLst/>
              <a:gdLst>
                <a:gd name="connsiteX0" fmla="*/ 78758 w 1766806"/>
                <a:gd name="connsiteY0" fmla="*/ 96562 h 1766806"/>
                <a:gd name="connsiteX1" fmla="*/ 78758 w 1766806"/>
                <a:gd name="connsiteY1" fmla="*/ 1670245 h 1766806"/>
                <a:gd name="connsiteX2" fmla="*/ 1688049 w 1766806"/>
                <a:gd name="connsiteY2" fmla="*/ 1670245 h 1766806"/>
                <a:gd name="connsiteX3" fmla="*/ 1688049 w 1766806"/>
                <a:gd name="connsiteY3" fmla="*/ 96562 h 1766806"/>
                <a:gd name="connsiteX4" fmla="*/ 0 w 1766806"/>
                <a:gd name="connsiteY4" fmla="*/ 0 h 1766806"/>
                <a:gd name="connsiteX5" fmla="*/ 1766806 w 1766806"/>
                <a:gd name="connsiteY5" fmla="*/ 0 h 1766806"/>
                <a:gd name="connsiteX6" fmla="*/ 1766806 w 1766806"/>
                <a:gd name="connsiteY6" fmla="*/ 1766806 h 1766806"/>
                <a:gd name="connsiteX7" fmla="*/ 0 w 1766806"/>
                <a:gd name="connsiteY7" fmla="*/ 1766806 h 1766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6806" h="1766806">
                  <a:moveTo>
                    <a:pt x="78758" y="96562"/>
                  </a:moveTo>
                  <a:lnTo>
                    <a:pt x="78758" y="1670245"/>
                  </a:lnTo>
                  <a:lnTo>
                    <a:pt x="1688049" y="1670245"/>
                  </a:lnTo>
                  <a:lnTo>
                    <a:pt x="1688049" y="96562"/>
                  </a:lnTo>
                  <a:close/>
                  <a:moveTo>
                    <a:pt x="0" y="0"/>
                  </a:moveTo>
                  <a:lnTo>
                    <a:pt x="1766806" y="0"/>
                  </a:lnTo>
                  <a:lnTo>
                    <a:pt x="1766806" y="1766806"/>
                  </a:lnTo>
                  <a:lnTo>
                    <a:pt x="0" y="176680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07269" y="1792056"/>
            <a:ext cx="168603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YOUR LOGO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68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911258" y="4716139"/>
            <a:ext cx="10369484" cy="142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 dirty="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1670305" y="2111375"/>
            <a:ext cx="1492250" cy="1317625"/>
          </a:xfrm>
          <a:custGeom>
            <a:avLst/>
            <a:gdLst>
              <a:gd name="T0" fmla="*/ 4 w 395"/>
              <a:gd name="T1" fmla="*/ 191 h 348"/>
              <a:gd name="T2" fmla="*/ 4 w 395"/>
              <a:gd name="T3" fmla="*/ 156 h 348"/>
              <a:gd name="T4" fmla="*/ 74 w 395"/>
              <a:gd name="T5" fmla="*/ 17 h 348"/>
              <a:gd name="T6" fmla="*/ 102 w 395"/>
              <a:gd name="T7" fmla="*/ 0 h 348"/>
              <a:gd name="T8" fmla="*/ 292 w 395"/>
              <a:gd name="T9" fmla="*/ 0 h 348"/>
              <a:gd name="T10" fmla="*/ 321 w 395"/>
              <a:gd name="T11" fmla="*/ 17 h 348"/>
              <a:gd name="T12" fmla="*/ 390 w 395"/>
              <a:gd name="T13" fmla="*/ 156 h 348"/>
              <a:gd name="T14" fmla="*/ 390 w 395"/>
              <a:gd name="T15" fmla="*/ 191 h 348"/>
              <a:gd name="T16" fmla="*/ 321 w 395"/>
              <a:gd name="T17" fmla="*/ 330 h 348"/>
              <a:gd name="T18" fmla="*/ 292 w 395"/>
              <a:gd name="T19" fmla="*/ 348 h 348"/>
              <a:gd name="T20" fmla="*/ 102 w 395"/>
              <a:gd name="T21" fmla="*/ 348 h 348"/>
              <a:gd name="T22" fmla="*/ 74 w 395"/>
              <a:gd name="T23" fmla="*/ 330 h 348"/>
              <a:gd name="T24" fmla="*/ 4 w 395"/>
              <a:gd name="T25" fmla="*/ 191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348">
                <a:moveTo>
                  <a:pt x="4" y="191"/>
                </a:moveTo>
                <a:cubicBezTo>
                  <a:pt x="0" y="182"/>
                  <a:pt x="0" y="166"/>
                  <a:pt x="4" y="156"/>
                </a:cubicBezTo>
                <a:cubicBezTo>
                  <a:pt x="74" y="17"/>
                  <a:pt x="74" y="17"/>
                  <a:pt x="74" y="17"/>
                </a:cubicBezTo>
                <a:cubicBezTo>
                  <a:pt x="78" y="8"/>
                  <a:pt x="91" y="0"/>
                  <a:pt x="10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303" y="0"/>
                  <a:pt x="316" y="8"/>
                  <a:pt x="321" y="17"/>
                </a:cubicBezTo>
                <a:cubicBezTo>
                  <a:pt x="390" y="156"/>
                  <a:pt x="390" y="156"/>
                  <a:pt x="390" y="156"/>
                </a:cubicBezTo>
                <a:cubicBezTo>
                  <a:pt x="395" y="166"/>
                  <a:pt x="395" y="182"/>
                  <a:pt x="390" y="191"/>
                </a:cubicBezTo>
                <a:cubicBezTo>
                  <a:pt x="321" y="330"/>
                  <a:pt x="321" y="330"/>
                  <a:pt x="321" y="330"/>
                </a:cubicBezTo>
                <a:cubicBezTo>
                  <a:pt x="316" y="340"/>
                  <a:pt x="303" y="348"/>
                  <a:pt x="292" y="348"/>
                </a:cubicBezTo>
                <a:cubicBezTo>
                  <a:pt x="102" y="348"/>
                  <a:pt x="102" y="348"/>
                  <a:pt x="102" y="348"/>
                </a:cubicBezTo>
                <a:cubicBezTo>
                  <a:pt x="91" y="348"/>
                  <a:pt x="78" y="340"/>
                  <a:pt x="74" y="330"/>
                </a:cubicBezTo>
                <a:lnTo>
                  <a:pt x="4" y="191"/>
                </a:lnTo>
                <a:close/>
              </a:path>
            </a:pathLst>
          </a:custGeom>
          <a:solidFill>
            <a:srgbClr val="FB63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2918080" y="2798763"/>
            <a:ext cx="1492250" cy="1317625"/>
          </a:xfrm>
          <a:custGeom>
            <a:avLst/>
            <a:gdLst>
              <a:gd name="T0" fmla="*/ 4 w 395"/>
              <a:gd name="T1" fmla="*/ 191 h 348"/>
              <a:gd name="T2" fmla="*/ 4 w 395"/>
              <a:gd name="T3" fmla="*/ 156 h 348"/>
              <a:gd name="T4" fmla="*/ 74 w 395"/>
              <a:gd name="T5" fmla="*/ 17 h 348"/>
              <a:gd name="T6" fmla="*/ 102 w 395"/>
              <a:gd name="T7" fmla="*/ 0 h 348"/>
              <a:gd name="T8" fmla="*/ 292 w 395"/>
              <a:gd name="T9" fmla="*/ 0 h 348"/>
              <a:gd name="T10" fmla="*/ 321 w 395"/>
              <a:gd name="T11" fmla="*/ 17 h 348"/>
              <a:gd name="T12" fmla="*/ 390 w 395"/>
              <a:gd name="T13" fmla="*/ 156 h 348"/>
              <a:gd name="T14" fmla="*/ 390 w 395"/>
              <a:gd name="T15" fmla="*/ 191 h 348"/>
              <a:gd name="T16" fmla="*/ 321 w 395"/>
              <a:gd name="T17" fmla="*/ 330 h 348"/>
              <a:gd name="T18" fmla="*/ 292 w 395"/>
              <a:gd name="T19" fmla="*/ 348 h 348"/>
              <a:gd name="T20" fmla="*/ 102 w 395"/>
              <a:gd name="T21" fmla="*/ 348 h 348"/>
              <a:gd name="T22" fmla="*/ 74 w 395"/>
              <a:gd name="T23" fmla="*/ 330 h 348"/>
              <a:gd name="T24" fmla="*/ 4 w 395"/>
              <a:gd name="T25" fmla="*/ 191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348">
                <a:moveTo>
                  <a:pt x="4" y="191"/>
                </a:moveTo>
                <a:cubicBezTo>
                  <a:pt x="0" y="182"/>
                  <a:pt x="0" y="166"/>
                  <a:pt x="4" y="156"/>
                </a:cubicBezTo>
                <a:cubicBezTo>
                  <a:pt x="74" y="17"/>
                  <a:pt x="74" y="17"/>
                  <a:pt x="74" y="17"/>
                </a:cubicBezTo>
                <a:cubicBezTo>
                  <a:pt x="78" y="8"/>
                  <a:pt x="91" y="0"/>
                  <a:pt x="10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303" y="0"/>
                  <a:pt x="316" y="8"/>
                  <a:pt x="321" y="17"/>
                </a:cubicBezTo>
                <a:cubicBezTo>
                  <a:pt x="390" y="156"/>
                  <a:pt x="390" y="156"/>
                  <a:pt x="390" y="156"/>
                </a:cubicBezTo>
                <a:cubicBezTo>
                  <a:pt x="395" y="166"/>
                  <a:pt x="395" y="182"/>
                  <a:pt x="390" y="191"/>
                </a:cubicBezTo>
                <a:cubicBezTo>
                  <a:pt x="321" y="330"/>
                  <a:pt x="321" y="330"/>
                  <a:pt x="321" y="330"/>
                </a:cubicBezTo>
                <a:cubicBezTo>
                  <a:pt x="316" y="340"/>
                  <a:pt x="303" y="348"/>
                  <a:pt x="292" y="348"/>
                </a:cubicBezTo>
                <a:cubicBezTo>
                  <a:pt x="102" y="348"/>
                  <a:pt x="102" y="348"/>
                  <a:pt x="102" y="348"/>
                </a:cubicBezTo>
                <a:cubicBezTo>
                  <a:pt x="91" y="348"/>
                  <a:pt x="78" y="340"/>
                  <a:pt x="74" y="330"/>
                </a:cubicBezTo>
                <a:lnTo>
                  <a:pt x="4" y="191"/>
                </a:lnTo>
                <a:close/>
              </a:path>
            </a:pathLst>
          </a:custGeom>
          <a:solidFill>
            <a:srgbClr val="FB63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2918080" y="1423987"/>
            <a:ext cx="1492250" cy="1317625"/>
          </a:xfrm>
          <a:custGeom>
            <a:avLst/>
            <a:gdLst>
              <a:gd name="T0" fmla="*/ 4 w 395"/>
              <a:gd name="T1" fmla="*/ 191 h 348"/>
              <a:gd name="T2" fmla="*/ 4 w 395"/>
              <a:gd name="T3" fmla="*/ 156 h 348"/>
              <a:gd name="T4" fmla="*/ 74 w 395"/>
              <a:gd name="T5" fmla="*/ 17 h 348"/>
              <a:gd name="T6" fmla="*/ 102 w 395"/>
              <a:gd name="T7" fmla="*/ 0 h 348"/>
              <a:gd name="T8" fmla="*/ 292 w 395"/>
              <a:gd name="T9" fmla="*/ 0 h 348"/>
              <a:gd name="T10" fmla="*/ 321 w 395"/>
              <a:gd name="T11" fmla="*/ 17 h 348"/>
              <a:gd name="T12" fmla="*/ 390 w 395"/>
              <a:gd name="T13" fmla="*/ 156 h 348"/>
              <a:gd name="T14" fmla="*/ 390 w 395"/>
              <a:gd name="T15" fmla="*/ 191 h 348"/>
              <a:gd name="T16" fmla="*/ 321 w 395"/>
              <a:gd name="T17" fmla="*/ 330 h 348"/>
              <a:gd name="T18" fmla="*/ 292 w 395"/>
              <a:gd name="T19" fmla="*/ 348 h 348"/>
              <a:gd name="T20" fmla="*/ 102 w 395"/>
              <a:gd name="T21" fmla="*/ 348 h 348"/>
              <a:gd name="T22" fmla="*/ 74 w 395"/>
              <a:gd name="T23" fmla="*/ 330 h 348"/>
              <a:gd name="T24" fmla="*/ 4 w 395"/>
              <a:gd name="T25" fmla="*/ 191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348">
                <a:moveTo>
                  <a:pt x="4" y="191"/>
                </a:moveTo>
                <a:cubicBezTo>
                  <a:pt x="0" y="182"/>
                  <a:pt x="0" y="166"/>
                  <a:pt x="4" y="156"/>
                </a:cubicBezTo>
                <a:cubicBezTo>
                  <a:pt x="74" y="17"/>
                  <a:pt x="74" y="17"/>
                  <a:pt x="74" y="17"/>
                </a:cubicBezTo>
                <a:cubicBezTo>
                  <a:pt x="78" y="8"/>
                  <a:pt x="91" y="0"/>
                  <a:pt x="10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303" y="0"/>
                  <a:pt x="316" y="8"/>
                  <a:pt x="321" y="17"/>
                </a:cubicBezTo>
                <a:cubicBezTo>
                  <a:pt x="390" y="156"/>
                  <a:pt x="390" y="156"/>
                  <a:pt x="390" y="156"/>
                </a:cubicBezTo>
                <a:cubicBezTo>
                  <a:pt x="395" y="166"/>
                  <a:pt x="395" y="182"/>
                  <a:pt x="390" y="191"/>
                </a:cubicBezTo>
                <a:cubicBezTo>
                  <a:pt x="321" y="330"/>
                  <a:pt x="321" y="330"/>
                  <a:pt x="321" y="330"/>
                </a:cubicBezTo>
                <a:cubicBezTo>
                  <a:pt x="316" y="340"/>
                  <a:pt x="303" y="348"/>
                  <a:pt x="292" y="348"/>
                </a:cubicBezTo>
                <a:cubicBezTo>
                  <a:pt x="102" y="348"/>
                  <a:pt x="102" y="348"/>
                  <a:pt x="102" y="348"/>
                </a:cubicBezTo>
                <a:cubicBezTo>
                  <a:pt x="91" y="348"/>
                  <a:pt x="78" y="340"/>
                  <a:pt x="74" y="330"/>
                </a:cubicBezTo>
                <a:lnTo>
                  <a:pt x="4" y="191"/>
                </a:lnTo>
                <a:close/>
              </a:path>
            </a:pathLst>
          </a:custGeom>
          <a:solidFill>
            <a:srgbClr val="FB63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4165855" y="2111375"/>
            <a:ext cx="1492250" cy="1317625"/>
          </a:xfrm>
          <a:custGeom>
            <a:avLst/>
            <a:gdLst>
              <a:gd name="T0" fmla="*/ 4 w 395"/>
              <a:gd name="T1" fmla="*/ 191 h 348"/>
              <a:gd name="T2" fmla="*/ 4 w 395"/>
              <a:gd name="T3" fmla="*/ 156 h 348"/>
              <a:gd name="T4" fmla="*/ 74 w 395"/>
              <a:gd name="T5" fmla="*/ 17 h 348"/>
              <a:gd name="T6" fmla="*/ 102 w 395"/>
              <a:gd name="T7" fmla="*/ 0 h 348"/>
              <a:gd name="T8" fmla="*/ 292 w 395"/>
              <a:gd name="T9" fmla="*/ 0 h 348"/>
              <a:gd name="T10" fmla="*/ 321 w 395"/>
              <a:gd name="T11" fmla="*/ 17 h 348"/>
              <a:gd name="T12" fmla="*/ 390 w 395"/>
              <a:gd name="T13" fmla="*/ 156 h 348"/>
              <a:gd name="T14" fmla="*/ 390 w 395"/>
              <a:gd name="T15" fmla="*/ 191 h 348"/>
              <a:gd name="T16" fmla="*/ 321 w 395"/>
              <a:gd name="T17" fmla="*/ 330 h 348"/>
              <a:gd name="T18" fmla="*/ 292 w 395"/>
              <a:gd name="T19" fmla="*/ 348 h 348"/>
              <a:gd name="T20" fmla="*/ 102 w 395"/>
              <a:gd name="T21" fmla="*/ 348 h 348"/>
              <a:gd name="T22" fmla="*/ 74 w 395"/>
              <a:gd name="T23" fmla="*/ 330 h 348"/>
              <a:gd name="T24" fmla="*/ 4 w 395"/>
              <a:gd name="T25" fmla="*/ 191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348">
                <a:moveTo>
                  <a:pt x="4" y="191"/>
                </a:moveTo>
                <a:cubicBezTo>
                  <a:pt x="0" y="182"/>
                  <a:pt x="0" y="166"/>
                  <a:pt x="4" y="156"/>
                </a:cubicBezTo>
                <a:cubicBezTo>
                  <a:pt x="74" y="17"/>
                  <a:pt x="74" y="17"/>
                  <a:pt x="74" y="17"/>
                </a:cubicBezTo>
                <a:cubicBezTo>
                  <a:pt x="78" y="8"/>
                  <a:pt x="91" y="0"/>
                  <a:pt x="10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303" y="0"/>
                  <a:pt x="316" y="8"/>
                  <a:pt x="321" y="17"/>
                </a:cubicBezTo>
                <a:cubicBezTo>
                  <a:pt x="390" y="156"/>
                  <a:pt x="390" y="156"/>
                  <a:pt x="390" y="156"/>
                </a:cubicBezTo>
                <a:cubicBezTo>
                  <a:pt x="395" y="166"/>
                  <a:pt x="395" y="182"/>
                  <a:pt x="390" y="191"/>
                </a:cubicBezTo>
                <a:cubicBezTo>
                  <a:pt x="321" y="330"/>
                  <a:pt x="321" y="330"/>
                  <a:pt x="321" y="330"/>
                </a:cubicBezTo>
                <a:cubicBezTo>
                  <a:pt x="316" y="340"/>
                  <a:pt x="303" y="348"/>
                  <a:pt x="292" y="348"/>
                </a:cubicBezTo>
                <a:cubicBezTo>
                  <a:pt x="102" y="348"/>
                  <a:pt x="102" y="348"/>
                  <a:pt x="102" y="348"/>
                </a:cubicBezTo>
                <a:cubicBezTo>
                  <a:pt x="91" y="348"/>
                  <a:pt x="78" y="340"/>
                  <a:pt x="74" y="330"/>
                </a:cubicBezTo>
                <a:lnTo>
                  <a:pt x="4" y="19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5413630" y="2798763"/>
            <a:ext cx="1492250" cy="1317625"/>
          </a:xfrm>
          <a:custGeom>
            <a:avLst/>
            <a:gdLst>
              <a:gd name="T0" fmla="*/ 4 w 395"/>
              <a:gd name="T1" fmla="*/ 191 h 348"/>
              <a:gd name="T2" fmla="*/ 4 w 395"/>
              <a:gd name="T3" fmla="*/ 156 h 348"/>
              <a:gd name="T4" fmla="*/ 74 w 395"/>
              <a:gd name="T5" fmla="*/ 17 h 348"/>
              <a:gd name="T6" fmla="*/ 102 w 395"/>
              <a:gd name="T7" fmla="*/ 0 h 348"/>
              <a:gd name="T8" fmla="*/ 292 w 395"/>
              <a:gd name="T9" fmla="*/ 0 h 348"/>
              <a:gd name="T10" fmla="*/ 321 w 395"/>
              <a:gd name="T11" fmla="*/ 17 h 348"/>
              <a:gd name="T12" fmla="*/ 390 w 395"/>
              <a:gd name="T13" fmla="*/ 156 h 348"/>
              <a:gd name="T14" fmla="*/ 390 w 395"/>
              <a:gd name="T15" fmla="*/ 191 h 348"/>
              <a:gd name="T16" fmla="*/ 321 w 395"/>
              <a:gd name="T17" fmla="*/ 330 h 348"/>
              <a:gd name="T18" fmla="*/ 292 w 395"/>
              <a:gd name="T19" fmla="*/ 348 h 348"/>
              <a:gd name="T20" fmla="*/ 102 w 395"/>
              <a:gd name="T21" fmla="*/ 348 h 348"/>
              <a:gd name="T22" fmla="*/ 74 w 395"/>
              <a:gd name="T23" fmla="*/ 330 h 348"/>
              <a:gd name="T24" fmla="*/ 4 w 395"/>
              <a:gd name="T25" fmla="*/ 191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348">
                <a:moveTo>
                  <a:pt x="4" y="191"/>
                </a:moveTo>
                <a:cubicBezTo>
                  <a:pt x="0" y="182"/>
                  <a:pt x="0" y="166"/>
                  <a:pt x="4" y="156"/>
                </a:cubicBezTo>
                <a:cubicBezTo>
                  <a:pt x="74" y="17"/>
                  <a:pt x="74" y="17"/>
                  <a:pt x="74" y="17"/>
                </a:cubicBezTo>
                <a:cubicBezTo>
                  <a:pt x="78" y="8"/>
                  <a:pt x="91" y="0"/>
                  <a:pt x="10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303" y="0"/>
                  <a:pt x="316" y="8"/>
                  <a:pt x="321" y="17"/>
                </a:cubicBezTo>
                <a:cubicBezTo>
                  <a:pt x="390" y="156"/>
                  <a:pt x="390" y="156"/>
                  <a:pt x="390" y="156"/>
                </a:cubicBezTo>
                <a:cubicBezTo>
                  <a:pt x="395" y="166"/>
                  <a:pt x="395" y="182"/>
                  <a:pt x="390" y="191"/>
                </a:cubicBezTo>
                <a:cubicBezTo>
                  <a:pt x="321" y="330"/>
                  <a:pt x="321" y="330"/>
                  <a:pt x="321" y="330"/>
                </a:cubicBezTo>
                <a:cubicBezTo>
                  <a:pt x="316" y="340"/>
                  <a:pt x="303" y="348"/>
                  <a:pt x="292" y="348"/>
                </a:cubicBezTo>
                <a:cubicBezTo>
                  <a:pt x="102" y="348"/>
                  <a:pt x="102" y="348"/>
                  <a:pt x="102" y="348"/>
                </a:cubicBezTo>
                <a:cubicBezTo>
                  <a:pt x="91" y="348"/>
                  <a:pt x="78" y="340"/>
                  <a:pt x="74" y="330"/>
                </a:cubicBezTo>
                <a:lnTo>
                  <a:pt x="4" y="191"/>
                </a:lnTo>
                <a:close/>
              </a:path>
            </a:pathLst>
          </a:custGeom>
          <a:solidFill>
            <a:srgbClr val="FB63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5413630" y="1423987"/>
            <a:ext cx="1492250" cy="1317625"/>
          </a:xfrm>
          <a:custGeom>
            <a:avLst/>
            <a:gdLst>
              <a:gd name="T0" fmla="*/ 4 w 395"/>
              <a:gd name="T1" fmla="*/ 191 h 348"/>
              <a:gd name="T2" fmla="*/ 4 w 395"/>
              <a:gd name="T3" fmla="*/ 156 h 348"/>
              <a:gd name="T4" fmla="*/ 74 w 395"/>
              <a:gd name="T5" fmla="*/ 17 h 348"/>
              <a:gd name="T6" fmla="*/ 102 w 395"/>
              <a:gd name="T7" fmla="*/ 0 h 348"/>
              <a:gd name="T8" fmla="*/ 292 w 395"/>
              <a:gd name="T9" fmla="*/ 0 h 348"/>
              <a:gd name="T10" fmla="*/ 321 w 395"/>
              <a:gd name="T11" fmla="*/ 17 h 348"/>
              <a:gd name="T12" fmla="*/ 390 w 395"/>
              <a:gd name="T13" fmla="*/ 156 h 348"/>
              <a:gd name="T14" fmla="*/ 390 w 395"/>
              <a:gd name="T15" fmla="*/ 191 h 348"/>
              <a:gd name="T16" fmla="*/ 321 w 395"/>
              <a:gd name="T17" fmla="*/ 330 h 348"/>
              <a:gd name="T18" fmla="*/ 292 w 395"/>
              <a:gd name="T19" fmla="*/ 348 h 348"/>
              <a:gd name="T20" fmla="*/ 102 w 395"/>
              <a:gd name="T21" fmla="*/ 348 h 348"/>
              <a:gd name="T22" fmla="*/ 74 w 395"/>
              <a:gd name="T23" fmla="*/ 330 h 348"/>
              <a:gd name="T24" fmla="*/ 4 w 395"/>
              <a:gd name="T25" fmla="*/ 191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348">
                <a:moveTo>
                  <a:pt x="4" y="191"/>
                </a:moveTo>
                <a:cubicBezTo>
                  <a:pt x="0" y="182"/>
                  <a:pt x="0" y="166"/>
                  <a:pt x="4" y="156"/>
                </a:cubicBezTo>
                <a:cubicBezTo>
                  <a:pt x="74" y="17"/>
                  <a:pt x="74" y="17"/>
                  <a:pt x="74" y="17"/>
                </a:cubicBezTo>
                <a:cubicBezTo>
                  <a:pt x="78" y="8"/>
                  <a:pt x="91" y="0"/>
                  <a:pt x="10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303" y="0"/>
                  <a:pt x="316" y="8"/>
                  <a:pt x="321" y="17"/>
                </a:cubicBezTo>
                <a:cubicBezTo>
                  <a:pt x="390" y="156"/>
                  <a:pt x="390" y="156"/>
                  <a:pt x="390" y="156"/>
                </a:cubicBezTo>
                <a:cubicBezTo>
                  <a:pt x="395" y="166"/>
                  <a:pt x="395" y="182"/>
                  <a:pt x="390" y="191"/>
                </a:cubicBezTo>
                <a:cubicBezTo>
                  <a:pt x="321" y="330"/>
                  <a:pt x="321" y="330"/>
                  <a:pt x="321" y="330"/>
                </a:cubicBezTo>
                <a:cubicBezTo>
                  <a:pt x="316" y="340"/>
                  <a:pt x="303" y="348"/>
                  <a:pt x="292" y="348"/>
                </a:cubicBezTo>
                <a:cubicBezTo>
                  <a:pt x="102" y="348"/>
                  <a:pt x="102" y="348"/>
                  <a:pt x="102" y="348"/>
                </a:cubicBezTo>
                <a:cubicBezTo>
                  <a:pt x="91" y="348"/>
                  <a:pt x="78" y="340"/>
                  <a:pt x="74" y="330"/>
                </a:cubicBezTo>
                <a:lnTo>
                  <a:pt x="4" y="191"/>
                </a:lnTo>
                <a:close/>
              </a:path>
            </a:pathLst>
          </a:custGeom>
          <a:solidFill>
            <a:srgbClr val="FB63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6661405" y="2111375"/>
            <a:ext cx="1492250" cy="1317625"/>
          </a:xfrm>
          <a:custGeom>
            <a:avLst/>
            <a:gdLst>
              <a:gd name="T0" fmla="*/ 4 w 395"/>
              <a:gd name="T1" fmla="*/ 191 h 348"/>
              <a:gd name="T2" fmla="*/ 4 w 395"/>
              <a:gd name="T3" fmla="*/ 156 h 348"/>
              <a:gd name="T4" fmla="*/ 74 w 395"/>
              <a:gd name="T5" fmla="*/ 17 h 348"/>
              <a:gd name="T6" fmla="*/ 102 w 395"/>
              <a:gd name="T7" fmla="*/ 0 h 348"/>
              <a:gd name="T8" fmla="*/ 292 w 395"/>
              <a:gd name="T9" fmla="*/ 0 h 348"/>
              <a:gd name="T10" fmla="*/ 321 w 395"/>
              <a:gd name="T11" fmla="*/ 17 h 348"/>
              <a:gd name="T12" fmla="*/ 390 w 395"/>
              <a:gd name="T13" fmla="*/ 156 h 348"/>
              <a:gd name="T14" fmla="*/ 390 w 395"/>
              <a:gd name="T15" fmla="*/ 191 h 348"/>
              <a:gd name="T16" fmla="*/ 321 w 395"/>
              <a:gd name="T17" fmla="*/ 330 h 348"/>
              <a:gd name="T18" fmla="*/ 292 w 395"/>
              <a:gd name="T19" fmla="*/ 348 h 348"/>
              <a:gd name="T20" fmla="*/ 102 w 395"/>
              <a:gd name="T21" fmla="*/ 348 h 348"/>
              <a:gd name="T22" fmla="*/ 74 w 395"/>
              <a:gd name="T23" fmla="*/ 330 h 348"/>
              <a:gd name="T24" fmla="*/ 4 w 395"/>
              <a:gd name="T25" fmla="*/ 191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348">
                <a:moveTo>
                  <a:pt x="4" y="191"/>
                </a:moveTo>
                <a:cubicBezTo>
                  <a:pt x="0" y="182"/>
                  <a:pt x="0" y="166"/>
                  <a:pt x="4" y="156"/>
                </a:cubicBezTo>
                <a:cubicBezTo>
                  <a:pt x="74" y="17"/>
                  <a:pt x="74" y="17"/>
                  <a:pt x="74" y="17"/>
                </a:cubicBezTo>
                <a:cubicBezTo>
                  <a:pt x="78" y="8"/>
                  <a:pt x="91" y="0"/>
                  <a:pt x="10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303" y="0"/>
                  <a:pt x="316" y="8"/>
                  <a:pt x="321" y="17"/>
                </a:cubicBezTo>
                <a:cubicBezTo>
                  <a:pt x="390" y="156"/>
                  <a:pt x="390" y="156"/>
                  <a:pt x="390" y="156"/>
                </a:cubicBezTo>
                <a:cubicBezTo>
                  <a:pt x="395" y="166"/>
                  <a:pt x="395" y="182"/>
                  <a:pt x="390" y="191"/>
                </a:cubicBezTo>
                <a:cubicBezTo>
                  <a:pt x="321" y="330"/>
                  <a:pt x="321" y="330"/>
                  <a:pt x="321" y="330"/>
                </a:cubicBezTo>
                <a:cubicBezTo>
                  <a:pt x="316" y="340"/>
                  <a:pt x="303" y="348"/>
                  <a:pt x="292" y="348"/>
                </a:cubicBezTo>
                <a:cubicBezTo>
                  <a:pt x="102" y="348"/>
                  <a:pt x="102" y="348"/>
                  <a:pt x="102" y="348"/>
                </a:cubicBezTo>
                <a:cubicBezTo>
                  <a:pt x="91" y="348"/>
                  <a:pt x="78" y="340"/>
                  <a:pt x="74" y="330"/>
                </a:cubicBezTo>
                <a:lnTo>
                  <a:pt x="4" y="19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7909180" y="2798763"/>
            <a:ext cx="1492250" cy="1317625"/>
          </a:xfrm>
          <a:custGeom>
            <a:avLst/>
            <a:gdLst>
              <a:gd name="T0" fmla="*/ 4 w 395"/>
              <a:gd name="T1" fmla="*/ 191 h 348"/>
              <a:gd name="T2" fmla="*/ 4 w 395"/>
              <a:gd name="T3" fmla="*/ 156 h 348"/>
              <a:gd name="T4" fmla="*/ 74 w 395"/>
              <a:gd name="T5" fmla="*/ 17 h 348"/>
              <a:gd name="T6" fmla="*/ 102 w 395"/>
              <a:gd name="T7" fmla="*/ 0 h 348"/>
              <a:gd name="T8" fmla="*/ 292 w 395"/>
              <a:gd name="T9" fmla="*/ 0 h 348"/>
              <a:gd name="T10" fmla="*/ 321 w 395"/>
              <a:gd name="T11" fmla="*/ 17 h 348"/>
              <a:gd name="T12" fmla="*/ 390 w 395"/>
              <a:gd name="T13" fmla="*/ 156 h 348"/>
              <a:gd name="T14" fmla="*/ 390 w 395"/>
              <a:gd name="T15" fmla="*/ 191 h 348"/>
              <a:gd name="T16" fmla="*/ 321 w 395"/>
              <a:gd name="T17" fmla="*/ 330 h 348"/>
              <a:gd name="T18" fmla="*/ 292 w 395"/>
              <a:gd name="T19" fmla="*/ 348 h 348"/>
              <a:gd name="T20" fmla="*/ 102 w 395"/>
              <a:gd name="T21" fmla="*/ 348 h 348"/>
              <a:gd name="T22" fmla="*/ 74 w 395"/>
              <a:gd name="T23" fmla="*/ 330 h 348"/>
              <a:gd name="T24" fmla="*/ 4 w 395"/>
              <a:gd name="T25" fmla="*/ 191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348">
                <a:moveTo>
                  <a:pt x="4" y="191"/>
                </a:moveTo>
                <a:cubicBezTo>
                  <a:pt x="0" y="182"/>
                  <a:pt x="0" y="166"/>
                  <a:pt x="4" y="156"/>
                </a:cubicBezTo>
                <a:cubicBezTo>
                  <a:pt x="74" y="17"/>
                  <a:pt x="74" y="17"/>
                  <a:pt x="74" y="17"/>
                </a:cubicBezTo>
                <a:cubicBezTo>
                  <a:pt x="78" y="8"/>
                  <a:pt x="91" y="0"/>
                  <a:pt x="10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303" y="0"/>
                  <a:pt x="316" y="8"/>
                  <a:pt x="321" y="17"/>
                </a:cubicBezTo>
                <a:cubicBezTo>
                  <a:pt x="390" y="156"/>
                  <a:pt x="390" y="156"/>
                  <a:pt x="390" y="156"/>
                </a:cubicBezTo>
                <a:cubicBezTo>
                  <a:pt x="395" y="166"/>
                  <a:pt x="395" y="182"/>
                  <a:pt x="390" y="191"/>
                </a:cubicBezTo>
                <a:cubicBezTo>
                  <a:pt x="321" y="330"/>
                  <a:pt x="321" y="330"/>
                  <a:pt x="321" y="330"/>
                </a:cubicBezTo>
                <a:cubicBezTo>
                  <a:pt x="316" y="340"/>
                  <a:pt x="303" y="348"/>
                  <a:pt x="292" y="348"/>
                </a:cubicBezTo>
                <a:cubicBezTo>
                  <a:pt x="102" y="348"/>
                  <a:pt x="102" y="348"/>
                  <a:pt x="102" y="348"/>
                </a:cubicBezTo>
                <a:cubicBezTo>
                  <a:pt x="91" y="348"/>
                  <a:pt x="78" y="340"/>
                  <a:pt x="74" y="330"/>
                </a:cubicBezTo>
                <a:lnTo>
                  <a:pt x="4" y="191"/>
                </a:lnTo>
                <a:close/>
              </a:path>
            </a:pathLst>
          </a:custGeom>
          <a:solidFill>
            <a:srgbClr val="FB63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7909180" y="1423987"/>
            <a:ext cx="1492250" cy="1317625"/>
          </a:xfrm>
          <a:custGeom>
            <a:avLst/>
            <a:gdLst>
              <a:gd name="T0" fmla="*/ 4 w 395"/>
              <a:gd name="T1" fmla="*/ 191 h 348"/>
              <a:gd name="T2" fmla="*/ 4 w 395"/>
              <a:gd name="T3" fmla="*/ 156 h 348"/>
              <a:gd name="T4" fmla="*/ 74 w 395"/>
              <a:gd name="T5" fmla="*/ 17 h 348"/>
              <a:gd name="T6" fmla="*/ 102 w 395"/>
              <a:gd name="T7" fmla="*/ 0 h 348"/>
              <a:gd name="T8" fmla="*/ 292 w 395"/>
              <a:gd name="T9" fmla="*/ 0 h 348"/>
              <a:gd name="T10" fmla="*/ 321 w 395"/>
              <a:gd name="T11" fmla="*/ 17 h 348"/>
              <a:gd name="T12" fmla="*/ 390 w 395"/>
              <a:gd name="T13" fmla="*/ 156 h 348"/>
              <a:gd name="T14" fmla="*/ 390 w 395"/>
              <a:gd name="T15" fmla="*/ 191 h 348"/>
              <a:gd name="T16" fmla="*/ 321 w 395"/>
              <a:gd name="T17" fmla="*/ 330 h 348"/>
              <a:gd name="T18" fmla="*/ 292 w 395"/>
              <a:gd name="T19" fmla="*/ 348 h 348"/>
              <a:gd name="T20" fmla="*/ 102 w 395"/>
              <a:gd name="T21" fmla="*/ 348 h 348"/>
              <a:gd name="T22" fmla="*/ 74 w 395"/>
              <a:gd name="T23" fmla="*/ 330 h 348"/>
              <a:gd name="T24" fmla="*/ 4 w 395"/>
              <a:gd name="T25" fmla="*/ 191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348">
                <a:moveTo>
                  <a:pt x="4" y="191"/>
                </a:moveTo>
                <a:cubicBezTo>
                  <a:pt x="0" y="182"/>
                  <a:pt x="0" y="166"/>
                  <a:pt x="4" y="156"/>
                </a:cubicBezTo>
                <a:cubicBezTo>
                  <a:pt x="74" y="17"/>
                  <a:pt x="74" y="17"/>
                  <a:pt x="74" y="17"/>
                </a:cubicBezTo>
                <a:cubicBezTo>
                  <a:pt x="78" y="8"/>
                  <a:pt x="91" y="0"/>
                  <a:pt x="10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303" y="0"/>
                  <a:pt x="316" y="8"/>
                  <a:pt x="321" y="17"/>
                </a:cubicBezTo>
                <a:cubicBezTo>
                  <a:pt x="390" y="156"/>
                  <a:pt x="390" y="156"/>
                  <a:pt x="390" y="156"/>
                </a:cubicBezTo>
                <a:cubicBezTo>
                  <a:pt x="395" y="166"/>
                  <a:pt x="395" y="182"/>
                  <a:pt x="390" y="191"/>
                </a:cubicBezTo>
                <a:cubicBezTo>
                  <a:pt x="321" y="330"/>
                  <a:pt x="321" y="330"/>
                  <a:pt x="321" y="330"/>
                </a:cubicBezTo>
                <a:cubicBezTo>
                  <a:pt x="316" y="340"/>
                  <a:pt x="303" y="348"/>
                  <a:pt x="292" y="348"/>
                </a:cubicBezTo>
                <a:cubicBezTo>
                  <a:pt x="102" y="348"/>
                  <a:pt x="102" y="348"/>
                  <a:pt x="102" y="348"/>
                </a:cubicBezTo>
                <a:cubicBezTo>
                  <a:pt x="91" y="348"/>
                  <a:pt x="78" y="340"/>
                  <a:pt x="74" y="330"/>
                </a:cubicBezTo>
                <a:lnTo>
                  <a:pt x="4" y="191"/>
                </a:lnTo>
                <a:close/>
              </a:path>
            </a:pathLst>
          </a:custGeom>
          <a:solidFill>
            <a:srgbClr val="FB63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9156955" y="2111375"/>
            <a:ext cx="1492250" cy="1317625"/>
          </a:xfrm>
          <a:custGeom>
            <a:avLst/>
            <a:gdLst>
              <a:gd name="T0" fmla="*/ 4 w 395"/>
              <a:gd name="T1" fmla="*/ 191 h 348"/>
              <a:gd name="T2" fmla="*/ 4 w 395"/>
              <a:gd name="T3" fmla="*/ 156 h 348"/>
              <a:gd name="T4" fmla="*/ 74 w 395"/>
              <a:gd name="T5" fmla="*/ 17 h 348"/>
              <a:gd name="T6" fmla="*/ 102 w 395"/>
              <a:gd name="T7" fmla="*/ 0 h 348"/>
              <a:gd name="T8" fmla="*/ 292 w 395"/>
              <a:gd name="T9" fmla="*/ 0 h 348"/>
              <a:gd name="T10" fmla="*/ 321 w 395"/>
              <a:gd name="T11" fmla="*/ 17 h 348"/>
              <a:gd name="T12" fmla="*/ 390 w 395"/>
              <a:gd name="T13" fmla="*/ 156 h 348"/>
              <a:gd name="T14" fmla="*/ 390 w 395"/>
              <a:gd name="T15" fmla="*/ 191 h 348"/>
              <a:gd name="T16" fmla="*/ 321 w 395"/>
              <a:gd name="T17" fmla="*/ 330 h 348"/>
              <a:gd name="T18" fmla="*/ 292 w 395"/>
              <a:gd name="T19" fmla="*/ 348 h 348"/>
              <a:gd name="T20" fmla="*/ 102 w 395"/>
              <a:gd name="T21" fmla="*/ 348 h 348"/>
              <a:gd name="T22" fmla="*/ 74 w 395"/>
              <a:gd name="T23" fmla="*/ 330 h 348"/>
              <a:gd name="T24" fmla="*/ 4 w 395"/>
              <a:gd name="T25" fmla="*/ 191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348">
                <a:moveTo>
                  <a:pt x="4" y="191"/>
                </a:moveTo>
                <a:cubicBezTo>
                  <a:pt x="0" y="182"/>
                  <a:pt x="0" y="166"/>
                  <a:pt x="4" y="156"/>
                </a:cubicBezTo>
                <a:cubicBezTo>
                  <a:pt x="74" y="17"/>
                  <a:pt x="74" y="17"/>
                  <a:pt x="74" y="17"/>
                </a:cubicBezTo>
                <a:cubicBezTo>
                  <a:pt x="78" y="8"/>
                  <a:pt x="91" y="0"/>
                  <a:pt x="10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303" y="0"/>
                  <a:pt x="316" y="8"/>
                  <a:pt x="321" y="17"/>
                </a:cubicBezTo>
                <a:cubicBezTo>
                  <a:pt x="390" y="156"/>
                  <a:pt x="390" y="156"/>
                  <a:pt x="390" y="156"/>
                </a:cubicBezTo>
                <a:cubicBezTo>
                  <a:pt x="395" y="166"/>
                  <a:pt x="395" y="182"/>
                  <a:pt x="390" y="191"/>
                </a:cubicBezTo>
                <a:cubicBezTo>
                  <a:pt x="321" y="330"/>
                  <a:pt x="321" y="330"/>
                  <a:pt x="321" y="330"/>
                </a:cubicBezTo>
                <a:cubicBezTo>
                  <a:pt x="316" y="340"/>
                  <a:pt x="303" y="348"/>
                  <a:pt x="292" y="348"/>
                </a:cubicBezTo>
                <a:cubicBezTo>
                  <a:pt x="102" y="348"/>
                  <a:pt x="102" y="348"/>
                  <a:pt x="102" y="348"/>
                </a:cubicBezTo>
                <a:cubicBezTo>
                  <a:pt x="91" y="348"/>
                  <a:pt x="78" y="340"/>
                  <a:pt x="74" y="330"/>
                </a:cubicBezTo>
                <a:lnTo>
                  <a:pt x="4" y="191"/>
                </a:lnTo>
                <a:close/>
              </a:path>
            </a:pathLst>
          </a:custGeom>
          <a:solidFill>
            <a:srgbClr val="FB63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35325" y="4828845"/>
            <a:ext cx="30518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ea typeface="+mj-ea"/>
                <a:cs typeface="Segoe UI Semilight" panose="020B0402040204020203" pitchFamily="34" charset="0"/>
              </a:rPr>
              <a:t>ADD YOUR TEXT HERE</a:t>
            </a:r>
            <a:endParaRPr lang="en-US" altLang="zh-CN" sz="2400" dirty="0">
              <a:solidFill>
                <a:schemeClr val="accent1"/>
              </a:solidFill>
              <a:cs typeface="Segoe UI Semilight" panose="020B0402040204020203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35325" y="5245448"/>
            <a:ext cx="932134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11655" y="2420448"/>
            <a:ext cx="12006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BUSINESS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POWERPOINT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01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07205" y="2420448"/>
            <a:ext cx="12006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BUSINESS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POWERPOINT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02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09502" y="1913522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YOUR 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61727" y="2600910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YOUR 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109502" y="3273594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YOUR 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05052" y="3273594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YOUR 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05052" y="1913522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YOUR 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100602" y="1913522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YOUR 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100602" y="3288298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YOUR 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401430" y="2600910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YOUR 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71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 dirty="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0050" y="1638300"/>
            <a:ext cx="11315700" cy="338137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36923" y="687333"/>
            <a:ext cx="5231177" cy="454662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8900" y="3059668"/>
            <a:ext cx="43367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88900" y="2112523"/>
            <a:ext cx="299915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</a:rPr>
              <a:t>BUSINESS</a:t>
            </a:r>
          </a:p>
          <a:p>
            <a:r>
              <a:rPr lang="en-US" altLang="zh-CN" sz="2400" b="1" dirty="0">
                <a:solidFill>
                  <a:schemeClr val="accent3"/>
                </a:solidFill>
              </a:rPr>
              <a:t>POWERPOINT DESIGN</a:t>
            </a:r>
            <a:endParaRPr lang="zh-CN" altLang="en-US" sz="2400" b="1" dirty="0">
              <a:solidFill>
                <a:schemeClr val="accent3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76300" y="4015498"/>
            <a:ext cx="1838325" cy="675102"/>
          </a:xfrm>
          <a:prstGeom prst="roundRect">
            <a:avLst>
              <a:gd name="adj" fmla="val 720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143959" y="4015498"/>
            <a:ext cx="1838325" cy="675102"/>
          </a:xfrm>
          <a:prstGeom prst="roundRect">
            <a:avLst>
              <a:gd name="adj" fmla="val 720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76300" y="4152994"/>
            <a:ext cx="17972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+ $123,564,000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73100" y="4152994"/>
            <a:ext cx="16177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- $98,421,000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36222" y="5207244"/>
            <a:ext cx="557697" cy="412805"/>
          </a:xfrm>
          <a:custGeom>
            <a:avLst/>
            <a:gdLst/>
            <a:ahLst/>
            <a:cxnLst/>
            <a:rect l="l" t="t" r="r" b="b"/>
            <a:pathLst>
              <a:path w="838721" h="620818">
                <a:moveTo>
                  <a:pt x="723602" y="0"/>
                </a:moveTo>
                <a:lnTo>
                  <a:pt x="789384" y="78116"/>
                </a:lnTo>
                <a:cubicBezTo>
                  <a:pt x="761975" y="91821"/>
                  <a:pt x="729769" y="116489"/>
                  <a:pt x="692767" y="152121"/>
                </a:cubicBezTo>
                <a:cubicBezTo>
                  <a:pt x="650282" y="194606"/>
                  <a:pt x="629040" y="228182"/>
                  <a:pt x="629040" y="252850"/>
                </a:cubicBezTo>
                <a:cubicBezTo>
                  <a:pt x="629040" y="263814"/>
                  <a:pt x="633837" y="269296"/>
                  <a:pt x="643430" y="269296"/>
                </a:cubicBezTo>
                <a:cubicBezTo>
                  <a:pt x="698249" y="269296"/>
                  <a:pt x="744159" y="284370"/>
                  <a:pt x="781161" y="314521"/>
                </a:cubicBezTo>
                <a:cubicBezTo>
                  <a:pt x="819534" y="344671"/>
                  <a:pt x="838721" y="385785"/>
                  <a:pt x="838721" y="437862"/>
                </a:cubicBezTo>
                <a:cubicBezTo>
                  <a:pt x="838721" y="488569"/>
                  <a:pt x="822275" y="531738"/>
                  <a:pt x="789384" y="567370"/>
                </a:cubicBezTo>
                <a:cubicBezTo>
                  <a:pt x="757864" y="603002"/>
                  <a:pt x="716750" y="620818"/>
                  <a:pt x="666043" y="620818"/>
                </a:cubicBezTo>
                <a:cubicBezTo>
                  <a:pt x="603002" y="620818"/>
                  <a:pt x="552295" y="600261"/>
                  <a:pt x="513922" y="559148"/>
                </a:cubicBezTo>
                <a:cubicBezTo>
                  <a:pt x="476919" y="516663"/>
                  <a:pt x="458418" y="463901"/>
                  <a:pt x="458418" y="400860"/>
                </a:cubicBezTo>
                <a:cubicBezTo>
                  <a:pt x="458418" y="233664"/>
                  <a:pt x="546813" y="100044"/>
                  <a:pt x="723602" y="0"/>
                </a:cubicBezTo>
                <a:close/>
                <a:moveTo>
                  <a:pt x="263128" y="0"/>
                </a:moveTo>
                <a:lnTo>
                  <a:pt x="328910" y="78116"/>
                </a:lnTo>
                <a:cubicBezTo>
                  <a:pt x="300130" y="91821"/>
                  <a:pt x="267924" y="116489"/>
                  <a:pt x="232293" y="152121"/>
                </a:cubicBezTo>
                <a:cubicBezTo>
                  <a:pt x="189808" y="194606"/>
                  <a:pt x="168566" y="228182"/>
                  <a:pt x="168566" y="252850"/>
                </a:cubicBezTo>
                <a:cubicBezTo>
                  <a:pt x="168566" y="263814"/>
                  <a:pt x="173363" y="269296"/>
                  <a:pt x="182956" y="269296"/>
                </a:cubicBezTo>
                <a:cubicBezTo>
                  <a:pt x="237774" y="269296"/>
                  <a:pt x="284370" y="284370"/>
                  <a:pt x="322743" y="314521"/>
                </a:cubicBezTo>
                <a:cubicBezTo>
                  <a:pt x="359745" y="346041"/>
                  <a:pt x="378246" y="387155"/>
                  <a:pt x="378246" y="437862"/>
                </a:cubicBezTo>
                <a:cubicBezTo>
                  <a:pt x="378246" y="488569"/>
                  <a:pt x="362486" y="531738"/>
                  <a:pt x="330966" y="567370"/>
                </a:cubicBezTo>
                <a:cubicBezTo>
                  <a:pt x="298075" y="603002"/>
                  <a:pt x="255590" y="620818"/>
                  <a:pt x="203513" y="620818"/>
                </a:cubicBezTo>
                <a:cubicBezTo>
                  <a:pt x="140472" y="620818"/>
                  <a:pt x="91135" y="600261"/>
                  <a:pt x="55503" y="559148"/>
                </a:cubicBezTo>
                <a:cubicBezTo>
                  <a:pt x="18501" y="516663"/>
                  <a:pt x="0" y="463901"/>
                  <a:pt x="0" y="400860"/>
                </a:cubicBezTo>
                <a:cubicBezTo>
                  <a:pt x="0" y="232293"/>
                  <a:pt x="87709" y="98673"/>
                  <a:pt x="2631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600" dirty="0">
              <a:latin typeface="ＤＦ明朝体W5" panose="02010609010101010101" pitchFamily="49" charset="-128"/>
              <a:ea typeface="ＤＦ明朝体W5" panose="02010609010101010101" pitchFamily="49" charset="-128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 flipV="1">
            <a:off x="10598080" y="5978526"/>
            <a:ext cx="557697" cy="412805"/>
          </a:xfrm>
          <a:custGeom>
            <a:avLst/>
            <a:gdLst/>
            <a:ahLst/>
            <a:cxnLst/>
            <a:rect l="l" t="t" r="r" b="b"/>
            <a:pathLst>
              <a:path w="838721" h="620818">
                <a:moveTo>
                  <a:pt x="723602" y="0"/>
                </a:moveTo>
                <a:lnTo>
                  <a:pt x="789384" y="78116"/>
                </a:lnTo>
                <a:cubicBezTo>
                  <a:pt x="761975" y="91821"/>
                  <a:pt x="729769" y="116489"/>
                  <a:pt x="692767" y="152121"/>
                </a:cubicBezTo>
                <a:cubicBezTo>
                  <a:pt x="650282" y="194606"/>
                  <a:pt x="629040" y="228182"/>
                  <a:pt x="629040" y="252850"/>
                </a:cubicBezTo>
                <a:cubicBezTo>
                  <a:pt x="629040" y="263814"/>
                  <a:pt x="633837" y="269296"/>
                  <a:pt x="643430" y="269296"/>
                </a:cubicBezTo>
                <a:cubicBezTo>
                  <a:pt x="698249" y="269296"/>
                  <a:pt x="744159" y="284370"/>
                  <a:pt x="781161" y="314521"/>
                </a:cubicBezTo>
                <a:cubicBezTo>
                  <a:pt x="819534" y="344671"/>
                  <a:pt x="838721" y="385785"/>
                  <a:pt x="838721" y="437862"/>
                </a:cubicBezTo>
                <a:cubicBezTo>
                  <a:pt x="838721" y="488569"/>
                  <a:pt x="822275" y="531738"/>
                  <a:pt x="789384" y="567370"/>
                </a:cubicBezTo>
                <a:cubicBezTo>
                  <a:pt x="757864" y="603002"/>
                  <a:pt x="716750" y="620818"/>
                  <a:pt x="666043" y="620818"/>
                </a:cubicBezTo>
                <a:cubicBezTo>
                  <a:pt x="603002" y="620818"/>
                  <a:pt x="552295" y="600261"/>
                  <a:pt x="513922" y="559148"/>
                </a:cubicBezTo>
                <a:cubicBezTo>
                  <a:pt x="476919" y="516663"/>
                  <a:pt x="458418" y="463901"/>
                  <a:pt x="458418" y="400860"/>
                </a:cubicBezTo>
                <a:cubicBezTo>
                  <a:pt x="458418" y="233664"/>
                  <a:pt x="546813" y="100044"/>
                  <a:pt x="723602" y="0"/>
                </a:cubicBezTo>
                <a:close/>
                <a:moveTo>
                  <a:pt x="263128" y="0"/>
                </a:moveTo>
                <a:lnTo>
                  <a:pt x="328910" y="78116"/>
                </a:lnTo>
                <a:cubicBezTo>
                  <a:pt x="300130" y="91821"/>
                  <a:pt x="267924" y="116489"/>
                  <a:pt x="232293" y="152121"/>
                </a:cubicBezTo>
                <a:cubicBezTo>
                  <a:pt x="189808" y="194606"/>
                  <a:pt x="168566" y="228182"/>
                  <a:pt x="168566" y="252850"/>
                </a:cubicBezTo>
                <a:cubicBezTo>
                  <a:pt x="168566" y="263814"/>
                  <a:pt x="173363" y="269296"/>
                  <a:pt x="182956" y="269296"/>
                </a:cubicBezTo>
                <a:cubicBezTo>
                  <a:pt x="237774" y="269296"/>
                  <a:pt x="284370" y="284370"/>
                  <a:pt x="322743" y="314521"/>
                </a:cubicBezTo>
                <a:cubicBezTo>
                  <a:pt x="359745" y="346041"/>
                  <a:pt x="378246" y="387155"/>
                  <a:pt x="378246" y="437862"/>
                </a:cubicBezTo>
                <a:cubicBezTo>
                  <a:pt x="378246" y="488569"/>
                  <a:pt x="362486" y="531738"/>
                  <a:pt x="330966" y="567370"/>
                </a:cubicBezTo>
                <a:cubicBezTo>
                  <a:pt x="298075" y="603002"/>
                  <a:pt x="255590" y="620818"/>
                  <a:pt x="203513" y="620818"/>
                </a:cubicBezTo>
                <a:cubicBezTo>
                  <a:pt x="140472" y="620818"/>
                  <a:pt x="91135" y="600261"/>
                  <a:pt x="55503" y="559148"/>
                </a:cubicBezTo>
                <a:cubicBezTo>
                  <a:pt x="18501" y="516663"/>
                  <a:pt x="0" y="463901"/>
                  <a:pt x="0" y="400860"/>
                </a:cubicBezTo>
                <a:cubicBezTo>
                  <a:pt x="0" y="232293"/>
                  <a:pt x="87709" y="98673"/>
                  <a:pt x="2631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600" dirty="0">
              <a:latin typeface="ＤＦ明朝体W5" panose="02010609010101010101" pitchFamily="49" charset="-128"/>
              <a:ea typeface="ＤＦ明朝体W5" panose="02010609010101010101" pitchFamily="49" charset="-128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35375" y="5363451"/>
            <a:ext cx="852124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5" r="12223"/>
          <a:stretch/>
        </p:blipFill>
        <p:spPr/>
      </p:pic>
    </p:spTree>
    <p:extLst>
      <p:ext uri="{BB962C8B-B14F-4D97-AF65-F5344CB8AC3E}">
        <p14:creationId xmlns:p14="http://schemas.microsoft.com/office/powerpoint/2010/main" val="385895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7144941" y="1819275"/>
            <a:ext cx="2097881" cy="1390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9252349" y="1819275"/>
            <a:ext cx="2097881" cy="1390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841769" y="1819275"/>
            <a:ext cx="2097881" cy="1390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2949177" y="1819275"/>
            <a:ext cx="2097881" cy="1390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五边形 26"/>
          <p:cNvSpPr/>
          <p:nvPr/>
        </p:nvSpPr>
        <p:spPr>
          <a:xfrm rot="5400000">
            <a:off x="4052887" y="2813447"/>
            <a:ext cx="4086225" cy="2097882"/>
          </a:xfrm>
          <a:prstGeom prst="homePlate">
            <a:avLst>
              <a:gd name="adj" fmla="val 28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 dirty="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6" b="4926"/>
          <a:stretch>
            <a:fillRect/>
          </a:stretch>
        </p:blipFill>
        <p:spPr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6" name="图片占位符 15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6" b="4856"/>
          <a:stretch>
            <a:fillRect/>
          </a:stretch>
        </p:blipFill>
        <p:spPr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7" name="图片占位符 16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6" b="4926"/>
          <a:stretch>
            <a:fillRect/>
          </a:stretch>
        </p:blipFill>
        <p:spPr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3" name="图片占位符 22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5" b="4785"/>
          <a:stretch>
            <a:fillRect/>
          </a:stretch>
        </p:blipFill>
        <p:spPr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5" name="图片占位符 24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1" b="4891"/>
          <a:stretch>
            <a:fillRect/>
          </a:stretch>
        </p:blipFill>
        <p:spPr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28" name="矩形 27"/>
          <p:cNvSpPr/>
          <p:nvPr/>
        </p:nvSpPr>
        <p:spPr>
          <a:xfrm>
            <a:off x="956727" y="3716087"/>
            <a:ext cx="1862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grfut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40427" y="335885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001892" y="3716087"/>
            <a:ext cx="1862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grfut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085592" y="335885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181925" y="3716087"/>
            <a:ext cx="1862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grfut</a:t>
            </a:r>
            <a:r>
              <a:rPr lang="en-US" altLang="zh-CN" sz="1400" dirty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/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cs typeface="Segoe UI Semilight" panose="020B0402040204020203" pitchFamily="34" charset="0"/>
              </a:rPr>
              <a:t>wisi</a:t>
            </a:r>
            <a:endParaRPr lang="en-US" altLang="zh-CN" sz="1400" dirty="0">
              <a:solidFill>
                <a:schemeClr val="bg1"/>
              </a:solidFill>
              <a:cs typeface="Segoe UI Semilight" panose="020B0402040204020203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265625" y="335885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ADD YOUR TEXT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327435" y="3716087"/>
            <a:ext cx="1862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grfut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411135" y="335885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372600" y="3716087"/>
            <a:ext cx="1862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grfut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456300" y="335885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54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 dirty="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9" b="5239"/>
          <a:stretch>
            <a:fillRect/>
          </a:stretch>
        </p:blipFill>
        <p:spPr>
          <a:xfrm>
            <a:off x="1317625" y="1780997"/>
            <a:ext cx="2528888" cy="1503363"/>
          </a:xfrm>
          <a:effectLst>
            <a:outerShdw blurRad="254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4" name="图片占位符 13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9" b="5239"/>
          <a:stretch>
            <a:fillRect/>
          </a:stretch>
        </p:blipFill>
        <p:spPr>
          <a:xfrm>
            <a:off x="4831275" y="1792318"/>
            <a:ext cx="2528888" cy="1503363"/>
          </a:xfrm>
          <a:effectLst>
            <a:outerShdw blurRad="254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5" name="图片占位符 14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9" b="5239"/>
          <a:stretch>
            <a:fillRect/>
          </a:stretch>
        </p:blipFill>
        <p:spPr>
          <a:xfrm>
            <a:off x="8344925" y="1780997"/>
            <a:ext cx="2528888" cy="1503363"/>
          </a:xfrm>
          <a:effectLst>
            <a:outerShdw blurRad="25400" dist="381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1317625" y="3284360"/>
            <a:ext cx="2528888" cy="20660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1275" y="3305780"/>
            <a:ext cx="2528888" cy="20660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44925" y="3305780"/>
            <a:ext cx="2528888" cy="20660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2430734" y="3034759"/>
            <a:ext cx="302670" cy="26092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5944665" y="3124485"/>
            <a:ext cx="302670" cy="26092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9458315" y="3126342"/>
            <a:ext cx="302670" cy="26092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731672" y="3521465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79603" y="3788137"/>
            <a:ext cx="13994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LAOREET</a:t>
            </a:r>
            <a:endParaRPr lang="en-US" altLang="zh-CN" sz="105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65065" y="4061068"/>
            <a:ext cx="20284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grfut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248365" y="3521465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96296" y="3788137"/>
            <a:ext cx="13994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LAOREET</a:t>
            </a:r>
            <a:endParaRPr lang="en-US" altLang="zh-CN" sz="105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81758" y="4061068"/>
            <a:ext cx="20284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grfut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66134" y="3521465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914065" y="3788137"/>
            <a:ext cx="13994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LAOREET</a:t>
            </a:r>
            <a:endParaRPr lang="en-US" altLang="zh-CN" sz="105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599527" y="4061068"/>
            <a:ext cx="20284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grfut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11742" y="1665992"/>
            <a:ext cx="1432210" cy="936671"/>
            <a:chOff x="811742" y="1665992"/>
            <a:chExt cx="1432210" cy="936671"/>
          </a:xfrm>
        </p:grpSpPr>
        <p:sp>
          <p:nvSpPr>
            <p:cNvPr id="35" name="矩形 34"/>
            <p:cNvSpPr/>
            <p:nvPr/>
          </p:nvSpPr>
          <p:spPr>
            <a:xfrm rot="16200000">
              <a:off x="1078516" y="2363551"/>
              <a:ext cx="382390" cy="958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772224" y="1665992"/>
              <a:ext cx="382390" cy="1150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 rot="2700000">
              <a:off x="1357571" y="1335845"/>
              <a:ext cx="340552" cy="1432210"/>
            </a:xfrm>
            <a:custGeom>
              <a:avLst/>
              <a:gdLst>
                <a:gd name="connsiteX0" fmla="*/ 0 w 340552"/>
                <a:gd name="connsiteY0" fmla="*/ 1431700 h 1432210"/>
                <a:gd name="connsiteX1" fmla="*/ 510 w 340552"/>
                <a:gd name="connsiteY1" fmla="*/ 1432210 h 1432210"/>
                <a:gd name="connsiteX2" fmla="*/ 0 w 340552"/>
                <a:gd name="connsiteY2" fmla="*/ 1432210 h 1432210"/>
                <a:gd name="connsiteX3" fmla="*/ 0 w 340552"/>
                <a:gd name="connsiteY3" fmla="*/ 340552 h 1432210"/>
                <a:gd name="connsiteX4" fmla="*/ 340552 w 340552"/>
                <a:gd name="connsiteY4" fmla="*/ 0 h 1432210"/>
                <a:gd name="connsiteX5" fmla="*/ 340552 w 340552"/>
                <a:gd name="connsiteY5" fmla="*/ 1324621 h 1432210"/>
                <a:gd name="connsiteX6" fmla="*/ 0 w 340552"/>
                <a:gd name="connsiteY6" fmla="*/ 984069 h 143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552" h="1432210">
                  <a:moveTo>
                    <a:pt x="0" y="1431700"/>
                  </a:moveTo>
                  <a:lnTo>
                    <a:pt x="510" y="1432210"/>
                  </a:lnTo>
                  <a:lnTo>
                    <a:pt x="0" y="1432210"/>
                  </a:lnTo>
                  <a:close/>
                  <a:moveTo>
                    <a:pt x="0" y="340552"/>
                  </a:moveTo>
                  <a:lnTo>
                    <a:pt x="340552" y="0"/>
                  </a:lnTo>
                  <a:lnTo>
                    <a:pt x="340552" y="1324621"/>
                  </a:lnTo>
                  <a:lnTo>
                    <a:pt x="0" y="984069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325461" y="1681064"/>
            <a:ext cx="1432210" cy="936671"/>
            <a:chOff x="811742" y="1665992"/>
            <a:chExt cx="1432210" cy="936671"/>
          </a:xfrm>
        </p:grpSpPr>
        <p:sp>
          <p:nvSpPr>
            <p:cNvPr id="38" name="矩形 37"/>
            <p:cNvSpPr/>
            <p:nvPr/>
          </p:nvSpPr>
          <p:spPr>
            <a:xfrm rot="16200000">
              <a:off x="1078516" y="2363551"/>
              <a:ext cx="382390" cy="958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1772224" y="1665992"/>
              <a:ext cx="382390" cy="1150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2700000">
              <a:off x="1357571" y="1335845"/>
              <a:ext cx="340552" cy="1432210"/>
            </a:xfrm>
            <a:custGeom>
              <a:avLst/>
              <a:gdLst>
                <a:gd name="connsiteX0" fmla="*/ 0 w 340552"/>
                <a:gd name="connsiteY0" fmla="*/ 1431700 h 1432210"/>
                <a:gd name="connsiteX1" fmla="*/ 510 w 340552"/>
                <a:gd name="connsiteY1" fmla="*/ 1432210 h 1432210"/>
                <a:gd name="connsiteX2" fmla="*/ 0 w 340552"/>
                <a:gd name="connsiteY2" fmla="*/ 1432210 h 1432210"/>
                <a:gd name="connsiteX3" fmla="*/ 0 w 340552"/>
                <a:gd name="connsiteY3" fmla="*/ 340552 h 1432210"/>
                <a:gd name="connsiteX4" fmla="*/ 340552 w 340552"/>
                <a:gd name="connsiteY4" fmla="*/ 0 h 1432210"/>
                <a:gd name="connsiteX5" fmla="*/ 340552 w 340552"/>
                <a:gd name="connsiteY5" fmla="*/ 1324621 h 1432210"/>
                <a:gd name="connsiteX6" fmla="*/ 0 w 340552"/>
                <a:gd name="connsiteY6" fmla="*/ 984069 h 143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552" h="1432210">
                  <a:moveTo>
                    <a:pt x="0" y="1431700"/>
                  </a:moveTo>
                  <a:lnTo>
                    <a:pt x="510" y="1432210"/>
                  </a:lnTo>
                  <a:lnTo>
                    <a:pt x="0" y="1432210"/>
                  </a:lnTo>
                  <a:close/>
                  <a:moveTo>
                    <a:pt x="0" y="340552"/>
                  </a:moveTo>
                  <a:lnTo>
                    <a:pt x="340552" y="0"/>
                  </a:lnTo>
                  <a:lnTo>
                    <a:pt x="340552" y="1324621"/>
                  </a:lnTo>
                  <a:lnTo>
                    <a:pt x="0" y="984069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837765" y="1665992"/>
            <a:ext cx="1432210" cy="936671"/>
            <a:chOff x="811742" y="1665992"/>
            <a:chExt cx="1432210" cy="936671"/>
          </a:xfrm>
        </p:grpSpPr>
        <p:sp>
          <p:nvSpPr>
            <p:cNvPr id="42" name="矩形 41"/>
            <p:cNvSpPr/>
            <p:nvPr/>
          </p:nvSpPr>
          <p:spPr>
            <a:xfrm rot="16200000">
              <a:off x="1078516" y="2363551"/>
              <a:ext cx="382390" cy="958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1772224" y="1665992"/>
              <a:ext cx="382390" cy="1150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rot="2700000">
              <a:off x="1357571" y="1335845"/>
              <a:ext cx="340552" cy="1432210"/>
            </a:xfrm>
            <a:custGeom>
              <a:avLst/>
              <a:gdLst>
                <a:gd name="connsiteX0" fmla="*/ 0 w 340552"/>
                <a:gd name="connsiteY0" fmla="*/ 1431700 h 1432210"/>
                <a:gd name="connsiteX1" fmla="*/ 510 w 340552"/>
                <a:gd name="connsiteY1" fmla="*/ 1432210 h 1432210"/>
                <a:gd name="connsiteX2" fmla="*/ 0 w 340552"/>
                <a:gd name="connsiteY2" fmla="*/ 1432210 h 1432210"/>
                <a:gd name="connsiteX3" fmla="*/ 0 w 340552"/>
                <a:gd name="connsiteY3" fmla="*/ 340552 h 1432210"/>
                <a:gd name="connsiteX4" fmla="*/ 340552 w 340552"/>
                <a:gd name="connsiteY4" fmla="*/ 0 h 1432210"/>
                <a:gd name="connsiteX5" fmla="*/ 340552 w 340552"/>
                <a:gd name="connsiteY5" fmla="*/ 1324621 h 1432210"/>
                <a:gd name="connsiteX6" fmla="*/ 0 w 340552"/>
                <a:gd name="connsiteY6" fmla="*/ 984069 h 143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552" h="1432210">
                  <a:moveTo>
                    <a:pt x="0" y="1431700"/>
                  </a:moveTo>
                  <a:lnTo>
                    <a:pt x="510" y="1432210"/>
                  </a:lnTo>
                  <a:lnTo>
                    <a:pt x="0" y="1432210"/>
                  </a:lnTo>
                  <a:close/>
                  <a:moveTo>
                    <a:pt x="0" y="340552"/>
                  </a:moveTo>
                  <a:lnTo>
                    <a:pt x="340552" y="0"/>
                  </a:lnTo>
                  <a:lnTo>
                    <a:pt x="340552" y="1324621"/>
                  </a:lnTo>
                  <a:lnTo>
                    <a:pt x="0" y="984069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368537" y="1836176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896247" y="1836176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02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402999" y="1836176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03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14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728660" y="3909843"/>
            <a:ext cx="1714500" cy="1714500"/>
          </a:xfrm>
          <a:prstGeom prst="ellipse">
            <a:avLst/>
          </a:prstGeom>
          <a:noFill/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28660" y="1481136"/>
            <a:ext cx="1714500" cy="1714500"/>
          </a:xfrm>
          <a:prstGeom prst="ellipse">
            <a:avLst/>
          </a:prstGeom>
          <a:noFill/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310310" y="3909843"/>
            <a:ext cx="1714500" cy="1714500"/>
          </a:xfrm>
          <a:prstGeom prst="ellipse">
            <a:avLst/>
          </a:prstGeom>
          <a:noFill/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310310" y="1481136"/>
            <a:ext cx="1714500" cy="1714500"/>
          </a:xfrm>
          <a:prstGeom prst="ellipse">
            <a:avLst/>
          </a:prstGeom>
          <a:noFill/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 dirty="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83" b="16883"/>
          <a:stretch>
            <a:fillRect/>
          </a:stretch>
        </p:blipFill>
        <p:spPr>
          <a:xfrm>
            <a:off x="6391274" y="1562098"/>
            <a:ext cx="1552576" cy="1552576"/>
          </a:xfrm>
        </p:spPr>
      </p:pic>
      <p:pic>
        <p:nvPicPr>
          <p:cNvPr id="17" name="图片占位符 16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09" r="5624"/>
          <a:stretch/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6391273" y="3990805"/>
            <a:ext cx="1552576" cy="1552576"/>
          </a:xfrm>
        </p:spPr>
      </p:pic>
      <p:sp>
        <p:nvSpPr>
          <p:cNvPr id="18" name="圆角矩形 17"/>
          <p:cNvSpPr/>
          <p:nvPr/>
        </p:nvSpPr>
        <p:spPr>
          <a:xfrm>
            <a:off x="901739" y="2924090"/>
            <a:ext cx="1349295" cy="4191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6492913" y="2924090"/>
            <a:ext cx="1349295" cy="41910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901739" y="5241605"/>
            <a:ext cx="1349295" cy="41910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6492913" y="5241605"/>
            <a:ext cx="1349295" cy="4191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544800" y="1786625"/>
            <a:ext cx="3114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ea typeface="+mj-ea"/>
                <a:cs typeface="Segoe UI Semilight" panose="020B0402040204020203" pitchFamily="34" charset="0"/>
              </a:rPr>
              <a:t>DIAM NONUMMY NIBH EUISMOD TINCIDUNT LAOREET</a:t>
            </a:r>
            <a:endParaRPr lang="en-US" altLang="zh-CN" sz="1400" dirty="0">
              <a:solidFill>
                <a:schemeClr val="accent1"/>
              </a:solidFill>
              <a:cs typeface="Segoe UI Semilight" panose="020B0402040204020203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44800" y="2309845"/>
            <a:ext cx="3551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071201" y="1786625"/>
            <a:ext cx="3114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accent3"/>
                </a:solidFill>
                <a:ea typeface="+mj-ea"/>
                <a:cs typeface="Segoe UI Semilight" panose="020B0402040204020203" pitchFamily="34" charset="0"/>
              </a:rPr>
              <a:t>DIAM NONUMMY NIBH EUISMOD TINCIDUNT LAOREET</a:t>
            </a:r>
            <a:endParaRPr lang="en-US" altLang="zh-CN" sz="1400" dirty="0">
              <a:solidFill>
                <a:schemeClr val="accent3"/>
              </a:solidFill>
              <a:cs typeface="Segoe UI Semilight" panose="020B0402040204020203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071201" y="2309845"/>
            <a:ext cx="3551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544800" y="4158105"/>
            <a:ext cx="3114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accent3"/>
                </a:solidFill>
                <a:ea typeface="+mj-ea"/>
                <a:cs typeface="Segoe UI Semilight" panose="020B0402040204020203" pitchFamily="34" charset="0"/>
              </a:rPr>
              <a:t>DIAM NONUMMY NIBH EUISMOD TINCIDUNT LAOREET</a:t>
            </a:r>
            <a:endParaRPr lang="en-US" altLang="zh-CN" sz="1400" dirty="0">
              <a:solidFill>
                <a:schemeClr val="accent3"/>
              </a:solidFill>
              <a:cs typeface="Segoe UI Semilight" panose="020B0402040204020203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544800" y="4681325"/>
            <a:ext cx="3551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071201" y="4158105"/>
            <a:ext cx="3114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ea typeface="+mj-ea"/>
                <a:cs typeface="Segoe UI Semilight" panose="020B0402040204020203" pitchFamily="34" charset="0"/>
              </a:rPr>
              <a:t>DIAM NONUMMY NIBH EUISMOD TINCIDUNT LAOREET</a:t>
            </a:r>
            <a:endParaRPr lang="en-US" altLang="zh-CN" sz="1400" dirty="0">
              <a:solidFill>
                <a:schemeClr val="accent1"/>
              </a:solidFill>
              <a:cs typeface="Segoe UI Semilight" panose="020B0402040204020203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071201" y="4681325"/>
            <a:ext cx="3551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87893" y="2999600"/>
            <a:ext cx="11960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ADD YOUR TEXT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569543" y="2990074"/>
            <a:ext cx="11960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ADD YOUR TEXT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83132" y="5303659"/>
            <a:ext cx="11960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ADD YOUR TEXT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564782" y="5294133"/>
            <a:ext cx="11960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ADD YOUR TEXT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83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6667500" y="5486400"/>
            <a:ext cx="2324100" cy="0"/>
          </a:xfrm>
          <a:custGeom>
            <a:avLst/>
            <a:gdLst>
              <a:gd name="connsiteX0" fmla="*/ 0 w 2324100"/>
              <a:gd name="connsiteY0" fmla="*/ 0 h 0"/>
              <a:gd name="connsiteX1" fmla="*/ 2324100 w 2324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24100">
                <a:moveTo>
                  <a:pt x="0" y="0"/>
                </a:moveTo>
                <a:lnTo>
                  <a:pt x="232410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>
            <a:off x="3310451" y="3676650"/>
            <a:ext cx="2324100" cy="0"/>
          </a:xfrm>
          <a:custGeom>
            <a:avLst/>
            <a:gdLst>
              <a:gd name="connsiteX0" fmla="*/ 0 w 2324100"/>
              <a:gd name="connsiteY0" fmla="*/ 0 h 0"/>
              <a:gd name="connsiteX1" fmla="*/ 2324100 w 2324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24100">
                <a:moveTo>
                  <a:pt x="0" y="0"/>
                </a:moveTo>
                <a:lnTo>
                  <a:pt x="232410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6667500" y="1914525"/>
            <a:ext cx="2324100" cy="0"/>
          </a:xfrm>
          <a:custGeom>
            <a:avLst/>
            <a:gdLst>
              <a:gd name="connsiteX0" fmla="*/ 0 w 2324100"/>
              <a:gd name="connsiteY0" fmla="*/ 0 h 0"/>
              <a:gd name="connsiteX1" fmla="*/ 2324100 w 2324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24100">
                <a:moveTo>
                  <a:pt x="0" y="0"/>
                </a:moveTo>
                <a:lnTo>
                  <a:pt x="232410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 dirty="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pic>
        <p:nvPicPr>
          <p:cNvPr id="16" name="图片占位符 15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>
          <a:xfrm>
            <a:off x="4962525" y="2955295"/>
            <a:ext cx="1524000" cy="1524000"/>
          </a:xfrm>
        </p:spPr>
      </p:pic>
      <p:pic>
        <p:nvPicPr>
          <p:cNvPr id="19" name="图片占位符 1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5829300" y="1159833"/>
            <a:ext cx="1524000" cy="1524000"/>
          </a:xfrm>
        </p:spPr>
      </p:pic>
      <p:pic>
        <p:nvPicPr>
          <p:cNvPr id="25" name="图片占位符 24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5829300" y="4750758"/>
            <a:ext cx="1524000" cy="1524000"/>
          </a:xfrm>
        </p:spPr>
      </p:pic>
      <p:sp>
        <p:nvSpPr>
          <p:cNvPr id="29" name="文本框 28"/>
          <p:cNvSpPr txBox="1"/>
          <p:nvPr/>
        </p:nvSpPr>
        <p:spPr>
          <a:xfrm>
            <a:off x="7829550" y="1457325"/>
            <a:ext cx="1835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CREATIVE DESIGN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829549" y="5029199"/>
            <a:ext cx="1835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CREATIVE DESIGN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92731" y="3244334"/>
            <a:ext cx="1835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3"/>
                </a:solidFill>
              </a:rPr>
              <a:t>CREATIVE DESIGN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93970" y="3202396"/>
            <a:ext cx="41778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accent3"/>
                </a:solidFill>
                <a:ea typeface="+mj-ea"/>
                <a:cs typeface="Segoe UI Semilight" panose="020B0402040204020203" pitchFamily="34" charset="0"/>
              </a:rPr>
              <a:t>DIAM NONUMMY NIBH EUISMOD TINCIDUNT</a:t>
            </a:r>
            <a:endParaRPr lang="en-US" altLang="zh-CN" sz="1600" dirty="0">
              <a:solidFill>
                <a:schemeClr val="accent3"/>
              </a:solidFill>
              <a:cs typeface="Segoe UI Semilight" panose="020B0402040204020203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93970" y="3493531"/>
            <a:ext cx="48541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264761" y="4909515"/>
            <a:ext cx="41778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chemeClr val="accent1"/>
                </a:solidFill>
                <a:ea typeface="+mj-ea"/>
                <a:cs typeface="Segoe UI Semilight" panose="020B0402040204020203" pitchFamily="34" charset="0"/>
              </a:rPr>
              <a:t>DIAM NONUMMY NIBH EUISMOD TINCIDUNT</a:t>
            </a:r>
            <a:endParaRPr lang="en-US" altLang="zh-CN" sz="1600" dirty="0">
              <a:solidFill>
                <a:schemeClr val="accent1"/>
              </a:solidFill>
              <a:cs typeface="Segoe UI Semilight" panose="020B0402040204020203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88486" y="5200650"/>
            <a:ext cx="48541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15398" y="1351003"/>
            <a:ext cx="41778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chemeClr val="accent1"/>
                </a:solidFill>
                <a:ea typeface="+mj-ea"/>
                <a:cs typeface="Segoe UI Semilight" panose="020B0402040204020203" pitchFamily="34" charset="0"/>
              </a:rPr>
              <a:t>DIAM NONUMMY NIBH EUISMOD TINCIDUNT</a:t>
            </a:r>
            <a:endParaRPr lang="en-US" altLang="zh-CN" sz="1600" dirty="0">
              <a:solidFill>
                <a:schemeClr val="accent1"/>
              </a:solidFill>
              <a:cs typeface="Segoe UI Semilight" panose="020B0402040204020203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9123" y="1642138"/>
            <a:ext cx="48541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5625394" y="971736"/>
            <a:ext cx="934895" cy="1885578"/>
          </a:xfrm>
          <a:custGeom>
            <a:avLst/>
            <a:gdLst>
              <a:gd name="connsiteX0" fmla="*/ 754911 w 754911"/>
              <a:gd name="connsiteY0" fmla="*/ 0 h 1522570"/>
              <a:gd name="connsiteX1" fmla="*/ 754911 w 754911"/>
              <a:gd name="connsiteY1" fmla="*/ 95250 h 1522570"/>
              <a:gd name="connsiteX2" fmla="*/ 627627 w 754911"/>
              <a:gd name="connsiteY2" fmla="*/ 108081 h 1522570"/>
              <a:gd name="connsiteX3" fmla="*/ 95250 w 754911"/>
              <a:gd name="connsiteY3" fmla="*/ 761285 h 1522570"/>
              <a:gd name="connsiteX4" fmla="*/ 627627 w 754911"/>
              <a:gd name="connsiteY4" fmla="*/ 1414489 h 1522570"/>
              <a:gd name="connsiteX5" fmla="*/ 754911 w 754911"/>
              <a:gd name="connsiteY5" fmla="*/ 1427321 h 1522570"/>
              <a:gd name="connsiteX6" fmla="*/ 754911 w 754911"/>
              <a:gd name="connsiteY6" fmla="*/ 1522570 h 1522570"/>
              <a:gd name="connsiteX7" fmla="*/ 608431 w 754911"/>
              <a:gd name="connsiteY7" fmla="*/ 1507804 h 1522570"/>
              <a:gd name="connsiteX8" fmla="*/ 0 w 754911"/>
              <a:gd name="connsiteY8" fmla="*/ 761285 h 1522570"/>
              <a:gd name="connsiteX9" fmla="*/ 608431 w 754911"/>
              <a:gd name="connsiteY9" fmla="*/ 14766 h 152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911" h="1522570">
                <a:moveTo>
                  <a:pt x="754911" y="0"/>
                </a:moveTo>
                <a:lnTo>
                  <a:pt x="754911" y="95250"/>
                </a:lnTo>
                <a:lnTo>
                  <a:pt x="627627" y="108081"/>
                </a:lnTo>
                <a:cubicBezTo>
                  <a:pt x="323800" y="170253"/>
                  <a:pt x="95250" y="439079"/>
                  <a:pt x="95250" y="761285"/>
                </a:cubicBezTo>
                <a:cubicBezTo>
                  <a:pt x="95250" y="1083492"/>
                  <a:pt x="323800" y="1352317"/>
                  <a:pt x="627627" y="1414489"/>
                </a:cubicBezTo>
                <a:lnTo>
                  <a:pt x="754911" y="1427321"/>
                </a:lnTo>
                <a:lnTo>
                  <a:pt x="754911" y="1522570"/>
                </a:lnTo>
                <a:lnTo>
                  <a:pt x="608431" y="1507804"/>
                </a:lnTo>
                <a:cubicBezTo>
                  <a:pt x="261200" y="1436750"/>
                  <a:pt x="0" y="1129521"/>
                  <a:pt x="0" y="761285"/>
                </a:cubicBezTo>
                <a:cubicBezTo>
                  <a:pt x="0" y="393049"/>
                  <a:pt x="261200" y="85820"/>
                  <a:pt x="608431" y="1476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 flipH="1">
            <a:off x="5746813" y="2771701"/>
            <a:ext cx="934895" cy="1885578"/>
          </a:xfrm>
          <a:custGeom>
            <a:avLst/>
            <a:gdLst>
              <a:gd name="connsiteX0" fmla="*/ 754911 w 754911"/>
              <a:gd name="connsiteY0" fmla="*/ 0 h 1522570"/>
              <a:gd name="connsiteX1" fmla="*/ 754911 w 754911"/>
              <a:gd name="connsiteY1" fmla="*/ 95250 h 1522570"/>
              <a:gd name="connsiteX2" fmla="*/ 627627 w 754911"/>
              <a:gd name="connsiteY2" fmla="*/ 108081 h 1522570"/>
              <a:gd name="connsiteX3" fmla="*/ 95250 w 754911"/>
              <a:gd name="connsiteY3" fmla="*/ 761285 h 1522570"/>
              <a:gd name="connsiteX4" fmla="*/ 627627 w 754911"/>
              <a:gd name="connsiteY4" fmla="*/ 1414489 h 1522570"/>
              <a:gd name="connsiteX5" fmla="*/ 754911 w 754911"/>
              <a:gd name="connsiteY5" fmla="*/ 1427321 h 1522570"/>
              <a:gd name="connsiteX6" fmla="*/ 754911 w 754911"/>
              <a:gd name="connsiteY6" fmla="*/ 1522570 h 1522570"/>
              <a:gd name="connsiteX7" fmla="*/ 608431 w 754911"/>
              <a:gd name="connsiteY7" fmla="*/ 1507804 h 1522570"/>
              <a:gd name="connsiteX8" fmla="*/ 0 w 754911"/>
              <a:gd name="connsiteY8" fmla="*/ 761285 h 1522570"/>
              <a:gd name="connsiteX9" fmla="*/ 608431 w 754911"/>
              <a:gd name="connsiteY9" fmla="*/ 14766 h 152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911" h="1522570">
                <a:moveTo>
                  <a:pt x="754911" y="0"/>
                </a:moveTo>
                <a:lnTo>
                  <a:pt x="754911" y="95250"/>
                </a:lnTo>
                <a:lnTo>
                  <a:pt x="627627" y="108081"/>
                </a:lnTo>
                <a:cubicBezTo>
                  <a:pt x="323800" y="170253"/>
                  <a:pt x="95250" y="439079"/>
                  <a:pt x="95250" y="761285"/>
                </a:cubicBezTo>
                <a:cubicBezTo>
                  <a:pt x="95250" y="1083492"/>
                  <a:pt x="323800" y="1352317"/>
                  <a:pt x="627627" y="1414489"/>
                </a:cubicBezTo>
                <a:lnTo>
                  <a:pt x="754911" y="1427321"/>
                </a:lnTo>
                <a:lnTo>
                  <a:pt x="754911" y="1522570"/>
                </a:lnTo>
                <a:lnTo>
                  <a:pt x="608431" y="1507804"/>
                </a:lnTo>
                <a:cubicBezTo>
                  <a:pt x="261200" y="1436750"/>
                  <a:pt x="0" y="1129521"/>
                  <a:pt x="0" y="761285"/>
                </a:cubicBezTo>
                <a:cubicBezTo>
                  <a:pt x="0" y="393049"/>
                  <a:pt x="261200" y="85820"/>
                  <a:pt x="608431" y="1476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5620343" y="4571666"/>
            <a:ext cx="934895" cy="1885578"/>
          </a:xfrm>
          <a:custGeom>
            <a:avLst/>
            <a:gdLst>
              <a:gd name="connsiteX0" fmla="*/ 754911 w 754911"/>
              <a:gd name="connsiteY0" fmla="*/ 0 h 1522570"/>
              <a:gd name="connsiteX1" fmla="*/ 754911 w 754911"/>
              <a:gd name="connsiteY1" fmla="*/ 95250 h 1522570"/>
              <a:gd name="connsiteX2" fmla="*/ 627627 w 754911"/>
              <a:gd name="connsiteY2" fmla="*/ 108081 h 1522570"/>
              <a:gd name="connsiteX3" fmla="*/ 95250 w 754911"/>
              <a:gd name="connsiteY3" fmla="*/ 761285 h 1522570"/>
              <a:gd name="connsiteX4" fmla="*/ 627627 w 754911"/>
              <a:gd name="connsiteY4" fmla="*/ 1414489 h 1522570"/>
              <a:gd name="connsiteX5" fmla="*/ 754911 w 754911"/>
              <a:gd name="connsiteY5" fmla="*/ 1427321 h 1522570"/>
              <a:gd name="connsiteX6" fmla="*/ 754911 w 754911"/>
              <a:gd name="connsiteY6" fmla="*/ 1522570 h 1522570"/>
              <a:gd name="connsiteX7" fmla="*/ 608431 w 754911"/>
              <a:gd name="connsiteY7" fmla="*/ 1507804 h 1522570"/>
              <a:gd name="connsiteX8" fmla="*/ 0 w 754911"/>
              <a:gd name="connsiteY8" fmla="*/ 761285 h 1522570"/>
              <a:gd name="connsiteX9" fmla="*/ 608431 w 754911"/>
              <a:gd name="connsiteY9" fmla="*/ 14766 h 152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911" h="1522570">
                <a:moveTo>
                  <a:pt x="754911" y="0"/>
                </a:moveTo>
                <a:lnTo>
                  <a:pt x="754911" y="95250"/>
                </a:lnTo>
                <a:lnTo>
                  <a:pt x="627627" y="108081"/>
                </a:lnTo>
                <a:cubicBezTo>
                  <a:pt x="323800" y="170253"/>
                  <a:pt x="95250" y="439079"/>
                  <a:pt x="95250" y="761285"/>
                </a:cubicBezTo>
                <a:cubicBezTo>
                  <a:pt x="95250" y="1083492"/>
                  <a:pt x="323800" y="1352317"/>
                  <a:pt x="627627" y="1414489"/>
                </a:cubicBezTo>
                <a:lnTo>
                  <a:pt x="754911" y="1427321"/>
                </a:lnTo>
                <a:lnTo>
                  <a:pt x="754911" y="1522570"/>
                </a:lnTo>
                <a:lnTo>
                  <a:pt x="608431" y="1507804"/>
                </a:lnTo>
                <a:cubicBezTo>
                  <a:pt x="261200" y="1436750"/>
                  <a:pt x="0" y="1129521"/>
                  <a:pt x="0" y="761285"/>
                </a:cubicBezTo>
                <a:cubicBezTo>
                  <a:pt x="0" y="393049"/>
                  <a:pt x="261200" y="85820"/>
                  <a:pt x="608431" y="1476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84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" r="1273"/>
          <a:stretch>
            <a:fillRect/>
          </a:stretch>
        </p:blipFill>
        <p:spPr/>
      </p:pic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 dirty="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90550" y="3971925"/>
            <a:ext cx="1714500" cy="1714500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214562" y="3700462"/>
            <a:ext cx="2257425" cy="2257425"/>
          </a:xfrm>
          <a:prstGeom prst="ellips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395787" y="3976687"/>
            <a:ext cx="1709738" cy="1709738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81299" y="1879212"/>
            <a:ext cx="46820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81298" y="3156958"/>
            <a:ext cx="46820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1166812" y="4248831"/>
            <a:ext cx="561975" cy="461756"/>
          </a:xfrm>
          <a:custGeom>
            <a:avLst/>
            <a:gdLst/>
            <a:ahLst/>
            <a:cxnLst/>
            <a:rect l="0" t="0" r="r" b="b"/>
            <a:pathLst>
              <a:path w="1903412" h="1563688">
                <a:moveTo>
                  <a:pt x="872180" y="1544638"/>
                </a:moveTo>
                <a:lnTo>
                  <a:pt x="875675" y="1544638"/>
                </a:lnTo>
                <a:lnTo>
                  <a:pt x="1859905" y="1544638"/>
                </a:lnTo>
                <a:lnTo>
                  <a:pt x="1863400" y="1544638"/>
                </a:lnTo>
                <a:lnTo>
                  <a:pt x="1866577" y="1545233"/>
                </a:lnTo>
                <a:lnTo>
                  <a:pt x="1869118" y="1545829"/>
                </a:lnTo>
                <a:lnTo>
                  <a:pt x="1871660" y="1546722"/>
                </a:lnTo>
                <a:lnTo>
                  <a:pt x="1873884" y="1547912"/>
                </a:lnTo>
                <a:lnTo>
                  <a:pt x="1875154" y="1549103"/>
                </a:lnTo>
                <a:lnTo>
                  <a:pt x="1876107" y="1550591"/>
                </a:lnTo>
                <a:lnTo>
                  <a:pt x="1876425" y="1552079"/>
                </a:lnTo>
                <a:lnTo>
                  <a:pt x="1876425" y="1555651"/>
                </a:lnTo>
                <a:lnTo>
                  <a:pt x="1876107" y="1557140"/>
                </a:lnTo>
                <a:lnTo>
                  <a:pt x="1875154" y="1558926"/>
                </a:lnTo>
                <a:lnTo>
                  <a:pt x="1873884" y="1560116"/>
                </a:lnTo>
                <a:lnTo>
                  <a:pt x="1871660" y="1561307"/>
                </a:lnTo>
                <a:lnTo>
                  <a:pt x="1869118" y="1562200"/>
                </a:lnTo>
                <a:lnTo>
                  <a:pt x="1866577" y="1563093"/>
                </a:lnTo>
                <a:lnTo>
                  <a:pt x="1863400" y="1563390"/>
                </a:lnTo>
                <a:lnTo>
                  <a:pt x="1859905" y="1563688"/>
                </a:lnTo>
                <a:lnTo>
                  <a:pt x="875675" y="1563688"/>
                </a:lnTo>
                <a:lnTo>
                  <a:pt x="872180" y="1563390"/>
                </a:lnTo>
                <a:lnTo>
                  <a:pt x="869003" y="1563093"/>
                </a:lnTo>
                <a:lnTo>
                  <a:pt x="866144" y="1562200"/>
                </a:lnTo>
                <a:lnTo>
                  <a:pt x="863603" y="1561307"/>
                </a:lnTo>
                <a:lnTo>
                  <a:pt x="861696" y="1560116"/>
                </a:lnTo>
                <a:lnTo>
                  <a:pt x="860108" y="1558926"/>
                </a:lnTo>
                <a:lnTo>
                  <a:pt x="859155" y="1557140"/>
                </a:lnTo>
                <a:lnTo>
                  <a:pt x="858837" y="1555651"/>
                </a:lnTo>
                <a:lnTo>
                  <a:pt x="858837" y="1552079"/>
                </a:lnTo>
                <a:lnTo>
                  <a:pt x="859155" y="1550591"/>
                </a:lnTo>
                <a:lnTo>
                  <a:pt x="860108" y="1549103"/>
                </a:lnTo>
                <a:lnTo>
                  <a:pt x="861696" y="1547912"/>
                </a:lnTo>
                <a:lnTo>
                  <a:pt x="863603" y="1546722"/>
                </a:lnTo>
                <a:lnTo>
                  <a:pt x="866144" y="1545829"/>
                </a:lnTo>
                <a:lnTo>
                  <a:pt x="869003" y="1545233"/>
                </a:lnTo>
                <a:lnTo>
                  <a:pt x="872180" y="1544638"/>
                </a:lnTo>
                <a:close/>
                <a:moveTo>
                  <a:pt x="1255848" y="1415770"/>
                </a:moveTo>
                <a:lnTo>
                  <a:pt x="1252677" y="1416407"/>
                </a:lnTo>
                <a:lnTo>
                  <a:pt x="1249823" y="1417361"/>
                </a:lnTo>
                <a:lnTo>
                  <a:pt x="1247286" y="1419271"/>
                </a:lnTo>
                <a:lnTo>
                  <a:pt x="1245383" y="1420862"/>
                </a:lnTo>
                <a:lnTo>
                  <a:pt x="1243797" y="1422771"/>
                </a:lnTo>
                <a:lnTo>
                  <a:pt x="1242529" y="1424680"/>
                </a:lnTo>
                <a:lnTo>
                  <a:pt x="1242212" y="1426908"/>
                </a:lnTo>
                <a:lnTo>
                  <a:pt x="1235235" y="1522691"/>
                </a:lnTo>
                <a:lnTo>
                  <a:pt x="1235235" y="1525237"/>
                </a:lnTo>
                <a:lnTo>
                  <a:pt x="1236186" y="1527146"/>
                </a:lnTo>
                <a:lnTo>
                  <a:pt x="1237772" y="1529056"/>
                </a:lnTo>
                <a:lnTo>
                  <a:pt x="1239675" y="1530647"/>
                </a:lnTo>
                <a:lnTo>
                  <a:pt x="1242212" y="1532238"/>
                </a:lnTo>
                <a:lnTo>
                  <a:pt x="1245066" y="1533193"/>
                </a:lnTo>
                <a:lnTo>
                  <a:pt x="1247920" y="1533829"/>
                </a:lnTo>
                <a:lnTo>
                  <a:pt x="1251408" y="1534147"/>
                </a:lnTo>
                <a:lnTo>
                  <a:pt x="1488299" y="1535738"/>
                </a:lnTo>
                <a:lnTo>
                  <a:pt x="1491787" y="1535738"/>
                </a:lnTo>
                <a:lnTo>
                  <a:pt x="1494641" y="1535102"/>
                </a:lnTo>
                <a:lnTo>
                  <a:pt x="1497813" y="1533829"/>
                </a:lnTo>
                <a:lnTo>
                  <a:pt x="1500032" y="1532556"/>
                </a:lnTo>
                <a:lnTo>
                  <a:pt x="1502252" y="1530965"/>
                </a:lnTo>
                <a:lnTo>
                  <a:pt x="1503521" y="1529056"/>
                </a:lnTo>
                <a:lnTo>
                  <a:pt x="1504472" y="1526828"/>
                </a:lnTo>
                <a:lnTo>
                  <a:pt x="1504789" y="1524601"/>
                </a:lnTo>
                <a:lnTo>
                  <a:pt x="1499715" y="1428181"/>
                </a:lnTo>
                <a:lnTo>
                  <a:pt x="1499398" y="1425953"/>
                </a:lnTo>
                <a:lnTo>
                  <a:pt x="1498130" y="1424044"/>
                </a:lnTo>
                <a:lnTo>
                  <a:pt x="1496227" y="1422134"/>
                </a:lnTo>
                <a:lnTo>
                  <a:pt x="1494324" y="1420543"/>
                </a:lnTo>
                <a:lnTo>
                  <a:pt x="1491787" y="1418952"/>
                </a:lnTo>
                <a:lnTo>
                  <a:pt x="1489250" y="1417679"/>
                </a:lnTo>
                <a:lnTo>
                  <a:pt x="1486396" y="1417043"/>
                </a:lnTo>
                <a:lnTo>
                  <a:pt x="1483225" y="1416725"/>
                </a:lnTo>
                <a:lnTo>
                  <a:pt x="1259019" y="1415770"/>
                </a:lnTo>
                <a:lnTo>
                  <a:pt x="1255848" y="1415770"/>
                </a:lnTo>
                <a:close/>
                <a:moveTo>
                  <a:pt x="1699820" y="1377902"/>
                </a:moveTo>
                <a:lnTo>
                  <a:pt x="1703942" y="1405269"/>
                </a:lnTo>
                <a:lnTo>
                  <a:pt x="1750876" y="1405587"/>
                </a:lnTo>
                <a:lnTo>
                  <a:pt x="1746437" y="1378220"/>
                </a:lnTo>
                <a:lnTo>
                  <a:pt x="1699820" y="1377902"/>
                </a:lnTo>
                <a:close/>
                <a:moveTo>
                  <a:pt x="1636078" y="1377902"/>
                </a:moveTo>
                <a:lnTo>
                  <a:pt x="1639249" y="1404951"/>
                </a:lnTo>
                <a:lnTo>
                  <a:pt x="1686183" y="1405269"/>
                </a:lnTo>
                <a:lnTo>
                  <a:pt x="1682378" y="1377902"/>
                </a:lnTo>
                <a:lnTo>
                  <a:pt x="1636078" y="1377902"/>
                </a:lnTo>
                <a:close/>
                <a:moveTo>
                  <a:pt x="1572019" y="1377584"/>
                </a:moveTo>
                <a:lnTo>
                  <a:pt x="1574239" y="1404633"/>
                </a:lnTo>
                <a:lnTo>
                  <a:pt x="1621490" y="1404951"/>
                </a:lnTo>
                <a:lnTo>
                  <a:pt x="1618636" y="1377584"/>
                </a:lnTo>
                <a:lnTo>
                  <a:pt x="1572019" y="1377584"/>
                </a:lnTo>
                <a:close/>
                <a:moveTo>
                  <a:pt x="1507960" y="1377266"/>
                </a:moveTo>
                <a:lnTo>
                  <a:pt x="1509546" y="1404314"/>
                </a:lnTo>
                <a:lnTo>
                  <a:pt x="1556797" y="1404633"/>
                </a:lnTo>
                <a:lnTo>
                  <a:pt x="1554577" y="1377266"/>
                </a:lnTo>
                <a:lnTo>
                  <a:pt x="1507960" y="1377266"/>
                </a:lnTo>
                <a:close/>
                <a:moveTo>
                  <a:pt x="1443902" y="1376948"/>
                </a:moveTo>
                <a:lnTo>
                  <a:pt x="1444853" y="1403996"/>
                </a:lnTo>
                <a:lnTo>
                  <a:pt x="1491787" y="1403996"/>
                </a:lnTo>
                <a:lnTo>
                  <a:pt x="1490519" y="1377266"/>
                </a:lnTo>
                <a:lnTo>
                  <a:pt x="1443902" y="1376948"/>
                </a:lnTo>
                <a:close/>
                <a:moveTo>
                  <a:pt x="1380160" y="1376629"/>
                </a:moveTo>
                <a:lnTo>
                  <a:pt x="1379843" y="1403678"/>
                </a:lnTo>
                <a:lnTo>
                  <a:pt x="1426777" y="1403996"/>
                </a:lnTo>
                <a:lnTo>
                  <a:pt x="1426460" y="1376948"/>
                </a:lnTo>
                <a:lnTo>
                  <a:pt x="1380160" y="1376629"/>
                </a:lnTo>
                <a:close/>
                <a:moveTo>
                  <a:pt x="1316101" y="1376311"/>
                </a:moveTo>
                <a:lnTo>
                  <a:pt x="1315150" y="1403360"/>
                </a:lnTo>
                <a:lnTo>
                  <a:pt x="1362401" y="1403360"/>
                </a:lnTo>
                <a:lnTo>
                  <a:pt x="1362718" y="1376629"/>
                </a:lnTo>
                <a:lnTo>
                  <a:pt x="1316101" y="1376311"/>
                </a:lnTo>
                <a:close/>
                <a:moveTo>
                  <a:pt x="1252043" y="1375993"/>
                </a:moveTo>
                <a:lnTo>
                  <a:pt x="1250140" y="1403041"/>
                </a:lnTo>
                <a:lnTo>
                  <a:pt x="1297391" y="1403041"/>
                </a:lnTo>
                <a:lnTo>
                  <a:pt x="1298660" y="1376311"/>
                </a:lnTo>
                <a:lnTo>
                  <a:pt x="1252043" y="1375993"/>
                </a:lnTo>
                <a:close/>
                <a:moveTo>
                  <a:pt x="1188301" y="1375675"/>
                </a:moveTo>
                <a:lnTo>
                  <a:pt x="1185764" y="1402723"/>
                </a:lnTo>
                <a:lnTo>
                  <a:pt x="1232698" y="1402723"/>
                </a:lnTo>
                <a:lnTo>
                  <a:pt x="1234601" y="1375993"/>
                </a:lnTo>
                <a:lnTo>
                  <a:pt x="1188301" y="1375675"/>
                </a:lnTo>
                <a:close/>
                <a:moveTo>
                  <a:pt x="1124242" y="1375356"/>
                </a:moveTo>
                <a:lnTo>
                  <a:pt x="1120754" y="1402405"/>
                </a:lnTo>
                <a:lnTo>
                  <a:pt x="1167688" y="1402405"/>
                </a:lnTo>
                <a:lnTo>
                  <a:pt x="1170859" y="1375675"/>
                </a:lnTo>
                <a:lnTo>
                  <a:pt x="1124242" y="1375356"/>
                </a:lnTo>
                <a:close/>
                <a:moveTo>
                  <a:pt x="1060183" y="1375038"/>
                </a:moveTo>
                <a:lnTo>
                  <a:pt x="1056061" y="1402087"/>
                </a:lnTo>
                <a:lnTo>
                  <a:pt x="1102995" y="1402087"/>
                </a:lnTo>
                <a:lnTo>
                  <a:pt x="1106800" y="1375356"/>
                </a:lnTo>
                <a:lnTo>
                  <a:pt x="1060183" y="1375038"/>
                </a:lnTo>
                <a:close/>
                <a:moveTo>
                  <a:pt x="996442" y="1374720"/>
                </a:moveTo>
                <a:lnTo>
                  <a:pt x="991051" y="1401769"/>
                </a:lnTo>
                <a:lnTo>
                  <a:pt x="1038302" y="1401769"/>
                </a:lnTo>
                <a:lnTo>
                  <a:pt x="1042742" y="1375038"/>
                </a:lnTo>
                <a:lnTo>
                  <a:pt x="996442" y="1374720"/>
                </a:lnTo>
                <a:close/>
                <a:moveTo>
                  <a:pt x="394079" y="1340803"/>
                </a:moveTo>
                <a:lnTo>
                  <a:pt x="364253" y="1348105"/>
                </a:lnTo>
                <a:lnTo>
                  <a:pt x="354734" y="1351280"/>
                </a:lnTo>
                <a:lnTo>
                  <a:pt x="367743" y="1359853"/>
                </a:lnTo>
                <a:lnTo>
                  <a:pt x="380752" y="1368743"/>
                </a:lnTo>
                <a:lnTo>
                  <a:pt x="393761" y="1376998"/>
                </a:lnTo>
                <a:lnTo>
                  <a:pt x="407088" y="1385571"/>
                </a:lnTo>
                <a:lnTo>
                  <a:pt x="420414" y="1393191"/>
                </a:lnTo>
                <a:lnTo>
                  <a:pt x="434375" y="1400493"/>
                </a:lnTo>
                <a:lnTo>
                  <a:pt x="448336" y="1408113"/>
                </a:lnTo>
                <a:lnTo>
                  <a:pt x="462297" y="1415098"/>
                </a:lnTo>
                <a:lnTo>
                  <a:pt x="453095" y="1406526"/>
                </a:lnTo>
                <a:lnTo>
                  <a:pt x="444528" y="1397636"/>
                </a:lnTo>
                <a:lnTo>
                  <a:pt x="435644" y="1389063"/>
                </a:lnTo>
                <a:lnTo>
                  <a:pt x="427077" y="1379538"/>
                </a:lnTo>
                <a:lnTo>
                  <a:pt x="418510" y="1370331"/>
                </a:lnTo>
                <a:lnTo>
                  <a:pt x="410261" y="1360488"/>
                </a:lnTo>
                <a:lnTo>
                  <a:pt x="402011" y="1350963"/>
                </a:lnTo>
                <a:lnTo>
                  <a:pt x="394079" y="1340803"/>
                </a:lnTo>
                <a:close/>
                <a:moveTo>
                  <a:pt x="1694111" y="1340353"/>
                </a:moveTo>
                <a:lnTo>
                  <a:pt x="1698234" y="1367401"/>
                </a:lnTo>
                <a:lnTo>
                  <a:pt x="1744534" y="1367719"/>
                </a:lnTo>
                <a:lnTo>
                  <a:pt x="1739777" y="1340671"/>
                </a:lnTo>
                <a:lnTo>
                  <a:pt x="1694111" y="1340353"/>
                </a:lnTo>
                <a:close/>
                <a:moveTo>
                  <a:pt x="1631321" y="1340034"/>
                </a:moveTo>
                <a:lnTo>
                  <a:pt x="1634809" y="1367083"/>
                </a:lnTo>
                <a:lnTo>
                  <a:pt x="1680792" y="1367401"/>
                </a:lnTo>
                <a:lnTo>
                  <a:pt x="1676987" y="1340353"/>
                </a:lnTo>
                <a:lnTo>
                  <a:pt x="1631321" y="1340034"/>
                </a:lnTo>
                <a:close/>
                <a:moveTo>
                  <a:pt x="1568531" y="1339716"/>
                </a:moveTo>
                <a:lnTo>
                  <a:pt x="1571068" y="1366765"/>
                </a:lnTo>
                <a:lnTo>
                  <a:pt x="1617051" y="1367083"/>
                </a:lnTo>
                <a:lnTo>
                  <a:pt x="1614196" y="1340034"/>
                </a:lnTo>
                <a:lnTo>
                  <a:pt x="1568531" y="1339716"/>
                </a:lnTo>
                <a:close/>
                <a:moveTo>
                  <a:pt x="1505741" y="1339716"/>
                </a:moveTo>
                <a:lnTo>
                  <a:pt x="1507326" y="1366765"/>
                </a:lnTo>
                <a:lnTo>
                  <a:pt x="1553626" y="1366765"/>
                </a:lnTo>
                <a:lnTo>
                  <a:pt x="1551406" y="1339716"/>
                </a:lnTo>
                <a:lnTo>
                  <a:pt x="1505741" y="1339716"/>
                </a:lnTo>
                <a:close/>
                <a:moveTo>
                  <a:pt x="1442950" y="1339398"/>
                </a:moveTo>
                <a:lnTo>
                  <a:pt x="1443585" y="1366128"/>
                </a:lnTo>
                <a:lnTo>
                  <a:pt x="1489884" y="1366128"/>
                </a:lnTo>
                <a:lnTo>
                  <a:pt x="1488616" y="1339398"/>
                </a:lnTo>
                <a:lnTo>
                  <a:pt x="1442950" y="1339398"/>
                </a:lnTo>
                <a:close/>
                <a:moveTo>
                  <a:pt x="1380160" y="1339080"/>
                </a:moveTo>
                <a:lnTo>
                  <a:pt x="1380160" y="1365810"/>
                </a:lnTo>
                <a:lnTo>
                  <a:pt x="1426143" y="1365810"/>
                </a:lnTo>
                <a:lnTo>
                  <a:pt x="1425826" y="1339398"/>
                </a:lnTo>
                <a:lnTo>
                  <a:pt x="1380160" y="1339080"/>
                </a:lnTo>
                <a:close/>
                <a:moveTo>
                  <a:pt x="1317370" y="1338761"/>
                </a:moveTo>
                <a:lnTo>
                  <a:pt x="1316418" y="1365492"/>
                </a:lnTo>
                <a:lnTo>
                  <a:pt x="1362718" y="1365492"/>
                </a:lnTo>
                <a:lnTo>
                  <a:pt x="1363035" y="1339080"/>
                </a:lnTo>
                <a:lnTo>
                  <a:pt x="1317370" y="1338761"/>
                </a:lnTo>
                <a:close/>
                <a:moveTo>
                  <a:pt x="1254897" y="1338443"/>
                </a:moveTo>
                <a:lnTo>
                  <a:pt x="1252677" y="1365174"/>
                </a:lnTo>
                <a:lnTo>
                  <a:pt x="1298977" y="1365492"/>
                </a:lnTo>
                <a:lnTo>
                  <a:pt x="1300245" y="1338761"/>
                </a:lnTo>
                <a:lnTo>
                  <a:pt x="1254897" y="1338443"/>
                </a:lnTo>
                <a:close/>
                <a:moveTo>
                  <a:pt x="1192106" y="1338443"/>
                </a:moveTo>
                <a:lnTo>
                  <a:pt x="1189252" y="1364855"/>
                </a:lnTo>
                <a:lnTo>
                  <a:pt x="1235235" y="1365174"/>
                </a:lnTo>
                <a:lnTo>
                  <a:pt x="1237772" y="1338443"/>
                </a:lnTo>
                <a:lnTo>
                  <a:pt x="1192106" y="1338443"/>
                </a:lnTo>
                <a:close/>
                <a:moveTo>
                  <a:pt x="1128999" y="1338125"/>
                </a:moveTo>
                <a:lnTo>
                  <a:pt x="1125511" y="1364537"/>
                </a:lnTo>
                <a:lnTo>
                  <a:pt x="1172128" y="1364855"/>
                </a:lnTo>
                <a:lnTo>
                  <a:pt x="1174665" y="1338125"/>
                </a:lnTo>
                <a:lnTo>
                  <a:pt x="1128999" y="1338125"/>
                </a:lnTo>
                <a:close/>
                <a:moveTo>
                  <a:pt x="1066526" y="1337807"/>
                </a:moveTo>
                <a:lnTo>
                  <a:pt x="1061769" y="1364219"/>
                </a:lnTo>
                <a:lnTo>
                  <a:pt x="1108386" y="1364537"/>
                </a:lnTo>
                <a:lnTo>
                  <a:pt x="1111874" y="1338125"/>
                </a:lnTo>
                <a:lnTo>
                  <a:pt x="1066526" y="1337807"/>
                </a:lnTo>
                <a:close/>
                <a:moveTo>
                  <a:pt x="1003419" y="1337489"/>
                </a:moveTo>
                <a:lnTo>
                  <a:pt x="998345" y="1363901"/>
                </a:lnTo>
                <a:lnTo>
                  <a:pt x="1044644" y="1364219"/>
                </a:lnTo>
                <a:lnTo>
                  <a:pt x="1049401" y="1337807"/>
                </a:lnTo>
                <a:lnTo>
                  <a:pt x="1003419" y="1337489"/>
                </a:lnTo>
                <a:close/>
                <a:moveTo>
                  <a:pt x="538764" y="1314450"/>
                </a:moveTo>
                <a:lnTo>
                  <a:pt x="518458" y="1317308"/>
                </a:lnTo>
                <a:lnTo>
                  <a:pt x="498468" y="1320165"/>
                </a:lnTo>
                <a:lnTo>
                  <a:pt x="478479" y="1323340"/>
                </a:lnTo>
                <a:lnTo>
                  <a:pt x="458807" y="1326833"/>
                </a:lnTo>
                <a:lnTo>
                  <a:pt x="467691" y="1336675"/>
                </a:lnTo>
                <a:lnTo>
                  <a:pt x="476258" y="1346200"/>
                </a:lnTo>
                <a:lnTo>
                  <a:pt x="485142" y="1355408"/>
                </a:lnTo>
                <a:lnTo>
                  <a:pt x="494343" y="1364298"/>
                </a:lnTo>
                <a:lnTo>
                  <a:pt x="503228" y="1372871"/>
                </a:lnTo>
                <a:lnTo>
                  <a:pt x="512746" y="1381126"/>
                </a:lnTo>
                <a:lnTo>
                  <a:pt x="521948" y="1389381"/>
                </a:lnTo>
                <a:lnTo>
                  <a:pt x="531784" y="1397001"/>
                </a:lnTo>
                <a:lnTo>
                  <a:pt x="540986" y="1404621"/>
                </a:lnTo>
                <a:lnTo>
                  <a:pt x="551139" y="1411606"/>
                </a:lnTo>
                <a:lnTo>
                  <a:pt x="560658" y="1418273"/>
                </a:lnTo>
                <a:lnTo>
                  <a:pt x="570811" y="1424941"/>
                </a:lnTo>
                <a:lnTo>
                  <a:pt x="580965" y="1430973"/>
                </a:lnTo>
                <a:lnTo>
                  <a:pt x="591118" y="1437323"/>
                </a:lnTo>
                <a:lnTo>
                  <a:pt x="601589" y="1442721"/>
                </a:lnTo>
                <a:lnTo>
                  <a:pt x="611742" y="1447801"/>
                </a:lnTo>
                <a:lnTo>
                  <a:pt x="601589" y="1433831"/>
                </a:lnTo>
                <a:lnTo>
                  <a:pt x="591753" y="1419226"/>
                </a:lnTo>
                <a:lnTo>
                  <a:pt x="582234" y="1403351"/>
                </a:lnTo>
                <a:lnTo>
                  <a:pt x="573032" y="1387158"/>
                </a:lnTo>
                <a:lnTo>
                  <a:pt x="564148" y="1370013"/>
                </a:lnTo>
                <a:lnTo>
                  <a:pt x="555264" y="1352233"/>
                </a:lnTo>
                <a:lnTo>
                  <a:pt x="547014" y="1333500"/>
                </a:lnTo>
                <a:lnTo>
                  <a:pt x="538764" y="1314450"/>
                </a:lnTo>
                <a:close/>
                <a:moveTo>
                  <a:pt x="1688403" y="1302485"/>
                </a:moveTo>
                <a:lnTo>
                  <a:pt x="1692526" y="1329215"/>
                </a:lnTo>
                <a:lnTo>
                  <a:pt x="1737557" y="1329533"/>
                </a:lnTo>
                <a:lnTo>
                  <a:pt x="1733117" y="1302803"/>
                </a:lnTo>
                <a:lnTo>
                  <a:pt x="1688403" y="1302485"/>
                </a:lnTo>
                <a:close/>
                <a:moveTo>
                  <a:pt x="1626881" y="1302166"/>
                </a:moveTo>
                <a:lnTo>
                  <a:pt x="1630053" y="1329215"/>
                </a:lnTo>
                <a:lnTo>
                  <a:pt x="1675401" y="1329215"/>
                </a:lnTo>
                <a:lnTo>
                  <a:pt x="1671596" y="1302485"/>
                </a:lnTo>
                <a:lnTo>
                  <a:pt x="1626881" y="1302166"/>
                </a:lnTo>
                <a:close/>
                <a:moveTo>
                  <a:pt x="1565042" y="1302166"/>
                </a:moveTo>
                <a:lnTo>
                  <a:pt x="1567579" y="1328897"/>
                </a:lnTo>
                <a:lnTo>
                  <a:pt x="1612928" y="1329215"/>
                </a:lnTo>
                <a:lnTo>
                  <a:pt x="1610074" y="1302166"/>
                </a:lnTo>
                <a:lnTo>
                  <a:pt x="1565042" y="1302166"/>
                </a:lnTo>
                <a:close/>
                <a:moveTo>
                  <a:pt x="1503521" y="1301848"/>
                </a:moveTo>
                <a:lnTo>
                  <a:pt x="1505106" y="1328578"/>
                </a:lnTo>
                <a:lnTo>
                  <a:pt x="1550772" y="1328897"/>
                </a:lnTo>
                <a:lnTo>
                  <a:pt x="1548552" y="1302166"/>
                </a:lnTo>
                <a:lnTo>
                  <a:pt x="1503521" y="1301848"/>
                </a:lnTo>
                <a:close/>
                <a:moveTo>
                  <a:pt x="1441999" y="1301848"/>
                </a:moveTo>
                <a:lnTo>
                  <a:pt x="1442633" y="1328260"/>
                </a:lnTo>
                <a:lnTo>
                  <a:pt x="1487982" y="1328578"/>
                </a:lnTo>
                <a:lnTo>
                  <a:pt x="1486713" y="1301848"/>
                </a:lnTo>
                <a:lnTo>
                  <a:pt x="1441999" y="1301848"/>
                </a:lnTo>
                <a:close/>
                <a:moveTo>
                  <a:pt x="1380477" y="1301530"/>
                </a:moveTo>
                <a:lnTo>
                  <a:pt x="1380477" y="1328260"/>
                </a:lnTo>
                <a:lnTo>
                  <a:pt x="1425509" y="1328260"/>
                </a:lnTo>
                <a:lnTo>
                  <a:pt x="1425191" y="1301530"/>
                </a:lnTo>
                <a:lnTo>
                  <a:pt x="1380477" y="1301530"/>
                </a:lnTo>
                <a:close/>
                <a:moveTo>
                  <a:pt x="1318638" y="1301212"/>
                </a:moveTo>
                <a:lnTo>
                  <a:pt x="1317687" y="1327942"/>
                </a:lnTo>
                <a:lnTo>
                  <a:pt x="1363353" y="1328260"/>
                </a:lnTo>
                <a:lnTo>
                  <a:pt x="1363670" y="1301530"/>
                </a:lnTo>
                <a:lnTo>
                  <a:pt x="1318638" y="1301212"/>
                </a:lnTo>
                <a:close/>
                <a:moveTo>
                  <a:pt x="1257434" y="1301212"/>
                </a:moveTo>
                <a:lnTo>
                  <a:pt x="1255531" y="1327624"/>
                </a:lnTo>
                <a:lnTo>
                  <a:pt x="1300879" y="1327942"/>
                </a:lnTo>
                <a:lnTo>
                  <a:pt x="1301831" y="1301212"/>
                </a:lnTo>
                <a:lnTo>
                  <a:pt x="1257434" y="1301212"/>
                </a:lnTo>
                <a:close/>
                <a:moveTo>
                  <a:pt x="1195595" y="1300894"/>
                </a:moveTo>
                <a:lnTo>
                  <a:pt x="1193058" y="1327306"/>
                </a:lnTo>
                <a:lnTo>
                  <a:pt x="1238406" y="1327624"/>
                </a:lnTo>
                <a:lnTo>
                  <a:pt x="1240626" y="1300894"/>
                </a:lnTo>
                <a:lnTo>
                  <a:pt x="1195595" y="1300894"/>
                </a:lnTo>
                <a:close/>
                <a:moveTo>
                  <a:pt x="1134073" y="1300575"/>
                </a:moveTo>
                <a:lnTo>
                  <a:pt x="1130268" y="1327306"/>
                </a:lnTo>
                <a:lnTo>
                  <a:pt x="1175933" y="1327306"/>
                </a:lnTo>
                <a:lnTo>
                  <a:pt x="1178787" y="1300894"/>
                </a:lnTo>
                <a:lnTo>
                  <a:pt x="1134073" y="1300575"/>
                </a:lnTo>
                <a:close/>
                <a:moveTo>
                  <a:pt x="1072551" y="1300575"/>
                </a:moveTo>
                <a:lnTo>
                  <a:pt x="1068112" y="1326987"/>
                </a:lnTo>
                <a:lnTo>
                  <a:pt x="1113460" y="1326987"/>
                </a:lnTo>
                <a:lnTo>
                  <a:pt x="1117266" y="1300575"/>
                </a:lnTo>
                <a:lnTo>
                  <a:pt x="1072551" y="1300575"/>
                </a:lnTo>
                <a:close/>
                <a:moveTo>
                  <a:pt x="1010712" y="1300257"/>
                </a:moveTo>
                <a:lnTo>
                  <a:pt x="1005638" y="1326669"/>
                </a:lnTo>
                <a:lnTo>
                  <a:pt x="1050987" y="1326987"/>
                </a:lnTo>
                <a:lnTo>
                  <a:pt x="1055744" y="1300575"/>
                </a:lnTo>
                <a:lnTo>
                  <a:pt x="1010712" y="1300257"/>
                </a:lnTo>
                <a:close/>
                <a:moveTo>
                  <a:pt x="742467" y="1299528"/>
                </a:moveTo>
                <a:lnTo>
                  <a:pt x="705978" y="1300480"/>
                </a:lnTo>
                <a:lnTo>
                  <a:pt x="670124" y="1302068"/>
                </a:lnTo>
                <a:lnTo>
                  <a:pt x="634587" y="1304290"/>
                </a:lnTo>
                <a:lnTo>
                  <a:pt x="600002" y="1307148"/>
                </a:lnTo>
                <a:lnTo>
                  <a:pt x="608886" y="1327150"/>
                </a:lnTo>
                <a:lnTo>
                  <a:pt x="618088" y="1346518"/>
                </a:lnTo>
                <a:lnTo>
                  <a:pt x="627607" y="1364298"/>
                </a:lnTo>
                <a:lnTo>
                  <a:pt x="632683" y="1373188"/>
                </a:lnTo>
                <a:lnTo>
                  <a:pt x="637760" y="1381126"/>
                </a:lnTo>
                <a:lnTo>
                  <a:pt x="642519" y="1389381"/>
                </a:lnTo>
                <a:lnTo>
                  <a:pt x="647596" y="1397001"/>
                </a:lnTo>
                <a:lnTo>
                  <a:pt x="652673" y="1404621"/>
                </a:lnTo>
                <a:lnTo>
                  <a:pt x="657750" y="1411288"/>
                </a:lnTo>
                <a:lnTo>
                  <a:pt x="662826" y="1417956"/>
                </a:lnTo>
                <a:lnTo>
                  <a:pt x="668220" y="1424623"/>
                </a:lnTo>
                <a:lnTo>
                  <a:pt x="673614" y="1430656"/>
                </a:lnTo>
                <a:lnTo>
                  <a:pt x="678691" y="1436688"/>
                </a:lnTo>
                <a:lnTo>
                  <a:pt x="686941" y="1444626"/>
                </a:lnTo>
                <a:lnTo>
                  <a:pt x="694873" y="1451928"/>
                </a:lnTo>
                <a:lnTo>
                  <a:pt x="703123" y="1458913"/>
                </a:lnTo>
                <a:lnTo>
                  <a:pt x="711055" y="1464628"/>
                </a:lnTo>
                <a:lnTo>
                  <a:pt x="718987" y="1469708"/>
                </a:lnTo>
                <a:lnTo>
                  <a:pt x="726920" y="1474153"/>
                </a:lnTo>
                <a:lnTo>
                  <a:pt x="734535" y="1477963"/>
                </a:lnTo>
                <a:lnTo>
                  <a:pt x="742467" y="1480821"/>
                </a:lnTo>
                <a:lnTo>
                  <a:pt x="742467" y="1299528"/>
                </a:lnTo>
                <a:close/>
                <a:moveTo>
                  <a:pt x="1682695" y="1264935"/>
                </a:moveTo>
                <a:lnTo>
                  <a:pt x="1686818" y="1291665"/>
                </a:lnTo>
                <a:lnTo>
                  <a:pt x="1731215" y="1291665"/>
                </a:lnTo>
                <a:lnTo>
                  <a:pt x="1726775" y="1264935"/>
                </a:lnTo>
                <a:lnTo>
                  <a:pt x="1682695" y="1264935"/>
                </a:lnTo>
                <a:close/>
                <a:moveTo>
                  <a:pt x="1622442" y="1264617"/>
                </a:moveTo>
                <a:lnTo>
                  <a:pt x="1625613" y="1291347"/>
                </a:lnTo>
                <a:lnTo>
                  <a:pt x="1670327" y="1291665"/>
                </a:lnTo>
                <a:lnTo>
                  <a:pt x="1666205" y="1264617"/>
                </a:lnTo>
                <a:lnTo>
                  <a:pt x="1622442" y="1264617"/>
                </a:lnTo>
                <a:close/>
                <a:moveTo>
                  <a:pt x="1561871" y="1264617"/>
                </a:moveTo>
                <a:lnTo>
                  <a:pt x="1564091" y="1291347"/>
                </a:lnTo>
                <a:lnTo>
                  <a:pt x="1608805" y="1291347"/>
                </a:lnTo>
                <a:lnTo>
                  <a:pt x="1605951" y="1264617"/>
                </a:lnTo>
                <a:lnTo>
                  <a:pt x="1561871" y="1264617"/>
                </a:lnTo>
                <a:close/>
                <a:moveTo>
                  <a:pt x="1501618" y="1264298"/>
                </a:moveTo>
                <a:lnTo>
                  <a:pt x="1502886" y="1291029"/>
                </a:lnTo>
                <a:lnTo>
                  <a:pt x="1547284" y="1291029"/>
                </a:lnTo>
                <a:lnTo>
                  <a:pt x="1545381" y="1264298"/>
                </a:lnTo>
                <a:lnTo>
                  <a:pt x="1501618" y="1264298"/>
                </a:lnTo>
                <a:close/>
                <a:moveTo>
                  <a:pt x="1441048" y="1263980"/>
                </a:moveTo>
                <a:lnTo>
                  <a:pt x="1441682" y="1290711"/>
                </a:lnTo>
                <a:lnTo>
                  <a:pt x="1486396" y="1291029"/>
                </a:lnTo>
                <a:lnTo>
                  <a:pt x="1485128" y="1264298"/>
                </a:lnTo>
                <a:lnTo>
                  <a:pt x="1441048" y="1263980"/>
                </a:lnTo>
                <a:close/>
                <a:moveTo>
                  <a:pt x="1380794" y="1263980"/>
                </a:moveTo>
                <a:lnTo>
                  <a:pt x="1380477" y="1290711"/>
                </a:lnTo>
                <a:lnTo>
                  <a:pt x="1424874" y="1290711"/>
                </a:lnTo>
                <a:lnTo>
                  <a:pt x="1424557" y="1263980"/>
                </a:lnTo>
                <a:lnTo>
                  <a:pt x="1380794" y="1263980"/>
                </a:lnTo>
                <a:close/>
                <a:moveTo>
                  <a:pt x="1320224" y="1263662"/>
                </a:moveTo>
                <a:lnTo>
                  <a:pt x="1319273" y="1290392"/>
                </a:lnTo>
                <a:lnTo>
                  <a:pt x="1363670" y="1290711"/>
                </a:lnTo>
                <a:lnTo>
                  <a:pt x="1363987" y="1263980"/>
                </a:lnTo>
                <a:lnTo>
                  <a:pt x="1320224" y="1263662"/>
                </a:lnTo>
                <a:close/>
                <a:moveTo>
                  <a:pt x="1259654" y="1263662"/>
                </a:moveTo>
                <a:lnTo>
                  <a:pt x="1258068" y="1290392"/>
                </a:lnTo>
                <a:lnTo>
                  <a:pt x="1302465" y="1290392"/>
                </a:lnTo>
                <a:lnTo>
                  <a:pt x="1303416" y="1263662"/>
                </a:lnTo>
                <a:lnTo>
                  <a:pt x="1259654" y="1263662"/>
                </a:lnTo>
                <a:close/>
                <a:moveTo>
                  <a:pt x="1199083" y="1263344"/>
                </a:moveTo>
                <a:lnTo>
                  <a:pt x="1196546" y="1290074"/>
                </a:lnTo>
                <a:lnTo>
                  <a:pt x="1241260" y="1290392"/>
                </a:lnTo>
                <a:lnTo>
                  <a:pt x="1243163" y="1263662"/>
                </a:lnTo>
                <a:lnTo>
                  <a:pt x="1199083" y="1263344"/>
                </a:lnTo>
                <a:close/>
                <a:moveTo>
                  <a:pt x="1138830" y="1263344"/>
                </a:moveTo>
                <a:lnTo>
                  <a:pt x="1135659" y="1289756"/>
                </a:lnTo>
                <a:lnTo>
                  <a:pt x="1180056" y="1290074"/>
                </a:lnTo>
                <a:lnTo>
                  <a:pt x="1182593" y="1263344"/>
                </a:lnTo>
                <a:lnTo>
                  <a:pt x="1138830" y="1263344"/>
                </a:lnTo>
                <a:close/>
                <a:moveTo>
                  <a:pt x="1078259" y="1263026"/>
                </a:moveTo>
                <a:lnTo>
                  <a:pt x="1074137" y="1289756"/>
                </a:lnTo>
                <a:lnTo>
                  <a:pt x="1118851" y="1289756"/>
                </a:lnTo>
                <a:lnTo>
                  <a:pt x="1122339" y="1263344"/>
                </a:lnTo>
                <a:lnTo>
                  <a:pt x="1078259" y="1263026"/>
                </a:lnTo>
                <a:close/>
                <a:moveTo>
                  <a:pt x="1018006" y="1263026"/>
                </a:moveTo>
                <a:lnTo>
                  <a:pt x="1012615" y="1289438"/>
                </a:lnTo>
                <a:lnTo>
                  <a:pt x="1057329" y="1289756"/>
                </a:lnTo>
                <a:lnTo>
                  <a:pt x="1061769" y="1263026"/>
                </a:lnTo>
                <a:lnTo>
                  <a:pt x="1018006" y="1263026"/>
                </a:lnTo>
                <a:close/>
                <a:moveTo>
                  <a:pt x="1676987" y="1227067"/>
                </a:moveTo>
                <a:lnTo>
                  <a:pt x="1681109" y="1253797"/>
                </a:lnTo>
                <a:lnTo>
                  <a:pt x="1724872" y="1254115"/>
                </a:lnTo>
                <a:lnTo>
                  <a:pt x="1719798" y="1227067"/>
                </a:lnTo>
                <a:lnTo>
                  <a:pt x="1676987" y="1227067"/>
                </a:lnTo>
                <a:close/>
                <a:moveTo>
                  <a:pt x="1618002" y="1227067"/>
                </a:moveTo>
                <a:lnTo>
                  <a:pt x="1621173" y="1253797"/>
                </a:lnTo>
                <a:lnTo>
                  <a:pt x="1664619" y="1253797"/>
                </a:lnTo>
                <a:lnTo>
                  <a:pt x="1660813" y="1227067"/>
                </a:lnTo>
                <a:lnTo>
                  <a:pt x="1618002" y="1227067"/>
                </a:lnTo>
                <a:close/>
                <a:moveTo>
                  <a:pt x="1558383" y="1226431"/>
                </a:moveTo>
                <a:lnTo>
                  <a:pt x="1560920" y="1253479"/>
                </a:lnTo>
                <a:lnTo>
                  <a:pt x="1604683" y="1253797"/>
                </a:lnTo>
                <a:lnTo>
                  <a:pt x="1601512" y="1226431"/>
                </a:lnTo>
                <a:lnTo>
                  <a:pt x="1558383" y="1226431"/>
                </a:lnTo>
                <a:close/>
                <a:moveTo>
                  <a:pt x="1499398" y="1226431"/>
                </a:moveTo>
                <a:lnTo>
                  <a:pt x="1500984" y="1253479"/>
                </a:lnTo>
                <a:lnTo>
                  <a:pt x="1544430" y="1253479"/>
                </a:lnTo>
                <a:lnTo>
                  <a:pt x="1542210" y="1226431"/>
                </a:lnTo>
                <a:lnTo>
                  <a:pt x="1499398" y="1226431"/>
                </a:lnTo>
                <a:close/>
                <a:moveTo>
                  <a:pt x="1439779" y="1226112"/>
                </a:moveTo>
                <a:lnTo>
                  <a:pt x="1440730" y="1253161"/>
                </a:lnTo>
                <a:lnTo>
                  <a:pt x="1484493" y="1253479"/>
                </a:lnTo>
                <a:lnTo>
                  <a:pt x="1483225" y="1226431"/>
                </a:lnTo>
                <a:lnTo>
                  <a:pt x="1439779" y="1226112"/>
                </a:lnTo>
                <a:close/>
                <a:moveTo>
                  <a:pt x="1380794" y="1226112"/>
                </a:moveTo>
                <a:lnTo>
                  <a:pt x="1380794" y="1253161"/>
                </a:lnTo>
                <a:lnTo>
                  <a:pt x="1424240" y="1253161"/>
                </a:lnTo>
                <a:lnTo>
                  <a:pt x="1423606" y="1226112"/>
                </a:lnTo>
                <a:lnTo>
                  <a:pt x="1380794" y="1226112"/>
                </a:lnTo>
                <a:close/>
                <a:moveTo>
                  <a:pt x="1321492" y="1226112"/>
                </a:moveTo>
                <a:lnTo>
                  <a:pt x="1320541" y="1252843"/>
                </a:lnTo>
                <a:lnTo>
                  <a:pt x="1364304" y="1253161"/>
                </a:lnTo>
                <a:lnTo>
                  <a:pt x="1364621" y="1226112"/>
                </a:lnTo>
                <a:lnTo>
                  <a:pt x="1321492" y="1226112"/>
                </a:lnTo>
                <a:close/>
                <a:moveTo>
                  <a:pt x="1262190" y="1225794"/>
                </a:moveTo>
                <a:lnTo>
                  <a:pt x="1260605" y="1252843"/>
                </a:lnTo>
                <a:lnTo>
                  <a:pt x="1304051" y="1252843"/>
                </a:lnTo>
                <a:lnTo>
                  <a:pt x="1305319" y="1225794"/>
                </a:lnTo>
                <a:lnTo>
                  <a:pt x="1262190" y="1225794"/>
                </a:lnTo>
                <a:close/>
                <a:moveTo>
                  <a:pt x="1203206" y="1225794"/>
                </a:moveTo>
                <a:lnTo>
                  <a:pt x="1200352" y="1252524"/>
                </a:lnTo>
                <a:lnTo>
                  <a:pt x="1244115" y="1252843"/>
                </a:lnTo>
                <a:lnTo>
                  <a:pt x="1246017" y="1225794"/>
                </a:lnTo>
                <a:lnTo>
                  <a:pt x="1203206" y="1225794"/>
                </a:lnTo>
                <a:close/>
                <a:moveTo>
                  <a:pt x="1143904" y="1225476"/>
                </a:moveTo>
                <a:lnTo>
                  <a:pt x="1140415" y="1252524"/>
                </a:lnTo>
                <a:lnTo>
                  <a:pt x="1183861" y="1252524"/>
                </a:lnTo>
                <a:lnTo>
                  <a:pt x="1187032" y="1225794"/>
                </a:lnTo>
                <a:lnTo>
                  <a:pt x="1143904" y="1225476"/>
                </a:lnTo>
                <a:close/>
                <a:moveTo>
                  <a:pt x="1084602" y="1225476"/>
                </a:moveTo>
                <a:lnTo>
                  <a:pt x="1080162" y="1252206"/>
                </a:lnTo>
                <a:lnTo>
                  <a:pt x="1123925" y="1252524"/>
                </a:lnTo>
                <a:lnTo>
                  <a:pt x="1127731" y="1225476"/>
                </a:lnTo>
                <a:lnTo>
                  <a:pt x="1084602" y="1225476"/>
                </a:lnTo>
                <a:close/>
                <a:moveTo>
                  <a:pt x="1025300" y="1225476"/>
                </a:moveTo>
                <a:lnTo>
                  <a:pt x="1020226" y="1252206"/>
                </a:lnTo>
                <a:lnTo>
                  <a:pt x="1063672" y="1252206"/>
                </a:lnTo>
                <a:lnTo>
                  <a:pt x="1068429" y="1225476"/>
                </a:lnTo>
                <a:lnTo>
                  <a:pt x="1025300" y="1225476"/>
                </a:lnTo>
                <a:close/>
                <a:moveTo>
                  <a:pt x="1671279" y="1188881"/>
                </a:moveTo>
                <a:lnTo>
                  <a:pt x="1675401" y="1216248"/>
                </a:lnTo>
                <a:lnTo>
                  <a:pt x="1718213" y="1216248"/>
                </a:lnTo>
                <a:lnTo>
                  <a:pt x="1713456" y="1188881"/>
                </a:lnTo>
                <a:lnTo>
                  <a:pt x="1671279" y="1188881"/>
                </a:lnTo>
                <a:close/>
                <a:moveTo>
                  <a:pt x="1613245" y="1188881"/>
                </a:moveTo>
                <a:lnTo>
                  <a:pt x="1616416" y="1215929"/>
                </a:lnTo>
                <a:lnTo>
                  <a:pt x="1659228" y="1216248"/>
                </a:lnTo>
                <a:lnTo>
                  <a:pt x="1655422" y="1188881"/>
                </a:lnTo>
                <a:lnTo>
                  <a:pt x="1613245" y="1188881"/>
                </a:lnTo>
                <a:close/>
                <a:moveTo>
                  <a:pt x="1555212" y="1188881"/>
                </a:moveTo>
                <a:lnTo>
                  <a:pt x="1557432" y="1215929"/>
                </a:lnTo>
                <a:lnTo>
                  <a:pt x="1600560" y="1215929"/>
                </a:lnTo>
                <a:lnTo>
                  <a:pt x="1597389" y="1188881"/>
                </a:lnTo>
                <a:lnTo>
                  <a:pt x="1555212" y="1188881"/>
                </a:lnTo>
                <a:close/>
                <a:moveTo>
                  <a:pt x="1497178" y="1188881"/>
                </a:moveTo>
                <a:lnTo>
                  <a:pt x="1498764" y="1215929"/>
                </a:lnTo>
                <a:lnTo>
                  <a:pt x="1541575" y="1215929"/>
                </a:lnTo>
                <a:lnTo>
                  <a:pt x="1539356" y="1188881"/>
                </a:lnTo>
                <a:lnTo>
                  <a:pt x="1497178" y="1188881"/>
                </a:lnTo>
                <a:close/>
                <a:moveTo>
                  <a:pt x="1438828" y="1188563"/>
                </a:moveTo>
                <a:lnTo>
                  <a:pt x="1439779" y="1215611"/>
                </a:lnTo>
                <a:lnTo>
                  <a:pt x="1482591" y="1215929"/>
                </a:lnTo>
                <a:lnTo>
                  <a:pt x="1481322" y="1188563"/>
                </a:lnTo>
                <a:lnTo>
                  <a:pt x="1438828" y="1188563"/>
                </a:lnTo>
                <a:close/>
                <a:moveTo>
                  <a:pt x="1381111" y="1188563"/>
                </a:moveTo>
                <a:lnTo>
                  <a:pt x="1380794" y="1215611"/>
                </a:lnTo>
                <a:lnTo>
                  <a:pt x="1423606" y="1215611"/>
                </a:lnTo>
                <a:lnTo>
                  <a:pt x="1422972" y="1188563"/>
                </a:lnTo>
                <a:lnTo>
                  <a:pt x="1381111" y="1188563"/>
                </a:lnTo>
                <a:close/>
                <a:moveTo>
                  <a:pt x="1322761" y="1188563"/>
                </a:moveTo>
                <a:lnTo>
                  <a:pt x="1321810" y="1215611"/>
                </a:lnTo>
                <a:lnTo>
                  <a:pt x="1364621" y="1215611"/>
                </a:lnTo>
                <a:lnTo>
                  <a:pt x="1365255" y="1188563"/>
                </a:lnTo>
                <a:lnTo>
                  <a:pt x="1322761" y="1188563"/>
                </a:lnTo>
                <a:close/>
                <a:moveTo>
                  <a:pt x="1264727" y="1188563"/>
                </a:moveTo>
                <a:lnTo>
                  <a:pt x="1263142" y="1215293"/>
                </a:lnTo>
                <a:lnTo>
                  <a:pt x="1305636" y="1215293"/>
                </a:lnTo>
                <a:lnTo>
                  <a:pt x="1307222" y="1188563"/>
                </a:lnTo>
                <a:lnTo>
                  <a:pt x="1264727" y="1188563"/>
                </a:lnTo>
                <a:close/>
                <a:moveTo>
                  <a:pt x="1206694" y="1188244"/>
                </a:moveTo>
                <a:lnTo>
                  <a:pt x="1204157" y="1215293"/>
                </a:lnTo>
                <a:lnTo>
                  <a:pt x="1246969" y="1215293"/>
                </a:lnTo>
                <a:lnTo>
                  <a:pt x="1248871" y="1188563"/>
                </a:lnTo>
                <a:lnTo>
                  <a:pt x="1206694" y="1188244"/>
                </a:lnTo>
                <a:close/>
                <a:moveTo>
                  <a:pt x="1148661" y="1188244"/>
                </a:moveTo>
                <a:lnTo>
                  <a:pt x="1145172" y="1215293"/>
                </a:lnTo>
                <a:lnTo>
                  <a:pt x="1188301" y="1215293"/>
                </a:lnTo>
                <a:lnTo>
                  <a:pt x="1190838" y="1188244"/>
                </a:lnTo>
                <a:lnTo>
                  <a:pt x="1148661" y="1188244"/>
                </a:lnTo>
                <a:close/>
                <a:moveTo>
                  <a:pt x="1090627" y="1188244"/>
                </a:moveTo>
                <a:lnTo>
                  <a:pt x="1086505" y="1214975"/>
                </a:lnTo>
                <a:lnTo>
                  <a:pt x="1128999" y="1214975"/>
                </a:lnTo>
                <a:lnTo>
                  <a:pt x="1132805" y="1188244"/>
                </a:lnTo>
                <a:lnTo>
                  <a:pt x="1090627" y="1188244"/>
                </a:lnTo>
                <a:close/>
                <a:moveTo>
                  <a:pt x="1032594" y="1187926"/>
                </a:moveTo>
                <a:lnTo>
                  <a:pt x="1027203" y="1214975"/>
                </a:lnTo>
                <a:lnTo>
                  <a:pt x="1070331" y="1214975"/>
                </a:lnTo>
                <a:lnTo>
                  <a:pt x="1074771" y="1188244"/>
                </a:lnTo>
                <a:lnTo>
                  <a:pt x="1032594" y="1187926"/>
                </a:lnTo>
                <a:close/>
                <a:moveTo>
                  <a:pt x="1740728" y="1132875"/>
                </a:moveTo>
                <a:lnTo>
                  <a:pt x="1737874" y="1133193"/>
                </a:lnTo>
                <a:lnTo>
                  <a:pt x="1735337" y="1133829"/>
                </a:lnTo>
                <a:lnTo>
                  <a:pt x="1733117" y="1134784"/>
                </a:lnTo>
                <a:lnTo>
                  <a:pt x="1731532" y="1136057"/>
                </a:lnTo>
                <a:lnTo>
                  <a:pt x="1730263" y="1137648"/>
                </a:lnTo>
                <a:lnTo>
                  <a:pt x="1729312" y="1139875"/>
                </a:lnTo>
                <a:lnTo>
                  <a:pt x="1728995" y="1142103"/>
                </a:lnTo>
                <a:lnTo>
                  <a:pt x="1728995" y="1144330"/>
                </a:lnTo>
                <a:lnTo>
                  <a:pt x="1730263" y="1151649"/>
                </a:lnTo>
                <a:lnTo>
                  <a:pt x="1731215" y="1153877"/>
                </a:lnTo>
                <a:lnTo>
                  <a:pt x="1732166" y="1156104"/>
                </a:lnTo>
                <a:lnTo>
                  <a:pt x="1734069" y="1158332"/>
                </a:lnTo>
                <a:lnTo>
                  <a:pt x="1735971" y="1159923"/>
                </a:lnTo>
                <a:lnTo>
                  <a:pt x="1738508" y="1161514"/>
                </a:lnTo>
                <a:lnTo>
                  <a:pt x="1741045" y="1162469"/>
                </a:lnTo>
                <a:lnTo>
                  <a:pt x="1743582" y="1163105"/>
                </a:lnTo>
                <a:lnTo>
                  <a:pt x="1746437" y="1163423"/>
                </a:lnTo>
                <a:lnTo>
                  <a:pt x="1772123" y="1163423"/>
                </a:lnTo>
                <a:lnTo>
                  <a:pt x="1775295" y="1163105"/>
                </a:lnTo>
                <a:lnTo>
                  <a:pt x="1777832" y="1162469"/>
                </a:lnTo>
                <a:lnTo>
                  <a:pt x="1779734" y="1161514"/>
                </a:lnTo>
                <a:lnTo>
                  <a:pt x="1781637" y="1159923"/>
                </a:lnTo>
                <a:lnTo>
                  <a:pt x="1782906" y="1158332"/>
                </a:lnTo>
                <a:lnTo>
                  <a:pt x="1783857" y="1156104"/>
                </a:lnTo>
                <a:lnTo>
                  <a:pt x="1784174" y="1154195"/>
                </a:lnTo>
                <a:lnTo>
                  <a:pt x="1783857" y="1151968"/>
                </a:lnTo>
                <a:lnTo>
                  <a:pt x="1782271" y="1144330"/>
                </a:lnTo>
                <a:lnTo>
                  <a:pt x="1781637" y="1142103"/>
                </a:lnTo>
                <a:lnTo>
                  <a:pt x="1780369" y="1139875"/>
                </a:lnTo>
                <a:lnTo>
                  <a:pt x="1778783" y="1137648"/>
                </a:lnTo>
                <a:lnTo>
                  <a:pt x="1776563" y="1136057"/>
                </a:lnTo>
                <a:lnTo>
                  <a:pt x="1774343" y="1134784"/>
                </a:lnTo>
                <a:lnTo>
                  <a:pt x="1771489" y="1133829"/>
                </a:lnTo>
                <a:lnTo>
                  <a:pt x="1768635" y="1133193"/>
                </a:lnTo>
                <a:lnTo>
                  <a:pt x="1766098" y="1132875"/>
                </a:lnTo>
                <a:lnTo>
                  <a:pt x="1740728" y="1132875"/>
                </a:lnTo>
                <a:close/>
                <a:moveTo>
                  <a:pt x="1664619" y="1132875"/>
                </a:moveTo>
                <a:lnTo>
                  <a:pt x="1661765" y="1133193"/>
                </a:lnTo>
                <a:lnTo>
                  <a:pt x="1659545" y="1133829"/>
                </a:lnTo>
                <a:lnTo>
                  <a:pt x="1657325" y="1134784"/>
                </a:lnTo>
                <a:lnTo>
                  <a:pt x="1655422" y="1136057"/>
                </a:lnTo>
                <a:lnTo>
                  <a:pt x="1654154" y="1137648"/>
                </a:lnTo>
                <a:lnTo>
                  <a:pt x="1653203" y="1139875"/>
                </a:lnTo>
                <a:lnTo>
                  <a:pt x="1652568" y="1142103"/>
                </a:lnTo>
                <a:lnTo>
                  <a:pt x="1652568" y="1144330"/>
                </a:lnTo>
                <a:lnTo>
                  <a:pt x="1653837" y="1151649"/>
                </a:lnTo>
                <a:lnTo>
                  <a:pt x="1654471" y="1153877"/>
                </a:lnTo>
                <a:lnTo>
                  <a:pt x="1655422" y="1156104"/>
                </a:lnTo>
                <a:lnTo>
                  <a:pt x="1657008" y="1158332"/>
                </a:lnTo>
                <a:lnTo>
                  <a:pt x="1658911" y="1159923"/>
                </a:lnTo>
                <a:lnTo>
                  <a:pt x="1661131" y="1161196"/>
                </a:lnTo>
                <a:lnTo>
                  <a:pt x="1663668" y="1162469"/>
                </a:lnTo>
                <a:lnTo>
                  <a:pt x="1666205" y="1163105"/>
                </a:lnTo>
                <a:lnTo>
                  <a:pt x="1669376" y="1163105"/>
                </a:lnTo>
                <a:lnTo>
                  <a:pt x="1695063" y="1163423"/>
                </a:lnTo>
                <a:lnTo>
                  <a:pt x="1697917" y="1163105"/>
                </a:lnTo>
                <a:lnTo>
                  <a:pt x="1700137" y="1162469"/>
                </a:lnTo>
                <a:lnTo>
                  <a:pt x="1702357" y="1161514"/>
                </a:lnTo>
                <a:lnTo>
                  <a:pt x="1704576" y="1159923"/>
                </a:lnTo>
                <a:lnTo>
                  <a:pt x="1705845" y="1158332"/>
                </a:lnTo>
                <a:lnTo>
                  <a:pt x="1706796" y="1156104"/>
                </a:lnTo>
                <a:lnTo>
                  <a:pt x="1707430" y="1153877"/>
                </a:lnTo>
                <a:lnTo>
                  <a:pt x="1707113" y="1151649"/>
                </a:lnTo>
                <a:lnTo>
                  <a:pt x="1705845" y="1144330"/>
                </a:lnTo>
                <a:lnTo>
                  <a:pt x="1705211" y="1142103"/>
                </a:lnTo>
                <a:lnTo>
                  <a:pt x="1704259" y="1139875"/>
                </a:lnTo>
                <a:lnTo>
                  <a:pt x="1702357" y="1137648"/>
                </a:lnTo>
                <a:lnTo>
                  <a:pt x="1700137" y="1136057"/>
                </a:lnTo>
                <a:lnTo>
                  <a:pt x="1697917" y="1134784"/>
                </a:lnTo>
                <a:lnTo>
                  <a:pt x="1695697" y="1133829"/>
                </a:lnTo>
                <a:lnTo>
                  <a:pt x="1692843" y="1133193"/>
                </a:lnTo>
                <a:lnTo>
                  <a:pt x="1689989" y="1132875"/>
                </a:lnTo>
                <a:lnTo>
                  <a:pt x="1664619" y="1132875"/>
                </a:lnTo>
                <a:close/>
                <a:moveTo>
                  <a:pt x="1586924" y="1132875"/>
                </a:moveTo>
                <a:lnTo>
                  <a:pt x="1584704" y="1133511"/>
                </a:lnTo>
                <a:lnTo>
                  <a:pt x="1582167" y="1134784"/>
                </a:lnTo>
                <a:lnTo>
                  <a:pt x="1580264" y="1136057"/>
                </a:lnTo>
                <a:lnTo>
                  <a:pt x="1578679" y="1137648"/>
                </a:lnTo>
                <a:lnTo>
                  <a:pt x="1577727" y="1139875"/>
                </a:lnTo>
                <a:lnTo>
                  <a:pt x="1577093" y="1142103"/>
                </a:lnTo>
                <a:lnTo>
                  <a:pt x="1577093" y="1144330"/>
                </a:lnTo>
                <a:lnTo>
                  <a:pt x="1578044" y="1151649"/>
                </a:lnTo>
                <a:lnTo>
                  <a:pt x="1578362" y="1153877"/>
                </a:lnTo>
                <a:lnTo>
                  <a:pt x="1579313" y="1156104"/>
                </a:lnTo>
                <a:lnTo>
                  <a:pt x="1580899" y="1158332"/>
                </a:lnTo>
                <a:lnTo>
                  <a:pt x="1583118" y="1159923"/>
                </a:lnTo>
                <a:lnTo>
                  <a:pt x="1585338" y="1161196"/>
                </a:lnTo>
                <a:lnTo>
                  <a:pt x="1587558" y="1162151"/>
                </a:lnTo>
                <a:lnTo>
                  <a:pt x="1590412" y="1162787"/>
                </a:lnTo>
                <a:lnTo>
                  <a:pt x="1593266" y="1163105"/>
                </a:lnTo>
                <a:lnTo>
                  <a:pt x="1618953" y="1163105"/>
                </a:lnTo>
                <a:lnTo>
                  <a:pt x="1621807" y="1163105"/>
                </a:lnTo>
                <a:lnTo>
                  <a:pt x="1624344" y="1162469"/>
                </a:lnTo>
                <a:lnTo>
                  <a:pt x="1626564" y="1161196"/>
                </a:lnTo>
                <a:lnTo>
                  <a:pt x="1628467" y="1159923"/>
                </a:lnTo>
                <a:lnTo>
                  <a:pt x="1629735" y="1158332"/>
                </a:lnTo>
                <a:lnTo>
                  <a:pt x="1631004" y="1156104"/>
                </a:lnTo>
                <a:lnTo>
                  <a:pt x="1631321" y="1153877"/>
                </a:lnTo>
                <a:lnTo>
                  <a:pt x="1631321" y="1151649"/>
                </a:lnTo>
                <a:lnTo>
                  <a:pt x="1630370" y="1144330"/>
                </a:lnTo>
                <a:lnTo>
                  <a:pt x="1629735" y="1142103"/>
                </a:lnTo>
                <a:lnTo>
                  <a:pt x="1628784" y="1139875"/>
                </a:lnTo>
                <a:lnTo>
                  <a:pt x="1627198" y="1137648"/>
                </a:lnTo>
                <a:lnTo>
                  <a:pt x="1625296" y="1136057"/>
                </a:lnTo>
                <a:lnTo>
                  <a:pt x="1623076" y="1134784"/>
                </a:lnTo>
                <a:lnTo>
                  <a:pt x="1620856" y="1133829"/>
                </a:lnTo>
                <a:lnTo>
                  <a:pt x="1618002" y="1132875"/>
                </a:lnTo>
                <a:lnTo>
                  <a:pt x="1615148" y="1132875"/>
                </a:lnTo>
                <a:lnTo>
                  <a:pt x="1589778" y="1132875"/>
                </a:lnTo>
                <a:lnTo>
                  <a:pt x="1586924" y="1132875"/>
                </a:lnTo>
                <a:close/>
                <a:moveTo>
                  <a:pt x="1510815" y="1132875"/>
                </a:moveTo>
                <a:lnTo>
                  <a:pt x="1508278" y="1133511"/>
                </a:lnTo>
                <a:lnTo>
                  <a:pt x="1506058" y="1134784"/>
                </a:lnTo>
                <a:lnTo>
                  <a:pt x="1504155" y="1136057"/>
                </a:lnTo>
                <a:lnTo>
                  <a:pt x="1502569" y="1137648"/>
                </a:lnTo>
                <a:lnTo>
                  <a:pt x="1501618" y="1139875"/>
                </a:lnTo>
                <a:lnTo>
                  <a:pt x="1500984" y="1142103"/>
                </a:lnTo>
                <a:lnTo>
                  <a:pt x="1500667" y="1144330"/>
                </a:lnTo>
                <a:lnTo>
                  <a:pt x="1501301" y="1151649"/>
                </a:lnTo>
                <a:lnTo>
                  <a:pt x="1501618" y="1153877"/>
                </a:lnTo>
                <a:lnTo>
                  <a:pt x="1502569" y="1156104"/>
                </a:lnTo>
                <a:lnTo>
                  <a:pt x="1503838" y="1158332"/>
                </a:lnTo>
                <a:lnTo>
                  <a:pt x="1505741" y="1159923"/>
                </a:lnTo>
                <a:lnTo>
                  <a:pt x="1507960" y="1161196"/>
                </a:lnTo>
                <a:lnTo>
                  <a:pt x="1510180" y="1162151"/>
                </a:lnTo>
                <a:lnTo>
                  <a:pt x="1512717" y="1162787"/>
                </a:lnTo>
                <a:lnTo>
                  <a:pt x="1515888" y="1163105"/>
                </a:lnTo>
                <a:lnTo>
                  <a:pt x="1541575" y="1163105"/>
                </a:lnTo>
                <a:lnTo>
                  <a:pt x="1544430" y="1162787"/>
                </a:lnTo>
                <a:lnTo>
                  <a:pt x="1546966" y="1162151"/>
                </a:lnTo>
                <a:lnTo>
                  <a:pt x="1549503" y="1161196"/>
                </a:lnTo>
                <a:lnTo>
                  <a:pt x="1551406" y="1159923"/>
                </a:lnTo>
                <a:lnTo>
                  <a:pt x="1552992" y="1158332"/>
                </a:lnTo>
                <a:lnTo>
                  <a:pt x="1553943" y="1156104"/>
                </a:lnTo>
                <a:lnTo>
                  <a:pt x="1554577" y="1153877"/>
                </a:lnTo>
                <a:lnTo>
                  <a:pt x="1554577" y="1151649"/>
                </a:lnTo>
                <a:lnTo>
                  <a:pt x="1553943" y="1144330"/>
                </a:lnTo>
                <a:lnTo>
                  <a:pt x="1553626" y="1142103"/>
                </a:lnTo>
                <a:lnTo>
                  <a:pt x="1552675" y="1139875"/>
                </a:lnTo>
                <a:lnTo>
                  <a:pt x="1551089" y="1137648"/>
                </a:lnTo>
                <a:lnTo>
                  <a:pt x="1549186" y="1136057"/>
                </a:lnTo>
                <a:lnTo>
                  <a:pt x="1546966" y="1134784"/>
                </a:lnTo>
                <a:lnTo>
                  <a:pt x="1544430" y="1133511"/>
                </a:lnTo>
                <a:lnTo>
                  <a:pt x="1541893" y="1132875"/>
                </a:lnTo>
                <a:lnTo>
                  <a:pt x="1539038" y="1132875"/>
                </a:lnTo>
                <a:lnTo>
                  <a:pt x="1513986" y="1132875"/>
                </a:lnTo>
                <a:lnTo>
                  <a:pt x="1510815" y="1132875"/>
                </a:lnTo>
                <a:close/>
                <a:moveTo>
                  <a:pt x="981854" y="1117600"/>
                </a:moveTo>
                <a:lnTo>
                  <a:pt x="1765464" y="1117600"/>
                </a:lnTo>
                <a:lnTo>
                  <a:pt x="1769904" y="1117918"/>
                </a:lnTo>
                <a:lnTo>
                  <a:pt x="1774978" y="1118236"/>
                </a:lnTo>
                <a:lnTo>
                  <a:pt x="1779417" y="1119191"/>
                </a:lnTo>
                <a:lnTo>
                  <a:pt x="1783857" y="1120464"/>
                </a:lnTo>
                <a:lnTo>
                  <a:pt x="1787980" y="1122373"/>
                </a:lnTo>
                <a:lnTo>
                  <a:pt x="1792736" y="1124283"/>
                </a:lnTo>
                <a:lnTo>
                  <a:pt x="1796542" y="1126510"/>
                </a:lnTo>
                <a:lnTo>
                  <a:pt x="1800347" y="1129056"/>
                </a:lnTo>
                <a:lnTo>
                  <a:pt x="1803836" y="1131602"/>
                </a:lnTo>
                <a:lnTo>
                  <a:pt x="1807007" y="1134466"/>
                </a:lnTo>
                <a:lnTo>
                  <a:pt x="1810495" y="1137648"/>
                </a:lnTo>
                <a:lnTo>
                  <a:pt x="1813032" y="1141148"/>
                </a:lnTo>
                <a:lnTo>
                  <a:pt x="1815252" y="1144649"/>
                </a:lnTo>
                <a:lnTo>
                  <a:pt x="1817155" y="1148149"/>
                </a:lnTo>
                <a:lnTo>
                  <a:pt x="1818740" y="1151649"/>
                </a:lnTo>
                <a:lnTo>
                  <a:pt x="1820009" y="1155468"/>
                </a:lnTo>
                <a:lnTo>
                  <a:pt x="1903095" y="1502007"/>
                </a:lnTo>
                <a:lnTo>
                  <a:pt x="1903412" y="1506144"/>
                </a:lnTo>
                <a:lnTo>
                  <a:pt x="1903412" y="1509963"/>
                </a:lnTo>
                <a:lnTo>
                  <a:pt x="1903095" y="1513463"/>
                </a:lnTo>
                <a:lnTo>
                  <a:pt x="1901827" y="1516963"/>
                </a:lnTo>
                <a:lnTo>
                  <a:pt x="1900241" y="1520146"/>
                </a:lnTo>
                <a:lnTo>
                  <a:pt x="1898338" y="1523646"/>
                </a:lnTo>
                <a:lnTo>
                  <a:pt x="1895801" y="1526510"/>
                </a:lnTo>
                <a:lnTo>
                  <a:pt x="1892313" y="1529056"/>
                </a:lnTo>
                <a:lnTo>
                  <a:pt x="1889142" y="1531283"/>
                </a:lnTo>
                <a:lnTo>
                  <a:pt x="1885336" y="1533511"/>
                </a:lnTo>
                <a:lnTo>
                  <a:pt x="1881214" y="1535420"/>
                </a:lnTo>
                <a:lnTo>
                  <a:pt x="1876774" y="1537011"/>
                </a:lnTo>
                <a:lnTo>
                  <a:pt x="1871700" y="1538284"/>
                </a:lnTo>
                <a:lnTo>
                  <a:pt x="1866626" y="1538920"/>
                </a:lnTo>
                <a:lnTo>
                  <a:pt x="1861235" y="1539557"/>
                </a:lnTo>
                <a:lnTo>
                  <a:pt x="1855210" y="1539875"/>
                </a:lnTo>
                <a:lnTo>
                  <a:pt x="884498" y="1539875"/>
                </a:lnTo>
                <a:lnTo>
                  <a:pt x="878789" y="1539557"/>
                </a:lnTo>
                <a:lnTo>
                  <a:pt x="873081" y="1538920"/>
                </a:lnTo>
                <a:lnTo>
                  <a:pt x="868007" y="1537966"/>
                </a:lnTo>
                <a:lnTo>
                  <a:pt x="863250" y="1536693"/>
                </a:lnTo>
                <a:lnTo>
                  <a:pt x="858811" y="1535102"/>
                </a:lnTo>
                <a:lnTo>
                  <a:pt x="854371" y="1533193"/>
                </a:lnTo>
                <a:lnTo>
                  <a:pt x="850566" y="1531283"/>
                </a:lnTo>
                <a:lnTo>
                  <a:pt x="847394" y="1528737"/>
                </a:lnTo>
                <a:lnTo>
                  <a:pt x="844223" y="1526192"/>
                </a:lnTo>
                <a:lnTo>
                  <a:pt x="842003" y="1523010"/>
                </a:lnTo>
                <a:lnTo>
                  <a:pt x="839466" y="1519827"/>
                </a:lnTo>
                <a:lnTo>
                  <a:pt x="837881" y="1516645"/>
                </a:lnTo>
                <a:lnTo>
                  <a:pt x="836929" y="1513463"/>
                </a:lnTo>
                <a:lnTo>
                  <a:pt x="836612" y="1509963"/>
                </a:lnTo>
                <a:lnTo>
                  <a:pt x="836612" y="1506144"/>
                </a:lnTo>
                <a:lnTo>
                  <a:pt x="837246" y="1502007"/>
                </a:lnTo>
                <a:lnTo>
                  <a:pt x="926675" y="1154832"/>
                </a:lnTo>
                <a:lnTo>
                  <a:pt x="927943" y="1151331"/>
                </a:lnTo>
                <a:lnTo>
                  <a:pt x="929529" y="1147513"/>
                </a:lnTo>
                <a:lnTo>
                  <a:pt x="931432" y="1144012"/>
                </a:lnTo>
                <a:lnTo>
                  <a:pt x="933969" y="1140830"/>
                </a:lnTo>
                <a:lnTo>
                  <a:pt x="936823" y="1137011"/>
                </a:lnTo>
                <a:lnTo>
                  <a:pt x="939677" y="1134147"/>
                </a:lnTo>
                <a:lnTo>
                  <a:pt x="943165" y="1131283"/>
                </a:lnTo>
                <a:lnTo>
                  <a:pt x="946971" y="1128738"/>
                </a:lnTo>
                <a:lnTo>
                  <a:pt x="950776" y="1126192"/>
                </a:lnTo>
                <a:lnTo>
                  <a:pt x="954582" y="1124283"/>
                </a:lnTo>
                <a:lnTo>
                  <a:pt x="959021" y="1122373"/>
                </a:lnTo>
                <a:lnTo>
                  <a:pt x="963461" y="1120464"/>
                </a:lnTo>
                <a:lnTo>
                  <a:pt x="967901" y="1119191"/>
                </a:lnTo>
                <a:lnTo>
                  <a:pt x="972341" y="1118236"/>
                </a:lnTo>
                <a:lnTo>
                  <a:pt x="977097" y="1117918"/>
                </a:lnTo>
                <a:lnTo>
                  <a:pt x="981854" y="1117600"/>
                </a:lnTo>
                <a:close/>
                <a:moveTo>
                  <a:pt x="268430" y="1104583"/>
                </a:moveTo>
                <a:lnTo>
                  <a:pt x="254469" y="1109980"/>
                </a:lnTo>
                <a:lnTo>
                  <a:pt x="240826" y="1115695"/>
                </a:lnTo>
                <a:lnTo>
                  <a:pt x="227500" y="1121410"/>
                </a:lnTo>
                <a:lnTo>
                  <a:pt x="214808" y="1127443"/>
                </a:lnTo>
                <a:lnTo>
                  <a:pt x="202433" y="1133158"/>
                </a:lnTo>
                <a:lnTo>
                  <a:pt x="190693" y="1139190"/>
                </a:lnTo>
                <a:lnTo>
                  <a:pt x="178954" y="1145858"/>
                </a:lnTo>
                <a:lnTo>
                  <a:pt x="168483" y="1151890"/>
                </a:lnTo>
                <a:lnTo>
                  <a:pt x="178954" y="1168718"/>
                </a:lnTo>
                <a:lnTo>
                  <a:pt x="190376" y="1185228"/>
                </a:lnTo>
                <a:lnTo>
                  <a:pt x="202433" y="1201420"/>
                </a:lnTo>
                <a:lnTo>
                  <a:pt x="214490" y="1217295"/>
                </a:lnTo>
                <a:lnTo>
                  <a:pt x="227182" y="1232535"/>
                </a:lnTo>
                <a:lnTo>
                  <a:pt x="240191" y="1247775"/>
                </a:lnTo>
                <a:lnTo>
                  <a:pt x="253835" y="1262380"/>
                </a:lnTo>
                <a:lnTo>
                  <a:pt x="267479" y="1276668"/>
                </a:lnTo>
                <a:lnTo>
                  <a:pt x="283026" y="1291590"/>
                </a:lnTo>
                <a:lnTo>
                  <a:pt x="299208" y="1306195"/>
                </a:lnTo>
                <a:lnTo>
                  <a:pt x="313486" y="1301750"/>
                </a:lnTo>
                <a:lnTo>
                  <a:pt x="327764" y="1297623"/>
                </a:lnTo>
                <a:lnTo>
                  <a:pt x="357590" y="1289368"/>
                </a:lnTo>
                <a:lnTo>
                  <a:pt x="350609" y="1278890"/>
                </a:lnTo>
                <a:lnTo>
                  <a:pt x="344264" y="1268413"/>
                </a:lnTo>
                <a:lnTo>
                  <a:pt x="337600" y="1257618"/>
                </a:lnTo>
                <a:lnTo>
                  <a:pt x="331572" y="1246823"/>
                </a:lnTo>
                <a:lnTo>
                  <a:pt x="325543" y="1235710"/>
                </a:lnTo>
                <a:lnTo>
                  <a:pt x="319515" y="1224280"/>
                </a:lnTo>
                <a:lnTo>
                  <a:pt x="313803" y="1213168"/>
                </a:lnTo>
                <a:lnTo>
                  <a:pt x="308409" y="1201738"/>
                </a:lnTo>
                <a:lnTo>
                  <a:pt x="302381" y="1189990"/>
                </a:lnTo>
                <a:lnTo>
                  <a:pt x="297304" y="1178243"/>
                </a:lnTo>
                <a:lnTo>
                  <a:pt x="287151" y="1154113"/>
                </a:lnTo>
                <a:lnTo>
                  <a:pt x="277315" y="1129665"/>
                </a:lnTo>
                <a:lnTo>
                  <a:pt x="268430" y="1104583"/>
                </a:lnTo>
                <a:close/>
                <a:moveTo>
                  <a:pt x="469277" y="1050290"/>
                </a:moveTo>
                <a:lnTo>
                  <a:pt x="441990" y="1055688"/>
                </a:lnTo>
                <a:lnTo>
                  <a:pt x="415337" y="1061403"/>
                </a:lnTo>
                <a:lnTo>
                  <a:pt x="389319" y="1067118"/>
                </a:lnTo>
                <a:lnTo>
                  <a:pt x="364253" y="1073785"/>
                </a:lnTo>
                <a:lnTo>
                  <a:pt x="343946" y="1079500"/>
                </a:lnTo>
                <a:lnTo>
                  <a:pt x="324274" y="1085215"/>
                </a:lnTo>
                <a:lnTo>
                  <a:pt x="328716" y="1098550"/>
                </a:lnTo>
                <a:lnTo>
                  <a:pt x="333476" y="1111568"/>
                </a:lnTo>
                <a:lnTo>
                  <a:pt x="338235" y="1124585"/>
                </a:lnTo>
                <a:lnTo>
                  <a:pt x="343629" y="1136968"/>
                </a:lnTo>
                <a:lnTo>
                  <a:pt x="349023" y="1149668"/>
                </a:lnTo>
                <a:lnTo>
                  <a:pt x="354417" y="1162050"/>
                </a:lnTo>
                <a:lnTo>
                  <a:pt x="360446" y="1174115"/>
                </a:lnTo>
                <a:lnTo>
                  <a:pt x="366157" y="1186180"/>
                </a:lnTo>
                <a:lnTo>
                  <a:pt x="371868" y="1197928"/>
                </a:lnTo>
                <a:lnTo>
                  <a:pt x="378531" y="1209358"/>
                </a:lnTo>
                <a:lnTo>
                  <a:pt x="384560" y="1220788"/>
                </a:lnTo>
                <a:lnTo>
                  <a:pt x="391223" y="1232218"/>
                </a:lnTo>
                <a:lnTo>
                  <a:pt x="397886" y="1243013"/>
                </a:lnTo>
                <a:lnTo>
                  <a:pt x="404549" y="1254125"/>
                </a:lnTo>
                <a:lnTo>
                  <a:pt x="411530" y="1264603"/>
                </a:lnTo>
                <a:lnTo>
                  <a:pt x="418510" y="1275080"/>
                </a:lnTo>
                <a:lnTo>
                  <a:pt x="442942" y="1270318"/>
                </a:lnTo>
                <a:lnTo>
                  <a:pt x="467373" y="1265873"/>
                </a:lnTo>
                <a:lnTo>
                  <a:pt x="492440" y="1261428"/>
                </a:lnTo>
                <a:lnTo>
                  <a:pt x="518140" y="1257618"/>
                </a:lnTo>
                <a:lnTo>
                  <a:pt x="510525" y="1234123"/>
                </a:lnTo>
                <a:lnTo>
                  <a:pt x="503545" y="1209993"/>
                </a:lnTo>
                <a:lnTo>
                  <a:pt x="496882" y="1184910"/>
                </a:lnTo>
                <a:lnTo>
                  <a:pt x="490219" y="1159193"/>
                </a:lnTo>
                <a:lnTo>
                  <a:pt x="484507" y="1132840"/>
                </a:lnTo>
                <a:lnTo>
                  <a:pt x="479113" y="1106170"/>
                </a:lnTo>
                <a:lnTo>
                  <a:pt x="473719" y="1078548"/>
                </a:lnTo>
                <a:lnTo>
                  <a:pt x="469277" y="1050290"/>
                </a:lnTo>
                <a:close/>
                <a:moveTo>
                  <a:pt x="742467" y="1024890"/>
                </a:moveTo>
                <a:lnTo>
                  <a:pt x="714228" y="1025525"/>
                </a:lnTo>
                <a:lnTo>
                  <a:pt x="686623" y="1026478"/>
                </a:lnTo>
                <a:lnTo>
                  <a:pt x="659019" y="1028065"/>
                </a:lnTo>
                <a:lnTo>
                  <a:pt x="631731" y="1029653"/>
                </a:lnTo>
                <a:lnTo>
                  <a:pt x="605396" y="1031875"/>
                </a:lnTo>
                <a:lnTo>
                  <a:pt x="578743" y="1034733"/>
                </a:lnTo>
                <a:lnTo>
                  <a:pt x="553043" y="1037908"/>
                </a:lnTo>
                <a:lnTo>
                  <a:pt x="527025" y="1041083"/>
                </a:lnTo>
                <a:lnTo>
                  <a:pt x="530515" y="1059498"/>
                </a:lnTo>
                <a:lnTo>
                  <a:pt x="533688" y="1077595"/>
                </a:lnTo>
                <a:lnTo>
                  <a:pt x="536861" y="1095375"/>
                </a:lnTo>
                <a:lnTo>
                  <a:pt x="540351" y="1112838"/>
                </a:lnTo>
                <a:lnTo>
                  <a:pt x="543841" y="1130300"/>
                </a:lnTo>
                <a:lnTo>
                  <a:pt x="547966" y="1147128"/>
                </a:lnTo>
                <a:lnTo>
                  <a:pt x="552091" y="1163638"/>
                </a:lnTo>
                <a:lnTo>
                  <a:pt x="556216" y="1180148"/>
                </a:lnTo>
                <a:lnTo>
                  <a:pt x="561292" y="1198245"/>
                </a:lnTo>
                <a:lnTo>
                  <a:pt x="566686" y="1216025"/>
                </a:lnTo>
                <a:lnTo>
                  <a:pt x="572080" y="1233488"/>
                </a:lnTo>
                <a:lnTo>
                  <a:pt x="577792" y="1250315"/>
                </a:lnTo>
                <a:lnTo>
                  <a:pt x="597464" y="1248410"/>
                </a:lnTo>
                <a:lnTo>
                  <a:pt x="617771" y="1246823"/>
                </a:lnTo>
                <a:lnTo>
                  <a:pt x="638077" y="1245235"/>
                </a:lnTo>
                <a:lnTo>
                  <a:pt x="658701" y="1243648"/>
                </a:lnTo>
                <a:lnTo>
                  <a:pt x="679326" y="1242378"/>
                </a:lnTo>
                <a:lnTo>
                  <a:pt x="699950" y="1241425"/>
                </a:lnTo>
                <a:lnTo>
                  <a:pt x="721208" y="1240790"/>
                </a:lnTo>
                <a:lnTo>
                  <a:pt x="742467" y="1240473"/>
                </a:lnTo>
                <a:lnTo>
                  <a:pt x="742467" y="1024890"/>
                </a:lnTo>
                <a:close/>
                <a:moveTo>
                  <a:pt x="507035" y="801688"/>
                </a:moveTo>
                <a:lnTo>
                  <a:pt x="507670" y="824865"/>
                </a:lnTo>
                <a:lnTo>
                  <a:pt x="508622" y="848360"/>
                </a:lnTo>
                <a:lnTo>
                  <a:pt x="509573" y="871538"/>
                </a:lnTo>
                <a:lnTo>
                  <a:pt x="510843" y="894080"/>
                </a:lnTo>
                <a:lnTo>
                  <a:pt x="512746" y="916940"/>
                </a:lnTo>
                <a:lnTo>
                  <a:pt x="514650" y="939165"/>
                </a:lnTo>
                <a:lnTo>
                  <a:pt x="516871" y="961073"/>
                </a:lnTo>
                <a:lnTo>
                  <a:pt x="519410" y="982663"/>
                </a:lnTo>
                <a:lnTo>
                  <a:pt x="546062" y="979170"/>
                </a:lnTo>
                <a:lnTo>
                  <a:pt x="572715" y="976313"/>
                </a:lnTo>
                <a:lnTo>
                  <a:pt x="600319" y="973455"/>
                </a:lnTo>
                <a:lnTo>
                  <a:pt x="627924" y="971233"/>
                </a:lnTo>
                <a:lnTo>
                  <a:pt x="656163" y="969328"/>
                </a:lnTo>
                <a:lnTo>
                  <a:pt x="684720" y="967740"/>
                </a:lnTo>
                <a:lnTo>
                  <a:pt x="713276" y="966788"/>
                </a:lnTo>
                <a:lnTo>
                  <a:pt x="742467" y="965835"/>
                </a:lnTo>
                <a:lnTo>
                  <a:pt x="742467" y="801688"/>
                </a:lnTo>
                <a:lnTo>
                  <a:pt x="507035" y="801688"/>
                </a:lnTo>
                <a:close/>
                <a:moveTo>
                  <a:pt x="273824" y="801688"/>
                </a:moveTo>
                <a:lnTo>
                  <a:pt x="274142" y="816610"/>
                </a:lnTo>
                <a:lnTo>
                  <a:pt x="275094" y="831533"/>
                </a:lnTo>
                <a:lnTo>
                  <a:pt x="276045" y="846455"/>
                </a:lnTo>
                <a:lnTo>
                  <a:pt x="276997" y="860743"/>
                </a:lnTo>
                <a:lnTo>
                  <a:pt x="278584" y="875665"/>
                </a:lnTo>
                <a:lnTo>
                  <a:pt x="280170" y="889953"/>
                </a:lnTo>
                <a:lnTo>
                  <a:pt x="281757" y="904558"/>
                </a:lnTo>
                <a:lnTo>
                  <a:pt x="283660" y="918845"/>
                </a:lnTo>
                <a:lnTo>
                  <a:pt x="285882" y="933133"/>
                </a:lnTo>
                <a:lnTo>
                  <a:pt x="288737" y="947103"/>
                </a:lnTo>
                <a:lnTo>
                  <a:pt x="291276" y="961073"/>
                </a:lnTo>
                <a:lnTo>
                  <a:pt x="293814" y="975043"/>
                </a:lnTo>
                <a:lnTo>
                  <a:pt x="296670" y="988695"/>
                </a:lnTo>
                <a:lnTo>
                  <a:pt x="299842" y="1002665"/>
                </a:lnTo>
                <a:lnTo>
                  <a:pt x="303015" y="1015683"/>
                </a:lnTo>
                <a:lnTo>
                  <a:pt x="306823" y="1029335"/>
                </a:lnTo>
                <a:lnTo>
                  <a:pt x="324909" y="1023938"/>
                </a:lnTo>
                <a:lnTo>
                  <a:pt x="343312" y="1018858"/>
                </a:lnTo>
                <a:lnTo>
                  <a:pt x="362032" y="1013778"/>
                </a:lnTo>
                <a:lnTo>
                  <a:pt x="381070" y="1009015"/>
                </a:lnTo>
                <a:lnTo>
                  <a:pt x="400742" y="1004570"/>
                </a:lnTo>
                <a:lnTo>
                  <a:pt x="420414" y="1000125"/>
                </a:lnTo>
                <a:lnTo>
                  <a:pt x="440721" y="995998"/>
                </a:lnTo>
                <a:lnTo>
                  <a:pt x="461345" y="992188"/>
                </a:lnTo>
                <a:lnTo>
                  <a:pt x="458489" y="969328"/>
                </a:lnTo>
                <a:lnTo>
                  <a:pt x="456268" y="945833"/>
                </a:lnTo>
                <a:lnTo>
                  <a:pt x="454047" y="922655"/>
                </a:lnTo>
                <a:lnTo>
                  <a:pt x="452461" y="899160"/>
                </a:lnTo>
                <a:lnTo>
                  <a:pt x="451191" y="874713"/>
                </a:lnTo>
                <a:lnTo>
                  <a:pt x="449922" y="850900"/>
                </a:lnTo>
                <a:lnTo>
                  <a:pt x="448970" y="826135"/>
                </a:lnTo>
                <a:lnTo>
                  <a:pt x="448653" y="801688"/>
                </a:lnTo>
                <a:lnTo>
                  <a:pt x="273824" y="801688"/>
                </a:lnTo>
                <a:close/>
                <a:moveTo>
                  <a:pt x="59334" y="801688"/>
                </a:moveTo>
                <a:lnTo>
                  <a:pt x="60286" y="821690"/>
                </a:lnTo>
                <a:lnTo>
                  <a:pt x="62507" y="841693"/>
                </a:lnTo>
                <a:lnTo>
                  <a:pt x="64411" y="861378"/>
                </a:lnTo>
                <a:lnTo>
                  <a:pt x="67266" y="881380"/>
                </a:lnTo>
                <a:lnTo>
                  <a:pt x="70439" y="900748"/>
                </a:lnTo>
                <a:lnTo>
                  <a:pt x="74247" y="919798"/>
                </a:lnTo>
                <a:lnTo>
                  <a:pt x="78372" y="938848"/>
                </a:lnTo>
                <a:lnTo>
                  <a:pt x="83448" y="957898"/>
                </a:lnTo>
                <a:lnTo>
                  <a:pt x="88525" y="976630"/>
                </a:lnTo>
                <a:lnTo>
                  <a:pt x="94236" y="995045"/>
                </a:lnTo>
                <a:lnTo>
                  <a:pt x="100899" y="1013143"/>
                </a:lnTo>
                <a:lnTo>
                  <a:pt x="107245" y="1031240"/>
                </a:lnTo>
                <a:lnTo>
                  <a:pt x="114860" y="1049020"/>
                </a:lnTo>
                <a:lnTo>
                  <a:pt x="122475" y="1066483"/>
                </a:lnTo>
                <a:lnTo>
                  <a:pt x="130408" y="1083628"/>
                </a:lnTo>
                <a:lnTo>
                  <a:pt x="138975" y="1100773"/>
                </a:lnTo>
                <a:lnTo>
                  <a:pt x="150080" y="1094740"/>
                </a:lnTo>
                <a:lnTo>
                  <a:pt x="161185" y="1088390"/>
                </a:lnTo>
                <a:lnTo>
                  <a:pt x="172925" y="1082358"/>
                </a:lnTo>
                <a:lnTo>
                  <a:pt x="184982" y="1076325"/>
                </a:lnTo>
                <a:lnTo>
                  <a:pt x="197039" y="1070293"/>
                </a:lnTo>
                <a:lnTo>
                  <a:pt x="209731" y="1064895"/>
                </a:lnTo>
                <a:lnTo>
                  <a:pt x="222740" y="1059498"/>
                </a:lnTo>
                <a:lnTo>
                  <a:pt x="236066" y="1054100"/>
                </a:lnTo>
                <a:lnTo>
                  <a:pt x="250979" y="1048385"/>
                </a:lnTo>
                <a:lnTo>
                  <a:pt x="247172" y="1033780"/>
                </a:lnTo>
                <a:lnTo>
                  <a:pt x="243364" y="1019175"/>
                </a:lnTo>
                <a:lnTo>
                  <a:pt x="240191" y="1004570"/>
                </a:lnTo>
                <a:lnTo>
                  <a:pt x="236701" y="989330"/>
                </a:lnTo>
                <a:lnTo>
                  <a:pt x="233528" y="974408"/>
                </a:lnTo>
                <a:lnTo>
                  <a:pt x="230672" y="959168"/>
                </a:lnTo>
                <a:lnTo>
                  <a:pt x="228134" y="943928"/>
                </a:lnTo>
                <a:lnTo>
                  <a:pt x="225913" y="928370"/>
                </a:lnTo>
                <a:lnTo>
                  <a:pt x="223692" y="912813"/>
                </a:lnTo>
                <a:lnTo>
                  <a:pt x="221788" y="897573"/>
                </a:lnTo>
                <a:lnTo>
                  <a:pt x="220202" y="881698"/>
                </a:lnTo>
                <a:lnTo>
                  <a:pt x="218615" y="865823"/>
                </a:lnTo>
                <a:lnTo>
                  <a:pt x="217029" y="849948"/>
                </a:lnTo>
                <a:lnTo>
                  <a:pt x="216077" y="834073"/>
                </a:lnTo>
                <a:lnTo>
                  <a:pt x="215125" y="817880"/>
                </a:lnTo>
                <a:lnTo>
                  <a:pt x="214808" y="801688"/>
                </a:lnTo>
                <a:lnTo>
                  <a:pt x="59334" y="801688"/>
                </a:lnTo>
                <a:close/>
                <a:moveTo>
                  <a:pt x="1734820" y="720725"/>
                </a:moveTo>
                <a:lnTo>
                  <a:pt x="1735138" y="764540"/>
                </a:lnTo>
                <a:lnTo>
                  <a:pt x="1735138" y="861378"/>
                </a:lnTo>
                <a:lnTo>
                  <a:pt x="1735138" y="913765"/>
                </a:lnTo>
                <a:lnTo>
                  <a:pt x="1734503" y="960120"/>
                </a:lnTo>
                <a:lnTo>
                  <a:pt x="1734185" y="979488"/>
                </a:lnTo>
                <a:lnTo>
                  <a:pt x="1733549" y="994728"/>
                </a:lnTo>
                <a:lnTo>
                  <a:pt x="1732914" y="1005840"/>
                </a:lnTo>
                <a:lnTo>
                  <a:pt x="1732596" y="1009333"/>
                </a:lnTo>
                <a:lnTo>
                  <a:pt x="1732278" y="1011238"/>
                </a:lnTo>
                <a:lnTo>
                  <a:pt x="1731642" y="1011873"/>
                </a:lnTo>
                <a:lnTo>
                  <a:pt x="1730689" y="1012190"/>
                </a:lnTo>
                <a:lnTo>
                  <a:pt x="1727511" y="1013143"/>
                </a:lnTo>
                <a:lnTo>
                  <a:pt x="1722744" y="1014095"/>
                </a:lnTo>
                <a:lnTo>
                  <a:pt x="1716071" y="1014730"/>
                </a:lnTo>
                <a:lnTo>
                  <a:pt x="1708443" y="1015365"/>
                </a:lnTo>
                <a:lnTo>
                  <a:pt x="1698910" y="1015683"/>
                </a:lnTo>
                <a:lnTo>
                  <a:pt x="1676982" y="1016000"/>
                </a:lnTo>
                <a:lnTo>
                  <a:pt x="1650923" y="1016000"/>
                </a:lnTo>
                <a:lnTo>
                  <a:pt x="1622321" y="1015683"/>
                </a:lnTo>
                <a:lnTo>
                  <a:pt x="1591496" y="1014730"/>
                </a:lnTo>
                <a:lnTo>
                  <a:pt x="1559716" y="1013778"/>
                </a:lnTo>
                <a:lnTo>
                  <a:pt x="1497746" y="1011555"/>
                </a:lnTo>
                <a:lnTo>
                  <a:pt x="1443404" y="1009333"/>
                </a:lnTo>
                <a:lnTo>
                  <a:pt x="1390650" y="1006793"/>
                </a:lnTo>
                <a:lnTo>
                  <a:pt x="1438319" y="1005205"/>
                </a:lnTo>
                <a:lnTo>
                  <a:pt x="1487259" y="1003300"/>
                </a:lnTo>
                <a:lnTo>
                  <a:pt x="1543509" y="1000443"/>
                </a:lnTo>
                <a:lnTo>
                  <a:pt x="1572428" y="998538"/>
                </a:lnTo>
                <a:lnTo>
                  <a:pt x="1600394" y="996633"/>
                </a:lnTo>
                <a:lnTo>
                  <a:pt x="1626771" y="994410"/>
                </a:lnTo>
                <a:lnTo>
                  <a:pt x="1650605" y="992188"/>
                </a:lnTo>
                <a:lnTo>
                  <a:pt x="1671262" y="989648"/>
                </a:lnTo>
                <a:lnTo>
                  <a:pt x="1679842" y="988378"/>
                </a:lnTo>
                <a:lnTo>
                  <a:pt x="1687787" y="986790"/>
                </a:lnTo>
                <a:lnTo>
                  <a:pt x="1693825" y="985520"/>
                </a:lnTo>
                <a:lnTo>
                  <a:pt x="1698592" y="983933"/>
                </a:lnTo>
                <a:lnTo>
                  <a:pt x="1702088" y="982028"/>
                </a:lnTo>
                <a:lnTo>
                  <a:pt x="1703359" y="981075"/>
                </a:lnTo>
                <a:lnTo>
                  <a:pt x="1704312" y="980440"/>
                </a:lnTo>
                <a:lnTo>
                  <a:pt x="1705266" y="978218"/>
                </a:lnTo>
                <a:lnTo>
                  <a:pt x="1706219" y="974725"/>
                </a:lnTo>
                <a:lnTo>
                  <a:pt x="1707490" y="969963"/>
                </a:lnTo>
                <a:lnTo>
                  <a:pt x="1708443" y="963930"/>
                </a:lnTo>
                <a:lnTo>
                  <a:pt x="1710986" y="949960"/>
                </a:lnTo>
                <a:lnTo>
                  <a:pt x="1713528" y="932498"/>
                </a:lnTo>
                <a:lnTo>
                  <a:pt x="1716071" y="912178"/>
                </a:lnTo>
                <a:lnTo>
                  <a:pt x="1718613" y="890270"/>
                </a:lnTo>
                <a:lnTo>
                  <a:pt x="1723698" y="844233"/>
                </a:lnTo>
                <a:lnTo>
                  <a:pt x="1728147" y="798513"/>
                </a:lnTo>
                <a:lnTo>
                  <a:pt x="1731642" y="759143"/>
                </a:lnTo>
                <a:lnTo>
                  <a:pt x="1734820" y="720725"/>
                </a:lnTo>
                <a:close/>
                <a:moveTo>
                  <a:pt x="519410" y="561340"/>
                </a:moveTo>
                <a:lnTo>
                  <a:pt x="516871" y="583565"/>
                </a:lnTo>
                <a:lnTo>
                  <a:pt x="514650" y="605473"/>
                </a:lnTo>
                <a:lnTo>
                  <a:pt x="512746" y="627698"/>
                </a:lnTo>
                <a:lnTo>
                  <a:pt x="510843" y="650240"/>
                </a:lnTo>
                <a:lnTo>
                  <a:pt x="509573" y="673100"/>
                </a:lnTo>
                <a:lnTo>
                  <a:pt x="508622" y="695960"/>
                </a:lnTo>
                <a:lnTo>
                  <a:pt x="507670" y="719138"/>
                </a:lnTo>
                <a:lnTo>
                  <a:pt x="507352" y="742950"/>
                </a:lnTo>
                <a:lnTo>
                  <a:pt x="742467" y="742950"/>
                </a:lnTo>
                <a:lnTo>
                  <a:pt x="742467" y="578485"/>
                </a:lnTo>
                <a:lnTo>
                  <a:pt x="713276" y="577850"/>
                </a:lnTo>
                <a:lnTo>
                  <a:pt x="684720" y="576580"/>
                </a:lnTo>
                <a:lnTo>
                  <a:pt x="656163" y="575310"/>
                </a:lnTo>
                <a:lnTo>
                  <a:pt x="627924" y="573405"/>
                </a:lnTo>
                <a:lnTo>
                  <a:pt x="600319" y="570865"/>
                </a:lnTo>
                <a:lnTo>
                  <a:pt x="573032" y="568325"/>
                </a:lnTo>
                <a:lnTo>
                  <a:pt x="546062" y="564833"/>
                </a:lnTo>
                <a:lnTo>
                  <a:pt x="519410" y="561340"/>
                </a:lnTo>
                <a:close/>
                <a:moveTo>
                  <a:pt x="1074474" y="554038"/>
                </a:moveTo>
                <a:lnTo>
                  <a:pt x="1100533" y="554038"/>
                </a:lnTo>
                <a:lnTo>
                  <a:pt x="1129135" y="554356"/>
                </a:lnTo>
                <a:lnTo>
                  <a:pt x="1159961" y="555308"/>
                </a:lnTo>
                <a:lnTo>
                  <a:pt x="1191422" y="556261"/>
                </a:lnTo>
                <a:lnTo>
                  <a:pt x="1253392" y="558483"/>
                </a:lnTo>
                <a:lnTo>
                  <a:pt x="1307734" y="560706"/>
                </a:lnTo>
                <a:lnTo>
                  <a:pt x="1360488" y="563246"/>
                </a:lnTo>
                <a:lnTo>
                  <a:pt x="1313137" y="564833"/>
                </a:lnTo>
                <a:lnTo>
                  <a:pt x="1264197" y="567056"/>
                </a:lnTo>
                <a:lnTo>
                  <a:pt x="1207947" y="569913"/>
                </a:lnTo>
                <a:lnTo>
                  <a:pt x="1179028" y="571501"/>
                </a:lnTo>
                <a:lnTo>
                  <a:pt x="1150745" y="573406"/>
                </a:lnTo>
                <a:lnTo>
                  <a:pt x="1124685" y="575628"/>
                </a:lnTo>
                <a:lnTo>
                  <a:pt x="1100851" y="577851"/>
                </a:lnTo>
                <a:lnTo>
                  <a:pt x="1079877" y="580391"/>
                </a:lnTo>
                <a:lnTo>
                  <a:pt x="1071296" y="581661"/>
                </a:lnTo>
                <a:lnTo>
                  <a:pt x="1063669" y="583248"/>
                </a:lnTo>
                <a:lnTo>
                  <a:pt x="1057313" y="584836"/>
                </a:lnTo>
                <a:lnTo>
                  <a:pt x="1052546" y="586423"/>
                </a:lnTo>
                <a:lnTo>
                  <a:pt x="1049051" y="588011"/>
                </a:lnTo>
                <a:lnTo>
                  <a:pt x="1048097" y="588963"/>
                </a:lnTo>
                <a:lnTo>
                  <a:pt x="1046826" y="589598"/>
                </a:lnTo>
                <a:lnTo>
                  <a:pt x="1045873" y="591821"/>
                </a:lnTo>
                <a:lnTo>
                  <a:pt x="1044919" y="595313"/>
                </a:lnTo>
                <a:lnTo>
                  <a:pt x="1042695" y="606108"/>
                </a:lnTo>
                <a:lnTo>
                  <a:pt x="1040152" y="620396"/>
                </a:lnTo>
                <a:lnTo>
                  <a:pt x="1037610" y="637858"/>
                </a:lnTo>
                <a:lnTo>
                  <a:pt x="1035386" y="657861"/>
                </a:lnTo>
                <a:lnTo>
                  <a:pt x="1032843" y="679768"/>
                </a:lnTo>
                <a:lnTo>
                  <a:pt x="1027441" y="726123"/>
                </a:lnTo>
                <a:lnTo>
                  <a:pt x="1022992" y="771526"/>
                </a:lnTo>
                <a:lnTo>
                  <a:pt x="1019496" y="811213"/>
                </a:lnTo>
                <a:lnTo>
                  <a:pt x="1016318" y="849313"/>
                </a:lnTo>
                <a:lnTo>
                  <a:pt x="1016000" y="805498"/>
                </a:lnTo>
                <a:lnTo>
                  <a:pt x="1016000" y="708978"/>
                </a:lnTo>
                <a:lnTo>
                  <a:pt x="1016318" y="656591"/>
                </a:lnTo>
                <a:lnTo>
                  <a:pt x="1016636" y="609918"/>
                </a:lnTo>
                <a:lnTo>
                  <a:pt x="1017271" y="590551"/>
                </a:lnTo>
                <a:lnTo>
                  <a:pt x="1017589" y="575311"/>
                </a:lnTo>
                <a:lnTo>
                  <a:pt x="1018225" y="564198"/>
                </a:lnTo>
                <a:lnTo>
                  <a:pt x="1018860" y="560706"/>
                </a:lnTo>
                <a:lnTo>
                  <a:pt x="1019178" y="558801"/>
                </a:lnTo>
                <a:lnTo>
                  <a:pt x="1019496" y="558166"/>
                </a:lnTo>
                <a:lnTo>
                  <a:pt x="1020449" y="557848"/>
                </a:lnTo>
                <a:lnTo>
                  <a:pt x="1023627" y="556896"/>
                </a:lnTo>
                <a:lnTo>
                  <a:pt x="1028394" y="555943"/>
                </a:lnTo>
                <a:lnTo>
                  <a:pt x="1035068" y="555308"/>
                </a:lnTo>
                <a:lnTo>
                  <a:pt x="1043013" y="554673"/>
                </a:lnTo>
                <a:lnTo>
                  <a:pt x="1052546" y="554356"/>
                </a:lnTo>
                <a:lnTo>
                  <a:pt x="1074474" y="554038"/>
                </a:lnTo>
                <a:close/>
                <a:moveTo>
                  <a:pt x="995680" y="516891"/>
                </a:moveTo>
                <a:lnTo>
                  <a:pt x="992187" y="517208"/>
                </a:lnTo>
                <a:lnTo>
                  <a:pt x="989330" y="518161"/>
                </a:lnTo>
                <a:lnTo>
                  <a:pt x="986790" y="519748"/>
                </a:lnTo>
                <a:lnTo>
                  <a:pt x="984567" y="521971"/>
                </a:lnTo>
                <a:lnTo>
                  <a:pt x="982662" y="524511"/>
                </a:lnTo>
                <a:lnTo>
                  <a:pt x="981075" y="527368"/>
                </a:lnTo>
                <a:lnTo>
                  <a:pt x="980440" y="530543"/>
                </a:lnTo>
                <a:lnTo>
                  <a:pt x="980122" y="534353"/>
                </a:lnTo>
                <a:lnTo>
                  <a:pt x="980122" y="1036638"/>
                </a:lnTo>
                <a:lnTo>
                  <a:pt x="980440" y="1040131"/>
                </a:lnTo>
                <a:lnTo>
                  <a:pt x="981075" y="1043306"/>
                </a:lnTo>
                <a:lnTo>
                  <a:pt x="982662" y="1046163"/>
                </a:lnTo>
                <a:lnTo>
                  <a:pt x="984567" y="1048703"/>
                </a:lnTo>
                <a:lnTo>
                  <a:pt x="986790" y="1050926"/>
                </a:lnTo>
                <a:lnTo>
                  <a:pt x="989330" y="1052196"/>
                </a:lnTo>
                <a:lnTo>
                  <a:pt x="992187" y="1053783"/>
                </a:lnTo>
                <a:lnTo>
                  <a:pt x="995680" y="1054101"/>
                </a:lnTo>
                <a:lnTo>
                  <a:pt x="1752918" y="1054101"/>
                </a:lnTo>
                <a:lnTo>
                  <a:pt x="1756093" y="1053783"/>
                </a:lnTo>
                <a:lnTo>
                  <a:pt x="1759268" y="1052196"/>
                </a:lnTo>
                <a:lnTo>
                  <a:pt x="1761808" y="1050926"/>
                </a:lnTo>
                <a:lnTo>
                  <a:pt x="1764030" y="1048703"/>
                </a:lnTo>
                <a:lnTo>
                  <a:pt x="1765935" y="1046163"/>
                </a:lnTo>
                <a:lnTo>
                  <a:pt x="1767205" y="1043306"/>
                </a:lnTo>
                <a:lnTo>
                  <a:pt x="1768158" y="1040131"/>
                </a:lnTo>
                <a:lnTo>
                  <a:pt x="1768475" y="1036638"/>
                </a:lnTo>
                <a:lnTo>
                  <a:pt x="1768475" y="534353"/>
                </a:lnTo>
                <a:lnTo>
                  <a:pt x="1768158" y="530543"/>
                </a:lnTo>
                <a:lnTo>
                  <a:pt x="1767205" y="527368"/>
                </a:lnTo>
                <a:lnTo>
                  <a:pt x="1765935" y="524511"/>
                </a:lnTo>
                <a:lnTo>
                  <a:pt x="1764030" y="521971"/>
                </a:lnTo>
                <a:lnTo>
                  <a:pt x="1761808" y="519748"/>
                </a:lnTo>
                <a:lnTo>
                  <a:pt x="1759268" y="518161"/>
                </a:lnTo>
                <a:lnTo>
                  <a:pt x="1756093" y="517208"/>
                </a:lnTo>
                <a:lnTo>
                  <a:pt x="1752918" y="516891"/>
                </a:lnTo>
                <a:lnTo>
                  <a:pt x="995680" y="516891"/>
                </a:lnTo>
                <a:close/>
                <a:moveTo>
                  <a:pt x="306823" y="515303"/>
                </a:moveTo>
                <a:lnTo>
                  <a:pt x="303015" y="528320"/>
                </a:lnTo>
                <a:lnTo>
                  <a:pt x="299842" y="541973"/>
                </a:lnTo>
                <a:lnTo>
                  <a:pt x="296670" y="555625"/>
                </a:lnTo>
                <a:lnTo>
                  <a:pt x="293814" y="569595"/>
                </a:lnTo>
                <a:lnTo>
                  <a:pt x="290958" y="583565"/>
                </a:lnTo>
                <a:lnTo>
                  <a:pt x="288420" y="597218"/>
                </a:lnTo>
                <a:lnTo>
                  <a:pt x="285882" y="611505"/>
                </a:lnTo>
                <a:lnTo>
                  <a:pt x="283660" y="625793"/>
                </a:lnTo>
                <a:lnTo>
                  <a:pt x="281757" y="640080"/>
                </a:lnTo>
                <a:lnTo>
                  <a:pt x="280170" y="654368"/>
                </a:lnTo>
                <a:lnTo>
                  <a:pt x="278584" y="668655"/>
                </a:lnTo>
                <a:lnTo>
                  <a:pt x="276997" y="683260"/>
                </a:lnTo>
                <a:lnTo>
                  <a:pt x="276045" y="698183"/>
                </a:lnTo>
                <a:lnTo>
                  <a:pt x="275094" y="713105"/>
                </a:lnTo>
                <a:lnTo>
                  <a:pt x="274142" y="728028"/>
                </a:lnTo>
                <a:lnTo>
                  <a:pt x="273824" y="742950"/>
                </a:lnTo>
                <a:lnTo>
                  <a:pt x="448336" y="742950"/>
                </a:lnTo>
                <a:lnTo>
                  <a:pt x="448970" y="718185"/>
                </a:lnTo>
                <a:lnTo>
                  <a:pt x="449922" y="693738"/>
                </a:lnTo>
                <a:lnTo>
                  <a:pt x="450874" y="669290"/>
                </a:lnTo>
                <a:lnTo>
                  <a:pt x="452461" y="645478"/>
                </a:lnTo>
                <a:lnTo>
                  <a:pt x="454047" y="621983"/>
                </a:lnTo>
                <a:lnTo>
                  <a:pt x="456268" y="598170"/>
                </a:lnTo>
                <a:lnTo>
                  <a:pt x="458489" y="574993"/>
                </a:lnTo>
                <a:lnTo>
                  <a:pt x="461345" y="552450"/>
                </a:lnTo>
                <a:lnTo>
                  <a:pt x="432154" y="546418"/>
                </a:lnTo>
                <a:lnTo>
                  <a:pt x="403597" y="540703"/>
                </a:lnTo>
                <a:lnTo>
                  <a:pt x="376310" y="534353"/>
                </a:lnTo>
                <a:lnTo>
                  <a:pt x="349023" y="527368"/>
                </a:lnTo>
                <a:lnTo>
                  <a:pt x="327764" y="521335"/>
                </a:lnTo>
                <a:lnTo>
                  <a:pt x="306823" y="515303"/>
                </a:lnTo>
                <a:close/>
                <a:moveTo>
                  <a:pt x="956945" y="477838"/>
                </a:moveTo>
                <a:lnTo>
                  <a:pt x="958532" y="477838"/>
                </a:lnTo>
                <a:lnTo>
                  <a:pt x="1789748" y="477838"/>
                </a:lnTo>
                <a:lnTo>
                  <a:pt x="1791653" y="477838"/>
                </a:lnTo>
                <a:lnTo>
                  <a:pt x="1793240" y="478156"/>
                </a:lnTo>
                <a:lnTo>
                  <a:pt x="1796415" y="479743"/>
                </a:lnTo>
                <a:lnTo>
                  <a:pt x="1799273" y="481648"/>
                </a:lnTo>
                <a:lnTo>
                  <a:pt x="1801813" y="483871"/>
                </a:lnTo>
                <a:lnTo>
                  <a:pt x="1803718" y="486728"/>
                </a:lnTo>
                <a:lnTo>
                  <a:pt x="1805305" y="490221"/>
                </a:lnTo>
                <a:lnTo>
                  <a:pt x="1806258" y="493713"/>
                </a:lnTo>
                <a:lnTo>
                  <a:pt x="1806575" y="498158"/>
                </a:lnTo>
                <a:lnTo>
                  <a:pt x="1806575" y="1074103"/>
                </a:lnTo>
                <a:lnTo>
                  <a:pt x="1806258" y="1077913"/>
                </a:lnTo>
                <a:lnTo>
                  <a:pt x="1805305" y="1081406"/>
                </a:lnTo>
                <a:lnTo>
                  <a:pt x="1803718" y="1084898"/>
                </a:lnTo>
                <a:lnTo>
                  <a:pt x="1801813" y="1088073"/>
                </a:lnTo>
                <a:lnTo>
                  <a:pt x="1799273" y="1090613"/>
                </a:lnTo>
                <a:lnTo>
                  <a:pt x="1796415" y="1092201"/>
                </a:lnTo>
                <a:lnTo>
                  <a:pt x="1793240" y="1093471"/>
                </a:lnTo>
                <a:lnTo>
                  <a:pt x="1791653" y="1093788"/>
                </a:lnTo>
                <a:lnTo>
                  <a:pt x="1789748" y="1093788"/>
                </a:lnTo>
                <a:lnTo>
                  <a:pt x="958532" y="1093788"/>
                </a:lnTo>
                <a:lnTo>
                  <a:pt x="956945" y="1093788"/>
                </a:lnTo>
                <a:lnTo>
                  <a:pt x="955040" y="1093471"/>
                </a:lnTo>
                <a:lnTo>
                  <a:pt x="951865" y="1092201"/>
                </a:lnTo>
                <a:lnTo>
                  <a:pt x="949325" y="1090613"/>
                </a:lnTo>
                <a:lnTo>
                  <a:pt x="946785" y="1088073"/>
                </a:lnTo>
                <a:lnTo>
                  <a:pt x="944562" y="1084898"/>
                </a:lnTo>
                <a:lnTo>
                  <a:pt x="942657" y="1081406"/>
                </a:lnTo>
                <a:lnTo>
                  <a:pt x="941705" y="1077913"/>
                </a:lnTo>
                <a:lnTo>
                  <a:pt x="941387" y="1074103"/>
                </a:lnTo>
                <a:lnTo>
                  <a:pt x="941387" y="498158"/>
                </a:lnTo>
                <a:lnTo>
                  <a:pt x="941705" y="493713"/>
                </a:lnTo>
                <a:lnTo>
                  <a:pt x="942657" y="490221"/>
                </a:lnTo>
                <a:lnTo>
                  <a:pt x="944562" y="486728"/>
                </a:lnTo>
                <a:lnTo>
                  <a:pt x="946785" y="483871"/>
                </a:lnTo>
                <a:lnTo>
                  <a:pt x="949325" y="481648"/>
                </a:lnTo>
                <a:lnTo>
                  <a:pt x="951865" y="479743"/>
                </a:lnTo>
                <a:lnTo>
                  <a:pt x="955040" y="478156"/>
                </a:lnTo>
                <a:lnTo>
                  <a:pt x="956945" y="477838"/>
                </a:lnTo>
                <a:close/>
                <a:moveTo>
                  <a:pt x="138975" y="443230"/>
                </a:moveTo>
                <a:lnTo>
                  <a:pt x="130408" y="460375"/>
                </a:lnTo>
                <a:lnTo>
                  <a:pt x="122475" y="477838"/>
                </a:lnTo>
                <a:lnTo>
                  <a:pt x="114860" y="495300"/>
                </a:lnTo>
                <a:lnTo>
                  <a:pt x="107245" y="513080"/>
                </a:lnTo>
                <a:lnTo>
                  <a:pt x="100899" y="531178"/>
                </a:lnTo>
                <a:lnTo>
                  <a:pt x="94236" y="549593"/>
                </a:lnTo>
                <a:lnTo>
                  <a:pt x="88525" y="568008"/>
                </a:lnTo>
                <a:lnTo>
                  <a:pt x="83448" y="586740"/>
                </a:lnTo>
                <a:lnTo>
                  <a:pt x="78372" y="605473"/>
                </a:lnTo>
                <a:lnTo>
                  <a:pt x="74247" y="624523"/>
                </a:lnTo>
                <a:lnTo>
                  <a:pt x="70439" y="643890"/>
                </a:lnTo>
                <a:lnTo>
                  <a:pt x="67266" y="663258"/>
                </a:lnTo>
                <a:lnTo>
                  <a:pt x="64411" y="682943"/>
                </a:lnTo>
                <a:lnTo>
                  <a:pt x="62507" y="702628"/>
                </a:lnTo>
                <a:lnTo>
                  <a:pt x="60286" y="722948"/>
                </a:lnTo>
                <a:lnTo>
                  <a:pt x="59334" y="742950"/>
                </a:lnTo>
                <a:lnTo>
                  <a:pt x="214808" y="742950"/>
                </a:lnTo>
                <a:lnTo>
                  <a:pt x="215125" y="726758"/>
                </a:lnTo>
                <a:lnTo>
                  <a:pt x="216077" y="710565"/>
                </a:lnTo>
                <a:lnTo>
                  <a:pt x="217029" y="694373"/>
                </a:lnTo>
                <a:lnTo>
                  <a:pt x="218615" y="678498"/>
                </a:lnTo>
                <a:lnTo>
                  <a:pt x="220202" y="662623"/>
                </a:lnTo>
                <a:lnTo>
                  <a:pt x="221788" y="647065"/>
                </a:lnTo>
                <a:lnTo>
                  <a:pt x="223692" y="631190"/>
                </a:lnTo>
                <a:lnTo>
                  <a:pt x="225913" y="615950"/>
                </a:lnTo>
                <a:lnTo>
                  <a:pt x="228134" y="600710"/>
                </a:lnTo>
                <a:lnTo>
                  <a:pt x="230672" y="585470"/>
                </a:lnTo>
                <a:lnTo>
                  <a:pt x="233528" y="570230"/>
                </a:lnTo>
                <a:lnTo>
                  <a:pt x="236701" y="554990"/>
                </a:lnTo>
                <a:lnTo>
                  <a:pt x="239874" y="540068"/>
                </a:lnTo>
                <a:lnTo>
                  <a:pt x="243364" y="525145"/>
                </a:lnTo>
                <a:lnTo>
                  <a:pt x="247172" y="510540"/>
                </a:lnTo>
                <a:lnTo>
                  <a:pt x="250979" y="496253"/>
                </a:lnTo>
                <a:lnTo>
                  <a:pt x="235749" y="490220"/>
                </a:lnTo>
                <a:lnTo>
                  <a:pt x="220519" y="484188"/>
                </a:lnTo>
                <a:lnTo>
                  <a:pt x="205924" y="477520"/>
                </a:lnTo>
                <a:lnTo>
                  <a:pt x="191645" y="471170"/>
                </a:lnTo>
                <a:lnTo>
                  <a:pt x="177684" y="464820"/>
                </a:lnTo>
                <a:lnTo>
                  <a:pt x="164358" y="457518"/>
                </a:lnTo>
                <a:lnTo>
                  <a:pt x="151666" y="450850"/>
                </a:lnTo>
                <a:lnTo>
                  <a:pt x="138975" y="443230"/>
                </a:lnTo>
                <a:close/>
                <a:moveTo>
                  <a:pt x="577792" y="294005"/>
                </a:moveTo>
                <a:lnTo>
                  <a:pt x="570177" y="317500"/>
                </a:lnTo>
                <a:lnTo>
                  <a:pt x="562562" y="341630"/>
                </a:lnTo>
                <a:lnTo>
                  <a:pt x="555581" y="366713"/>
                </a:lnTo>
                <a:lnTo>
                  <a:pt x="549235" y="392748"/>
                </a:lnTo>
                <a:lnTo>
                  <a:pt x="542889" y="419100"/>
                </a:lnTo>
                <a:lnTo>
                  <a:pt x="537495" y="446405"/>
                </a:lnTo>
                <a:lnTo>
                  <a:pt x="532101" y="474345"/>
                </a:lnTo>
                <a:lnTo>
                  <a:pt x="527342" y="503238"/>
                </a:lnTo>
                <a:lnTo>
                  <a:pt x="553043" y="506413"/>
                </a:lnTo>
                <a:lnTo>
                  <a:pt x="578743" y="509588"/>
                </a:lnTo>
                <a:lnTo>
                  <a:pt x="605396" y="512128"/>
                </a:lnTo>
                <a:lnTo>
                  <a:pt x="631731" y="514668"/>
                </a:lnTo>
                <a:lnTo>
                  <a:pt x="659019" y="516573"/>
                </a:lnTo>
                <a:lnTo>
                  <a:pt x="686623" y="517843"/>
                </a:lnTo>
                <a:lnTo>
                  <a:pt x="714228" y="519113"/>
                </a:lnTo>
                <a:lnTo>
                  <a:pt x="742467" y="519748"/>
                </a:lnTo>
                <a:lnTo>
                  <a:pt x="742467" y="303848"/>
                </a:lnTo>
                <a:lnTo>
                  <a:pt x="721208" y="303213"/>
                </a:lnTo>
                <a:lnTo>
                  <a:pt x="699950" y="302578"/>
                </a:lnTo>
                <a:lnTo>
                  <a:pt x="679326" y="301625"/>
                </a:lnTo>
                <a:lnTo>
                  <a:pt x="658701" y="300673"/>
                </a:lnTo>
                <a:lnTo>
                  <a:pt x="638077" y="299403"/>
                </a:lnTo>
                <a:lnTo>
                  <a:pt x="618088" y="297815"/>
                </a:lnTo>
                <a:lnTo>
                  <a:pt x="597464" y="295910"/>
                </a:lnTo>
                <a:lnTo>
                  <a:pt x="577792" y="294005"/>
                </a:lnTo>
                <a:close/>
                <a:moveTo>
                  <a:pt x="418510" y="269240"/>
                </a:moveTo>
                <a:lnTo>
                  <a:pt x="411530" y="279718"/>
                </a:lnTo>
                <a:lnTo>
                  <a:pt x="404549" y="290513"/>
                </a:lnTo>
                <a:lnTo>
                  <a:pt x="397886" y="300990"/>
                </a:lnTo>
                <a:lnTo>
                  <a:pt x="391223" y="312103"/>
                </a:lnTo>
                <a:lnTo>
                  <a:pt x="384560" y="323533"/>
                </a:lnTo>
                <a:lnTo>
                  <a:pt x="378531" y="334645"/>
                </a:lnTo>
                <a:lnTo>
                  <a:pt x="371868" y="346393"/>
                </a:lnTo>
                <a:lnTo>
                  <a:pt x="366157" y="358458"/>
                </a:lnTo>
                <a:lnTo>
                  <a:pt x="360446" y="370205"/>
                </a:lnTo>
                <a:lnTo>
                  <a:pt x="354417" y="382270"/>
                </a:lnTo>
                <a:lnTo>
                  <a:pt x="349023" y="394653"/>
                </a:lnTo>
                <a:lnTo>
                  <a:pt x="343946" y="407035"/>
                </a:lnTo>
                <a:lnTo>
                  <a:pt x="338870" y="419735"/>
                </a:lnTo>
                <a:lnTo>
                  <a:pt x="333476" y="432753"/>
                </a:lnTo>
                <a:lnTo>
                  <a:pt x="328716" y="445770"/>
                </a:lnTo>
                <a:lnTo>
                  <a:pt x="324274" y="458788"/>
                </a:lnTo>
                <a:lnTo>
                  <a:pt x="341091" y="463868"/>
                </a:lnTo>
                <a:lnTo>
                  <a:pt x="358224" y="468948"/>
                </a:lnTo>
                <a:lnTo>
                  <a:pt x="375993" y="473393"/>
                </a:lnTo>
                <a:lnTo>
                  <a:pt x="393761" y="477838"/>
                </a:lnTo>
                <a:lnTo>
                  <a:pt x="412164" y="482283"/>
                </a:lnTo>
                <a:lnTo>
                  <a:pt x="430885" y="486410"/>
                </a:lnTo>
                <a:lnTo>
                  <a:pt x="449922" y="490220"/>
                </a:lnTo>
                <a:lnTo>
                  <a:pt x="469277" y="493713"/>
                </a:lnTo>
                <a:lnTo>
                  <a:pt x="472133" y="474663"/>
                </a:lnTo>
                <a:lnTo>
                  <a:pt x="475623" y="455930"/>
                </a:lnTo>
                <a:lnTo>
                  <a:pt x="479113" y="437515"/>
                </a:lnTo>
                <a:lnTo>
                  <a:pt x="482921" y="419418"/>
                </a:lnTo>
                <a:lnTo>
                  <a:pt x="486728" y="401320"/>
                </a:lnTo>
                <a:lnTo>
                  <a:pt x="490536" y="383540"/>
                </a:lnTo>
                <a:lnTo>
                  <a:pt x="495295" y="366395"/>
                </a:lnTo>
                <a:lnTo>
                  <a:pt x="499420" y="349250"/>
                </a:lnTo>
                <a:lnTo>
                  <a:pt x="503862" y="333058"/>
                </a:lnTo>
                <a:lnTo>
                  <a:pt x="508304" y="317183"/>
                </a:lnTo>
                <a:lnTo>
                  <a:pt x="513381" y="301943"/>
                </a:lnTo>
                <a:lnTo>
                  <a:pt x="518140" y="286703"/>
                </a:lnTo>
                <a:lnTo>
                  <a:pt x="492440" y="282893"/>
                </a:lnTo>
                <a:lnTo>
                  <a:pt x="467691" y="278765"/>
                </a:lnTo>
                <a:lnTo>
                  <a:pt x="442942" y="274320"/>
                </a:lnTo>
                <a:lnTo>
                  <a:pt x="418510" y="269240"/>
                </a:lnTo>
                <a:close/>
                <a:moveTo>
                  <a:pt x="299208" y="238125"/>
                </a:moveTo>
                <a:lnTo>
                  <a:pt x="283026" y="252730"/>
                </a:lnTo>
                <a:lnTo>
                  <a:pt x="275411" y="260033"/>
                </a:lnTo>
                <a:lnTo>
                  <a:pt x="267479" y="267653"/>
                </a:lnTo>
                <a:lnTo>
                  <a:pt x="253835" y="281940"/>
                </a:lnTo>
                <a:lnTo>
                  <a:pt x="240191" y="296863"/>
                </a:lnTo>
                <a:lnTo>
                  <a:pt x="227182" y="311785"/>
                </a:lnTo>
                <a:lnTo>
                  <a:pt x="214490" y="327343"/>
                </a:lnTo>
                <a:lnTo>
                  <a:pt x="202433" y="343218"/>
                </a:lnTo>
                <a:lnTo>
                  <a:pt x="190376" y="359093"/>
                </a:lnTo>
                <a:lnTo>
                  <a:pt x="178954" y="375603"/>
                </a:lnTo>
                <a:lnTo>
                  <a:pt x="168483" y="392430"/>
                </a:lnTo>
                <a:lnTo>
                  <a:pt x="178002" y="398145"/>
                </a:lnTo>
                <a:lnTo>
                  <a:pt x="188472" y="403860"/>
                </a:lnTo>
                <a:lnTo>
                  <a:pt x="198943" y="409575"/>
                </a:lnTo>
                <a:lnTo>
                  <a:pt x="210048" y="414973"/>
                </a:lnTo>
                <a:lnTo>
                  <a:pt x="221471" y="420053"/>
                </a:lnTo>
                <a:lnTo>
                  <a:pt x="232894" y="425450"/>
                </a:lnTo>
                <a:lnTo>
                  <a:pt x="245268" y="430848"/>
                </a:lnTo>
                <a:lnTo>
                  <a:pt x="257642" y="435610"/>
                </a:lnTo>
                <a:lnTo>
                  <a:pt x="268430" y="439738"/>
                </a:lnTo>
                <a:lnTo>
                  <a:pt x="277315" y="414655"/>
                </a:lnTo>
                <a:lnTo>
                  <a:pt x="287151" y="390208"/>
                </a:lnTo>
                <a:lnTo>
                  <a:pt x="297304" y="366078"/>
                </a:lnTo>
                <a:lnTo>
                  <a:pt x="302381" y="354330"/>
                </a:lnTo>
                <a:lnTo>
                  <a:pt x="308409" y="342900"/>
                </a:lnTo>
                <a:lnTo>
                  <a:pt x="313803" y="331153"/>
                </a:lnTo>
                <a:lnTo>
                  <a:pt x="319515" y="319723"/>
                </a:lnTo>
                <a:lnTo>
                  <a:pt x="325543" y="308610"/>
                </a:lnTo>
                <a:lnTo>
                  <a:pt x="331572" y="297498"/>
                </a:lnTo>
                <a:lnTo>
                  <a:pt x="337600" y="286703"/>
                </a:lnTo>
                <a:lnTo>
                  <a:pt x="344264" y="275908"/>
                </a:lnTo>
                <a:lnTo>
                  <a:pt x="350609" y="265430"/>
                </a:lnTo>
                <a:lnTo>
                  <a:pt x="357590" y="254953"/>
                </a:lnTo>
                <a:lnTo>
                  <a:pt x="349023" y="253048"/>
                </a:lnTo>
                <a:lnTo>
                  <a:pt x="323957" y="245745"/>
                </a:lnTo>
                <a:lnTo>
                  <a:pt x="299208" y="238125"/>
                </a:lnTo>
                <a:close/>
                <a:moveTo>
                  <a:pt x="1081336" y="129223"/>
                </a:moveTo>
                <a:lnTo>
                  <a:pt x="1090538" y="137795"/>
                </a:lnTo>
                <a:lnTo>
                  <a:pt x="1099422" y="146368"/>
                </a:lnTo>
                <a:lnTo>
                  <a:pt x="1107989" y="155575"/>
                </a:lnTo>
                <a:lnTo>
                  <a:pt x="1116873" y="164465"/>
                </a:lnTo>
                <a:lnTo>
                  <a:pt x="1125123" y="173990"/>
                </a:lnTo>
                <a:lnTo>
                  <a:pt x="1133690" y="183833"/>
                </a:lnTo>
                <a:lnTo>
                  <a:pt x="1141622" y="193358"/>
                </a:lnTo>
                <a:lnTo>
                  <a:pt x="1149555" y="203518"/>
                </a:lnTo>
                <a:lnTo>
                  <a:pt x="1164467" y="199708"/>
                </a:lnTo>
                <a:lnTo>
                  <a:pt x="1179380" y="195898"/>
                </a:lnTo>
                <a:lnTo>
                  <a:pt x="1188899" y="193358"/>
                </a:lnTo>
                <a:lnTo>
                  <a:pt x="1175890" y="184468"/>
                </a:lnTo>
                <a:lnTo>
                  <a:pt x="1162881" y="175578"/>
                </a:lnTo>
                <a:lnTo>
                  <a:pt x="1149872" y="167323"/>
                </a:lnTo>
                <a:lnTo>
                  <a:pt x="1136863" y="159068"/>
                </a:lnTo>
                <a:lnTo>
                  <a:pt x="1123219" y="151130"/>
                </a:lnTo>
                <a:lnTo>
                  <a:pt x="1109258" y="143510"/>
                </a:lnTo>
                <a:lnTo>
                  <a:pt x="1095297" y="136208"/>
                </a:lnTo>
                <a:lnTo>
                  <a:pt x="1081336" y="129223"/>
                </a:lnTo>
                <a:close/>
                <a:moveTo>
                  <a:pt x="462297" y="129223"/>
                </a:moveTo>
                <a:lnTo>
                  <a:pt x="448336" y="136208"/>
                </a:lnTo>
                <a:lnTo>
                  <a:pt x="434375" y="143510"/>
                </a:lnTo>
                <a:lnTo>
                  <a:pt x="420731" y="151130"/>
                </a:lnTo>
                <a:lnTo>
                  <a:pt x="407088" y="159068"/>
                </a:lnTo>
                <a:lnTo>
                  <a:pt x="394079" y="167323"/>
                </a:lnTo>
                <a:lnTo>
                  <a:pt x="380752" y="175578"/>
                </a:lnTo>
                <a:lnTo>
                  <a:pt x="367743" y="184468"/>
                </a:lnTo>
                <a:lnTo>
                  <a:pt x="355052" y="193358"/>
                </a:lnTo>
                <a:lnTo>
                  <a:pt x="374406" y="198438"/>
                </a:lnTo>
                <a:lnTo>
                  <a:pt x="394079" y="203518"/>
                </a:lnTo>
                <a:lnTo>
                  <a:pt x="402011" y="193358"/>
                </a:lnTo>
                <a:lnTo>
                  <a:pt x="410261" y="183833"/>
                </a:lnTo>
                <a:lnTo>
                  <a:pt x="418510" y="173990"/>
                </a:lnTo>
                <a:lnTo>
                  <a:pt x="427077" y="164465"/>
                </a:lnTo>
                <a:lnTo>
                  <a:pt x="435644" y="155575"/>
                </a:lnTo>
                <a:lnTo>
                  <a:pt x="444528" y="146368"/>
                </a:lnTo>
                <a:lnTo>
                  <a:pt x="453095" y="137795"/>
                </a:lnTo>
                <a:lnTo>
                  <a:pt x="462297" y="129223"/>
                </a:lnTo>
                <a:close/>
                <a:moveTo>
                  <a:pt x="931891" y="96838"/>
                </a:moveTo>
                <a:lnTo>
                  <a:pt x="942045" y="110490"/>
                </a:lnTo>
                <a:lnTo>
                  <a:pt x="951881" y="125413"/>
                </a:lnTo>
                <a:lnTo>
                  <a:pt x="961717" y="140970"/>
                </a:lnTo>
                <a:lnTo>
                  <a:pt x="970918" y="157480"/>
                </a:lnTo>
                <a:lnTo>
                  <a:pt x="979803" y="174625"/>
                </a:lnTo>
                <a:lnTo>
                  <a:pt x="988369" y="192405"/>
                </a:lnTo>
                <a:lnTo>
                  <a:pt x="996936" y="210820"/>
                </a:lnTo>
                <a:lnTo>
                  <a:pt x="1004869" y="230188"/>
                </a:lnTo>
                <a:lnTo>
                  <a:pt x="1025176" y="227330"/>
                </a:lnTo>
                <a:lnTo>
                  <a:pt x="1045165" y="224155"/>
                </a:lnTo>
                <a:lnTo>
                  <a:pt x="1065472" y="220980"/>
                </a:lnTo>
                <a:lnTo>
                  <a:pt x="1084827" y="217170"/>
                </a:lnTo>
                <a:lnTo>
                  <a:pt x="1076260" y="207645"/>
                </a:lnTo>
                <a:lnTo>
                  <a:pt x="1067376" y="198120"/>
                </a:lnTo>
                <a:lnTo>
                  <a:pt x="1058491" y="188913"/>
                </a:lnTo>
                <a:lnTo>
                  <a:pt x="1049607" y="180023"/>
                </a:lnTo>
                <a:lnTo>
                  <a:pt x="1040406" y="171450"/>
                </a:lnTo>
                <a:lnTo>
                  <a:pt x="1031204" y="163195"/>
                </a:lnTo>
                <a:lnTo>
                  <a:pt x="1021685" y="155258"/>
                </a:lnTo>
                <a:lnTo>
                  <a:pt x="1011849" y="147320"/>
                </a:lnTo>
                <a:lnTo>
                  <a:pt x="1002648" y="140018"/>
                </a:lnTo>
                <a:lnTo>
                  <a:pt x="992494" y="133033"/>
                </a:lnTo>
                <a:lnTo>
                  <a:pt x="982975" y="126048"/>
                </a:lnTo>
                <a:lnTo>
                  <a:pt x="972822" y="119380"/>
                </a:lnTo>
                <a:lnTo>
                  <a:pt x="962986" y="113348"/>
                </a:lnTo>
                <a:lnTo>
                  <a:pt x="952515" y="107315"/>
                </a:lnTo>
                <a:lnTo>
                  <a:pt x="942045" y="101918"/>
                </a:lnTo>
                <a:lnTo>
                  <a:pt x="931891" y="96838"/>
                </a:lnTo>
                <a:close/>
                <a:moveTo>
                  <a:pt x="611742" y="96838"/>
                </a:moveTo>
                <a:lnTo>
                  <a:pt x="601589" y="101918"/>
                </a:lnTo>
                <a:lnTo>
                  <a:pt x="591118" y="107315"/>
                </a:lnTo>
                <a:lnTo>
                  <a:pt x="580965" y="113348"/>
                </a:lnTo>
                <a:lnTo>
                  <a:pt x="570811" y="119698"/>
                </a:lnTo>
                <a:lnTo>
                  <a:pt x="560658" y="126048"/>
                </a:lnTo>
                <a:lnTo>
                  <a:pt x="551139" y="133033"/>
                </a:lnTo>
                <a:lnTo>
                  <a:pt x="540986" y="140018"/>
                </a:lnTo>
                <a:lnTo>
                  <a:pt x="531784" y="147320"/>
                </a:lnTo>
                <a:lnTo>
                  <a:pt x="521948" y="155258"/>
                </a:lnTo>
                <a:lnTo>
                  <a:pt x="512746" y="163195"/>
                </a:lnTo>
                <a:lnTo>
                  <a:pt x="503228" y="171450"/>
                </a:lnTo>
                <a:lnTo>
                  <a:pt x="494343" y="180023"/>
                </a:lnTo>
                <a:lnTo>
                  <a:pt x="485142" y="189230"/>
                </a:lnTo>
                <a:lnTo>
                  <a:pt x="476258" y="198120"/>
                </a:lnTo>
                <a:lnTo>
                  <a:pt x="467691" y="207645"/>
                </a:lnTo>
                <a:lnTo>
                  <a:pt x="458807" y="217170"/>
                </a:lnTo>
                <a:lnTo>
                  <a:pt x="478479" y="220980"/>
                </a:lnTo>
                <a:lnTo>
                  <a:pt x="498468" y="224155"/>
                </a:lnTo>
                <a:lnTo>
                  <a:pt x="518458" y="227330"/>
                </a:lnTo>
                <a:lnTo>
                  <a:pt x="538764" y="230188"/>
                </a:lnTo>
                <a:lnTo>
                  <a:pt x="547014" y="210820"/>
                </a:lnTo>
                <a:lnTo>
                  <a:pt x="555264" y="192405"/>
                </a:lnTo>
                <a:lnTo>
                  <a:pt x="564148" y="174625"/>
                </a:lnTo>
                <a:lnTo>
                  <a:pt x="573032" y="157480"/>
                </a:lnTo>
                <a:lnTo>
                  <a:pt x="582234" y="140970"/>
                </a:lnTo>
                <a:lnTo>
                  <a:pt x="591753" y="125413"/>
                </a:lnTo>
                <a:lnTo>
                  <a:pt x="601589" y="110490"/>
                </a:lnTo>
                <a:lnTo>
                  <a:pt x="611742" y="96838"/>
                </a:lnTo>
                <a:close/>
                <a:moveTo>
                  <a:pt x="801166" y="63818"/>
                </a:moveTo>
                <a:lnTo>
                  <a:pt x="801166" y="245110"/>
                </a:lnTo>
                <a:lnTo>
                  <a:pt x="837655" y="244158"/>
                </a:lnTo>
                <a:lnTo>
                  <a:pt x="873509" y="242570"/>
                </a:lnTo>
                <a:lnTo>
                  <a:pt x="909363" y="240348"/>
                </a:lnTo>
                <a:lnTo>
                  <a:pt x="944266" y="237173"/>
                </a:lnTo>
                <a:lnTo>
                  <a:pt x="935064" y="216853"/>
                </a:lnTo>
                <a:lnTo>
                  <a:pt x="925545" y="197803"/>
                </a:lnTo>
                <a:lnTo>
                  <a:pt x="916027" y="179705"/>
                </a:lnTo>
                <a:lnTo>
                  <a:pt x="906190" y="162878"/>
                </a:lnTo>
                <a:lnTo>
                  <a:pt x="901114" y="155258"/>
                </a:lnTo>
                <a:lnTo>
                  <a:pt x="896037" y="147320"/>
                </a:lnTo>
                <a:lnTo>
                  <a:pt x="890960" y="140018"/>
                </a:lnTo>
                <a:lnTo>
                  <a:pt x="885884" y="133033"/>
                </a:lnTo>
                <a:lnTo>
                  <a:pt x="880807" y="126048"/>
                </a:lnTo>
                <a:lnTo>
                  <a:pt x="875730" y="119698"/>
                </a:lnTo>
                <a:lnTo>
                  <a:pt x="870019" y="113665"/>
                </a:lnTo>
                <a:lnTo>
                  <a:pt x="864942" y="107633"/>
                </a:lnTo>
                <a:lnTo>
                  <a:pt x="856693" y="99695"/>
                </a:lnTo>
                <a:lnTo>
                  <a:pt x="848760" y="92075"/>
                </a:lnTo>
                <a:lnTo>
                  <a:pt x="840828" y="85725"/>
                </a:lnTo>
                <a:lnTo>
                  <a:pt x="832896" y="79693"/>
                </a:lnTo>
                <a:lnTo>
                  <a:pt x="824963" y="74613"/>
                </a:lnTo>
                <a:lnTo>
                  <a:pt x="817031" y="70168"/>
                </a:lnTo>
                <a:lnTo>
                  <a:pt x="809099" y="66675"/>
                </a:lnTo>
                <a:lnTo>
                  <a:pt x="801166" y="63818"/>
                </a:lnTo>
                <a:close/>
                <a:moveTo>
                  <a:pt x="742467" y="63818"/>
                </a:moveTo>
                <a:lnTo>
                  <a:pt x="734535" y="66675"/>
                </a:lnTo>
                <a:lnTo>
                  <a:pt x="726920" y="70168"/>
                </a:lnTo>
                <a:lnTo>
                  <a:pt x="718987" y="74613"/>
                </a:lnTo>
                <a:lnTo>
                  <a:pt x="711055" y="79693"/>
                </a:lnTo>
                <a:lnTo>
                  <a:pt x="703123" y="85725"/>
                </a:lnTo>
                <a:lnTo>
                  <a:pt x="694873" y="92075"/>
                </a:lnTo>
                <a:lnTo>
                  <a:pt x="686941" y="99695"/>
                </a:lnTo>
                <a:lnTo>
                  <a:pt x="678691" y="107633"/>
                </a:lnTo>
                <a:lnTo>
                  <a:pt x="673614" y="113665"/>
                </a:lnTo>
                <a:lnTo>
                  <a:pt x="668538" y="119698"/>
                </a:lnTo>
                <a:lnTo>
                  <a:pt x="662826" y="126048"/>
                </a:lnTo>
                <a:lnTo>
                  <a:pt x="657750" y="133033"/>
                </a:lnTo>
                <a:lnTo>
                  <a:pt x="652990" y="140018"/>
                </a:lnTo>
                <a:lnTo>
                  <a:pt x="647596" y="147320"/>
                </a:lnTo>
                <a:lnTo>
                  <a:pt x="642519" y="154940"/>
                </a:lnTo>
                <a:lnTo>
                  <a:pt x="637760" y="162878"/>
                </a:lnTo>
                <a:lnTo>
                  <a:pt x="632683" y="171450"/>
                </a:lnTo>
                <a:lnTo>
                  <a:pt x="627607" y="179705"/>
                </a:lnTo>
                <a:lnTo>
                  <a:pt x="618088" y="197803"/>
                </a:lnTo>
                <a:lnTo>
                  <a:pt x="608569" y="216853"/>
                </a:lnTo>
                <a:lnTo>
                  <a:pt x="599685" y="237173"/>
                </a:lnTo>
                <a:lnTo>
                  <a:pt x="634587" y="240030"/>
                </a:lnTo>
                <a:lnTo>
                  <a:pt x="670124" y="242570"/>
                </a:lnTo>
                <a:lnTo>
                  <a:pt x="705978" y="244158"/>
                </a:lnTo>
                <a:lnTo>
                  <a:pt x="742467" y="245110"/>
                </a:lnTo>
                <a:lnTo>
                  <a:pt x="742467" y="63818"/>
                </a:lnTo>
                <a:close/>
                <a:moveTo>
                  <a:pt x="754841" y="0"/>
                </a:moveTo>
                <a:lnTo>
                  <a:pt x="771975" y="0"/>
                </a:lnTo>
                <a:lnTo>
                  <a:pt x="789109" y="0"/>
                </a:lnTo>
                <a:lnTo>
                  <a:pt x="806243" y="635"/>
                </a:lnTo>
                <a:lnTo>
                  <a:pt x="823377" y="1588"/>
                </a:lnTo>
                <a:lnTo>
                  <a:pt x="840193" y="2858"/>
                </a:lnTo>
                <a:lnTo>
                  <a:pt x="856693" y="4445"/>
                </a:lnTo>
                <a:lnTo>
                  <a:pt x="873509" y="6350"/>
                </a:lnTo>
                <a:lnTo>
                  <a:pt x="890008" y="9208"/>
                </a:lnTo>
                <a:lnTo>
                  <a:pt x="906508" y="11748"/>
                </a:lnTo>
                <a:lnTo>
                  <a:pt x="923007" y="14923"/>
                </a:lnTo>
                <a:lnTo>
                  <a:pt x="939189" y="18098"/>
                </a:lnTo>
                <a:lnTo>
                  <a:pt x="955371" y="21908"/>
                </a:lnTo>
                <a:lnTo>
                  <a:pt x="971236" y="25718"/>
                </a:lnTo>
                <a:lnTo>
                  <a:pt x="987100" y="30480"/>
                </a:lnTo>
                <a:lnTo>
                  <a:pt x="1002965" y="35243"/>
                </a:lnTo>
                <a:lnTo>
                  <a:pt x="1018512" y="40005"/>
                </a:lnTo>
                <a:lnTo>
                  <a:pt x="1034060" y="45720"/>
                </a:lnTo>
                <a:lnTo>
                  <a:pt x="1049290" y="51435"/>
                </a:lnTo>
                <a:lnTo>
                  <a:pt x="1064520" y="57150"/>
                </a:lnTo>
                <a:lnTo>
                  <a:pt x="1079115" y="63818"/>
                </a:lnTo>
                <a:lnTo>
                  <a:pt x="1094028" y="70168"/>
                </a:lnTo>
                <a:lnTo>
                  <a:pt x="1108624" y="76835"/>
                </a:lnTo>
                <a:lnTo>
                  <a:pt x="1123219" y="84455"/>
                </a:lnTo>
                <a:lnTo>
                  <a:pt x="1137497" y="91758"/>
                </a:lnTo>
                <a:lnTo>
                  <a:pt x="1151458" y="99695"/>
                </a:lnTo>
                <a:lnTo>
                  <a:pt x="1165419" y="107633"/>
                </a:lnTo>
                <a:lnTo>
                  <a:pt x="1179063" y="116205"/>
                </a:lnTo>
                <a:lnTo>
                  <a:pt x="1192707" y="124778"/>
                </a:lnTo>
                <a:lnTo>
                  <a:pt x="1206033" y="133668"/>
                </a:lnTo>
                <a:lnTo>
                  <a:pt x="1219042" y="142558"/>
                </a:lnTo>
                <a:lnTo>
                  <a:pt x="1232051" y="152400"/>
                </a:lnTo>
                <a:lnTo>
                  <a:pt x="1244743" y="161925"/>
                </a:lnTo>
                <a:lnTo>
                  <a:pt x="1257434" y="171768"/>
                </a:lnTo>
                <a:lnTo>
                  <a:pt x="1270126" y="182245"/>
                </a:lnTo>
                <a:lnTo>
                  <a:pt x="1282818" y="193358"/>
                </a:lnTo>
                <a:lnTo>
                  <a:pt x="1295192" y="204470"/>
                </a:lnTo>
                <a:lnTo>
                  <a:pt x="1307567" y="215900"/>
                </a:lnTo>
                <a:lnTo>
                  <a:pt x="1323749" y="232093"/>
                </a:lnTo>
                <a:lnTo>
                  <a:pt x="1339296" y="248920"/>
                </a:lnTo>
                <a:lnTo>
                  <a:pt x="1354844" y="266065"/>
                </a:lnTo>
                <a:lnTo>
                  <a:pt x="1369756" y="283528"/>
                </a:lnTo>
                <a:lnTo>
                  <a:pt x="1384035" y="301625"/>
                </a:lnTo>
                <a:lnTo>
                  <a:pt x="1397995" y="320358"/>
                </a:lnTo>
                <a:lnTo>
                  <a:pt x="1411322" y="339090"/>
                </a:lnTo>
                <a:lnTo>
                  <a:pt x="1423696" y="358775"/>
                </a:lnTo>
                <a:lnTo>
                  <a:pt x="1431629" y="371158"/>
                </a:lnTo>
                <a:lnTo>
                  <a:pt x="1439244" y="383858"/>
                </a:lnTo>
                <a:lnTo>
                  <a:pt x="1446859" y="396875"/>
                </a:lnTo>
                <a:lnTo>
                  <a:pt x="1453839" y="410210"/>
                </a:lnTo>
                <a:lnTo>
                  <a:pt x="1463675" y="429260"/>
                </a:lnTo>
                <a:lnTo>
                  <a:pt x="1301855" y="429260"/>
                </a:lnTo>
                <a:lnTo>
                  <a:pt x="1321528" y="420370"/>
                </a:lnTo>
                <a:lnTo>
                  <a:pt x="1340565" y="411480"/>
                </a:lnTo>
                <a:lnTo>
                  <a:pt x="1358651" y="401955"/>
                </a:lnTo>
                <a:lnTo>
                  <a:pt x="1375785" y="392430"/>
                </a:lnTo>
                <a:lnTo>
                  <a:pt x="1364680" y="375603"/>
                </a:lnTo>
                <a:lnTo>
                  <a:pt x="1353257" y="359093"/>
                </a:lnTo>
                <a:lnTo>
                  <a:pt x="1341517" y="343218"/>
                </a:lnTo>
                <a:lnTo>
                  <a:pt x="1329143" y="327343"/>
                </a:lnTo>
                <a:lnTo>
                  <a:pt x="1316451" y="311785"/>
                </a:lnTo>
                <a:lnTo>
                  <a:pt x="1303442" y="296863"/>
                </a:lnTo>
                <a:lnTo>
                  <a:pt x="1290116" y="281940"/>
                </a:lnTo>
                <a:lnTo>
                  <a:pt x="1276155" y="267653"/>
                </a:lnTo>
                <a:lnTo>
                  <a:pt x="1268222" y="260033"/>
                </a:lnTo>
                <a:lnTo>
                  <a:pt x="1260607" y="252730"/>
                </a:lnTo>
                <a:lnTo>
                  <a:pt x="1244425" y="238125"/>
                </a:lnTo>
                <a:lnTo>
                  <a:pt x="1215869" y="246698"/>
                </a:lnTo>
                <a:lnTo>
                  <a:pt x="1200956" y="250825"/>
                </a:lnTo>
                <a:lnTo>
                  <a:pt x="1186361" y="254953"/>
                </a:lnTo>
                <a:lnTo>
                  <a:pt x="1198735" y="274955"/>
                </a:lnTo>
                <a:lnTo>
                  <a:pt x="1210792" y="295275"/>
                </a:lnTo>
                <a:lnTo>
                  <a:pt x="1222215" y="316230"/>
                </a:lnTo>
                <a:lnTo>
                  <a:pt x="1233003" y="337820"/>
                </a:lnTo>
                <a:lnTo>
                  <a:pt x="1243473" y="360045"/>
                </a:lnTo>
                <a:lnTo>
                  <a:pt x="1253310" y="382588"/>
                </a:lnTo>
                <a:lnTo>
                  <a:pt x="1262828" y="405448"/>
                </a:lnTo>
                <a:lnTo>
                  <a:pt x="1271395" y="429260"/>
                </a:lnTo>
                <a:lnTo>
                  <a:pt x="1208888" y="429260"/>
                </a:lnTo>
                <a:lnTo>
                  <a:pt x="1200004" y="407353"/>
                </a:lnTo>
                <a:lnTo>
                  <a:pt x="1190803" y="385763"/>
                </a:lnTo>
                <a:lnTo>
                  <a:pt x="1180967" y="365125"/>
                </a:lnTo>
                <a:lnTo>
                  <a:pt x="1170813" y="344805"/>
                </a:lnTo>
                <a:lnTo>
                  <a:pt x="1160025" y="325120"/>
                </a:lnTo>
                <a:lnTo>
                  <a:pt x="1148603" y="306070"/>
                </a:lnTo>
                <a:lnTo>
                  <a:pt x="1137180" y="287020"/>
                </a:lnTo>
                <a:lnTo>
                  <a:pt x="1125123" y="269240"/>
                </a:lnTo>
                <a:lnTo>
                  <a:pt x="1101009" y="274320"/>
                </a:lnTo>
                <a:lnTo>
                  <a:pt x="1076260" y="278765"/>
                </a:lnTo>
                <a:lnTo>
                  <a:pt x="1051194" y="282893"/>
                </a:lnTo>
                <a:lnTo>
                  <a:pt x="1025493" y="286703"/>
                </a:lnTo>
                <a:lnTo>
                  <a:pt x="1031204" y="303213"/>
                </a:lnTo>
                <a:lnTo>
                  <a:pt x="1036281" y="320040"/>
                </a:lnTo>
                <a:lnTo>
                  <a:pt x="1041040" y="337503"/>
                </a:lnTo>
                <a:lnTo>
                  <a:pt x="1045800" y="355283"/>
                </a:lnTo>
                <a:lnTo>
                  <a:pt x="1050559" y="373063"/>
                </a:lnTo>
                <a:lnTo>
                  <a:pt x="1054684" y="391478"/>
                </a:lnTo>
                <a:lnTo>
                  <a:pt x="1058809" y="410528"/>
                </a:lnTo>
                <a:lnTo>
                  <a:pt x="1062616" y="429260"/>
                </a:lnTo>
                <a:lnTo>
                  <a:pt x="1002965" y="429260"/>
                </a:lnTo>
                <a:lnTo>
                  <a:pt x="999475" y="412750"/>
                </a:lnTo>
                <a:lnTo>
                  <a:pt x="995667" y="396240"/>
                </a:lnTo>
                <a:lnTo>
                  <a:pt x="991542" y="380365"/>
                </a:lnTo>
                <a:lnTo>
                  <a:pt x="987418" y="364490"/>
                </a:lnTo>
                <a:lnTo>
                  <a:pt x="982658" y="346075"/>
                </a:lnTo>
                <a:lnTo>
                  <a:pt x="976947" y="328295"/>
                </a:lnTo>
                <a:lnTo>
                  <a:pt x="971553" y="311150"/>
                </a:lnTo>
                <a:lnTo>
                  <a:pt x="966159" y="294005"/>
                </a:lnTo>
                <a:lnTo>
                  <a:pt x="946169" y="295910"/>
                </a:lnTo>
                <a:lnTo>
                  <a:pt x="926180" y="297815"/>
                </a:lnTo>
                <a:lnTo>
                  <a:pt x="905556" y="299403"/>
                </a:lnTo>
                <a:lnTo>
                  <a:pt x="884932" y="300673"/>
                </a:lnTo>
                <a:lnTo>
                  <a:pt x="864308" y="301625"/>
                </a:lnTo>
                <a:lnTo>
                  <a:pt x="843684" y="302578"/>
                </a:lnTo>
                <a:lnTo>
                  <a:pt x="822742" y="303213"/>
                </a:lnTo>
                <a:lnTo>
                  <a:pt x="801166" y="303848"/>
                </a:lnTo>
                <a:lnTo>
                  <a:pt x="801166" y="519748"/>
                </a:lnTo>
                <a:lnTo>
                  <a:pt x="822108" y="519113"/>
                </a:lnTo>
                <a:lnTo>
                  <a:pt x="843366" y="518478"/>
                </a:lnTo>
                <a:lnTo>
                  <a:pt x="864308" y="517525"/>
                </a:lnTo>
                <a:lnTo>
                  <a:pt x="884614" y="516573"/>
                </a:lnTo>
                <a:lnTo>
                  <a:pt x="884614" y="575310"/>
                </a:lnTo>
                <a:lnTo>
                  <a:pt x="864308" y="576263"/>
                </a:lnTo>
                <a:lnTo>
                  <a:pt x="843366" y="577215"/>
                </a:lnTo>
                <a:lnTo>
                  <a:pt x="822108" y="577850"/>
                </a:lnTo>
                <a:lnTo>
                  <a:pt x="801166" y="578168"/>
                </a:lnTo>
                <a:lnTo>
                  <a:pt x="801166" y="742950"/>
                </a:lnTo>
                <a:lnTo>
                  <a:pt x="884614" y="742950"/>
                </a:lnTo>
                <a:lnTo>
                  <a:pt x="884614" y="801688"/>
                </a:lnTo>
                <a:lnTo>
                  <a:pt x="801166" y="801688"/>
                </a:lnTo>
                <a:lnTo>
                  <a:pt x="801166" y="965835"/>
                </a:lnTo>
                <a:lnTo>
                  <a:pt x="822108" y="966470"/>
                </a:lnTo>
                <a:lnTo>
                  <a:pt x="843366" y="967105"/>
                </a:lnTo>
                <a:lnTo>
                  <a:pt x="864308" y="968058"/>
                </a:lnTo>
                <a:lnTo>
                  <a:pt x="884614" y="969010"/>
                </a:lnTo>
                <a:lnTo>
                  <a:pt x="884614" y="1028065"/>
                </a:lnTo>
                <a:lnTo>
                  <a:pt x="864308" y="1026795"/>
                </a:lnTo>
                <a:lnTo>
                  <a:pt x="843366" y="1025843"/>
                </a:lnTo>
                <a:lnTo>
                  <a:pt x="822108" y="1025208"/>
                </a:lnTo>
                <a:lnTo>
                  <a:pt x="801166" y="1024890"/>
                </a:lnTo>
                <a:lnTo>
                  <a:pt x="801166" y="1240473"/>
                </a:lnTo>
                <a:lnTo>
                  <a:pt x="824963" y="1240790"/>
                </a:lnTo>
                <a:lnTo>
                  <a:pt x="848126" y="1241743"/>
                </a:lnTo>
                <a:lnTo>
                  <a:pt x="832896" y="1300163"/>
                </a:lnTo>
                <a:lnTo>
                  <a:pt x="801166" y="1299528"/>
                </a:lnTo>
                <a:lnTo>
                  <a:pt x="801166" y="1423353"/>
                </a:lnTo>
                <a:lnTo>
                  <a:pt x="771658" y="1538606"/>
                </a:lnTo>
                <a:lnTo>
                  <a:pt x="771023" y="1541781"/>
                </a:lnTo>
                <a:lnTo>
                  <a:pt x="771023" y="1544638"/>
                </a:lnTo>
                <a:lnTo>
                  <a:pt x="753890" y="1544321"/>
                </a:lnTo>
                <a:lnTo>
                  <a:pt x="736756" y="1543686"/>
                </a:lnTo>
                <a:lnTo>
                  <a:pt x="719622" y="1542733"/>
                </a:lnTo>
                <a:lnTo>
                  <a:pt x="702805" y="1541463"/>
                </a:lnTo>
                <a:lnTo>
                  <a:pt x="685989" y="1539558"/>
                </a:lnTo>
                <a:lnTo>
                  <a:pt x="669489" y="1537653"/>
                </a:lnTo>
                <a:lnTo>
                  <a:pt x="652673" y="1535431"/>
                </a:lnTo>
                <a:lnTo>
                  <a:pt x="636491" y="1532573"/>
                </a:lnTo>
                <a:lnTo>
                  <a:pt x="619992" y="1529716"/>
                </a:lnTo>
                <a:lnTo>
                  <a:pt x="603810" y="1526223"/>
                </a:lnTo>
                <a:lnTo>
                  <a:pt x="587628" y="1522096"/>
                </a:lnTo>
                <a:lnTo>
                  <a:pt x="571763" y="1518286"/>
                </a:lnTo>
                <a:lnTo>
                  <a:pt x="555898" y="1513841"/>
                </a:lnTo>
                <a:lnTo>
                  <a:pt x="540351" y="1509078"/>
                </a:lnTo>
                <a:lnTo>
                  <a:pt x="524486" y="1503998"/>
                </a:lnTo>
                <a:lnTo>
                  <a:pt x="509256" y="1498601"/>
                </a:lnTo>
                <a:lnTo>
                  <a:pt x="494343" y="1492886"/>
                </a:lnTo>
                <a:lnTo>
                  <a:pt x="479113" y="1486853"/>
                </a:lnTo>
                <a:lnTo>
                  <a:pt x="464200" y="1480503"/>
                </a:lnTo>
                <a:lnTo>
                  <a:pt x="449288" y="1474153"/>
                </a:lnTo>
                <a:lnTo>
                  <a:pt x="434692" y="1467168"/>
                </a:lnTo>
                <a:lnTo>
                  <a:pt x="420414" y="1459866"/>
                </a:lnTo>
                <a:lnTo>
                  <a:pt x="406136" y="1452246"/>
                </a:lnTo>
                <a:lnTo>
                  <a:pt x="392175" y="1444626"/>
                </a:lnTo>
                <a:lnTo>
                  <a:pt x="378214" y="1436688"/>
                </a:lnTo>
                <a:lnTo>
                  <a:pt x="364570" y="1428116"/>
                </a:lnTo>
                <a:lnTo>
                  <a:pt x="350927" y="1419861"/>
                </a:lnTo>
                <a:lnTo>
                  <a:pt x="337600" y="1410653"/>
                </a:lnTo>
                <a:lnTo>
                  <a:pt x="324591" y="1401763"/>
                </a:lnTo>
                <a:lnTo>
                  <a:pt x="311582" y="1392238"/>
                </a:lnTo>
                <a:lnTo>
                  <a:pt x="298891" y="1382396"/>
                </a:lnTo>
                <a:lnTo>
                  <a:pt x="286199" y="1372553"/>
                </a:lnTo>
                <a:lnTo>
                  <a:pt x="273507" y="1361758"/>
                </a:lnTo>
                <a:lnTo>
                  <a:pt x="260815" y="1351280"/>
                </a:lnTo>
                <a:lnTo>
                  <a:pt x="248441" y="1339850"/>
                </a:lnTo>
                <a:lnTo>
                  <a:pt x="236701" y="1328420"/>
                </a:lnTo>
                <a:lnTo>
                  <a:pt x="220202" y="1311910"/>
                </a:lnTo>
                <a:lnTo>
                  <a:pt x="204337" y="1295400"/>
                </a:lnTo>
                <a:lnTo>
                  <a:pt x="188790" y="1278255"/>
                </a:lnTo>
                <a:lnTo>
                  <a:pt x="173877" y="1260475"/>
                </a:lnTo>
                <a:lnTo>
                  <a:pt x="159599" y="1242378"/>
                </a:lnTo>
                <a:lnTo>
                  <a:pt x="145638" y="1223963"/>
                </a:lnTo>
                <a:lnTo>
                  <a:pt x="132629" y="1204913"/>
                </a:lnTo>
                <a:lnTo>
                  <a:pt x="119937" y="1185863"/>
                </a:lnTo>
                <a:lnTo>
                  <a:pt x="112005" y="1173163"/>
                </a:lnTo>
                <a:lnTo>
                  <a:pt x="104390" y="1160463"/>
                </a:lnTo>
                <a:lnTo>
                  <a:pt x="97409" y="1147445"/>
                </a:lnTo>
                <a:lnTo>
                  <a:pt x="90111" y="1134428"/>
                </a:lnTo>
                <a:lnTo>
                  <a:pt x="79641" y="1114108"/>
                </a:lnTo>
                <a:lnTo>
                  <a:pt x="69805" y="1093153"/>
                </a:lnTo>
                <a:lnTo>
                  <a:pt x="60286" y="1072198"/>
                </a:lnTo>
                <a:lnTo>
                  <a:pt x="51719" y="1050608"/>
                </a:lnTo>
                <a:lnTo>
                  <a:pt x="43469" y="1029018"/>
                </a:lnTo>
                <a:lnTo>
                  <a:pt x="36172" y="1006793"/>
                </a:lnTo>
                <a:lnTo>
                  <a:pt x="29826" y="984568"/>
                </a:lnTo>
                <a:lnTo>
                  <a:pt x="23480" y="961708"/>
                </a:lnTo>
                <a:lnTo>
                  <a:pt x="18086" y="939165"/>
                </a:lnTo>
                <a:lnTo>
                  <a:pt x="13326" y="915988"/>
                </a:lnTo>
                <a:lnTo>
                  <a:pt x="9202" y="892493"/>
                </a:lnTo>
                <a:lnTo>
                  <a:pt x="6029" y="868998"/>
                </a:lnTo>
                <a:lnTo>
                  <a:pt x="3490" y="845185"/>
                </a:lnTo>
                <a:lnTo>
                  <a:pt x="1587" y="820738"/>
                </a:lnTo>
                <a:lnTo>
                  <a:pt x="317" y="796608"/>
                </a:lnTo>
                <a:lnTo>
                  <a:pt x="0" y="772160"/>
                </a:lnTo>
                <a:lnTo>
                  <a:pt x="317" y="747713"/>
                </a:lnTo>
                <a:lnTo>
                  <a:pt x="1587" y="723583"/>
                </a:lnTo>
                <a:lnTo>
                  <a:pt x="3490" y="699453"/>
                </a:lnTo>
                <a:lnTo>
                  <a:pt x="6029" y="675640"/>
                </a:lnTo>
                <a:lnTo>
                  <a:pt x="9202" y="651828"/>
                </a:lnTo>
                <a:lnTo>
                  <a:pt x="13326" y="628650"/>
                </a:lnTo>
                <a:lnTo>
                  <a:pt x="18086" y="605473"/>
                </a:lnTo>
                <a:lnTo>
                  <a:pt x="23480" y="582295"/>
                </a:lnTo>
                <a:lnTo>
                  <a:pt x="29826" y="559753"/>
                </a:lnTo>
                <a:lnTo>
                  <a:pt x="36172" y="537528"/>
                </a:lnTo>
                <a:lnTo>
                  <a:pt x="43469" y="515620"/>
                </a:lnTo>
                <a:lnTo>
                  <a:pt x="51719" y="493713"/>
                </a:lnTo>
                <a:lnTo>
                  <a:pt x="60286" y="472440"/>
                </a:lnTo>
                <a:lnTo>
                  <a:pt x="69805" y="451168"/>
                </a:lnTo>
                <a:lnTo>
                  <a:pt x="79641" y="430530"/>
                </a:lnTo>
                <a:lnTo>
                  <a:pt x="90111" y="410210"/>
                </a:lnTo>
                <a:lnTo>
                  <a:pt x="97409" y="396875"/>
                </a:lnTo>
                <a:lnTo>
                  <a:pt x="104390" y="383858"/>
                </a:lnTo>
                <a:lnTo>
                  <a:pt x="112005" y="371158"/>
                </a:lnTo>
                <a:lnTo>
                  <a:pt x="119937" y="358775"/>
                </a:lnTo>
                <a:lnTo>
                  <a:pt x="132629" y="339090"/>
                </a:lnTo>
                <a:lnTo>
                  <a:pt x="145638" y="320040"/>
                </a:lnTo>
                <a:lnTo>
                  <a:pt x="159599" y="301625"/>
                </a:lnTo>
                <a:lnTo>
                  <a:pt x="173877" y="283528"/>
                </a:lnTo>
                <a:lnTo>
                  <a:pt x="188790" y="266065"/>
                </a:lnTo>
                <a:lnTo>
                  <a:pt x="204337" y="248920"/>
                </a:lnTo>
                <a:lnTo>
                  <a:pt x="220202" y="232093"/>
                </a:lnTo>
                <a:lnTo>
                  <a:pt x="236701" y="215900"/>
                </a:lnTo>
                <a:lnTo>
                  <a:pt x="248441" y="204470"/>
                </a:lnTo>
                <a:lnTo>
                  <a:pt x="260815" y="193358"/>
                </a:lnTo>
                <a:lnTo>
                  <a:pt x="273507" y="182245"/>
                </a:lnTo>
                <a:lnTo>
                  <a:pt x="286199" y="171768"/>
                </a:lnTo>
                <a:lnTo>
                  <a:pt x="298891" y="161925"/>
                </a:lnTo>
                <a:lnTo>
                  <a:pt x="311582" y="152400"/>
                </a:lnTo>
                <a:lnTo>
                  <a:pt x="324591" y="142558"/>
                </a:lnTo>
                <a:lnTo>
                  <a:pt x="337600" y="133668"/>
                </a:lnTo>
                <a:lnTo>
                  <a:pt x="350927" y="124460"/>
                </a:lnTo>
                <a:lnTo>
                  <a:pt x="364570" y="116205"/>
                </a:lnTo>
                <a:lnTo>
                  <a:pt x="378531" y="107633"/>
                </a:lnTo>
                <a:lnTo>
                  <a:pt x="392492" y="99695"/>
                </a:lnTo>
                <a:lnTo>
                  <a:pt x="406136" y="91758"/>
                </a:lnTo>
                <a:lnTo>
                  <a:pt x="420731" y="84455"/>
                </a:lnTo>
                <a:lnTo>
                  <a:pt x="435009" y="76835"/>
                </a:lnTo>
                <a:lnTo>
                  <a:pt x="449922" y="70168"/>
                </a:lnTo>
                <a:lnTo>
                  <a:pt x="464518" y="63818"/>
                </a:lnTo>
                <a:lnTo>
                  <a:pt x="479748" y="57150"/>
                </a:lnTo>
                <a:lnTo>
                  <a:pt x="494661" y="51118"/>
                </a:lnTo>
                <a:lnTo>
                  <a:pt x="509573" y="45720"/>
                </a:lnTo>
                <a:lnTo>
                  <a:pt x="525121" y="40005"/>
                </a:lnTo>
                <a:lnTo>
                  <a:pt x="540668" y="35243"/>
                </a:lnTo>
                <a:lnTo>
                  <a:pt x="556533" y="30480"/>
                </a:lnTo>
                <a:lnTo>
                  <a:pt x="572398" y="25718"/>
                </a:lnTo>
                <a:lnTo>
                  <a:pt x="588262" y="21908"/>
                </a:lnTo>
                <a:lnTo>
                  <a:pt x="604444" y="18098"/>
                </a:lnTo>
                <a:lnTo>
                  <a:pt x="620626" y="14605"/>
                </a:lnTo>
                <a:lnTo>
                  <a:pt x="637125" y="11748"/>
                </a:lnTo>
                <a:lnTo>
                  <a:pt x="653625" y="9208"/>
                </a:lnTo>
                <a:lnTo>
                  <a:pt x="670124" y="6350"/>
                </a:lnTo>
                <a:lnTo>
                  <a:pt x="686941" y="4445"/>
                </a:lnTo>
                <a:lnTo>
                  <a:pt x="703757" y="2858"/>
                </a:lnTo>
                <a:lnTo>
                  <a:pt x="720574" y="1588"/>
                </a:lnTo>
                <a:lnTo>
                  <a:pt x="737708" y="635"/>
                </a:lnTo>
                <a:lnTo>
                  <a:pt x="7548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8938" y="4829174"/>
            <a:ext cx="12006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BUSINESS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POWERPOINT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01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5" name="KSO_Shape"/>
          <p:cNvSpPr/>
          <p:nvPr/>
        </p:nvSpPr>
        <p:spPr>
          <a:xfrm>
            <a:off x="3029952" y="4038600"/>
            <a:ext cx="638199" cy="660205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42949" y="4829174"/>
            <a:ext cx="12006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BUSINESS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POWERPOINT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02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4987381" y="4245531"/>
            <a:ext cx="534547" cy="465056"/>
          </a:xfrm>
          <a:custGeom>
            <a:avLst/>
            <a:gdLst>
              <a:gd name="connsiteX0" fmla="*/ 216021 w 432042"/>
              <a:gd name="connsiteY0" fmla="*/ 221820 h 375762"/>
              <a:gd name="connsiteX1" fmla="*/ 292992 w 432042"/>
              <a:gd name="connsiteY1" fmla="*/ 298791 h 375762"/>
              <a:gd name="connsiteX2" fmla="*/ 216021 w 432042"/>
              <a:gd name="connsiteY2" fmla="*/ 375762 h 375762"/>
              <a:gd name="connsiteX3" fmla="*/ 139050 w 432042"/>
              <a:gd name="connsiteY3" fmla="*/ 298791 h 375762"/>
              <a:gd name="connsiteX4" fmla="*/ 216021 w 432042"/>
              <a:gd name="connsiteY4" fmla="*/ 221820 h 375762"/>
              <a:gd name="connsiteX5" fmla="*/ 216021 w 432042"/>
              <a:gd name="connsiteY5" fmla="*/ 109336 h 375762"/>
              <a:gd name="connsiteX6" fmla="*/ 368029 w 432042"/>
              <a:gd name="connsiteY6" fmla="*/ 177084 h 375762"/>
              <a:gd name="connsiteX7" fmla="*/ 336422 w 432042"/>
              <a:gd name="connsiteY7" fmla="*/ 221820 h 375762"/>
              <a:gd name="connsiteX8" fmla="*/ 216021 w 432042"/>
              <a:gd name="connsiteY8" fmla="*/ 162428 h 375762"/>
              <a:gd name="connsiteX9" fmla="*/ 95620 w 432042"/>
              <a:gd name="connsiteY9" fmla="*/ 221820 h 375762"/>
              <a:gd name="connsiteX10" fmla="*/ 64014 w 432042"/>
              <a:gd name="connsiteY10" fmla="*/ 177084 h 375762"/>
              <a:gd name="connsiteX11" fmla="*/ 216021 w 432042"/>
              <a:gd name="connsiteY11" fmla="*/ 109336 h 375762"/>
              <a:gd name="connsiteX12" fmla="*/ 216021 w 432042"/>
              <a:gd name="connsiteY12" fmla="*/ 0 h 375762"/>
              <a:gd name="connsiteX13" fmla="*/ 432042 w 432042"/>
              <a:gd name="connsiteY13" fmla="*/ 86479 h 375762"/>
              <a:gd name="connsiteX14" fmla="*/ 399808 w 432042"/>
              <a:gd name="connsiteY14" fmla="*/ 132103 h 375762"/>
              <a:gd name="connsiteX15" fmla="*/ 216021 w 432042"/>
              <a:gd name="connsiteY15" fmla="*/ 55952 h 375762"/>
              <a:gd name="connsiteX16" fmla="*/ 32234 w 432042"/>
              <a:gd name="connsiteY16" fmla="*/ 132103 h 375762"/>
              <a:gd name="connsiteX17" fmla="*/ 0 w 432042"/>
              <a:gd name="connsiteY17" fmla="*/ 86480 h 375762"/>
              <a:gd name="connsiteX18" fmla="*/ 216021 w 432042"/>
              <a:gd name="connsiteY18" fmla="*/ 0 h 375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32042" h="375762">
                <a:moveTo>
                  <a:pt x="216021" y="221820"/>
                </a:moveTo>
                <a:cubicBezTo>
                  <a:pt x="258531" y="221820"/>
                  <a:pt x="292992" y="256281"/>
                  <a:pt x="292992" y="298791"/>
                </a:cubicBezTo>
                <a:cubicBezTo>
                  <a:pt x="292992" y="341301"/>
                  <a:pt x="258531" y="375762"/>
                  <a:pt x="216021" y="375762"/>
                </a:cubicBezTo>
                <a:cubicBezTo>
                  <a:pt x="173511" y="375762"/>
                  <a:pt x="139050" y="341301"/>
                  <a:pt x="139050" y="298791"/>
                </a:cubicBezTo>
                <a:cubicBezTo>
                  <a:pt x="139050" y="256281"/>
                  <a:pt x="173511" y="221820"/>
                  <a:pt x="216021" y="221820"/>
                </a:cubicBezTo>
                <a:close/>
                <a:moveTo>
                  <a:pt x="216021" y="109336"/>
                </a:moveTo>
                <a:cubicBezTo>
                  <a:pt x="276428" y="109336"/>
                  <a:pt x="330776" y="135275"/>
                  <a:pt x="368029" y="177084"/>
                </a:cubicBezTo>
                <a:lnTo>
                  <a:pt x="336422" y="221820"/>
                </a:lnTo>
                <a:cubicBezTo>
                  <a:pt x="308859" y="185511"/>
                  <a:pt x="265135" y="162428"/>
                  <a:pt x="216021" y="162428"/>
                </a:cubicBezTo>
                <a:cubicBezTo>
                  <a:pt x="166906" y="162428"/>
                  <a:pt x="123183" y="185511"/>
                  <a:pt x="95620" y="221820"/>
                </a:cubicBezTo>
                <a:lnTo>
                  <a:pt x="64014" y="177084"/>
                </a:lnTo>
                <a:cubicBezTo>
                  <a:pt x="101266" y="135275"/>
                  <a:pt x="155615" y="109336"/>
                  <a:pt x="216021" y="109336"/>
                </a:cubicBezTo>
                <a:close/>
                <a:moveTo>
                  <a:pt x="216021" y="0"/>
                </a:moveTo>
                <a:cubicBezTo>
                  <a:pt x="299836" y="0"/>
                  <a:pt x="376026" y="32650"/>
                  <a:pt x="432042" y="86479"/>
                </a:cubicBezTo>
                <a:lnTo>
                  <a:pt x="399808" y="132103"/>
                </a:lnTo>
                <a:cubicBezTo>
                  <a:pt x="352782" y="85052"/>
                  <a:pt x="287800" y="55952"/>
                  <a:pt x="216021" y="55952"/>
                </a:cubicBezTo>
                <a:cubicBezTo>
                  <a:pt x="144243" y="55952"/>
                  <a:pt x="79261" y="85053"/>
                  <a:pt x="32234" y="132103"/>
                </a:cubicBezTo>
                <a:lnTo>
                  <a:pt x="0" y="86480"/>
                </a:lnTo>
                <a:cubicBezTo>
                  <a:pt x="56016" y="32650"/>
                  <a:pt x="132206" y="0"/>
                  <a:pt x="2160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50331" y="4829174"/>
            <a:ext cx="12006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BUSINESS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POWERPOINT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03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33161" y="4732318"/>
            <a:ext cx="48349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laoreet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33161" y="4332208"/>
            <a:ext cx="24702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accent3"/>
                </a:solidFill>
              </a:rPr>
              <a:t>ADD YOUR TEXT HERE</a:t>
            </a:r>
            <a:endParaRPr lang="zh-CN" altLang="en-US" sz="20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636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0"/>
            <a:ext cx="1025912" cy="6858000"/>
            <a:chOff x="0" y="0"/>
            <a:chExt cx="1025912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0" y="0"/>
              <a:ext cx="1025912" cy="6858000"/>
              <a:chOff x="0" y="0"/>
              <a:chExt cx="1025912" cy="719253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0" y="0"/>
                <a:ext cx="1025912" cy="239751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0" y="2397512"/>
                <a:ext cx="1025912" cy="2397512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0" y="4795024"/>
                <a:ext cx="1025912" cy="2397512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任意多边形 8"/>
            <p:cNvSpPr/>
            <p:nvPr/>
          </p:nvSpPr>
          <p:spPr>
            <a:xfrm>
              <a:off x="0" y="4572000"/>
              <a:ext cx="1022169" cy="0"/>
            </a:xfrm>
            <a:custGeom>
              <a:avLst/>
              <a:gdLst>
                <a:gd name="connsiteX0" fmla="*/ 0 w 1022169"/>
                <a:gd name="connsiteY0" fmla="*/ 0 h 0"/>
                <a:gd name="connsiteX1" fmla="*/ 1022169 w 102216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2169">
                  <a:moveTo>
                    <a:pt x="0" y="0"/>
                  </a:moveTo>
                  <a:lnTo>
                    <a:pt x="1022169" y="0"/>
                  </a:lnTo>
                </a:path>
              </a:pathLst>
            </a:cu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3" r="23503"/>
          <a:stretch>
            <a:fillRect/>
          </a:stretch>
        </p:blipFill>
        <p:spPr/>
      </p:pic>
      <p:sp>
        <p:nvSpPr>
          <p:cNvPr id="14" name="等腰三角形 13"/>
          <p:cNvSpPr/>
          <p:nvPr/>
        </p:nvSpPr>
        <p:spPr>
          <a:xfrm rot="5400000">
            <a:off x="6583683" y="330626"/>
            <a:ext cx="627017" cy="54053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KSO_Shape"/>
          <p:cNvSpPr/>
          <p:nvPr/>
        </p:nvSpPr>
        <p:spPr>
          <a:xfrm>
            <a:off x="323671" y="981513"/>
            <a:ext cx="374826" cy="322975"/>
          </a:xfrm>
          <a:custGeom>
            <a:avLst/>
            <a:gdLst/>
            <a:ahLst/>
            <a:cxnLst/>
            <a:rect l="l" t="t" r="r" b="b"/>
            <a:pathLst>
              <a:path w="351454" h="302978">
                <a:moveTo>
                  <a:pt x="175727" y="0"/>
                </a:moveTo>
                <a:lnTo>
                  <a:pt x="351454" y="302978"/>
                </a:lnTo>
                <a:cubicBezTo>
                  <a:pt x="296917" y="281626"/>
                  <a:pt x="237534" y="271243"/>
                  <a:pt x="175726" y="271243"/>
                </a:cubicBezTo>
                <a:cubicBezTo>
                  <a:pt x="113918" y="271243"/>
                  <a:pt x="54536" y="281626"/>
                  <a:pt x="0" y="3029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KSO_Shape"/>
          <p:cNvSpPr/>
          <p:nvPr/>
        </p:nvSpPr>
        <p:spPr>
          <a:xfrm>
            <a:off x="330606" y="5547399"/>
            <a:ext cx="374826" cy="335202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29315" y="3183020"/>
            <a:ext cx="363538" cy="518106"/>
          </a:xfrm>
          <a:custGeom>
            <a:avLst/>
            <a:gdLst>
              <a:gd name="connsiteX0" fmla="*/ 668337 w 1336675"/>
              <a:gd name="connsiteY0" fmla="*/ 253638 h 1905000"/>
              <a:gd name="connsiteX1" fmla="*/ 237263 w 1336675"/>
              <a:gd name="connsiteY1" fmla="*/ 684712 h 1905000"/>
              <a:gd name="connsiteX2" fmla="*/ 668337 w 1336675"/>
              <a:gd name="connsiteY2" fmla="*/ 1115786 h 1905000"/>
              <a:gd name="connsiteX3" fmla="*/ 1099411 w 1336675"/>
              <a:gd name="connsiteY3" fmla="*/ 684712 h 1905000"/>
              <a:gd name="connsiteX4" fmla="*/ 668337 w 1336675"/>
              <a:gd name="connsiteY4" fmla="*/ 253638 h 1905000"/>
              <a:gd name="connsiteX5" fmla="*/ 668338 w 1336675"/>
              <a:gd name="connsiteY5" fmla="*/ 0 h 1905000"/>
              <a:gd name="connsiteX6" fmla="*/ 1140924 w 1336675"/>
              <a:gd name="connsiteY6" fmla="*/ 195697 h 1905000"/>
              <a:gd name="connsiteX7" fmla="*/ 1140924 w 1336675"/>
              <a:gd name="connsiteY7" fmla="*/ 1140602 h 1905000"/>
              <a:gd name="connsiteX8" fmla="*/ 668338 w 1336675"/>
              <a:gd name="connsiteY8" fmla="*/ 1905000 h 1905000"/>
              <a:gd name="connsiteX9" fmla="*/ 195751 w 1336675"/>
              <a:gd name="connsiteY9" fmla="*/ 1140602 h 1905000"/>
              <a:gd name="connsiteX10" fmla="*/ 195751 w 1336675"/>
              <a:gd name="connsiteY10" fmla="*/ 195697 h 1905000"/>
              <a:gd name="connsiteX11" fmla="*/ 668338 w 1336675"/>
              <a:gd name="connsiteY11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36675" h="1905000">
                <a:moveTo>
                  <a:pt x="668337" y="253638"/>
                </a:moveTo>
                <a:cubicBezTo>
                  <a:pt x="430261" y="253638"/>
                  <a:pt x="237263" y="446636"/>
                  <a:pt x="237263" y="684712"/>
                </a:cubicBezTo>
                <a:cubicBezTo>
                  <a:pt x="237263" y="922788"/>
                  <a:pt x="430261" y="1115786"/>
                  <a:pt x="668337" y="1115786"/>
                </a:cubicBezTo>
                <a:cubicBezTo>
                  <a:pt x="906413" y="1115786"/>
                  <a:pt x="1099411" y="922788"/>
                  <a:pt x="1099411" y="684712"/>
                </a:cubicBezTo>
                <a:cubicBezTo>
                  <a:pt x="1099411" y="446636"/>
                  <a:pt x="906413" y="253638"/>
                  <a:pt x="668337" y="253638"/>
                </a:cubicBezTo>
                <a:close/>
                <a:moveTo>
                  <a:pt x="668338" y="0"/>
                </a:moveTo>
                <a:cubicBezTo>
                  <a:pt x="839381" y="0"/>
                  <a:pt x="1010423" y="65233"/>
                  <a:pt x="1140924" y="195697"/>
                </a:cubicBezTo>
                <a:cubicBezTo>
                  <a:pt x="1401926" y="456625"/>
                  <a:pt x="1401926" y="879672"/>
                  <a:pt x="1140924" y="1140602"/>
                </a:cubicBezTo>
                <a:cubicBezTo>
                  <a:pt x="934724" y="1346743"/>
                  <a:pt x="777195" y="1601543"/>
                  <a:pt x="668338" y="1905000"/>
                </a:cubicBezTo>
                <a:cubicBezTo>
                  <a:pt x="559481" y="1601543"/>
                  <a:pt x="401953" y="1346743"/>
                  <a:pt x="195751" y="1140602"/>
                </a:cubicBezTo>
                <a:cubicBezTo>
                  <a:pt x="-65251" y="879672"/>
                  <a:pt x="-65251" y="456625"/>
                  <a:pt x="195751" y="195697"/>
                </a:cubicBezTo>
                <a:cubicBezTo>
                  <a:pt x="326253" y="65233"/>
                  <a:pt x="497296" y="0"/>
                  <a:pt x="668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576000" anchor="ctr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13949" y="1577547"/>
            <a:ext cx="44262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 ALIQUAM ERAT VOLUTPAT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13949" y="2802144"/>
            <a:ext cx="46820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13949" y="665947"/>
            <a:ext cx="299915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</a:rPr>
              <a:t>BUSINESS</a:t>
            </a:r>
          </a:p>
          <a:p>
            <a:r>
              <a:rPr lang="en-US" altLang="zh-CN" sz="2400" b="1" dirty="0">
                <a:solidFill>
                  <a:schemeClr val="accent3"/>
                </a:solidFill>
              </a:rPr>
              <a:t>POWERPOINT DESIGN</a:t>
            </a:r>
            <a:endParaRPr lang="zh-CN" altLang="en-US" sz="2400" b="1" dirty="0">
              <a:solidFill>
                <a:schemeClr val="accent3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1515291" y="2468880"/>
            <a:ext cx="1606732" cy="0"/>
          </a:xfrm>
          <a:custGeom>
            <a:avLst/>
            <a:gdLst>
              <a:gd name="connsiteX0" fmla="*/ 0 w 1606732"/>
              <a:gd name="connsiteY0" fmla="*/ 0 h 0"/>
              <a:gd name="connsiteX1" fmla="*/ 1606732 w 160673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6732">
                <a:moveTo>
                  <a:pt x="0" y="0"/>
                </a:moveTo>
                <a:lnTo>
                  <a:pt x="1606732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13948" y="3937118"/>
            <a:ext cx="46820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13947" y="5072091"/>
            <a:ext cx="46820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32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1" r="4449"/>
          <a:stretch/>
        </p:blipFill>
        <p:spPr/>
      </p:pic>
      <p:sp>
        <p:nvSpPr>
          <p:cNvPr id="9" name="矩形 8"/>
          <p:cNvSpPr/>
          <p:nvPr/>
        </p:nvSpPr>
        <p:spPr>
          <a:xfrm>
            <a:off x="3558449" y="2075486"/>
            <a:ext cx="1692110" cy="95846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18163" y="2075486"/>
            <a:ext cx="1692110" cy="95846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77877" y="2075486"/>
            <a:ext cx="1692110" cy="9584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37590" y="2075486"/>
            <a:ext cx="1692110" cy="95846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94862" y="1103822"/>
            <a:ext cx="6938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 ALIQUAM ERAT VOLUTPAT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94862" y="661848"/>
            <a:ext cx="442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</a:rPr>
              <a:t>BUSINESS </a:t>
            </a:r>
            <a:r>
              <a:rPr lang="en-US" altLang="zh-CN" sz="2400" b="1" dirty="0">
                <a:solidFill>
                  <a:schemeClr val="accent3"/>
                </a:solidFill>
              </a:rPr>
              <a:t>POWERPOINT DESIGN</a:t>
            </a:r>
            <a:endParaRPr lang="zh-CN" altLang="en-US" sz="2400" b="1" dirty="0">
              <a:solidFill>
                <a:schemeClr val="accent3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58448" y="3420842"/>
            <a:ext cx="82555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3"/>
              </a:buClr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58448" y="4202748"/>
            <a:ext cx="82555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3"/>
              </a:buClr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58448" y="4984654"/>
            <a:ext cx="82555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58448" y="5766560"/>
            <a:ext cx="82555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3"/>
              </a:buClr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4107261" y="2300775"/>
            <a:ext cx="594486" cy="470766"/>
          </a:xfrm>
          <a:custGeom>
            <a:avLst/>
            <a:gdLst>
              <a:gd name="T0" fmla="*/ 1738314 w 2900"/>
              <a:gd name="T1" fmla="*/ 976281 h 2292"/>
              <a:gd name="T2" fmla="*/ 279993 w 2900"/>
              <a:gd name="T3" fmla="*/ 150388 h 2292"/>
              <a:gd name="T4" fmla="*/ 398571 w 2900"/>
              <a:gd name="T5" fmla="*/ 12429 h 2292"/>
              <a:gd name="T6" fmla="*/ 1766872 w 2900"/>
              <a:gd name="T7" fmla="*/ 927809 h 2292"/>
              <a:gd name="T8" fmla="*/ 1738314 w 2900"/>
              <a:gd name="T9" fmla="*/ 976281 h 2292"/>
              <a:gd name="T10" fmla="*/ 1500538 w 2900"/>
              <a:gd name="T11" fmla="*/ 663076 h 2292"/>
              <a:gd name="T12" fmla="*/ 1529717 w 2900"/>
              <a:gd name="T13" fmla="*/ 597825 h 2292"/>
              <a:gd name="T14" fmla="*/ 1134871 w 2900"/>
              <a:gd name="T15" fmla="*/ 392128 h 2292"/>
              <a:gd name="T16" fmla="*/ 1006981 w 2900"/>
              <a:gd name="T17" fmla="*/ 297669 h 2292"/>
              <a:gd name="T18" fmla="*/ 1630291 w 2900"/>
              <a:gd name="T19" fmla="*/ 709062 h 2292"/>
              <a:gd name="T20" fmla="*/ 1625945 w 2900"/>
              <a:gd name="T21" fmla="*/ 756292 h 2292"/>
              <a:gd name="T22" fmla="*/ 1500538 w 2900"/>
              <a:gd name="T23" fmla="*/ 663076 h 2292"/>
              <a:gd name="T24" fmla="*/ 1568208 w 2900"/>
              <a:gd name="T25" fmla="*/ 986846 h 2292"/>
              <a:gd name="T26" fmla="*/ 48424 w 2900"/>
              <a:gd name="T27" fmla="*/ 280269 h 2292"/>
              <a:gd name="T28" fmla="*/ 155207 w 2900"/>
              <a:gd name="T29" fmla="*/ 133609 h 2292"/>
              <a:gd name="T30" fmla="*/ 1593041 w 2900"/>
              <a:gd name="T31" fmla="*/ 935888 h 2292"/>
              <a:gd name="T32" fmla="*/ 1568208 w 2900"/>
              <a:gd name="T33" fmla="*/ 986846 h 2292"/>
              <a:gd name="T34" fmla="*/ 181281 w 2900"/>
              <a:gd name="T35" fmla="*/ 429415 h 2292"/>
              <a:gd name="T36" fmla="*/ 260747 w 2900"/>
              <a:gd name="T37" fmla="*/ 467322 h 2292"/>
              <a:gd name="T38" fmla="*/ 134719 w 2900"/>
              <a:gd name="T39" fmla="*/ 597825 h 2292"/>
              <a:gd name="T40" fmla="*/ 831908 w 2900"/>
              <a:gd name="T41" fmla="*/ 826514 h 2292"/>
              <a:gd name="T42" fmla="*/ 1006360 w 2900"/>
              <a:gd name="T43" fmla="*/ 819057 h 2292"/>
              <a:gd name="T44" fmla="*/ 1460184 w 2900"/>
              <a:gd name="T45" fmla="*/ 1033454 h 2292"/>
              <a:gd name="T46" fmla="*/ 835012 w 2900"/>
              <a:gd name="T47" fmla="*/ 1252200 h 2292"/>
              <a:gd name="T48" fmla="*/ 39733 w 2900"/>
              <a:gd name="T49" fmla="*/ 709062 h 2292"/>
              <a:gd name="T50" fmla="*/ 181281 w 2900"/>
              <a:gd name="T51" fmla="*/ 429415 h 2292"/>
              <a:gd name="T52" fmla="*/ 1294423 w 2900"/>
              <a:gd name="T53" fmla="*/ 1209321 h 2292"/>
              <a:gd name="T54" fmla="*/ 1294423 w 2900"/>
              <a:gd name="T55" fmla="*/ 1313101 h 2292"/>
              <a:gd name="T56" fmla="*/ 835012 w 2900"/>
              <a:gd name="T57" fmla="*/ 1424339 h 2292"/>
              <a:gd name="T58" fmla="*/ 398571 w 2900"/>
              <a:gd name="T59" fmla="*/ 1327394 h 2292"/>
              <a:gd name="T60" fmla="*/ 398571 w 2900"/>
              <a:gd name="T61" fmla="*/ 1224236 h 2292"/>
              <a:gd name="T62" fmla="*/ 835012 w 2900"/>
              <a:gd name="T63" fmla="*/ 1321180 h 2292"/>
              <a:gd name="T64" fmla="*/ 1294423 w 2900"/>
              <a:gd name="T65" fmla="*/ 1209321 h 229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900" h="2292">
                <a:moveTo>
                  <a:pt x="2800" y="1571"/>
                </a:moveTo>
                <a:cubicBezTo>
                  <a:pt x="2726" y="1545"/>
                  <a:pt x="451" y="242"/>
                  <a:pt x="451" y="242"/>
                </a:cubicBezTo>
                <a:cubicBezTo>
                  <a:pt x="451" y="242"/>
                  <a:pt x="393" y="0"/>
                  <a:pt x="642" y="20"/>
                </a:cubicBezTo>
                <a:cubicBezTo>
                  <a:pt x="675" y="44"/>
                  <a:pt x="2846" y="1493"/>
                  <a:pt x="2846" y="1493"/>
                </a:cubicBezTo>
                <a:cubicBezTo>
                  <a:pt x="2846" y="1493"/>
                  <a:pt x="2900" y="1583"/>
                  <a:pt x="2800" y="1571"/>
                </a:cubicBezTo>
                <a:close/>
                <a:moveTo>
                  <a:pt x="2417" y="1067"/>
                </a:moveTo>
                <a:cubicBezTo>
                  <a:pt x="2447" y="1034"/>
                  <a:pt x="2464" y="999"/>
                  <a:pt x="2464" y="962"/>
                </a:cubicBezTo>
                <a:cubicBezTo>
                  <a:pt x="2464" y="816"/>
                  <a:pt x="2204" y="691"/>
                  <a:pt x="1828" y="631"/>
                </a:cubicBezTo>
                <a:cubicBezTo>
                  <a:pt x="1622" y="479"/>
                  <a:pt x="1622" y="479"/>
                  <a:pt x="1622" y="479"/>
                </a:cubicBezTo>
                <a:cubicBezTo>
                  <a:pt x="2196" y="516"/>
                  <a:pt x="2626" y="685"/>
                  <a:pt x="2626" y="1141"/>
                </a:cubicBezTo>
                <a:cubicBezTo>
                  <a:pt x="2626" y="1167"/>
                  <a:pt x="2623" y="1192"/>
                  <a:pt x="2619" y="1217"/>
                </a:cubicBezTo>
                <a:lnTo>
                  <a:pt x="2417" y="1067"/>
                </a:lnTo>
                <a:close/>
                <a:moveTo>
                  <a:pt x="2526" y="1588"/>
                </a:moveTo>
                <a:cubicBezTo>
                  <a:pt x="2450" y="1567"/>
                  <a:pt x="78" y="451"/>
                  <a:pt x="78" y="451"/>
                </a:cubicBezTo>
                <a:cubicBezTo>
                  <a:pt x="78" y="451"/>
                  <a:pt x="0" y="215"/>
                  <a:pt x="250" y="215"/>
                </a:cubicBezTo>
                <a:cubicBezTo>
                  <a:pt x="285" y="236"/>
                  <a:pt x="2566" y="1506"/>
                  <a:pt x="2566" y="1506"/>
                </a:cubicBezTo>
                <a:cubicBezTo>
                  <a:pt x="2566" y="1506"/>
                  <a:pt x="2627" y="1591"/>
                  <a:pt x="2526" y="1588"/>
                </a:cubicBezTo>
                <a:close/>
                <a:moveTo>
                  <a:pt x="292" y="691"/>
                </a:moveTo>
                <a:cubicBezTo>
                  <a:pt x="420" y="752"/>
                  <a:pt x="420" y="752"/>
                  <a:pt x="420" y="752"/>
                </a:cubicBezTo>
                <a:cubicBezTo>
                  <a:pt x="292" y="811"/>
                  <a:pt x="217" y="884"/>
                  <a:pt x="217" y="962"/>
                </a:cubicBezTo>
                <a:cubicBezTo>
                  <a:pt x="217" y="1165"/>
                  <a:pt x="720" y="1330"/>
                  <a:pt x="1340" y="1330"/>
                </a:cubicBezTo>
                <a:cubicBezTo>
                  <a:pt x="1437" y="1330"/>
                  <a:pt x="1531" y="1325"/>
                  <a:pt x="1621" y="1318"/>
                </a:cubicBezTo>
                <a:cubicBezTo>
                  <a:pt x="2352" y="1663"/>
                  <a:pt x="2352" y="1663"/>
                  <a:pt x="2352" y="1663"/>
                </a:cubicBezTo>
                <a:cubicBezTo>
                  <a:pt x="2093" y="1884"/>
                  <a:pt x="1692" y="2015"/>
                  <a:pt x="1345" y="2015"/>
                </a:cubicBezTo>
                <a:cubicBezTo>
                  <a:pt x="753" y="2015"/>
                  <a:pt x="64" y="1667"/>
                  <a:pt x="64" y="1141"/>
                </a:cubicBezTo>
                <a:cubicBezTo>
                  <a:pt x="64" y="939"/>
                  <a:pt x="148" y="794"/>
                  <a:pt x="292" y="691"/>
                </a:cubicBezTo>
                <a:close/>
                <a:moveTo>
                  <a:pt x="2085" y="1946"/>
                </a:moveTo>
                <a:cubicBezTo>
                  <a:pt x="2085" y="2113"/>
                  <a:pt x="2085" y="2113"/>
                  <a:pt x="2085" y="2113"/>
                </a:cubicBezTo>
                <a:cubicBezTo>
                  <a:pt x="1856" y="2227"/>
                  <a:pt x="1588" y="2292"/>
                  <a:pt x="1345" y="2292"/>
                </a:cubicBezTo>
                <a:cubicBezTo>
                  <a:pt x="1109" y="2292"/>
                  <a:pt x="859" y="2236"/>
                  <a:pt x="642" y="2136"/>
                </a:cubicBezTo>
                <a:cubicBezTo>
                  <a:pt x="642" y="1970"/>
                  <a:pt x="642" y="1970"/>
                  <a:pt x="642" y="1970"/>
                </a:cubicBezTo>
                <a:cubicBezTo>
                  <a:pt x="859" y="2070"/>
                  <a:pt x="1109" y="2126"/>
                  <a:pt x="1345" y="2126"/>
                </a:cubicBezTo>
                <a:cubicBezTo>
                  <a:pt x="1588" y="2126"/>
                  <a:pt x="1856" y="2060"/>
                  <a:pt x="2085" y="19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6291963" y="2300775"/>
            <a:ext cx="474626" cy="467092"/>
          </a:xfrm>
          <a:custGeom>
            <a:avLst/>
            <a:gdLst>
              <a:gd name="T0" fmla="*/ 1707225 w 3884"/>
              <a:gd name="T1" fmla="*/ 446879 h 3822"/>
              <a:gd name="T2" fmla="*/ 1210772 w 3884"/>
              <a:gd name="T3" fmla="*/ 867334 h 3822"/>
              <a:gd name="T4" fmla="*/ 1061975 w 3884"/>
              <a:gd name="T5" fmla="*/ 867334 h 3822"/>
              <a:gd name="T6" fmla="*/ 1629350 w 3884"/>
              <a:gd name="T7" fmla="*/ 253571 h 3822"/>
              <a:gd name="T8" fmla="*/ 1692392 w 3884"/>
              <a:gd name="T9" fmla="*/ 233174 h 3822"/>
              <a:gd name="T10" fmla="*/ 1800397 w 3884"/>
              <a:gd name="T11" fmla="*/ 340722 h 3822"/>
              <a:gd name="T12" fmla="*/ 1707225 w 3884"/>
              <a:gd name="T13" fmla="*/ 446879 h 3822"/>
              <a:gd name="T14" fmla="*/ 929402 w 3884"/>
              <a:gd name="T15" fmla="*/ 714820 h 3822"/>
              <a:gd name="T16" fmla="*/ 926620 w 3884"/>
              <a:gd name="T17" fmla="*/ 0 h 3822"/>
              <a:gd name="T18" fmla="*/ 958605 w 3884"/>
              <a:gd name="T19" fmla="*/ 322179 h 3822"/>
              <a:gd name="T20" fmla="*/ 929402 w 3884"/>
              <a:gd name="T21" fmla="*/ 714820 h 3822"/>
              <a:gd name="T22" fmla="*/ 730079 w 3884"/>
              <a:gd name="T23" fmla="*/ 855745 h 3822"/>
              <a:gd name="T24" fmla="*/ 728224 w 3884"/>
              <a:gd name="T25" fmla="*/ 376880 h 3822"/>
              <a:gd name="T26" fmla="*/ 750011 w 3884"/>
              <a:gd name="T27" fmla="*/ 592902 h 3822"/>
              <a:gd name="T28" fmla="*/ 730079 w 3884"/>
              <a:gd name="T29" fmla="*/ 855745 h 3822"/>
              <a:gd name="T30" fmla="*/ 1697491 w 3884"/>
              <a:gd name="T31" fmla="*/ 1049516 h 3822"/>
              <a:gd name="T32" fmla="*/ 1697491 w 3884"/>
              <a:gd name="T33" fmla="*/ 1157527 h 3822"/>
              <a:gd name="T34" fmla="*/ 0 w 3884"/>
              <a:gd name="T35" fmla="*/ 1157527 h 3822"/>
              <a:gd name="T36" fmla="*/ 0 w 3884"/>
              <a:gd name="T37" fmla="*/ 1049516 h 3822"/>
              <a:gd name="T38" fmla="*/ 108469 w 3884"/>
              <a:gd name="T39" fmla="*/ 941041 h 3822"/>
              <a:gd name="T40" fmla="*/ 1589022 w 3884"/>
              <a:gd name="T41" fmla="*/ 941041 h 3822"/>
              <a:gd name="T42" fmla="*/ 1697491 w 3884"/>
              <a:gd name="T43" fmla="*/ 1049516 h 3822"/>
              <a:gd name="T44" fmla="*/ 1557037 w 3884"/>
              <a:gd name="T45" fmla="*/ 1229843 h 3822"/>
              <a:gd name="T46" fmla="*/ 1557501 w 3884"/>
              <a:gd name="T47" fmla="*/ 1239115 h 3822"/>
              <a:gd name="T48" fmla="*/ 857553 w 3884"/>
              <a:gd name="T49" fmla="*/ 1645199 h 3822"/>
              <a:gd name="T50" fmla="*/ 158068 w 3884"/>
              <a:gd name="T51" fmla="*/ 1239115 h 3822"/>
              <a:gd name="T52" fmla="*/ 158995 w 3884"/>
              <a:gd name="T53" fmla="*/ 1229843 h 3822"/>
              <a:gd name="T54" fmla="*/ 1557037 w 3884"/>
              <a:gd name="T55" fmla="*/ 1229843 h 3822"/>
              <a:gd name="T56" fmla="*/ 1227923 w 3884"/>
              <a:gd name="T57" fmla="*/ 1771753 h 3822"/>
              <a:gd name="T58" fmla="*/ 469568 w 3884"/>
              <a:gd name="T59" fmla="*/ 1771753 h 3822"/>
              <a:gd name="T60" fmla="*/ 469568 w 3884"/>
              <a:gd name="T61" fmla="*/ 1699437 h 3822"/>
              <a:gd name="T62" fmla="*/ 1227923 w 3884"/>
              <a:gd name="T63" fmla="*/ 1699437 h 3822"/>
              <a:gd name="T64" fmla="*/ 1227923 w 3884"/>
              <a:gd name="T65" fmla="*/ 1771753 h 382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884" h="3822">
                <a:moveTo>
                  <a:pt x="3683" y="964"/>
                </a:moveTo>
                <a:cubicBezTo>
                  <a:pt x="2943" y="1423"/>
                  <a:pt x="2612" y="1871"/>
                  <a:pt x="2612" y="1871"/>
                </a:cubicBezTo>
                <a:cubicBezTo>
                  <a:pt x="2291" y="1871"/>
                  <a:pt x="2291" y="1871"/>
                  <a:pt x="2291" y="1871"/>
                </a:cubicBezTo>
                <a:cubicBezTo>
                  <a:pt x="2291" y="1871"/>
                  <a:pt x="2790" y="1130"/>
                  <a:pt x="3515" y="547"/>
                </a:cubicBezTo>
                <a:cubicBezTo>
                  <a:pt x="3554" y="519"/>
                  <a:pt x="3600" y="503"/>
                  <a:pt x="3651" y="503"/>
                </a:cubicBezTo>
                <a:cubicBezTo>
                  <a:pt x="3780" y="503"/>
                  <a:pt x="3884" y="607"/>
                  <a:pt x="3884" y="735"/>
                </a:cubicBezTo>
                <a:cubicBezTo>
                  <a:pt x="3884" y="853"/>
                  <a:pt x="3796" y="949"/>
                  <a:pt x="3683" y="964"/>
                </a:cubicBezTo>
                <a:close/>
                <a:moveTo>
                  <a:pt x="2005" y="1542"/>
                </a:moveTo>
                <a:cubicBezTo>
                  <a:pt x="2205" y="922"/>
                  <a:pt x="1039" y="419"/>
                  <a:pt x="1999" y="0"/>
                </a:cubicBezTo>
                <a:cubicBezTo>
                  <a:pt x="1816" y="358"/>
                  <a:pt x="1964" y="573"/>
                  <a:pt x="2068" y="695"/>
                </a:cubicBezTo>
                <a:cubicBezTo>
                  <a:pt x="2627" y="1157"/>
                  <a:pt x="2092" y="1542"/>
                  <a:pt x="2005" y="1542"/>
                </a:cubicBezTo>
                <a:close/>
                <a:moveTo>
                  <a:pt x="1575" y="1846"/>
                </a:moveTo>
                <a:cubicBezTo>
                  <a:pt x="1709" y="1431"/>
                  <a:pt x="927" y="1094"/>
                  <a:pt x="1571" y="813"/>
                </a:cubicBezTo>
                <a:cubicBezTo>
                  <a:pt x="1448" y="1052"/>
                  <a:pt x="1547" y="1197"/>
                  <a:pt x="1618" y="1279"/>
                </a:cubicBezTo>
                <a:cubicBezTo>
                  <a:pt x="1992" y="1589"/>
                  <a:pt x="1633" y="1846"/>
                  <a:pt x="1575" y="1846"/>
                </a:cubicBezTo>
                <a:close/>
                <a:moveTo>
                  <a:pt x="3662" y="2264"/>
                </a:moveTo>
                <a:cubicBezTo>
                  <a:pt x="3662" y="2497"/>
                  <a:pt x="3662" y="2497"/>
                  <a:pt x="3662" y="2497"/>
                </a:cubicBezTo>
                <a:cubicBezTo>
                  <a:pt x="0" y="2497"/>
                  <a:pt x="0" y="2497"/>
                  <a:pt x="0" y="2497"/>
                </a:cubicBezTo>
                <a:cubicBezTo>
                  <a:pt x="0" y="2264"/>
                  <a:pt x="0" y="2264"/>
                  <a:pt x="0" y="2264"/>
                </a:cubicBezTo>
                <a:cubicBezTo>
                  <a:pt x="0" y="2134"/>
                  <a:pt x="104" y="2030"/>
                  <a:pt x="234" y="2030"/>
                </a:cubicBezTo>
                <a:cubicBezTo>
                  <a:pt x="3428" y="2030"/>
                  <a:pt x="3428" y="2030"/>
                  <a:pt x="3428" y="2030"/>
                </a:cubicBezTo>
                <a:cubicBezTo>
                  <a:pt x="3558" y="2030"/>
                  <a:pt x="3662" y="2134"/>
                  <a:pt x="3662" y="2264"/>
                </a:cubicBezTo>
                <a:close/>
                <a:moveTo>
                  <a:pt x="3359" y="2653"/>
                </a:moveTo>
                <a:cubicBezTo>
                  <a:pt x="3359" y="2660"/>
                  <a:pt x="3360" y="2666"/>
                  <a:pt x="3360" y="2673"/>
                </a:cubicBezTo>
                <a:cubicBezTo>
                  <a:pt x="3360" y="3157"/>
                  <a:pt x="2685" y="3549"/>
                  <a:pt x="1850" y="3549"/>
                </a:cubicBezTo>
                <a:cubicBezTo>
                  <a:pt x="1017" y="3549"/>
                  <a:pt x="341" y="3157"/>
                  <a:pt x="341" y="2673"/>
                </a:cubicBezTo>
                <a:cubicBezTo>
                  <a:pt x="341" y="2666"/>
                  <a:pt x="343" y="2660"/>
                  <a:pt x="343" y="2653"/>
                </a:cubicBezTo>
                <a:lnTo>
                  <a:pt x="3359" y="2653"/>
                </a:lnTo>
                <a:close/>
                <a:moveTo>
                  <a:pt x="2649" y="3822"/>
                </a:moveTo>
                <a:cubicBezTo>
                  <a:pt x="1013" y="3822"/>
                  <a:pt x="1013" y="3822"/>
                  <a:pt x="1013" y="3822"/>
                </a:cubicBezTo>
                <a:cubicBezTo>
                  <a:pt x="1013" y="3666"/>
                  <a:pt x="1013" y="3666"/>
                  <a:pt x="1013" y="3666"/>
                </a:cubicBezTo>
                <a:cubicBezTo>
                  <a:pt x="2649" y="3666"/>
                  <a:pt x="2649" y="3666"/>
                  <a:pt x="2649" y="3666"/>
                </a:cubicBezTo>
                <a:lnTo>
                  <a:pt x="2649" y="38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8475502" y="2306742"/>
            <a:ext cx="496859" cy="549016"/>
          </a:xfrm>
          <a:custGeom>
            <a:avLst/>
            <a:gdLst>
              <a:gd name="T0" fmla="*/ 2147483646 w 5875"/>
              <a:gd name="T1" fmla="*/ 2147483646 h 6492"/>
              <a:gd name="T2" fmla="*/ 2147483646 w 5875"/>
              <a:gd name="T3" fmla="*/ 2147483646 h 6492"/>
              <a:gd name="T4" fmla="*/ 2147483646 w 5875"/>
              <a:gd name="T5" fmla="*/ 2147483646 h 6492"/>
              <a:gd name="T6" fmla="*/ 2147483646 w 5875"/>
              <a:gd name="T7" fmla="*/ 2147483646 h 6492"/>
              <a:gd name="T8" fmla="*/ 2147483646 w 5875"/>
              <a:gd name="T9" fmla="*/ 2147483646 h 6492"/>
              <a:gd name="T10" fmla="*/ 2147483646 w 5875"/>
              <a:gd name="T11" fmla="*/ 2147483646 h 6492"/>
              <a:gd name="T12" fmla="*/ 2147483646 w 5875"/>
              <a:gd name="T13" fmla="*/ 2147483646 h 6492"/>
              <a:gd name="T14" fmla="*/ 2147483646 w 5875"/>
              <a:gd name="T15" fmla="*/ 2147483646 h 6492"/>
              <a:gd name="T16" fmla="*/ 2147483646 w 5875"/>
              <a:gd name="T17" fmla="*/ 2147483646 h 6492"/>
              <a:gd name="T18" fmla="*/ 2147483646 w 5875"/>
              <a:gd name="T19" fmla="*/ 2147483646 h 6492"/>
              <a:gd name="T20" fmla="*/ 2147483646 w 5875"/>
              <a:gd name="T21" fmla="*/ 2147483646 h 6492"/>
              <a:gd name="T22" fmla="*/ 2147483646 w 5875"/>
              <a:gd name="T23" fmla="*/ 2147483646 h 6492"/>
              <a:gd name="T24" fmla="*/ 2147483646 w 5875"/>
              <a:gd name="T25" fmla="*/ 2147483646 h 6492"/>
              <a:gd name="T26" fmla="*/ 2147483646 w 5875"/>
              <a:gd name="T27" fmla="*/ 2147483646 h 6492"/>
              <a:gd name="T28" fmla="*/ 2147483646 w 5875"/>
              <a:gd name="T29" fmla="*/ 2147483646 h 6492"/>
              <a:gd name="T30" fmla="*/ 2147483646 w 5875"/>
              <a:gd name="T31" fmla="*/ 2147483646 h 6492"/>
              <a:gd name="T32" fmla="*/ 2147483646 w 5875"/>
              <a:gd name="T33" fmla="*/ 2147483646 h 6492"/>
              <a:gd name="T34" fmla="*/ 2147483646 w 5875"/>
              <a:gd name="T35" fmla="*/ 2147483646 h 6492"/>
              <a:gd name="T36" fmla="*/ 2147483646 w 5875"/>
              <a:gd name="T37" fmla="*/ 2147483646 h 6492"/>
              <a:gd name="T38" fmla="*/ 2147483646 w 5875"/>
              <a:gd name="T39" fmla="*/ 2147483646 h 6492"/>
              <a:gd name="T40" fmla="*/ 2147483646 w 5875"/>
              <a:gd name="T41" fmla="*/ 2147483646 h 6492"/>
              <a:gd name="T42" fmla="*/ 2147483646 w 5875"/>
              <a:gd name="T43" fmla="*/ 2147483646 h 6492"/>
              <a:gd name="T44" fmla="*/ 2147483646 w 5875"/>
              <a:gd name="T45" fmla="*/ 2147483646 h 6492"/>
              <a:gd name="T46" fmla="*/ 2147483646 w 5875"/>
              <a:gd name="T47" fmla="*/ 2147483646 h 6492"/>
              <a:gd name="T48" fmla="*/ 2147483646 w 5875"/>
              <a:gd name="T49" fmla="*/ 2147483646 h 6492"/>
              <a:gd name="T50" fmla="*/ 2147483646 w 5875"/>
              <a:gd name="T51" fmla="*/ 2147483646 h 6492"/>
              <a:gd name="T52" fmla="*/ 2147483646 w 5875"/>
              <a:gd name="T53" fmla="*/ 2147483646 h 6492"/>
              <a:gd name="T54" fmla="*/ 2147483646 w 5875"/>
              <a:gd name="T55" fmla="*/ 2147483646 h 6492"/>
              <a:gd name="T56" fmla="*/ 2147483646 w 5875"/>
              <a:gd name="T57" fmla="*/ 2147483646 h 6492"/>
              <a:gd name="T58" fmla="*/ 2147483646 w 5875"/>
              <a:gd name="T59" fmla="*/ 2147483646 h 6492"/>
              <a:gd name="T60" fmla="*/ 2147483646 w 5875"/>
              <a:gd name="T61" fmla="*/ 2147483646 h 6492"/>
              <a:gd name="T62" fmla="*/ 2147483646 w 5875"/>
              <a:gd name="T63" fmla="*/ 2147483646 h 6492"/>
              <a:gd name="T64" fmla="*/ 2147483646 w 5875"/>
              <a:gd name="T65" fmla="*/ 2147483646 h 6492"/>
              <a:gd name="T66" fmla="*/ 2147483646 w 5875"/>
              <a:gd name="T67" fmla="*/ 2147483646 h 6492"/>
              <a:gd name="T68" fmla="*/ 2147483646 w 5875"/>
              <a:gd name="T69" fmla="*/ 2147483646 h 6492"/>
              <a:gd name="T70" fmla="*/ 2147483646 w 5875"/>
              <a:gd name="T71" fmla="*/ 2147483646 h 6492"/>
              <a:gd name="T72" fmla="*/ 2147483646 w 5875"/>
              <a:gd name="T73" fmla="*/ 2147483646 h 6492"/>
              <a:gd name="T74" fmla="*/ 2147483646 w 5875"/>
              <a:gd name="T75" fmla="*/ 2147483646 h 6492"/>
              <a:gd name="T76" fmla="*/ 2147483646 w 5875"/>
              <a:gd name="T77" fmla="*/ 2147483646 h 6492"/>
              <a:gd name="T78" fmla="*/ 2147483646 w 5875"/>
              <a:gd name="T79" fmla="*/ 2147483646 h 6492"/>
              <a:gd name="T80" fmla="*/ 2147483646 w 5875"/>
              <a:gd name="T81" fmla="*/ 2147483646 h 6492"/>
              <a:gd name="T82" fmla="*/ 2147483646 w 5875"/>
              <a:gd name="T83" fmla="*/ 2147483646 h 6492"/>
              <a:gd name="T84" fmla="*/ 2147483646 w 5875"/>
              <a:gd name="T85" fmla="*/ 2147483646 h 6492"/>
              <a:gd name="T86" fmla="*/ 2147483646 w 5875"/>
              <a:gd name="T87" fmla="*/ 2147483646 h 6492"/>
              <a:gd name="T88" fmla="*/ 2147483646 w 5875"/>
              <a:gd name="T89" fmla="*/ 2147483646 h 6492"/>
              <a:gd name="T90" fmla="*/ 2147483646 w 5875"/>
              <a:gd name="T91" fmla="*/ 2147483646 h 6492"/>
              <a:gd name="T92" fmla="*/ 2147483646 w 5875"/>
              <a:gd name="T93" fmla="*/ 2147483646 h 6492"/>
              <a:gd name="T94" fmla="*/ 2147483646 w 5875"/>
              <a:gd name="T95" fmla="*/ 2147483646 h 6492"/>
              <a:gd name="T96" fmla="*/ 2147483646 w 5875"/>
              <a:gd name="T97" fmla="*/ 2147483646 h 6492"/>
              <a:gd name="T98" fmla="*/ 2147483646 w 5875"/>
              <a:gd name="T99" fmla="*/ 2147483646 h 6492"/>
              <a:gd name="T100" fmla="*/ 2147483646 w 5875"/>
              <a:gd name="T101" fmla="*/ 2147483646 h 6492"/>
              <a:gd name="T102" fmla="*/ 2147483646 w 5875"/>
              <a:gd name="T103" fmla="*/ 2147483646 h 6492"/>
              <a:gd name="T104" fmla="*/ 2147483646 w 5875"/>
              <a:gd name="T105" fmla="*/ 2147483646 h 6492"/>
              <a:gd name="T106" fmla="*/ 2147483646 w 5875"/>
              <a:gd name="T107" fmla="*/ 2147483646 h 6492"/>
              <a:gd name="T108" fmla="*/ 2147483646 w 5875"/>
              <a:gd name="T109" fmla="*/ 2147483646 h 6492"/>
              <a:gd name="T110" fmla="*/ 2147483646 w 5875"/>
              <a:gd name="T111" fmla="*/ 2147483646 h 6492"/>
              <a:gd name="T112" fmla="*/ 2147483646 w 5875"/>
              <a:gd name="T113" fmla="*/ 0 h 649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875" h="6492">
                <a:moveTo>
                  <a:pt x="4359" y="5798"/>
                </a:moveTo>
                <a:lnTo>
                  <a:pt x="4257" y="5369"/>
                </a:lnTo>
                <a:lnTo>
                  <a:pt x="4271" y="5361"/>
                </a:lnTo>
                <a:lnTo>
                  <a:pt x="4284" y="5354"/>
                </a:lnTo>
                <a:lnTo>
                  <a:pt x="4298" y="5346"/>
                </a:lnTo>
                <a:lnTo>
                  <a:pt x="4310" y="5336"/>
                </a:lnTo>
                <a:lnTo>
                  <a:pt x="4321" y="5326"/>
                </a:lnTo>
                <a:lnTo>
                  <a:pt x="4332" y="5315"/>
                </a:lnTo>
                <a:lnTo>
                  <a:pt x="4342" y="5303"/>
                </a:lnTo>
                <a:lnTo>
                  <a:pt x="4352" y="5291"/>
                </a:lnTo>
                <a:lnTo>
                  <a:pt x="4361" y="5277"/>
                </a:lnTo>
                <a:lnTo>
                  <a:pt x="4369" y="5264"/>
                </a:lnTo>
                <a:lnTo>
                  <a:pt x="4377" y="5250"/>
                </a:lnTo>
                <a:lnTo>
                  <a:pt x="4385" y="5234"/>
                </a:lnTo>
                <a:lnTo>
                  <a:pt x="4398" y="5202"/>
                </a:lnTo>
                <a:lnTo>
                  <a:pt x="4410" y="5168"/>
                </a:lnTo>
                <a:lnTo>
                  <a:pt x="4420" y="5131"/>
                </a:lnTo>
                <a:lnTo>
                  <a:pt x="4430" y="5093"/>
                </a:lnTo>
                <a:lnTo>
                  <a:pt x="4438" y="5052"/>
                </a:lnTo>
                <a:lnTo>
                  <a:pt x="4446" y="5010"/>
                </a:lnTo>
                <a:lnTo>
                  <a:pt x="4460" y="4919"/>
                </a:lnTo>
                <a:lnTo>
                  <a:pt x="4474" y="4825"/>
                </a:lnTo>
                <a:lnTo>
                  <a:pt x="4490" y="4726"/>
                </a:lnTo>
                <a:lnTo>
                  <a:pt x="4499" y="4675"/>
                </a:lnTo>
                <a:lnTo>
                  <a:pt x="4509" y="4624"/>
                </a:lnTo>
                <a:lnTo>
                  <a:pt x="4521" y="4572"/>
                </a:lnTo>
                <a:lnTo>
                  <a:pt x="4533" y="4520"/>
                </a:lnTo>
                <a:lnTo>
                  <a:pt x="4548" y="4468"/>
                </a:lnTo>
                <a:lnTo>
                  <a:pt x="4565" y="4416"/>
                </a:lnTo>
                <a:lnTo>
                  <a:pt x="4584" y="4364"/>
                </a:lnTo>
                <a:lnTo>
                  <a:pt x="4605" y="4312"/>
                </a:lnTo>
                <a:lnTo>
                  <a:pt x="4617" y="4287"/>
                </a:lnTo>
                <a:lnTo>
                  <a:pt x="4629" y="4260"/>
                </a:lnTo>
                <a:lnTo>
                  <a:pt x="4642" y="4235"/>
                </a:lnTo>
                <a:lnTo>
                  <a:pt x="4656" y="4211"/>
                </a:lnTo>
                <a:lnTo>
                  <a:pt x="4671" y="4185"/>
                </a:lnTo>
                <a:lnTo>
                  <a:pt x="4687" y="4160"/>
                </a:lnTo>
                <a:lnTo>
                  <a:pt x="4702" y="4136"/>
                </a:lnTo>
                <a:lnTo>
                  <a:pt x="4720" y="4111"/>
                </a:lnTo>
                <a:lnTo>
                  <a:pt x="4737" y="4087"/>
                </a:lnTo>
                <a:lnTo>
                  <a:pt x="4756" y="4064"/>
                </a:lnTo>
                <a:lnTo>
                  <a:pt x="4776" y="4039"/>
                </a:lnTo>
                <a:lnTo>
                  <a:pt x="4797" y="4016"/>
                </a:lnTo>
                <a:lnTo>
                  <a:pt x="4253" y="4016"/>
                </a:lnTo>
                <a:lnTo>
                  <a:pt x="4218" y="4034"/>
                </a:lnTo>
                <a:lnTo>
                  <a:pt x="4184" y="4053"/>
                </a:lnTo>
                <a:lnTo>
                  <a:pt x="4152" y="4074"/>
                </a:lnTo>
                <a:lnTo>
                  <a:pt x="4121" y="4095"/>
                </a:lnTo>
                <a:lnTo>
                  <a:pt x="4092" y="4117"/>
                </a:lnTo>
                <a:lnTo>
                  <a:pt x="4063" y="4141"/>
                </a:lnTo>
                <a:lnTo>
                  <a:pt x="4037" y="4165"/>
                </a:lnTo>
                <a:lnTo>
                  <a:pt x="4010" y="4191"/>
                </a:lnTo>
                <a:lnTo>
                  <a:pt x="3986" y="4216"/>
                </a:lnTo>
                <a:lnTo>
                  <a:pt x="3960" y="4242"/>
                </a:lnTo>
                <a:lnTo>
                  <a:pt x="3913" y="4295"/>
                </a:lnTo>
                <a:lnTo>
                  <a:pt x="3865" y="4348"/>
                </a:lnTo>
                <a:lnTo>
                  <a:pt x="3818" y="4400"/>
                </a:lnTo>
                <a:lnTo>
                  <a:pt x="3794" y="4424"/>
                </a:lnTo>
                <a:lnTo>
                  <a:pt x="3768" y="4448"/>
                </a:lnTo>
                <a:lnTo>
                  <a:pt x="3743" y="4473"/>
                </a:lnTo>
                <a:lnTo>
                  <a:pt x="3716" y="4495"/>
                </a:lnTo>
                <a:lnTo>
                  <a:pt x="3689" y="4517"/>
                </a:lnTo>
                <a:lnTo>
                  <a:pt x="3660" y="4537"/>
                </a:lnTo>
                <a:lnTo>
                  <a:pt x="3629" y="4556"/>
                </a:lnTo>
                <a:lnTo>
                  <a:pt x="3598" y="4573"/>
                </a:lnTo>
                <a:lnTo>
                  <a:pt x="3565" y="4589"/>
                </a:lnTo>
                <a:lnTo>
                  <a:pt x="3529" y="4602"/>
                </a:lnTo>
                <a:lnTo>
                  <a:pt x="3492" y="4614"/>
                </a:lnTo>
                <a:lnTo>
                  <a:pt x="3453" y="4624"/>
                </a:lnTo>
                <a:lnTo>
                  <a:pt x="3432" y="4629"/>
                </a:lnTo>
                <a:lnTo>
                  <a:pt x="3411" y="4632"/>
                </a:lnTo>
                <a:lnTo>
                  <a:pt x="3389" y="4634"/>
                </a:lnTo>
                <a:lnTo>
                  <a:pt x="3367" y="4637"/>
                </a:lnTo>
                <a:lnTo>
                  <a:pt x="3345" y="4638"/>
                </a:lnTo>
                <a:lnTo>
                  <a:pt x="3320" y="4640"/>
                </a:lnTo>
                <a:lnTo>
                  <a:pt x="3296" y="4640"/>
                </a:lnTo>
                <a:lnTo>
                  <a:pt x="3272" y="4640"/>
                </a:lnTo>
                <a:lnTo>
                  <a:pt x="3231" y="4638"/>
                </a:lnTo>
                <a:lnTo>
                  <a:pt x="3190" y="4636"/>
                </a:lnTo>
                <a:lnTo>
                  <a:pt x="3149" y="4632"/>
                </a:lnTo>
                <a:lnTo>
                  <a:pt x="3106" y="4627"/>
                </a:lnTo>
                <a:lnTo>
                  <a:pt x="3064" y="4622"/>
                </a:lnTo>
                <a:lnTo>
                  <a:pt x="3021" y="4615"/>
                </a:lnTo>
                <a:lnTo>
                  <a:pt x="2977" y="4608"/>
                </a:lnTo>
                <a:lnTo>
                  <a:pt x="2931" y="4599"/>
                </a:lnTo>
                <a:lnTo>
                  <a:pt x="2885" y="4589"/>
                </a:lnTo>
                <a:lnTo>
                  <a:pt x="2839" y="4578"/>
                </a:lnTo>
                <a:lnTo>
                  <a:pt x="2791" y="4566"/>
                </a:lnTo>
                <a:lnTo>
                  <a:pt x="2742" y="4552"/>
                </a:lnTo>
                <a:lnTo>
                  <a:pt x="2693" y="4537"/>
                </a:lnTo>
                <a:lnTo>
                  <a:pt x="2642" y="4521"/>
                </a:lnTo>
                <a:lnTo>
                  <a:pt x="2590" y="4505"/>
                </a:lnTo>
                <a:lnTo>
                  <a:pt x="2537" y="4486"/>
                </a:lnTo>
                <a:lnTo>
                  <a:pt x="2483" y="4466"/>
                </a:lnTo>
                <a:lnTo>
                  <a:pt x="2427" y="4446"/>
                </a:lnTo>
                <a:lnTo>
                  <a:pt x="2371" y="4424"/>
                </a:lnTo>
                <a:lnTo>
                  <a:pt x="2312" y="4401"/>
                </a:lnTo>
                <a:lnTo>
                  <a:pt x="2192" y="4350"/>
                </a:lnTo>
                <a:lnTo>
                  <a:pt x="2065" y="4295"/>
                </a:lnTo>
                <a:lnTo>
                  <a:pt x="1931" y="4233"/>
                </a:lnTo>
                <a:lnTo>
                  <a:pt x="1791" y="4166"/>
                </a:lnTo>
                <a:lnTo>
                  <a:pt x="1644" y="4095"/>
                </a:lnTo>
                <a:lnTo>
                  <a:pt x="1488" y="4016"/>
                </a:lnTo>
                <a:lnTo>
                  <a:pt x="746" y="4016"/>
                </a:lnTo>
                <a:lnTo>
                  <a:pt x="798" y="4059"/>
                </a:lnTo>
                <a:lnTo>
                  <a:pt x="852" y="4101"/>
                </a:lnTo>
                <a:lnTo>
                  <a:pt x="909" y="4143"/>
                </a:lnTo>
                <a:lnTo>
                  <a:pt x="966" y="4185"/>
                </a:lnTo>
                <a:lnTo>
                  <a:pt x="1025" y="4227"/>
                </a:lnTo>
                <a:lnTo>
                  <a:pt x="1086" y="4269"/>
                </a:lnTo>
                <a:lnTo>
                  <a:pt x="1146" y="4310"/>
                </a:lnTo>
                <a:lnTo>
                  <a:pt x="1209" y="4351"/>
                </a:lnTo>
                <a:lnTo>
                  <a:pt x="1336" y="4433"/>
                </a:lnTo>
                <a:lnTo>
                  <a:pt x="1468" y="4515"/>
                </a:lnTo>
                <a:lnTo>
                  <a:pt x="1601" y="4595"/>
                </a:lnTo>
                <a:lnTo>
                  <a:pt x="1733" y="4676"/>
                </a:lnTo>
                <a:lnTo>
                  <a:pt x="1867" y="4758"/>
                </a:lnTo>
                <a:lnTo>
                  <a:pt x="2000" y="4839"/>
                </a:lnTo>
                <a:lnTo>
                  <a:pt x="2130" y="4920"/>
                </a:lnTo>
                <a:lnTo>
                  <a:pt x="2258" y="5002"/>
                </a:lnTo>
                <a:lnTo>
                  <a:pt x="2321" y="5044"/>
                </a:lnTo>
                <a:lnTo>
                  <a:pt x="2382" y="5086"/>
                </a:lnTo>
                <a:lnTo>
                  <a:pt x="2443" y="5127"/>
                </a:lnTo>
                <a:lnTo>
                  <a:pt x="2501" y="5169"/>
                </a:lnTo>
                <a:lnTo>
                  <a:pt x="2559" y="5212"/>
                </a:lnTo>
                <a:lnTo>
                  <a:pt x="2614" y="5254"/>
                </a:lnTo>
                <a:lnTo>
                  <a:pt x="2668" y="5297"/>
                </a:lnTo>
                <a:lnTo>
                  <a:pt x="2721" y="5340"/>
                </a:lnTo>
                <a:lnTo>
                  <a:pt x="3052" y="5798"/>
                </a:lnTo>
                <a:lnTo>
                  <a:pt x="2687" y="5798"/>
                </a:lnTo>
                <a:lnTo>
                  <a:pt x="2687" y="6492"/>
                </a:lnTo>
                <a:lnTo>
                  <a:pt x="4845" y="6492"/>
                </a:lnTo>
                <a:lnTo>
                  <a:pt x="4845" y="5798"/>
                </a:lnTo>
                <a:lnTo>
                  <a:pt x="4359" y="5798"/>
                </a:lnTo>
                <a:close/>
                <a:moveTo>
                  <a:pt x="2572" y="0"/>
                </a:moveTo>
                <a:lnTo>
                  <a:pt x="3265" y="0"/>
                </a:lnTo>
                <a:lnTo>
                  <a:pt x="3265" y="745"/>
                </a:lnTo>
                <a:lnTo>
                  <a:pt x="3319" y="754"/>
                </a:lnTo>
                <a:lnTo>
                  <a:pt x="3372" y="763"/>
                </a:lnTo>
                <a:lnTo>
                  <a:pt x="3424" y="774"/>
                </a:lnTo>
                <a:lnTo>
                  <a:pt x="3477" y="785"/>
                </a:lnTo>
                <a:lnTo>
                  <a:pt x="3529" y="798"/>
                </a:lnTo>
                <a:lnTo>
                  <a:pt x="3580" y="812"/>
                </a:lnTo>
                <a:lnTo>
                  <a:pt x="3631" y="827"/>
                </a:lnTo>
                <a:lnTo>
                  <a:pt x="3682" y="843"/>
                </a:lnTo>
                <a:lnTo>
                  <a:pt x="3732" y="859"/>
                </a:lnTo>
                <a:lnTo>
                  <a:pt x="3781" y="878"/>
                </a:lnTo>
                <a:lnTo>
                  <a:pt x="3831" y="897"/>
                </a:lnTo>
                <a:lnTo>
                  <a:pt x="3880" y="917"/>
                </a:lnTo>
                <a:lnTo>
                  <a:pt x="3927" y="938"/>
                </a:lnTo>
                <a:lnTo>
                  <a:pt x="3975" y="960"/>
                </a:lnTo>
                <a:lnTo>
                  <a:pt x="4022" y="982"/>
                </a:lnTo>
                <a:lnTo>
                  <a:pt x="4069" y="1006"/>
                </a:lnTo>
                <a:lnTo>
                  <a:pt x="4114" y="1031"/>
                </a:lnTo>
                <a:lnTo>
                  <a:pt x="4159" y="1056"/>
                </a:lnTo>
                <a:lnTo>
                  <a:pt x="4205" y="1082"/>
                </a:lnTo>
                <a:lnTo>
                  <a:pt x="4249" y="1110"/>
                </a:lnTo>
                <a:lnTo>
                  <a:pt x="4292" y="1139"/>
                </a:lnTo>
                <a:lnTo>
                  <a:pt x="4335" y="1168"/>
                </a:lnTo>
                <a:lnTo>
                  <a:pt x="4377" y="1197"/>
                </a:lnTo>
                <a:lnTo>
                  <a:pt x="4419" y="1228"/>
                </a:lnTo>
                <a:lnTo>
                  <a:pt x="4460" y="1260"/>
                </a:lnTo>
                <a:lnTo>
                  <a:pt x="4500" y="1292"/>
                </a:lnTo>
                <a:lnTo>
                  <a:pt x="4540" y="1327"/>
                </a:lnTo>
                <a:lnTo>
                  <a:pt x="4578" y="1360"/>
                </a:lnTo>
                <a:lnTo>
                  <a:pt x="4617" y="1395"/>
                </a:lnTo>
                <a:lnTo>
                  <a:pt x="4655" y="1431"/>
                </a:lnTo>
                <a:lnTo>
                  <a:pt x="4691" y="1467"/>
                </a:lnTo>
                <a:lnTo>
                  <a:pt x="4726" y="1505"/>
                </a:lnTo>
                <a:lnTo>
                  <a:pt x="4762" y="1542"/>
                </a:lnTo>
                <a:lnTo>
                  <a:pt x="4796" y="1581"/>
                </a:lnTo>
                <a:lnTo>
                  <a:pt x="4830" y="1621"/>
                </a:lnTo>
                <a:lnTo>
                  <a:pt x="4862" y="1661"/>
                </a:lnTo>
                <a:lnTo>
                  <a:pt x="4894" y="1701"/>
                </a:lnTo>
                <a:lnTo>
                  <a:pt x="4925" y="1742"/>
                </a:lnTo>
                <a:lnTo>
                  <a:pt x="4956" y="1784"/>
                </a:lnTo>
                <a:lnTo>
                  <a:pt x="4986" y="1827"/>
                </a:lnTo>
                <a:lnTo>
                  <a:pt x="5014" y="1871"/>
                </a:lnTo>
                <a:lnTo>
                  <a:pt x="5043" y="1915"/>
                </a:lnTo>
                <a:lnTo>
                  <a:pt x="5069" y="1959"/>
                </a:lnTo>
                <a:lnTo>
                  <a:pt x="5095" y="2004"/>
                </a:lnTo>
                <a:lnTo>
                  <a:pt x="5120" y="2050"/>
                </a:lnTo>
                <a:lnTo>
                  <a:pt x="5144" y="2096"/>
                </a:lnTo>
                <a:lnTo>
                  <a:pt x="5167" y="2143"/>
                </a:lnTo>
                <a:lnTo>
                  <a:pt x="5190" y="2190"/>
                </a:lnTo>
                <a:lnTo>
                  <a:pt x="5211" y="2238"/>
                </a:lnTo>
                <a:lnTo>
                  <a:pt x="5230" y="2286"/>
                </a:lnTo>
                <a:lnTo>
                  <a:pt x="5250" y="2336"/>
                </a:lnTo>
                <a:lnTo>
                  <a:pt x="5269" y="2385"/>
                </a:lnTo>
                <a:lnTo>
                  <a:pt x="5286" y="2434"/>
                </a:lnTo>
                <a:lnTo>
                  <a:pt x="5302" y="2485"/>
                </a:lnTo>
                <a:lnTo>
                  <a:pt x="5318" y="2536"/>
                </a:lnTo>
                <a:lnTo>
                  <a:pt x="5331" y="2587"/>
                </a:lnTo>
                <a:lnTo>
                  <a:pt x="5344" y="2639"/>
                </a:lnTo>
                <a:lnTo>
                  <a:pt x="5356" y="2691"/>
                </a:lnTo>
                <a:lnTo>
                  <a:pt x="5368" y="2744"/>
                </a:lnTo>
                <a:lnTo>
                  <a:pt x="5377" y="2797"/>
                </a:lnTo>
                <a:lnTo>
                  <a:pt x="5386" y="2850"/>
                </a:lnTo>
                <a:lnTo>
                  <a:pt x="5394" y="2904"/>
                </a:lnTo>
                <a:lnTo>
                  <a:pt x="5401" y="2957"/>
                </a:lnTo>
                <a:lnTo>
                  <a:pt x="5406" y="3012"/>
                </a:lnTo>
                <a:lnTo>
                  <a:pt x="1758" y="3012"/>
                </a:lnTo>
                <a:lnTo>
                  <a:pt x="1756" y="2954"/>
                </a:lnTo>
                <a:lnTo>
                  <a:pt x="1755" y="2896"/>
                </a:lnTo>
                <a:lnTo>
                  <a:pt x="1756" y="2839"/>
                </a:lnTo>
                <a:lnTo>
                  <a:pt x="1759" y="2781"/>
                </a:lnTo>
                <a:lnTo>
                  <a:pt x="1763" y="2724"/>
                </a:lnTo>
                <a:lnTo>
                  <a:pt x="1769" y="2666"/>
                </a:lnTo>
                <a:lnTo>
                  <a:pt x="1775" y="2610"/>
                </a:lnTo>
                <a:lnTo>
                  <a:pt x="1783" y="2553"/>
                </a:lnTo>
                <a:lnTo>
                  <a:pt x="1792" y="2496"/>
                </a:lnTo>
                <a:lnTo>
                  <a:pt x="1802" y="2440"/>
                </a:lnTo>
                <a:lnTo>
                  <a:pt x="1814" y="2384"/>
                </a:lnTo>
                <a:lnTo>
                  <a:pt x="1827" y="2327"/>
                </a:lnTo>
                <a:lnTo>
                  <a:pt x="1840" y="2272"/>
                </a:lnTo>
                <a:lnTo>
                  <a:pt x="1856" y="2215"/>
                </a:lnTo>
                <a:lnTo>
                  <a:pt x="1873" y="2160"/>
                </a:lnTo>
                <a:lnTo>
                  <a:pt x="1890" y="2105"/>
                </a:lnTo>
                <a:lnTo>
                  <a:pt x="1909" y="2050"/>
                </a:lnTo>
                <a:lnTo>
                  <a:pt x="1929" y="1994"/>
                </a:lnTo>
                <a:lnTo>
                  <a:pt x="1950" y="1940"/>
                </a:lnTo>
                <a:lnTo>
                  <a:pt x="1972" y="1885"/>
                </a:lnTo>
                <a:lnTo>
                  <a:pt x="1995" y="1831"/>
                </a:lnTo>
                <a:lnTo>
                  <a:pt x="2020" y="1776"/>
                </a:lnTo>
                <a:lnTo>
                  <a:pt x="2045" y="1721"/>
                </a:lnTo>
                <a:lnTo>
                  <a:pt x="2071" y="1667"/>
                </a:lnTo>
                <a:lnTo>
                  <a:pt x="2098" y="1613"/>
                </a:lnTo>
                <a:lnTo>
                  <a:pt x="2127" y="1559"/>
                </a:lnTo>
                <a:lnTo>
                  <a:pt x="2155" y="1505"/>
                </a:lnTo>
                <a:lnTo>
                  <a:pt x="2185" y="1452"/>
                </a:lnTo>
                <a:lnTo>
                  <a:pt x="2216" y="1398"/>
                </a:lnTo>
                <a:lnTo>
                  <a:pt x="2248" y="1344"/>
                </a:lnTo>
                <a:lnTo>
                  <a:pt x="2280" y="1291"/>
                </a:lnTo>
                <a:lnTo>
                  <a:pt x="2315" y="1238"/>
                </a:lnTo>
                <a:lnTo>
                  <a:pt x="2239" y="1275"/>
                </a:lnTo>
                <a:lnTo>
                  <a:pt x="2167" y="1312"/>
                </a:lnTo>
                <a:lnTo>
                  <a:pt x="2096" y="1351"/>
                </a:lnTo>
                <a:lnTo>
                  <a:pt x="2026" y="1391"/>
                </a:lnTo>
                <a:lnTo>
                  <a:pt x="1959" y="1433"/>
                </a:lnTo>
                <a:lnTo>
                  <a:pt x="1894" y="1475"/>
                </a:lnTo>
                <a:lnTo>
                  <a:pt x="1829" y="1519"/>
                </a:lnTo>
                <a:lnTo>
                  <a:pt x="1768" y="1563"/>
                </a:lnTo>
                <a:lnTo>
                  <a:pt x="1708" y="1610"/>
                </a:lnTo>
                <a:lnTo>
                  <a:pt x="1649" y="1656"/>
                </a:lnTo>
                <a:lnTo>
                  <a:pt x="1593" y="1705"/>
                </a:lnTo>
                <a:lnTo>
                  <a:pt x="1539" y="1755"/>
                </a:lnTo>
                <a:lnTo>
                  <a:pt x="1486" y="1805"/>
                </a:lnTo>
                <a:lnTo>
                  <a:pt x="1435" y="1857"/>
                </a:lnTo>
                <a:lnTo>
                  <a:pt x="1386" y="1910"/>
                </a:lnTo>
                <a:lnTo>
                  <a:pt x="1340" y="1966"/>
                </a:lnTo>
                <a:lnTo>
                  <a:pt x="1296" y="2021"/>
                </a:lnTo>
                <a:lnTo>
                  <a:pt x="1252" y="2078"/>
                </a:lnTo>
                <a:lnTo>
                  <a:pt x="1212" y="2136"/>
                </a:lnTo>
                <a:lnTo>
                  <a:pt x="1173" y="2196"/>
                </a:lnTo>
                <a:lnTo>
                  <a:pt x="1136" y="2256"/>
                </a:lnTo>
                <a:lnTo>
                  <a:pt x="1101" y="2319"/>
                </a:lnTo>
                <a:lnTo>
                  <a:pt x="1069" y="2382"/>
                </a:lnTo>
                <a:lnTo>
                  <a:pt x="1038" y="2447"/>
                </a:lnTo>
                <a:lnTo>
                  <a:pt x="1009" y="2513"/>
                </a:lnTo>
                <a:lnTo>
                  <a:pt x="983" y="2580"/>
                </a:lnTo>
                <a:lnTo>
                  <a:pt x="958" y="2649"/>
                </a:lnTo>
                <a:lnTo>
                  <a:pt x="935" y="2718"/>
                </a:lnTo>
                <a:lnTo>
                  <a:pt x="915" y="2790"/>
                </a:lnTo>
                <a:lnTo>
                  <a:pt x="897" y="2863"/>
                </a:lnTo>
                <a:lnTo>
                  <a:pt x="881" y="2937"/>
                </a:lnTo>
                <a:lnTo>
                  <a:pt x="867" y="3012"/>
                </a:lnTo>
                <a:lnTo>
                  <a:pt x="398" y="3012"/>
                </a:lnTo>
                <a:lnTo>
                  <a:pt x="404" y="2957"/>
                </a:lnTo>
                <a:lnTo>
                  <a:pt x="410" y="2903"/>
                </a:lnTo>
                <a:lnTo>
                  <a:pt x="418" y="2849"/>
                </a:lnTo>
                <a:lnTo>
                  <a:pt x="427" y="2795"/>
                </a:lnTo>
                <a:lnTo>
                  <a:pt x="437" y="2742"/>
                </a:lnTo>
                <a:lnTo>
                  <a:pt x="448" y="2689"/>
                </a:lnTo>
                <a:lnTo>
                  <a:pt x="460" y="2636"/>
                </a:lnTo>
                <a:lnTo>
                  <a:pt x="473" y="2584"/>
                </a:lnTo>
                <a:lnTo>
                  <a:pt x="488" y="2532"/>
                </a:lnTo>
                <a:lnTo>
                  <a:pt x="503" y="2481"/>
                </a:lnTo>
                <a:lnTo>
                  <a:pt x="520" y="2430"/>
                </a:lnTo>
                <a:lnTo>
                  <a:pt x="537" y="2379"/>
                </a:lnTo>
                <a:lnTo>
                  <a:pt x="556" y="2329"/>
                </a:lnTo>
                <a:lnTo>
                  <a:pt x="576" y="2280"/>
                </a:lnTo>
                <a:lnTo>
                  <a:pt x="596" y="2231"/>
                </a:lnTo>
                <a:lnTo>
                  <a:pt x="618" y="2182"/>
                </a:lnTo>
                <a:lnTo>
                  <a:pt x="640" y="2135"/>
                </a:lnTo>
                <a:lnTo>
                  <a:pt x="664" y="2087"/>
                </a:lnTo>
                <a:lnTo>
                  <a:pt x="689" y="2041"/>
                </a:lnTo>
                <a:lnTo>
                  <a:pt x="714" y="1996"/>
                </a:lnTo>
                <a:lnTo>
                  <a:pt x="741" y="1950"/>
                </a:lnTo>
                <a:lnTo>
                  <a:pt x="768" y="1905"/>
                </a:lnTo>
                <a:lnTo>
                  <a:pt x="796" y="1861"/>
                </a:lnTo>
                <a:lnTo>
                  <a:pt x="825" y="1818"/>
                </a:lnTo>
                <a:lnTo>
                  <a:pt x="856" y="1774"/>
                </a:lnTo>
                <a:lnTo>
                  <a:pt x="885" y="1731"/>
                </a:lnTo>
                <a:lnTo>
                  <a:pt x="918" y="1690"/>
                </a:lnTo>
                <a:lnTo>
                  <a:pt x="951" y="1650"/>
                </a:lnTo>
                <a:lnTo>
                  <a:pt x="984" y="1609"/>
                </a:lnTo>
                <a:lnTo>
                  <a:pt x="1018" y="1570"/>
                </a:lnTo>
                <a:lnTo>
                  <a:pt x="1052" y="1531"/>
                </a:lnTo>
                <a:lnTo>
                  <a:pt x="1089" y="1493"/>
                </a:lnTo>
                <a:lnTo>
                  <a:pt x="1125" y="1455"/>
                </a:lnTo>
                <a:lnTo>
                  <a:pt x="1162" y="1419"/>
                </a:lnTo>
                <a:lnTo>
                  <a:pt x="1201" y="1383"/>
                </a:lnTo>
                <a:lnTo>
                  <a:pt x="1239" y="1348"/>
                </a:lnTo>
                <a:lnTo>
                  <a:pt x="1279" y="1313"/>
                </a:lnTo>
                <a:lnTo>
                  <a:pt x="1319" y="1280"/>
                </a:lnTo>
                <a:lnTo>
                  <a:pt x="1360" y="1248"/>
                </a:lnTo>
                <a:lnTo>
                  <a:pt x="1402" y="1216"/>
                </a:lnTo>
                <a:lnTo>
                  <a:pt x="1444" y="1185"/>
                </a:lnTo>
                <a:lnTo>
                  <a:pt x="1487" y="1155"/>
                </a:lnTo>
                <a:lnTo>
                  <a:pt x="1530" y="1127"/>
                </a:lnTo>
                <a:lnTo>
                  <a:pt x="1574" y="1098"/>
                </a:lnTo>
                <a:lnTo>
                  <a:pt x="1619" y="1071"/>
                </a:lnTo>
                <a:lnTo>
                  <a:pt x="1665" y="1045"/>
                </a:lnTo>
                <a:lnTo>
                  <a:pt x="1711" y="1019"/>
                </a:lnTo>
                <a:lnTo>
                  <a:pt x="1758" y="995"/>
                </a:lnTo>
                <a:lnTo>
                  <a:pt x="1805" y="971"/>
                </a:lnTo>
                <a:lnTo>
                  <a:pt x="1853" y="949"/>
                </a:lnTo>
                <a:lnTo>
                  <a:pt x="1900" y="927"/>
                </a:lnTo>
                <a:lnTo>
                  <a:pt x="1950" y="907"/>
                </a:lnTo>
                <a:lnTo>
                  <a:pt x="1999" y="887"/>
                </a:lnTo>
                <a:lnTo>
                  <a:pt x="2048" y="868"/>
                </a:lnTo>
                <a:lnTo>
                  <a:pt x="2099" y="850"/>
                </a:lnTo>
                <a:lnTo>
                  <a:pt x="2150" y="834"/>
                </a:lnTo>
                <a:lnTo>
                  <a:pt x="2201" y="818"/>
                </a:lnTo>
                <a:lnTo>
                  <a:pt x="2253" y="804"/>
                </a:lnTo>
                <a:lnTo>
                  <a:pt x="2305" y="791"/>
                </a:lnTo>
                <a:lnTo>
                  <a:pt x="2358" y="778"/>
                </a:lnTo>
                <a:lnTo>
                  <a:pt x="2411" y="767"/>
                </a:lnTo>
                <a:lnTo>
                  <a:pt x="2464" y="757"/>
                </a:lnTo>
                <a:lnTo>
                  <a:pt x="2518" y="749"/>
                </a:lnTo>
                <a:lnTo>
                  <a:pt x="2572" y="741"/>
                </a:lnTo>
                <a:lnTo>
                  <a:pt x="2572" y="0"/>
                </a:lnTo>
                <a:close/>
                <a:moveTo>
                  <a:pt x="0" y="3318"/>
                </a:moveTo>
                <a:lnTo>
                  <a:pt x="5875" y="3318"/>
                </a:lnTo>
                <a:lnTo>
                  <a:pt x="5875" y="3838"/>
                </a:lnTo>
                <a:lnTo>
                  <a:pt x="0" y="3838"/>
                </a:lnTo>
                <a:lnTo>
                  <a:pt x="0" y="33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10619253" y="2300775"/>
            <a:ext cx="528783" cy="467092"/>
          </a:xfrm>
          <a:custGeom>
            <a:avLst/>
            <a:gdLst>
              <a:gd name="T0" fmla="*/ 2147483646 w 6141"/>
              <a:gd name="T1" fmla="*/ 2147483646 h 5423"/>
              <a:gd name="T2" fmla="*/ 2147483646 w 6141"/>
              <a:gd name="T3" fmla="*/ 2147483646 h 5423"/>
              <a:gd name="T4" fmla="*/ 2147483646 w 6141"/>
              <a:gd name="T5" fmla="*/ 2147483646 h 5423"/>
              <a:gd name="T6" fmla="*/ 2147483646 w 6141"/>
              <a:gd name="T7" fmla="*/ 2147483646 h 5423"/>
              <a:gd name="T8" fmla="*/ 2147483646 w 6141"/>
              <a:gd name="T9" fmla="*/ 2147483646 h 5423"/>
              <a:gd name="T10" fmla="*/ 2147483646 w 6141"/>
              <a:gd name="T11" fmla="*/ 2147483646 h 5423"/>
              <a:gd name="T12" fmla="*/ 2147483646 w 6141"/>
              <a:gd name="T13" fmla="*/ 2147483646 h 5423"/>
              <a:gd name="T14" fmla="*/ 2147483646 w 6141"/>
              <a:gd name="T15" fmla="*/ 2147483646 h 5423"/>
              <a:gd name="T16" fmla="*/ 2147483646 w 6141"/>
              <a:gd name="T17" fmla="*/ 2147483646 h 5423"/>
              <a:gd name="T18" fmla="*/ 2147483646 w 6141"/>
              <a:gd name="T19" fmla="*/ 2147483646 h 5423"/>
              <a:gd name="T20" fmla="*/ 2147483646 w 6141"/>
              <a:gd name="T21" fmla="*/ 2147483646 h 5423"/>
              <a:gd name="T22" fmla="*/ 2147483646 w 6141"/>
              <a:gd name="T23" fmla="*/ 2147483646 h 5423"/>
              <a:gd name="T24" fmla="*/ 2147483646 w 6141"/>
              <a:gd name="T25" fmla="*/ 2147483646 h 5423"/>
              <a:gd name="T26" fmla="*/ 2147483646 w 6141"/>
              <a:gd name="T27" fmla="*/ 2147483646 h 5423"/>
              <a:gd name="T28" fmla="*/ 2147483646 w 6141"/>
              <a:gd name="T29" fmla="*/ 2147483646 h 5423"/>
              <a:gd name="T30" fmla="*/ 2147483646 w 6141"/>
              <a:gd name="T31" fmla="*/ 2147483646 h 5423"/>
              <a:gd name="T32" fmla="*/ 2147483646 w 6141"/>
              <a:gd name="T33" fmla="*/ 2147483646 h 5423"/>
              <a:gd name="T34" fmla="*/ 2147483646 w 6141"/>
              <a:gd name="T35" fmla="*/ 2147483646 h 5423"/>
              <a:gd name="T36" fmla="*/ 1283615740 w 6141"/>
              <a:gd name="T37" fmla="*/ 2147483646 h 5423"/>
              <a:gd name="T38" fmla="*/ 507518554 w 6141"/>
              <a:gd name="T39" fmla="*/ 2147483646 h 5423"/>
              <a:gd name="T40" fmla="*/ 59662702 w 6141"/>
              <a:gd name="T41" fmla="*/ 2147483646 h 5423"/>
              <a:gd name="T42" fmla="*/ 29831351 w 6141"/>
              <a:gd name="T43" fmla="*/ 2147483646 h 5423"/>
              <a:gd name="T44" fmla="*/ 328337809 w 6141"/>
              <a:gd name="T45" fmla="*/ 2147483646 h 5423"/>
              <a:gd name="T46" fmla="*/ 1014940943 w 6141"/>
              <a:gd name="T47" fmla="*/ 2147483646 h 5423"/>
              <a:gd name="T48" fmla="*/ 2089640752 w 6141"/>
              <a:gd name="T49" fmla="*/ 2147483646 h 5423"/>
              <a:gd name="T50" fmla="*/ 2147483646 w 6141"/>
              <a:gd name="T51" fmla="*/ 2147483646 h 5423"/>
              <a:gd name="T52" fmla="*/ 2147483646 w 6141"/>
              <a:gd name="T53" fmla="*/ 2147483646 h 5423"/>
              <a:gd name="T54" fmla="*/ 2147483646 w 6141"/>
              <a:gd name="T55" fmla="*/ 2147483646 h 5423"/>
              <a:gd name="T56" fmla="*/ 2147483646 w 6141"/>
              <a:gd name="T57" fmla="*/ 2147483646 h 5423"/>
              <a:gd name="T58" fmla="*/ 2147483646 w 6141"/>
              <a:gd name="T59" fmla="*/ 2147483646 h 5423"/>
              <a:gd name="T60" fmla="*/ 2147483646 w 6141"/>
              <a:gd name="T61" fmla="*/ 2147483646 h 5423"/>
              <a:gd name="T62" fmla="*/ 2147483646 w 6141"/>
              <a:gd name="T63" fmla="*/ 2147483646 h 5423"/>
              <a:gd name="T64" fmla="*/ 2147483646 w 6141"/>
              <a:gd name="T65" fmla="*/ 2147483646 h 5423"/>
              <a:gd name="T66" fmla="*/ 2147483646 w 6141"/>
              <a:gd name="T67" fmla="*/ 2147483646 h 5423"/>
              <a:gd name="T68" fmla="*/ 2147483646 w 6141"/>
              <a:gd name="T69" fmla="*/ 2147483646 h 5423"/>
              <a:gd name="T70" fmla="*/ 2147483646 w 6141"/>
              <a:gd name="T71" fmla="*/ 2147483646 h 5423"/>
              <a:gd name="T72" fmla="*/ 2147483646 w 6141"/>
              <a:gd name="T73" fmla="*/ 2147483646 h 5423"/>
              <a:gd name="T74" fmla="*/ 2147483646 w 6141"/>
              <a:gd name="T75" fmla="*/ 2147483646 h 5423"/>
              <a:gd name="T76" fmla="*/ 2147483646 w 6141"/>
              <a:gd name="T77" fmla="*/ 2147483646 h 5423"/>
              <a:gd name="T78" fmla="*/ 2147483646 w 6141"/>
              <a:gd name="T79" fmla="*/ 2147483646 h 5423"/>
              <a:gd name="T80" fmla="*/ 2147483646 w 6141"/>
              <a:gd name="T81" fmla="*/ 2147483646 h 5423"/>
              <a:gd name="T82" fmla="*/ 2147483646 w 6141"/>
              <a:gd name="T83" fmla="*/ 2147483646 h 5423"/>
              <a:gd name="T84" fmla="*/ 2147483646 w 6141"/>
              <a:gd name="T85" fmla="*/ 2147483646 h 5423"/>
              <a:gd name="T86" fmla="*/ 2147483646 w 6141"/>
              <a:gd name="T87" fmla="*/ 2147483646 h 5423"/>
              <a:gd name="T88" fmla="*/ 2147483646 w 6141"/>
              <a:gd name="T89" fmla="*/ 2147483646 h 5423"/>
              <a:gd name="T90" fmla="*/ 2147483646 w 6141"/>
              <a:gd name="T91" fmla="*/ 2147483646 h 5423"/>
              <a:gd name="T92" fmla="*/ 2147483646 w 6141"/>
              <a:gd name="T93" fmla="*/ 2147483646 h 5423"/>
              <a:gd name="T94" fmla="*/ 2147483646 w 6141"/>
              <a:gd name="T95" fmla="*/ 2147483646 h 5423"/>
              <a:gd name="T96" fmla="*/ 2147483646 w 6141"/>
              <a:gd name="T97" fmla="*/ 2147483646 h 5423"/>
              <a:gd name="T98" fmla="*/ 2147483646 w 6141"/>
              <a:gd name="T99" fmla="*/ 2147483646 h 5423"/>
              <a:gd name="T100" fmla="*/ 2147483646 w 6141"/>
              <a:gd name="T101" fmla="*/ 2147483646 h 5423"/>
              <a:gd name="T102" fmla="*/ 2147483646 w 6141"/>
              <a:gd name="T103" fmla="*/ 2147483646 h 5423"/>
              <a:gd name="T104" fmla="*/ 2147483646 w 6141"/>
              <a:gd name="T105" fmla="*/ 2147483646 h 5423"/>
              <a:gd name="T106" fmla="*/ 2147483646 w 6141"/>
              <a:gd name="T107" fmla="*/ 2147483646 h 5423"/>
              <a:gd name="T108" fmla="*/ 2147483646 w 6141"/>
              <a:gd name="T109" fmla="*/ 2147483646 h 5423"/>
              <a:gd name="T110" fmla="*/ 2147483646 w 6141"/>
              <a:gd name="T111" fmla="*/ 2147483646 h 5423"/>
              <a:gd name="T112" fmla="*/ 2147483646 w 6141"/>
              <a:gd name="T113" fmla="*/ 2147483646 h 542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6141" h="5423">
                <a:moveTo>
                  <a:pt x="5729" y="1087"/>
                </a:moveTo>
                <a:lnTo>
                  <a:pt x="4236" y="2580"/>
                </a:lnTo>
                <a:lnTo>
                  <a:pt x="4360" y="2704"/>
                </a:lnTo>
                <a:lnTo>
                  <a:pt x="5857" y="1207"/>
                </a:lnTo>
                <a:lnTo>
                  <a:pt x="6141" y="1491"/>
                </a:lnTo>
                <a:lnTo>
                  <a:pt x="4502" y="3130"/>
                </a:lnTo>
                <a:lnTo>
                  <a:pt x="4360" y="3272"/>
                </a:lnTo>
                <a:lnTo>
                  <a:pt x="4219" y="3130"/>
                </a:lnTo>
                <a:lnTo>
                  <a:pt x="3896" y="2808"/>
                </a:lnTo>
                <a:lnTo>
                  <a:pt x="3455" y="3249"/>
                </a:lnTo>
                <a:lnTo>
                  <a:pt x="5045" y="4805"/>
                </a:lnTo>
                <a:lnTo>
                  <a:pt x="4476" y="5372"/>
                </a:lnTo>
                <a:lnTo>
                  <a:pt x="2888" y="3817"/>
                </a:lnTo>
                <a:lnTo>
                  <a:pt x="1298" y="5423"/>
                </a:lnTo>
                <a:lnTo>
                  <a:pt x="731" y="4855"/>
                </a:lnTo>
                <a:lnTo>
                  <a:pt x="2320" y="3249"/>
                </a:lnTo>
                <a:lnTo>
                  <a:pt x="2011" y="2939"/>
                </a:lnTo>
                <a:lnTo>
                  <a:pt x="1965" y="2956"/>
                </a:lnTo>
                <a:lnTo>
                  <a:pt x="1920" y="2970"/>
                </a:lnTo>
                <a:lnTo>
                  <a:pt x="1873" y="2982"/>
                </a:lnTo>
                <a:lnTo>
                  <a:pt x="1826" y="2993"/>
                </a:lnTo>
                <a:lnTo>
                  <a:pt x="1778" y="3001"/>
                </a:lnTo>
                <a:lnTo>
                  <a:pt x="1731" y="3008"/>
                </a:lnTo>
                <a:lnTo>
                  <a:pt x="1682" y="3013"/>
                </a:lnTo>
                <a:lnTo>
                  <a:pt x="1633" y="3017"/>
                </a:lnTo>
                <a:lnTo>
                  <a:pt x="1584" y="3018"/>
                </a:lnTo>
                <a:lnTo>
                  <a:pt x="1534" y="3017"/>
                </a:lnTo>
                <a:lnTo>
                  <a:pt x="1484" y="3014"/>
                </a:lnTo>
                <a:lnTo>
                  <a:pt x="1434" y="3010"/>
                </a:lnTo>
                <a:lnTo>
                  <a:pt x="1384" y="3003"/>
                </a:lnTo>
                <a:lnTo>
                  <a:pt x="1333" y="2996"/>
                </a:lnTo>
                <a:lnTo>
                  <a:pt x="1283" y="2986"/>
                </a:lnTo>
                <a:lnTo>
                  <a:pt x="1232" y="2973"/>
                </a:lnTo>
                <a:lnTo>
                  <a:pt x="1183" y="2959"/>
                </a:lnTo>
                <a:lnTo>
                  <a:pt x="1133" y="2944"/>
                </a:lnTo>
                <a:lnTo>
                  <a:pt x="1083" y="2927"/>
                </a:lnTo>
                <a:lnTo>
                  <a:pt x="1033" y="2907"/>
                </a:lnTo>
                <a:lnTo>
                  <a:pt x="984" y="2886"/>
                </a:lnTo>
                <a:lnTo>
                  <a:pt x="935" y="2864"/>
                </a:lnTo>
                <a:lnTo>
                  <a:pt x="886" y="2840"/>
                </a:lnTo>
                <a:lnTo>
                  <a:pt x="839" y="2813"/>
                </a:lnTo>
                <a:lnTo>
                  <a:pt x="791" y="2784"/>
                </a:lnTo>
                <a:lnTo>
                  <a:pt x="745" y="2755"/>
                </a:lnTo>
                <a:lnTo>
                  <a:pt x="699" y="2723"/>
                </a:lnTo>
                <a:lnTo>
                  <a:pt x="653" y="2689"/>
                </a:lnTo>
                <a:lnTo>
                  <a:pt x="609" y="2654"/>
                </a:lnTo>
                <a:lnTo>
                  <a:pt x="565" y="2616"/>
                </a:lnTo>
                <a:lnTo>
                  <a:pt x="522" y="2578"/>
                </a:lnTo>
                <a:lnTo>
                  <a:pt x="480" y="2538"/>
                </a:lnTo>
                <a:lnTo>
                  <a:pt x="453" y="2510"/>
                </a:lnTo>
                <a:lnTo>
                  <a:pt x="428" y="2484"/>
                </a:lnTo>
                <a:lnTo>
                  <a:pt x="403" y="2455"/>
                </a:lnTo>
                <a:lnTo>
                  <a:pt x="379" y="2427"/>
                </a:lnTo>
                <a:lnTo>
                  <a:pt x="356" y="2399"/>
                </a:lnTo>
                <a:lnTo>
                  <a:pt x="333" y="2371"/>
                </a:lnTo>
                <a:lnTo>
                  <a:pt x="311" y="2341"/>
                </a:lnTo>
                <a:lnTo>
                  <a:pt x="290" y="2312"/>
                </a:lnTo>
                <a:lnTo>
                  <a:pt x="270" y="2283"/>
                </a:lnTo>
                <a:lnTo>
                  <a:pt x="250" y="2253"/>
                </a:lnTo>
                <a:lnTo>
                  <a:pt x="231" y="2223"/>
                </a:lnTo>
                <a:lnTo>
                  <a:pt x="212" y="2192"/>
                </a:lnTo>
                <a:lnTo>
                  <a:pt x="195" y="2161"/>
                </a:lnTo>
                <a:lnTo>
                  <a:pt x="178" y="2130"/>
                </a:lnTo>
                <a:lnTo>
                  <a:pt x="162" y="2099"/>
                </a:lnTo>
                <a:lnTo>
                  <a:pt x="147" y="2068"/>
                </a:lnTo>
                <a:lnTo>
                  <a:pt x="133" y="2037"/>
                </a:lnTo>
                <a:lnTo>
                  <a:pt x="118" y="2005"/>
                </a:lnTo>
                <a:lnTo>
                  <a:pt x="106" y="1973"/>
                </a:lnTo>
                <a:lnTo>
                  <a:pt x="93" y="1942"/>
                </a:lnTo>
                <a:lnTo>
                  <a:pt x="82" y="1910"/>
                </a:lnTo>
                <a:lnTo>
                  <a:pt x="71" y="1878"/>
                </a:lnTo>
                <a:lnTo>
                  <a:pt x="61" y="1846"/>
                </a:lnTo>
                <a:lnTo>
                  <a:pt x="52" y="1814"/>
                </a:lnTo>
                <a:lnTo>
                  <a:pt x="43" y="1781"/>
                </a:lnTo>
                <a:lnTo>
                  <a:pt x="35" y="1749"/>
                </a:lnTo>
                <a:lnTo>
                  <a:pt x="29" y="1717"/>
                </a:lnTo>
                <a:lnTo>
                  <a:pt x="22" y="1685"/>
                </a:lnTo>
                <a:lnTo>
                  <a:pt x="17" y="1651"/>
                </a:lnTo>
                <a:lnTo>
                  <a:pt x="12" y="1619"/>
                </a:lnTo>
                <a:lnTo>
                  <a:pt x="8" y="1587"/>
                </a:lnTo>
                <a:lnTo>
                  <a:pt x="6" y="1555"/>
                </a:lnTo>
                <a:lnTo>
                  <a:pt x="2" y="1523"/>
                </a:lnTo>
                <a:lnTo>
                  <a:pt x="1" y="1491"/>
                </a:lnTo>
                <a:lnTo>
                  <a:pt x="0" y="1459"/>
                </a:lnTo>
                <a:lnTo>
                  <a:pt x="0" y="1427"/>
                </a:lnTo>
                <a:lnTo>
                  <a:pt x="1" y="1395"/>
                </a:lnTo>
                <a:lnTo>
                  <a:pt x="2" y="1364"/>
                </a:lnTo>
                <a:lnTo>
                  <a:pt x="4" y="1332"/>
                </a:lnTo>
                <a:lnTo>
                  <a:pt x="8" y="1301"/>
                </a:lnTo>
                <a:lnTo>
                  <a:pt x="11" y="1270"/>
                </a:lnTo>
                <a:lnTo>
                  <a:pt x="15" y="1239"/>
                </a:lnTo>
                <a:lnTo>
                  <a:pt x="21" y="1208"/>
                </a:lnTo>
                <a:lnTo>
                  <a:pt x="28" y="1178"/>
                </a:lnTo>
                <a:lnTo>
                  <a:pt x="34" y="1149"/>
                </a:lnTo>
                <a:lnTo>
                  <a:pt x="42" y="1118"/>
                </a:lnTo>
                <a:lnTo>
                  <a:pt x="50" y="1089"/>
                </a:lnTo>
                <a:lnTo>
                  <a:pt x="60" y="1059"/>
                </a:lnTo>
                <a:lnTo>
                  <a:pt x="70" y="1030"/>
                </a:lnTo>
                <a:lnTo>
                  <a:pt x="81" y="1001"/>
                </a:lnTo>
                <a:lnTo>
                  <a:pt x="92" y="973"/>
                </a:lnTo>
                <a:lnTo>
                  <a:pt x="104" y="945"/>
                </a:lnTo>
                <a:lnTo>
                  <a:pt x="117" y="917"/>
                </a:lnTo>
                <a:lnTo>
                  <a:pt x="132" y="890"/>
                </a:lnTo>
                <a:lnTo>
                  <a:pt x="146" y="863"/>
                </a:lnTo>
                <a:lnTo>
                  <a:pt x="161" y="837"/>
                </a:lnTo>
                <a:lnTo>
                  <a:pt x="178" y="810"/>
                </a:lnTo>
                <a:lnTo>
                  <a:pt x="196" y="785"/>
                </a:lnTo>
                <a:lnTo>
                  <a:pt x="213" y="759"/>
                </a:lnTo>
                <a:lnTo>
                  <a:pt x="232" y="735"/>
                </a:lnTo>
                <a:lnTo>
                  <a:pt x="252" y="711"/>
                </a:lnTo>
                <a:lnTo>
                  <a:pt x="272" y="686"/>
                </a:lnTo>
                <a:lnTo>
                  <a:pt x="293" y="663"/>
                </a:lnTo>
                <a:lnTo>
                  <a:pt x="315" y="641"/>
                </a:lnTo>
                <a:lnTo>
                  <a:pt x="338" y="619"/>
                </a:lnTo>
                <a:lnTo>
                  <a:pt x="361" y="598"/>
                </a:lnTo>
                <a:lnTo>
                  <a:pt x="385" y="577"/>
                </a:lnTo>
                <a:lnTo>
                  <a:pt x="409" y="558"/>
                </a:lnTo>
                <a:lnTo>
                  <a:pt x="434" y="539"/>
                </a:lnTo>
                <a:lnTo>
                  <a:pt x="459" y="521"/>
                </a:lnTo>
                <a:lnTo>
                  <a:pt x="485" y="504"/>
                </a:lnTo>
                <a:lnTo>
                  <a:pt x="511" y="487"/>
                </a:lnTo>
                <a:lnTo>
                  <a:pt x="537" y="472"/>
                </a:lnTo>
                <a:lnTo>
                  <a:pt x="565" y="457"/>
                </a:lnTo>
                <a:lnTo>
                  <a:pt x="591" y="443"/>
                </a:lnTo>
                <a:lnTo>
                  <a:pt x="619" y="430"/>
                </a:lnTo>
                <a:lnTo>
                  <a:pt x="648" y="418"/>
                </a:lnTo>
                <a:lnTo>
                  <a:pt x="675" y="406"/>
                </a:lnTo>
                <a:lnTo>
                  <a:pt x="704" y="395"/>
                </a:lnTo>
                <a:lnTo>
                  <a:pt x="734" y="385"/>
                </a:lnTo>
                <a:lnTo>
                  <a:pt x="763" y="376"/>
                </a:lnTo>
                <a:lnTo>
                  <a:pt x="792" y="367"/>
                </a:lnTo>
                <a:lnTo>
                  <a:pt x="822" y="359"/>
                </a:lnTo>
                <a:lnTo>
                  <a:pt x="852" y="353"/>
                </a:lnTo>
                <a:lnTo>
                  <a:pt x="883" y="346"/>
                </a:lnTo>
                <a:lnTo>
                  <a:pt x="914" y="342"/>
                </a:lnTo>
                <a:lnTo>
                  <a:pt x="944" y="337"/>
                </a:lnTo>
                <a:lnTo>
                  <a:pt x="976" y="333"/>
                </a:lnTo>
                <a:lnTo>
                  <a:pt x="1007" y="329"/>
                </a:lnTo>
                <a:lnTo>
                  <a:pt x="1038" y="327"/>
                </a:lnTo>
                <a:lnTo>
                  <a:pt x="1070" y="326"/>
                </a:lnTo>
                <a:lnTo>
                  <a:pt x="1102" y="325"/>
                </a:lnTo>
                <a:lnTo>
                  <a:pt x="1133" y="326"/>
                </a:lnTo>
                <a:lnTo>
                  <a:pt x="1165" y="326"/>
                </a:lnTo>
                <a:lnTo>
                  <a:pt x="1197" y="328"/>
                </a:lnTo>
                <a:lnTo>
                  <a:pt x="1229" y="331"/>
                </a:lnTo>
                <a:lnTo>
                  <a:pt x="1261" y="334"/>
                </a:lnTo>
                <a:lnTo>
                  <a:pt x="1294" y="337"/>
                </a:lnTo>
                <a:lnTo>
                  <a:pt x="1326" y="343"/>
                </a:lnTo>
                <a:lnTo>
                  <a:pt x="1358" y="348"/>
                </a:lnTo>
                <a:lnTo>
                  <a:pt x="1390" y="354"/>
                </a:lnTo>
                <a:lnTo>
                  <a:pt x="1424" y="361"/>
                </a:lnTo>
                <a:lnTo>
                  <a:pt x="1456" y="369"/>
                </a:lnTo>
                <a:lnTo>
                  <a:pt x="1488" y="377"/>
                </a:lnTo>
                <a:lnTo>
                  <a:pt x="1520" y="387"/>
                </a:lnTo>
                <a:lnTo>
                  <a:pt x="1552" y="397"/>
                </a:lnTo>
                <a:lnTo>
                  <a:pt x="1584" y="407"/>
                </a:lnTo>
                <a:lnTo>
                  <a:pt x="1616" y="419"/>
                </a:lnTo>
                <a:lnTo>
                  <a:pt x="1648" y="431"/>
                </a:lnTo>
                <a:lnTo>
                  <a:pt x="1680" y="444"/>
                </a:lnTo>
                <a:lnTo>
                  <a:pt x="1711" y="458"/>
                </a:lnTo>
                <a:lnTo>
                  <a:pt x="1743" y="472"/>
                </a:lnTo>
                <a:lnTo>
                  <a:pt x="1774" y="487"/>
                </a:lnTo>
                <a:lnTo>
                  <a:pt x="1805" y="504"/>
                </a:lnTo>
                <a:lnTo>
                  <a:pt x="1836" y="521"/>
                </a:lnTo>
                <a:lnTo>
                  <a:pt x="1867" y="538"/>
                </a:lnTo>
                <a:lnTo>
                  <a:pt x="1897" y="556"/>
                </a:lnTo>
                <a:lnTo>
                  <a:pt x="1927" y="575"/>
                </a:lnTo>
                <a:lnTo>
                  <a:pt x="1956" y="595"/>
                </a:lnTo>
                <a:lnTo>
                  <a:pt x="1986" y="616"/>
                </a:lnTo>
                <a:lnTo>
                  <a:pt x="2016" y="637"/>
                </a:lnTo>
                <a:lnTo>
                  <a:pt x="2045" y="659"/>
                </a:lnTo>
                <a:lnTo>
                  <a:pt x="2074" y="681"/>
                </a:lnTo>
                <a:lnTo>
                  <a:pt x="2102" y="704"/>
                </a:lnTo>
                <a:lnTo>
                  <a:pt x="2130" y="728"/>
                </a:lnTo>
                <a:lnTo>
                  <a:pt x="2158" y="754"/>
                </a:lnTo>
                <a:lnTo>
                  <a:pt x="2185" y="779"/>
                </a:lnTo>
                <a:lnTo>
                  <a:pt x="2212" y="806"/>
                </a:lnTo>
                <a:lnTo>
                  <a:pt x="2254" y="849"/>
                </a:lnTo>
                <a:lnTo>
                  <a:pt x="2294" y="893"/>
                </a:lnTo>
                <a:lnTo>
                  <a:pt x="2332" y="938"/>
                </a:lnTo>
                <a:lnTo>
                  <a:pt x="2369" y="985"/>
                </a:lnTo>
                <a:lnTo>
                  <a:pt x="2403" y="1032"/>
                </a:lnTo>
                <a:lnTo>
                  <a:pt x="2435" y="1080"/>
                </a:lnTo>
                <a:lnTo>
                  <a:pt x="2466" y="1129"/>
                </a:lnTo>
                <a:lnTo>
                  <a:pt x="2495" y="1178"/>
                </a:lnTo>
                <a:lnTo>
                  <a:pt x="2521" y="1228"/>
                </a:lnTo>
                <a:lnTo>
                  <a:pt x="2547" y="1278"/>
                </a:lnTo>
                <a:lnTo>
                  <a:pt x="2569" y="1329"/>
                </a:lnTo>
                <a:lnTo>
                  <a:pt x="2590" y="1381"/>
                </a:lnTo>
                <a:lnTo>
                  <a:pt x="2610" y="1431"/>
                </a:lnTo>
                <a:lnTo>
                  <a:pt x="2626" y="1483"/>
                </a:lnTo>
                <a:lnTo>
                  <a:pt x="2642" y="1535"/>
                </a:lnTo>
                <a:lnTo>
                  <a:pt x="2655" y="1587"/>
                </a:lnTo>
                <a:lnTo>
                  <a:pt x="2666" y="1639"/>
                </a:lnTo>
                <a:lnTo>
                  <a:pt x="2675" y="1691"/>
                </a:lnTo>
                <a:lnTo>
                  <a:pt x="2681" y="1743"/>
                </a:lnTo>
                <a:lnTo>
                  <a:pt x="2687" y="1795"/>
                </a:lnTo>
                <a:lnTo>
                  <a:pt x="2690" y="1847"/>
                </a:lnTo>
                <a:lnTo>
                  <a:pt x="2691" y="1899"/>
                </a:lnTo>
                <a:lnTo>
                  <a:pt x="2690" y="1950"/>
                </a:lnTo>
                <a:lnTo>
                  <a:pt x="2688" y="2001"/>
                </a:lnTo>
                <a:lnTo>
                  <a:pt x="2683" y="2050"/>
                </a:lnTo>
                <a:lnTo>
                  <a:pt x="2676" y="2100"/>
                </a:lnTo>
                <a:lnTo>
                  <a:pt x="2667" y="2150"/>
                </a:lnTo>
                <a:lnTo>
                  <a:pt x="2656" y="2199"/>
                </a:lnTo>
                <a:lnTo>
                  <a:pt x="2644" y="2247"/>
                </a:lnTo>
                <a:lnTo>
                  <a:pt x="2628" y="2294"/>
                </a:lnTo>
                <a:lnTo>
                  <a:pt x="2612" y="2340"/>
                </a:lnTo>
                <a:lnTo>
                  <a:pt x="2593" y="2387"/>
                </a:lnTo>
                <a:lnTo>
                  <a:pt x="2888" y="2682"/>
                </a:lnTo>
                <a:lnTo>
                  <a:pt x="3329" y="2241"/>
                </a:lnTo>
                <a:lnTo>
                  <a:pt x="3008" y="1919"/>
                </a:lnTo>
                <a:lnTo>
                  <a:pt x="2866" y="1777"/>
                </a:lnTo>
                <a:lnTo>
                  <a:pt x="3008" y="1635"/>
                </a:lnTo>
                <a:lnTo>
                  <a:pt x="4642" y="0"/>
                </a:lnTo>
                <a:lnTo>
                  <a:pt x="4926" y="284"/>
                </a:lnTo>
                <a:lnTo>
                  <a:pt x="3433" y="1777"/>
                </a:lnTo>
                <a:lnTo>
                  <a:pt x="3558" y="1902"/>
                </a:lnTo>
                <a:lnTo>
                  <a:pt x="5051" y="409"/>
                </a:lnTo>
                <a:lnTo>
                  <a:pt x="5335" y="693"/>
                </a:lnTo>
                <a:lnTo>
                  <a:pt x="3842" y="2186"/>
                </a:lnTo>
                <a:lnTo>
                  <a:pt x="3951" y="2296"/>
                </a:lnTo>
                <a:lnTo>
                  <a:pt x="5445" y="803"/>
                </a:lnTo>
                <a:lnTo>
                  <a:pt x="5729" y="10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24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06403" y="2932796"/>
            <a:ext cx="1521716" cy="17558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79767" y="1887333"/>
            <a:ext cx="1200839" cy="6008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79768" y="3510315"/>
            <a:ext cx="1200839" cy="6008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79768" y="5133297"/>
            <a:ext cx="1200839" cy="6008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506487" y="2196925"/>
            <a:ext cx="594911" cy="3236786"/>
            <a:chOff x="5234715" y="1305358"/>
            <a:chExt cx="594911" cy="3236786"/>
          </a:xfrm>
        </p:grpSpPr>
        <p:grpSp>
          <p:nvGrpSpPr>
            <p:cNvPr id="15" name="组合 14"/>
            <p:cNvGrpSpPr/>
            <p:nvPr/>
          </p:nvGrpSpPr>
          <p:grpSpPr>
            <a:xfrm>
              <a:off x="5234715" y="1305358"/>
              <a:ext cx="594911" cy="3236786"/>
              <a:chOff x="5234715" y="1305358"/>
              <a:chExt cx="594911" cy="3236786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5234715" y="1305358"/>
                <a:ext cx="594911" cy="1619480"/>
              </a:xfrm>
              <a:custGeom>
                <a:avLst/>
                <a:gdLst>
                  <a:gd name="connsiteX0" fmla="*/ 594911 w 594911"/>
                  <a:gd name="connsiteY0" fmla="*/ 0 h 1619480"/>
                  <a:gd name="connsiteX1" fmla="*/ 286439 w 594911"/>
                  <a:gd name="connsiteY1" fmla="*/ 0 h 1619480"/>
                  <a:gd name="connsiteX2" fmla="*/ 286439 w 594911"/>
                  <a:gd name="connsiteY2" fmla="*/ 1619480 h 1619480"/>
                  <a:gd name="connsiteX3" fmla="*/ 0 w 594911"/>
                  <a:gd name="connsiteY3" fmla="*/ 1619480 h 1619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911" h="1619480">
                    <a:moveTo>
                      <a:pt x="594911" y="0"/>
                    </a:moveTo>
                    <a:lnTo>
                      <a:pt x="286439" y="0"/>
                    </a:lnTo>
                    <a:lnTo>
                      <a:pt x="286439" y="1619480"/>
                    </a:lnTo>
                    <a:lnTo>
                      <a:pt x="0" y="1619480"/>
                    </a:lnTo>
                  </a:path>
                </a:pathLst>
              </a:cu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 flipV="1">
                <a:off x="5234715" y="2922664"/>
                <a:ext cx="594911" cy="1619480"/>
              </a:xfrm>
              <a:custGeom>
                <a:avLst/>
                <a:gdLst>
                  <a:gd name="connsiteX0" fmla="*/ 594911 w 594911"/>
                  <a:gd name="connsiteY0" fmla="*/ 0 h 1619480"/>
                  <a:gd name="connsiteX1" fmla="*/ 286439 w 594911"/>
                  <a:gd name="connsiteY1" fmla="*/ 0 h 1619480"/>
                  <a:gd name="connsiteX2" fmla="*/ 286439 w 594911"/>
                  <a:gd name="connsiteY2" fmla="*/ 1619480 h 1619480"/>
                  <a:gd name="connsiteX3" fmla="*/ 0 w 594911"/>
                  <a:gd name="connsiteY3" fmla="*/ 1619480 h 1619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911" h="1619480">
                    <a:moveTo>
                      <a:pt x="594911" y="0"/>
                    </a:moveTo>
                    <a:lnTo>
                      <a:pt x="286439" y="0"/>
                    </a:lnTo>
                    <a:lnTo>
                      <a:pt x="286439" y="1619480"/>
                    </a:lnTo>
                    <a:lnTo>
                      <a:pt x="0" y="1619480"/>
                    </a:lnTo>
                  </a:path>
                </a:pathLst>
              </a:cu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任意多边形 12"/>
            <p:cNvSpPr/>
            <p:nvPr/>
          </p:nvSpPr>
          <p:spPr>
            <a:xfrm>
              <a:off x="5248575" y="2923751"/>
              <a:ext cx="484743" cy="0"/>
            </a:xfrm>
            <a:custGeom>
              <a:avLst/>
              <a:gdLst>
                <a:gd name="connsiteX0" fmla="*/ 0 w 484743"/>
                <a:gd name="connsiteY0" fmla="*/ 0 h 0"/>
                <a:gd name="connsiteX1" fmla="*/ 484743 w 484743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4743">
                  <a:moveTo>
                    <a:pt x="0" y="0"/>
                  </a:moveTo>
                  <a:lnTo>
                    <a:pt x="484743" y="0"/>
                  </a:lnTo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4458975" y="1770858"/>
            <a:ext cx="16587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accent3"/>
                </a:solidFill>
                <a:ea typeface="+mj-ea"/>
                <a:cs typeface="Segoe UI Semilight" panose="020B0402040204020203" pitchFamily="34" charset="0"/>
              </a:rPr>
              <a:t>ADD YOUR TEXT</a:t>
            </a:r>
            <a:endParaRPr lang="en-US" altLang="zh-CN" sz="1600" dirty="0">
              <a:solidFill>
                <a:schemeClr val="accent3"/>
              </a:solidFill>
              <a:cs typeface="Segoe UI Semilight" panose="020B04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58975" y="2011811"/>
            <a:ext cx="3551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58975" y="3395219"/>
            <a:ext cx="16587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accent3"/>
                </a:solidFill>
                <a:ea typeface="+mj-ea"/>
                <a:cs typeface="Segoe UI Semilight" panose="020B0402040204020203" pitchFamily="34" charset="0"/>
              </a:rPr>
              <a:t>ADD YOUR TEXT</a:t>
            </a:r>
            <a:endParaRPr lang="en-US" altLang="zh-CN" sz="1600" dirty="0">
              <a:solidFill>
                <a:schemeClr val="accent3"/>
              </a:solidFill>
              <a:cs typeface="Segoe UI Semilight" panose="020B0402040204020203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58975" y="3636172"/>
            <a:ext cx="3551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58975" y="5019580"/>
            <a:ext cx="16587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accent3"/>
                </a:solidFill>
                <a:ea typeface="+mj-ea"/>
                <a:cs typeface="Segoe UI Semilight" panose="020B0402040204020203" pitchFamily="34" charset="0"/>
              </a:rPr>
              <a:t>ADD YOUR TEXT</a:t>
            </a:r>
            <a:endParaRPr lang="en-US" altLang="zh-CN" sz="1600" dirty="0">
              <a:solidFill>
                <a:schemeClr val="accent3"/>
              </a:solidFill>
              <a:cs typeface="Segoe UI Semilight" panose="020B0402040204020203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58975" y="5260533"/>
            <a:ext cx="3551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39091" y="956682"/>
            <a:ext cx="6938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 ALIQUAM ERAT VOLUTPAT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39091" y="514708"/>
            <a:ext cx="442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</a:rPr>
              <a:t>BUSINESS </a:t>
            </a:r>
            <a:r>
              <a:rPr lang="en-US" altLang="zh-CN" sz="2400" b="1" dirty="0">
                <a:solidFill>
                  <a:schemeClr val="accent3"/>
                </a:solidFill>
              </a:rPr>
              <a:t>POWERPOINT DESIGN</a:t>
            </a:r>
            <a:endParaRPr lang="zh-CN" altLang="en-US" sz="2400" b="1" dirty="0">
              <a:solidFill>
                <a:schemeClr val="accent3"/>
              </a:solidFill>
            </a:endParaRPr>
          </a:p>
        </p:txBody>
      </p:sp>
      <p:pic>
        <p:nvPicPr>
          <p:cNvPr id="35" name="图片占位符 34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99" r="32999"/>
          <a:stretch>
            <a:fillRect/>
          </a:stretch>
        </p:blipFill>
        <p:spPr/>
      </p:pic>
      <p:sp>
        <p:nvSpPr>
          <p:cNvPr id="36" name="文本框 35"/>
          <p:cNvSpPr txBox="1"/>
          <p:nvPr/>
        </p:nvSpPr>
        <p:spPr>
          <a:xfrm>
            <a:off x="924558" y="3517572"/>
            <a:ext cx="14854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BUSINESS</a:t>
            </a:r>
          </a:p>
          <a:p>
            <a:pPr algn="ctr"/>
            <a:r>
              <a:rPr lang="en-US" altLang="zh-CN" dirty="0">
                <a:solidFill>
                  <a:schemeClr val="bg1"/>
                </a:solidFill>
              </a:rPr>
              <a:t>POWERPOINT</a:t>
            </a:r>
          </a:p>
        </p:txBody>
      </p:sp>
      <p:sp>
        <p:nvSpPr>
          <p:cNvPr id="37" name="KSO_Shape"/>
          <p:cNvSpPr>
            <a:spLocks/>
          </p:cNvSpPr>
          <p:nvPr/>
        </p:nvSpPr>
        <p:spPr bwMode="auto">
          <a:xfrm>
            <a:off x="3649563" y="1984870"/>
            <a:ext cx="279221" cy="412642"/>
          </a:xfrm>
          <a:custGeom>
            <a:avLst/>
            <a:gdLst/>
            <a:ahLst/>
            <a:cxnLst/>
            <a:rect l="0" t="0" r="r" b="b"/>
            <a:pathLst>
              <a:path w="760413" h="1123951">
                <a:moveTo>
                  <a:pt x="556062" y="689979"/>
                </a:moveTo>
                <a:lnTo>
                  <a:pt x="552429" y="690206"/>
                </a:lnTo>
                <a:lnTo>
                  <a:pt x="549250" y="690432"/>
                </a:lnTo>
                <a:lnTo>
                  <a:pt x="546299" y="690886"/>
                </a:lnTo>
                <a:lnTo>
                  <a:pt x="543120" y="691339"/>
                </a:lnTo>
                <a:lnTo>
                  <a:pt x="539941" y="692020"/>
                </a:lnTo>
                <a:lnTo>
                  <a:pt x="536989" y="692927"/>
                </a:lnTo>
                <a:lnTo>
                  <a:pt x="534038" y="694060"/>
                </a:lnTo>
                <a:lnTo>
                  <a:pt x="531086" y="694967"/>
                </a:lnTo>
                <a:lnTo>
                  <a:pt x="528361" y="696328"/>
                </a:lnTo>
                <a:lnTo>
                  <a:pt x="525637" y="697688"/>
                </a:lnTo>
                <a:lnTo>
                  <a:pt x="520414" y="701089"/>
                </a:lnTo>
                <a:lnTo>
                  <a:pt x="515419" y="704717"/>
                </a:lnTo>
                <a:lnTo>
                  <a:pt x="510878" y="708798"/>
                </a:lnTo>
                <a:lnTo>
                  <a:pt x="506791" y="713106"/>
                </a:lnTo>
                <a:lnTo>
                  <a:pt x="503158" y="718094"/>
                </a:lnTo>
                <a:lnTo>
                  <a:pt x="499752" y="723536"/>
                </a:lnTo>
                <a:lnTo>
                  <a:pt x="498617" y="726257"/>
                </a:lnTo>
                <a:lnTo>
                  <a:pt x="497027" y="728978"/>
                </a:lnTo>
                <a:lnTo>
                  <a:pt x="496119" y="731925"/>
                </a:lnTo>
                <a:lnTo>
                  <a:pt x="495211" y="734873"/>
                </a:lnTo>
                <a:lnTo>
                  <a:pt x="494076" y="737820"/>
                </a:lnTo>
                <a:lnTo>
                  <a:pt x="493622" y="740768"/>
                </a:lnTo>
                <a:lnTo>
                  <a:pt x="492940" y="744169"/>
                </a:lnTo>
                <a:lnTo>
                  <a:pt x="492713" y="747116"/>
                </a:lnTo>
                <a:lnTo>
                  <a:pt x="492259" y="750291"/>
                </a:lnTo>
                <a:lnTo>
                  <a:pt x="492032" y="753918"/>
                </a:lnTo>
                <a:lnTo>
                  <a:pt x="492259" y="757093"/>
                </a:lnTo>
                <a:lnTo>
                  <a:pt x="492713" y="760267"/>
                </a:lnTo>
                <a:lnTo>
                  <a:pt x="492940" y="763215"/>
                </a:lnTo>
                <a:lnTo>
                  <a:pt x="493622" y="766616"/>
                </a:lnTo>
                <a:lnTo>
                  <a:pt x="494076" y="769563"/>
                </a:lnTo>
                <a:lnTo>
                  <a:pt x="495211" y="772511"/>
                </a:lnTo>
                <a:lnTo>
                  <a:pt x="496119" y="775458"/>
                </a:lnTo>
                <a:lnTo>
                  <a:pt x="497027" y="778406"/>
                </a:lnTo>
                <a:lnTo>
                  <a:pt x="498617" y="781353"/>
                </a:lnTo>
                <a:lnTo>
                  <a:pt x="499752" y="784074"/>
                </a:lnTo>
                <a:lnTo>
                  <a:pt x="503158" y="789289"/>
                </a:lnTo>
                <a:lnTo>
                  <a:pt x="506791" y="794277"/>
                </a:lnTo>
                <a:lnTo>
                  <a:pt x="510878" y="798585"/>
                </a:lnTo>
                <a:lnTo>
                  <a:pt x="515419" y="802667"/>
                </a:lnTo>
                <a:lnTo>
                  <a:pt x="520414" y="806521"/>
                </a:lnTo>
                <a:lnTo>
                  <a:pt x="525637" y="809695"/>
                </a:lnTo>
                <a:lnTo>
                  <a:pt x="528361" y="810829"/>
                </a:lnTo>
                <a:lnTo>
                  <a:pt x="531086" y="812416"/>
                </a:lnTo>
                <a:lnTo>
                  <a:pt x="534038" y="813323"/>
                </a:lnTo>
                <a:lnTo>
                  <a:pt x="536989" y="814457"/>
                </a:lnTo>
                <a:lnTo>
                  <a:pt x="539941" y="815364"/>
                </a:lnTo>
                <a:lnTo>
                  <a:pt x="543120" y="816044"/>
                </a:lnTo>
                <a:lnTo>
                  <a:pt x="546299" y="816724"/>
                </a:lnTo>
                <a:lnTo>
                  <a:pt x="549250" y="816951"/>
                </a:lnTo>
                <a:lnTo>
                  <a:pt x="552429" y="817178"/>
                </a:lnTo>
                <a:lnTo>
                  <a:pt x="556062" y="817404"/>
                </a:lnTo>
                <a:lnTo>
                  <a:pt x="559241" y="817178"/>
                </a:lnTo>
                <a:lnTo>
                  <a:pt x="562420" y="816951"/>
                </a:lnTo>
                <a:lnTo>
                  <a:pt x="565371" y="816724"/>
                </a:lnTo>
                <a:lnTo>
                  <a:pt x="568777" y="816044"/>
                </a:lnTo>
                <a:lnTo>
                  <a:pt x="571729" y="815364"/>
                </a:lnTo>
                <a:lnTo>
                  <a:pt x="574681" y="814457"/>
                </a:lnTo>
                <a:lnTo>
                  <a:pt x="577633" y="813323"/>
                </a:lnTo>
                <a:lnTo>
                  <a:pt x="580811" y="812416"/>
                </a:lnTo>
                <a:lnTo>
                  <a:pt x="583536" y="811056"/>
                </a:lnTo>
                <a:lnTo>
                  <a:pt x="586261" y="809695"/>
                </a:lnTo>
                <a:lnTo>
                  <a:pt x="591483" y="806521"/>
                </a:lnTo>
                <a:lnTo>
                  <a:pt x="596478" y="802667"/>
                </a:lnTo>
                <a:lnTo>
                  <a:pt x="601019" y="798585"/>
                </a:lnTo>
                <a:lnTo>
                  <a:pt x="604879" y="794277"/>
                </a:lnTo>
                <a:lnTo>
                  <a:pt x="608739" y="789289"/>
                </a:lnTo>
                <a:lnTo>
                  <a:pt x="611918" y="784074"/>
                </a:lnTo>
                <a:lnTo>
                  <a:pt x="613280" y="781353"/>
                </a:lnTo>
                <a:lnTo>
                  <a:pt x="614643" y="778406"/>
                </a:lnTo>
                <a:lnTo>
                  <a:pt x="615551" y="775458"/>
                </a:lnTo>
                <a:lnTo>
                  <a:pt x="616686" y="772511"/>
                </a:lnTo>
                <a:lnTo>
                  <a:pt x="617595" y="769563"/>
                </a:lnTo>
                <a:lnTo>
                  <a:pt x="618276" y="766616"/>
                </a:lnTo>
                <a:lnTo>
                  <a:pt x="618957" y="763215"/>
                </a:lnTo>
                <a:lnTo>
                  <a:pt x="619184" y="760267"/>
                </a:lnTo>
                <a:lnTo>
                  <a:pt x="619411" y="757093"/>
                </a:lnTo>
                <a:lnTo>
                  <a:pt x="619638" y="753918"/>
                </a:lnTo>
                <a:lnTo>
                  <a:pt x="619411" y="750291"/>
                </a:lnTo>
                <a:lnTo>
                  <a:pt x="619184" y="747116"/>
                </a:lnTo>
                <a:lnTo>
                  <a:pt x="618957" y="744169"/>
                </a:lnTo>
                <a:lnTo>
                  <a:pt x="618276" y="740768"/>
                </a:lnTo>
                <a:lnTo>
                  <a:pt x="617595" y="737820"/>
                </a:lnTo>
                <a:lnTo>
                  <a:pt x="616686" y="734873"/>
                </a:lnTo>
                <a:lnTo>
                  <a:pt x="615551" y="731925"/>
                </a:lnTo>
                <a:lnTo>
                  <a:pt x="614643" y="728978"/>
                </a:lnTo>
                <a:lnTo>
                  <a:pt x="613280" y="726257"/>
                </a:lnTo>
                <a:lnTo>
                  <a:pt x="611918" y="723536"/>
                </a:lnTo>
                <a:lnTo>
                  <a:pt x="608739" y="718094"/>
                </a:lnTo>
                <a:lnTo>
                  <a:pt x="604879" y="713106"/>
                </a:lnTo>
                <a:lnTo>
                  <a:pt x="601019" y="708798"/>
                </a:lnTo>
                <a:lnTo>
                  <a:pt x="596478" y="704717"/>
                </a:lnTo>
                <a:lnTo>
                  <a:pt x="591483" y="701089"/>
                </a:lnTo>
                <a:lnTo>
                  <a:pt x="586261" y="697688"/>
                </a:lnTo>
                <a:lnTo>
                  <a:pt x="583536" y="696328"/>
                </a:lnTo>
                <a:lnTo>
                  <a:pt x="580811" y="694967"/>
                </a:lnTo>
                <a:lnTo>
                  <a:pt x="577633" y="694060"/>
                </a:lnTo>
                <a:lnTo>
                  <a:pt x="574681" y="692927"/>
                </a:lnTo>
                <a:lnTo>
                  <a:pt x="571729" y="692020"/>
                </a:lnTo>
                <a:lnTo>
                  <a:pt x="568777" y="691339"/>
                </a:lnTo>
                <a:lnTo>
                  <a:pt x="565371" y="690886"/>
                </a:lnTo>
                <a:lnTo>
                  <a:pt x="562420" y="690432"/>
                </a:lnTo>
                <a:lnTo>
                  <a:pt x="559241" y="690206"/>
                </a:lnTo>
                <a:lnTo>
                  <a:pt x="556062" y="689979"/>
                </a:lnTo>
                <a:close/>
                <a:moveTo>
                  <a:pt x="199810" y="689979"/>
                </a:moveTo>
                <a:lnTo>
                  <a:pt x="196631" y="690206"/>
                </a:lnTo>
                <a:lnTo>
                  <a:pt x="193453" y="690886"/>
                </a:lnTo>
                <a:lnTo>
                  <a:pt x="190047" y="691339"/>
                </a:lnTo>
                <a:lnTo>
                  <a:pt x="187095" y="692020"/>
                </a:lnTo>
                <a:lnTo>
                  <a:pt x="184143" y="692927"/>
                </a:lnTo>
                <a:lnTo>
                  <a:pt x="181192" y="694060"/>
                </a:lnTo>
                <a:lnTo>
                  <a:pt x="178240" y="694967"/>
                </a:lnTo>
                <a:lnTo>
                  <a:pt x="175515" y="696328"/>
                </a:lnTo>
                <a:lnTo>
                  <a:pt x="172563" y="697688"/>
                </a:lnTo>
                <a:lnTo>
                  <a:pt x="167341" y="701089"/>
                </a:lnTo>
                <a:lnTo>
                  <a:pt x="162573" y="704490"/>
                </a:lnTo>
                <a:lnTo>
                  <a:pt x="158032" y="708798"/>
                </a:lnTo>
                <a:lnTo>
                  <a:pt x="153945" y="713106"/>
                </a:lnTo>
                <a:lnTo>
                  <a:pt x="150085" y="718094"/>
                </a:lnTo>
                <a:lnTo>
                  <a:pt x="146906" y="723536"/>
                </a:lnTo>
                <a:lnTo>
                  <a:pt x="145771" y="726257"/>
                </a:lnTo>
                <a:lnTo>
                  <a:pt x="144408" y="728978"/>
                </a:lnTo>
                <a:lnTo>
                  <a:pt x="143273" y="731925"/>
                </a:lnTo>
                <a:lnTo>
                  <a:pt x="142138" y="734646"/>
                </a:lnTo>
                <a:lnTo>
                  <a:pt x="141457" y="737820"/>
                </a:lnTo>
                <a:lnTo>
                  <a:pt x="140775" y="740768"/>
                </a:lnTo>
                <a:lnTo>
                  <a:pt x="140321" y="743942"/>
                </a:lnTo>
                <a:lnTo>
                  <a:pt x="139640" y="747116"/>
                </a:lnTo>
                <a:lnTo>
                  <a:pt x="139413" y="750291"/>
                </a:lnTo>
                <a:lnTo>
                  <a:pt x="139413" y="753692"/>
                </a:lnTo>
                <a:lnTo>
                  <a:pt x="139413" y="756866"/>
                </a:lnTo>
                <a:lnTo>
                  <a:pt x="139640" y="760040"/>
                </a:lnTo>
                <a:lnTo>
                  <a:pt x="140321" y="763215"/>
                </a:lnTo>
                <a:lnTo>
                  <a:pt x="140775" y="766616"/>
                </a:lnTo>
                <a:lnTo>
                  <a:pt x="141457" y="769563"/>
                </a:lnTo>
                <a:lnTo>
                  <a:pt x="142138" y="772511"/>
                </a:lnTo>
                <a:lnTo>
                  <a:pt x="143273" y="775458"/>
                </a:lnTo>
                <a:lnTo>
                  <a:pt x="144408" y="778406"/>
                </a:lnTo>
                <a:lnTo>
                  <a:pt x="145771" y="781353"/>
                </a:lnTo>
                <a:lnTo>
                  <a:pt x="146906" y="784074"/>
                </a:lnTo>
                <a:lnTo>
                  <a:pt x="150085" y="789289"/>
                </a:lnTo>
                <a:lnTo>
                  <a:pt x="153945" y="794277"/>
                </a:lnTo>
                <a:lnTo>
                  <a:pt x="158032" y="798585"/>
                </a:lnTo>
                <a:lnTo>
                  <a:pt x="162573" y="802667"/>
                </a:lnTo>
                <a:lnTo>
                  <a:pt x="167341" y="806521"/>
                </a:lnTo>
                <a:lnTo>
                  <a:pt x="172563" y="809695"/>
                </a:lnTo>
                <a:lnTo>
                  <a:pt x="175515" y="810829"/>
                </a:lnTo>
                <a:lnTo>
                  <a:pt x="178240" y="812190"/>
                </a:lnTo>
                <a:lnTo>
                  <a:pt x="181192" y="813323"/>
                </a:lnTo>
                <a:lnTo>
                  <a:pt x="184143" y="814457"/>
                </a:lnTo>
                <a:lnTo>
                  <a:pt x="187095" y="815137"/>
                </a:lnTo>
                <a:lnTo>
                  <a:pt x="190047" y="815817"/>
                </a:lnTo>
                <a:lnTo>
                  <a:pt x="193453" y="816724"/>
                </a:lnTo>
                <a:lnTo>
                  <a:pt x="196631" y="816951"/>
                </a:lnTo>
                <a:lnTo>
                  <a:pt x="199810" y="817178"/>
                </a:lnTo>
                <a:lnTo>
                  <a:pt x="203216" y="817178"/>
                </a:lnTo>
                <a:lnTo>
                  <a:pt x="206395" y="817178"/>
                </a:lnTo>
                <a:lnTo>
                  <a:pt x="209574" y="816951"/>
                </a:lnTo>
                <a:lnTo>
                  <a:pt x="212752" y="816724"/>
                </a:lnTo>
                <a:lnTo>
                  <a:pt x="215931" y="815817"/>
                </a:lnTo>
                <a:lnTo>
                  <a:pt x="219110" y="815137"/>
                </a:lnTo>
                <a:lnTo>
                  <a:pt x="222062" y="814457"/>
                </a:lnTo>
                <a:lnTo>
                  <a:pt x="225013" y="813323"/>
                </a:lnTo>
                <a:lnTo>
                  <a:pt x="227738" y="812190"/>
                </a:lnTo>
                <a:lnTo>
                  <a:pt x="230463" y="810829"/>
                </a:lnTo>
                <a:lnTo>
                  <a:pt x="233415" y="809695"/>
                </a:lnTo>
                <a:lnTo>
                  <a:pt x="238637" y="806521"/>
                </a:lnTo>
                <a:lnTo>
                  <a:pt x="243632" y="802667"/>
                </a:lnTo>
                <a:lnTo>
                  <a:pt x="247946" y="798585"/>
                </a:lnTo>
                <a:lnTo>
                  <a:pt x="252260" y="794277"/>
                </a:lnTo>
                <a:lnTo>
                  <a:pt x="255666" y="789289"/>
                </a:lnTo>
                <a:lnTo>
                  <a:pt x="259072" y="784074"/>
                </a:lnTo>
                <a:lnTo>
                  <a:pt x="260434" y="781353"/>
                </a:lnTo>
                <a:lnTo>
                  <a:pt x="261797" y="778406"/>
                </a:lnTo>
                <a:lnTo>
                  <a:pt x="262932" y="775458"/>
                </a:lnTo>
                <a:lnTo>
                  <a:pt x="264067" y="772511"/>
                </a:lnTo>
                <a:lnTo>
                  <a:pt x="264748" y="769563"/>
                </a:lnTo>
                <a:lnTo>
                  <a:pt x="265430" y="766616"/>
                </a:lnTo>
                <a:lnTo>
                  <a:pt x="265884" y="763215"/>
                </a:lnTo>
                <a:lnTo>
                  <a:pt x="266565" y="760040"/>
                </a:lnTo>
                <a:lnTo>
                  <a:pt x="266792" y="756866"/>
                </a:lnTo>
                <a:lnTo>
                  <a:pt x="266792" y="753692"/>
                </a:lnTo>
                <a:lnTo>
                  <a:pt x="266792" y="750291"/>
                </a:lnTo>
                <a:lnTo>
                  <a:pt x="266565" y="747116"/>
                </a:lnTo>
                <a:lnTo>
                  <a:pt x="265884" y="743942"/>
                </a:lnTo>
                <a:lnTo>
                  <a:pt x="265430" y="740768"/>
                </a:lnTo>
                <a:lnTo>
                  <a:pt x="264748" y="737820"/>
                </a:lnTo>
                <a:lnTo>
                  <a:pt x="264067" y="734646"/>
                </a:lnTo>
                <a:lnTo>
                  <a:pt x="262932" y="731925"/>
                </a:lnTo>
                <a:lnTo>
                  <a:pt x="261797" y="728978"/>
                </a:lnTo>
                <a:lnTo>
                  <a:pt x="260434" y="726257"/>
                </a:lnTo>
                <a:lnTo>
                  <a:pt x="259072" y="723536"/>
                </a:lnTo>
                <a:lnTo>
                  <a:pt x="255666" y="718094"/>
                </a:lnTo>
                <a:lnTo>
                  <a:pt x="252260" y="713106"/>
                </a:lnTo>
                <a:lnTo>
                  <a:pt x="247946" y="708798"/>
                </a:lnTo>
                <a:lnTo>
                  <a:pt x="243632" y="704490"/>
                </a:lnTo>
                <a:lnTo>
                  <a:pt x="238637" y="701089"/>
                </a:lnTo>
                <a:lnTo>
                  <a:pt x="233415" y="697688"/>
                </a:lnTo>
                <a:lnTo>
                  <a:pt x="230463" y="696328"/>
                </a:lnTo>
                <a:lnTo>
                  <a:pt x="227738" y="694967"/>
                </a:lnTo>
                <a:lnTo>
                  <a:pt x="225013" y="694060"/>
                </a:lnTo>
                <a:lnTo>
                  <a:pt x="222062" y="692927"/>
                </a:lnTo>
                <a:lnTo>
                  <a:pt x="219110" y="692020"/>
                </a:lnTo>
                <a:lnTo>
                  <a:pt x="215931" y="691339"/>
                </a:lnTo>
                <a:lnTo>
                  <a:pt x="212752" y="690886"/>
                </a:lnTo>
                <a:lnTo>
                  <a:pt x="209574" y="690206"/>
                </a:lnTo>
                <a:lnTo>
                  <a:pt x="206395" y="689979"/>
                </a:lnTo>
                <a:lnTo>
                  <a:pt x="203216" y="689979"/>
                </a:lnTo>
                <a:lnTo>
                  <a:pt x="199810" y="689979"/>
                </a:lnTo>
                <a:close/>
                <a:moveTo>
                  <a:pt x="201627" y="243083"/>
                </a:moveTo>
                <a:lnTo>
                  <a:pt x="197313" y="243310"/>
                </a:lnTo>
                <a:lnTo>
                  <a:pt x="193453" y="243763"/>
                </a:lnTo>
                <a:lnTo>
                  <a:pt x="189366" y="244443"/>
                </a:lnTo>
                <a:lnTo>
                  <a:pt x="185733" y="245123"/>
                </a:lnTo>
                <a:lnTo>
                  <a:pt x="181873" y="246257"/>
                </a:lnTo>
                <a:lnTo>
                  <a:pt x="178467" y="247391"/>
                </a:lnTo>
                <a:lnTo>
                  <a:pt x="174834" y="248978"/>
                </a:lnTo>
                <a:lnTo>
                  <a:pt x="171428" y="250112"/>
                </a:lnTo>
                <a:lnTo>
                  <a:pt x="168476" y="251926"/>
                </a:lnTo>
                <a:lnTo>
                  <a:pt x="165525" y="253739"/>
                </a:lnTo>
                <a:lnTo>
                  <a:pt x="162346" y="255780"/>
                </a:lnTo>
                <a:lnTo>
                  <a:pt x="159621" y="257594"/>
                </a:lnTo>
                <a:lnTo>
                  <a:pt x="156896" y="259861"/>
                </a:lnTo>
                <a:lnTo>
                  <a:pt x="154399" y="262129"/>
                </a:lnTo>
                <a:lnTo>
                  <a:pt x="152128" y="264623"/>
                </a:lnTo>
                <a:lnTo>
                  <a:pt x="149858" y="267117"/>
                </a:lnTo>
                <a:lnTo>
                  <a:pt x="148041" y="269838"/>
                </a:lnTo>
                <a:lnTo>
                  <a:pt x="145998" y="272558"/>
                </a:lnTo>
                <a:lnTo>
                  <a:pt x="144181" y="275506"/>
                </a:lnTo>
                <a:lnTo>
                  <a:pt x="142365" y="278454"/>
                </a:lnTo>
                <a:lnTo>
                  <a:pt x="141002" y="281628"/>
                </a:lnTo>
                <a:lnTo>
                  <a:pt x="139640" y="284575"/>
                </a:lnTo>
                <a:lnTo>
                  <a:pt x="138505" y="287750"/>
                </a:lnTo>
                <a:lnTo>
                  <a:pt x="137143" y="291151"/>
                </a:lnTo>
                <a:lnTo>
                  <a:pt x="136461" y="294325"/>
                </a:lnTo>
                <a:lnTo>
                  <a:pt x="135553" y="297726"/>
                </a:lnTo>
                <a:lnTo>
                  <a:pt x="134872" y="301354"/>
                </a:lnTo>
                <a:lnTo>
                  <a:pt x="134418" y="304755"/>
                </a:lnTo>
                <a:lnTo>
                  <a:pt x="133964" y="308156"/>
                </a:lnTo>
                <a:lnTo>
                  <a:pt x="133737" y="315412"/>
                </a:lnTo>
                <a:lnTo>
                  <a:pt x="133737" y="408600"/>
                </a:lnTo>
                <a:lnTo>
                  <a:pt x="133737" y="412908"/>
                </a:lnTo>
                <a:lnTo>
                  <a:pt x="133964" y="416989"/>
                </a:lnTo>
                <a:lnTo>
                  <a:pt x="134418" y="420844"/>
                </a:lnTo>
                <a:lnTo>
                  <a:pt x="134872" y="424698"/>
                </a:lnTo>
                <a:lnTo>
                  <a:pt x="136007" y="428326"/>
                </a:lnTo>
                <a:lnTo>
                  <a:pt x="136688" y="432180"/>
                </a:lnTo>
                <a:lnTo>
                  <a:pt x="138051" y="435581"/>
                </a:lnTo>
                <a:lnTo>
                  <a:pt x="139186" y="438756"/>
                </a:lnTo>
                <a:lnTo>
                  <a:pt x="140775" y="442157"/>
                </a:lnTo>
                <a:lnTo>
                  <a:pt x="142138" y="445331"/>
                </a:lnTo>
                <a:lnTo>
                  <a:pt x="143954" y="448279"/>
                </a:lnTo>
                <a:lnTo>
                  <a:pt x="145998" y="451226"/>
                </a:lnTo>
                <a:lnTo>
                  <a:pt x="148041" y="453947"/>
                </a:lnTo>
                <a:lnTo>
                  <a:pt x="150085" y="456895"/>
                </a:lnTo>
                <a:lnTo>
                  <a:pt x="152355" y="459389"/>
                </a:lnTo>
                <a:lnTo>
                  <a:pt x="154626" y="461429"/>
                </a:lnTo>
                <a:lnTo>
                  <a:pt x="157124" y="463697"/>
                </a:lnTo>
                <a:lnTo>
                  <a:pt x="159848" y="465964"/>
                </a:lnTo>
                <a:lnTo>
                  <a:pt x="162573" y="468005"/>
                </a:lnTo>
                <a:lnTo>
                  <a:pt x="165525" y="470045"/>
                </a:lnTo>
                <a:lnTo>
                  <a:pt x="168476" y="471406"/>
                </a:lnTo>
                <a:lnTo>
                  <a:pt x="171428" y="473220"/>
                </a:lnTo>
                <a:lnTo>
                  <a:pt x="174607" y="474807"/>
                </a:lnTo>
                <a:lnTo>
                  <a:pt x="178013" y="475940"/>
                </a:lnTo>
                <a:lnTo>
                  <a:pt x="181192" y="477074"/>
                </a:lnTo>
                <a:lnTo>
                  <a:pt x="184597" y="477981"/>
                </a:lnTo>
                <a:lnTo>
                  <a:pt x="187776" y="478888"/>
                </a:lnTo>
                <a:lnTo>
                  <a:pt x="191409" y="479795"/>
                </a:lnTo>
                <a:lnTo>
                  <a:pt x="195042" y="480248"/>
                </a:lnTo>
                <a:lnTo>
                  <a:pt x="198675" y="480702"/>
                </a:lnTo>
                <a:lnTo>
                  <a:pt x="202308" y="480702"/>
                </a:lnTo>
                <a:lnTo>
                  <a:pt x="206168" y="480929"/>
                </a:lnTo>
                <a:lnTo>
                  <a:pt x="554246" y="480929"/>
                </a:lnTo>
                <a:lnTo>
                  <a:pt x="557879" y="480702"/>
                </a:lnTo>
                <a:lnTo>
                  <a:pt x="561739" y="480702"/>
                </a:lnTo>
                <a:lnTo>
                  <a:pt x="565144" y="480248"/>
                </a:lnTo>
                <a:lnTo>
                  <a:pt x="569004" y="479795"/>
                </a:lnTo>
                <a:lnTo>
                  <a:pt x="572410" y="478888"/>
                </a:lnTo>
                <a:lnTo>
                  <a:pt x="576043" y="477981"/>
                </a:lnTo>
                <a:lnTo>
                  <a:pt x="579222" y="477074"/>
                </a:lnTo>
                <a:lnTo>
                  <a:pt x="582401" y="475940"/>
                </a:lnTo>
                <a:lnTo>
                  <a:pt x="585580" y="474807"/>
                </a:lnTo>
                <a:lnTo>
                  <a:pt x="588985" y="473220"/>
                </a:lnTo>
                <a:lnTo>
                  <a:pt x="591937" y="471406"/>
                </a:lnTo>
                <a:lnTo>
                  <a:pt x="594889" y="470045"/>
                </a:lnTo>
                <a:lnTo>
                  <a:pt x="597614" y="468005"/>
                </a:lnTo>
                <a:lnTo>
                  <a:pt x="600338" y="465964"/>
                </a:lnTo>
                <a:lnTo>
                  <a:pt x="603063" y="463697"/>
                </a:lnTo>
                <a:lnTo>
                  <a:pt x="605561" y="461429"/>
                </a:lnTo>
                <a:lnTo>
                  <a:pt x="607831" y="459389"/>
                </a:lnTo>
                <a:lnTo>
                  <a:pt x="610329" y="456895"/>
                </a:lnTo>
                <a:lnTo>
                  <a:pt x="612372" y="453947"/>
                </a:lnTo>
                <a:lnTo>
                  <a:pt x="614416" y="451226"/>
                </a:lnTo>
                <a:lnTo>
                  <a:pt x="616459" y="448279"/>
                </a:lnTo>
                <a:lnTo>
                  <a:pt x="618049" y="445331"/>
                </a:lnTo>
                <a:lnTo>
                  <a:pt x="619638" y="442157"/>
                </a:lnTo>
                <a:lnTo>
                  <a:pt x="621227" y="438756"/>
                </a:lnTo>
                <a:lnTo>
                  <a:pt x="622363" y="435581"/>
                </a:lnTo>
                <a:lnTo>
                  <a:pt x="623725" y="432180"/>
                </a:lnTo>
                <a:lnTo>
                  <a:pt x="624633" y="428326"/>
                </a:lnTo>
                <a:lnTo>
                  <a:pt x="625314" y="424698"/>
                </a:lnTo>
                <a:lnTo>
                  <a:pt x="625769" y="420844"/>
                </a:lnTo>
                <a:lnTo>
                  <a:pt x="626450" y="416989"/>
                </a:lnTo>
                <a:lnTo>
                  <a:pt x="626677" y="412908"/>
                </a:lnTo>
                <a:lnTo>
                  <a:pt x="626677" y="408600"/>
                </a:lnTo>
                <a:lnTo>
                  <a:pt x="626677" y="315412"/>
                </a:lnTo>
                <a:lnTo>
                  <a:pt x="626450" y="308156"/>
                </a:lnTo>
                <a:lnTo>
                  <a:pt x="626223" y="304755"/>
                </a:lnTo>
                <a:lnTo>
                  <a:pt x="625314" y="301354"/>
                </a:lnTo>
                <a:lnTo>
                  <a:pt x="624860" y="297726"/>
                </a:lnTo>
                <a:lnTo>
                  <a:pt x="624179" y="294325"/>
                </a:lnTo>
                <a:lnTo>
                  <a:pt x="623044" y="291151"/>
                </a:lnTo>
                <a:lnTo>
                  <a:pt x="621909" y="287750"/>
                </a:lnTo>
                <a:lnTo>
                  <a:pt x="620773" y="284575"/>
                </a:lnTo>
                <a:lnTo>
                  <a:pt x="619411" y="281628"/>
                </a:lnTo>
                <a:lnTo>
                  <a:pt x="617822" y="278454"/>
                </a:lnTo>
                <a:lnTo>
                  <a:pt x="616232" y="275506"/>
                </a:lnTo>
                <a:lnTo>
                  <a:pt x="614416" y="272558"/>
                </a:lnTo>
                <a:lnTo>
                  <a:pt x="612372" y="269838"/>
                </a:lnTo>
                <a:lnTo>
                  <a:pt x="610329" y="267117"/>
                </a:lnTo>
                <a:lnTo>
                  <a:pt x="608058" y="264623"/>
                </a:lnTo>
                <a:lnTo>
                  <a:pt x="606015" y="262129"/>
                </a:lnTo>
                <a:lnTo>
                  <a:pt x="603517" y="259861"/>
                </a:lnTo>
                <a:lnTo>
                  <a:pt x="600565" y="257594"/>
                </a:lnTo>
                <a:lnTo>
                  <a:pt x="597841" y="255780"/>
                </a:lnTo>
                <a:lnTo>
                  <a:pt x="595116" y="253739"/>
                </a:lnTo>
                <a:lnTo>
                  <a:pt x="591937" y="251926"/>
                </a:lnTo>
                <a:lnTo>
                  <a:pt x="588985" y="250112"/>
                </a:lnTo>
                <a:lnTo>
                  <a:pt x="585352" y="248978"/>
                </a:lnTo>
                <a:lnTo>
                  <a:pt x="582174" y="247391"/>
                </a:lnTo>
                <a:lnTo>
                  <a:pt x="578541" y="246257"/>
                </a:lnTo>
                <a:lnTo>
                  <a:pt x="574681" y="245123"/>
                </a:lnTo>
                <a:lnTo>
                  <a:pt x="571048" y="244443"/>
                </a:lnTo>
                <a:lnTo>
                  <a:pt x="566961" y="243763"/>
                </a:lnTo>
                <a:lnTo>
                  <a:pt x="562874" y="243310"/>
                </a:lnTo>
                <a:lnTo>
                  <a:pt x="558787" y="243083"/>
                </a:lnTo>
                <a:lnTo>
                  <a:pt x="554246" y="243083"/>
                </a:lnTo>
                <a:lnTo>
                  <a:pt x="206168" y="243083"/>
                </a:lnTo>
                <a:lnTo>
                  <a:pt x="201627" y="243083"/>
                </a:lnTo>
                <a:close/>
                <a:moveTo>
                  <a:pt x="297217" y="126767"/>
                </a:moveTo>
                <a:lnTo>
                  <a:pt x="294493" y="126994"/>
                </a:lnTo>
                <a:lnTo>
                  <a:pt x="291768" y="127448"/>
                </a:lnTo>
                <a:lnTo>
                  <a:pt x="289043" y="127901"/>
                </a:lnTo>
                <a:lnTo>
                  <a:pt x="286546" y="128355"/>
                </a:lnTo>
                <a:lnTo>
                  <a:pt x="284048" y="129035"/>
                </a:lnTo>
                <a:lnTo>
                  <a:pt x="281778" y="130168"/>
                </a:lnTo>
                <a:lnTo>
                  <a:pt x="279507" y="131075"/>
                </a:lnTo>
                <a:lnTo>
                  <a:pt x="277464" y="132436"/>
                </a:lnTo>
                <a:lnTo>
                  <a:pt x="275647" y="133796"/>
                </a:lnTo>
                <a:lnTo>
                  <a:pt x="274058" y="135157"/>
                </a:lnTo>
                <a:lnTo>
                  <a:pt x="272468" y="136517"/>
                </a:lnTo>
                <a:lnTo>
                  <a:pt x="271333" y="138331"/>
                </a:lnTo>
                <a:lnTo>
                  <a:pt x="270198" y="140145"/>
                </a:lnTo>
                <a:lnTo>
                  <a:pt x="269744" y="141732"/>
                </a:lnTo>
                <a:lnTo>
                  <a:pt x="269290" y="143546"/>
                </a:lnTo>
                <a:lnTo>
                  <a:pt x="269062" y="145586"/>
                </a:lnTo>
                <a:lnTo>
                  <a:pt x="269062" y="178236"/>
                </a:lnTo>
                <a:lnTo>
                  <a:pt x="269290" y="179824"/>
                </a:lnTo>
                <a:lnTo>
                  <a:pt x="269517" y="181864"/>
                </a:lnTo>
                <a:lnTo>
                  <a:pt x="270198" y="183678"/>
                </a:lnTo>
                <a:lnTo>
                  <a:pt x="271333" y="185492"/>
                </a:lnTo>
                <a:lnTo>
                  <a:pt x="272468" y="186852"/>
                </a:lnTo>
                <a:lnTo>
                  <a:pt x="273831" y="188439"/>
                </a:lnTo>
                <a:lnTo>
                  <a:pt x="275420" y="189800"/>
                </a:lnTo>
                <a:lnTo>
                  <a:pt x="277237" y="191387"/>
                </a:lnTo>
                <a:lnTo>
                  <a:pt x="279280" y="192294"/>
                </a:lnTo>
                <a:lnTo>
                  <a:pt x="281324" y="193654"/>
                </a:lnTo>
                <a:lnTo>
                  <a:pt x="283821" y="194561"/>
                </a:lnTo>
                <a:lnTo>
                  <a:pt x="286319" y="195468"/>
                </a:lnTo>
                <a:lnTo>
                  <a:pt x="288816" y="196149"/>
                </a:lnTo>
                <a:lnTo>
                  <a:pt x="291541" y="196375"/>
                </a:lnTo>
                <a:lnTo>
                  <a:pt x="294266" y="196829"/>
                </a:lnTo>
                <a:lnTo>
                  <a:pt x="297217" y="196829"/>
                </a:lnTo>
                <a:lnTo>
                  <a:pt x="463423" y="196829"/>
                </a:lnTo>
                <a:lnTo>
                  <a:pt x="466148" y="196829"/>
                </a:lnTo>
                <a:lnTo>
                  <a:pt x="468872" y="196375"/>
                </a:lnTo>
                <a:lnTo>
                  <a:pt x="471597" y="196149"/>
                </a:lnTo>
                <a:lnTo>
                  <a:pt x="474322" y="195468"/>
                </a:lnTo>
                <a:lnTo>
                  <a:pt x="476592" y="194561"/>
                </a:lnTo>
                <a:lnTo>
                  <a:pt x="479090" y="193654"/>
                </a:lnTo>
                <a:lnTo>
                  <a:pt x="481133" y="192294"/>
                </a:lnTo>
                <a:lnTo>
                  <a:pt x="483177" y="191387"/>
                </a:lnTo>
                <a:lnTo>
                  <a:pt x="485220" y="189800"/>
                </a:lnTo>
                <a:lnTo>
                  <a:pt x="486583" y="188439"/>
                </a:lnTo>
                <a:lnTo>
                  <a:pt x="488172" y="186852"/>
                </a:lnTo>
                <a:lnTo>
                  <a:pt x="489080" y="185492"/>
                </a:lnTo>
                <a:lnTo>
                  <a:pt x="490216" y="183678"/>
                </a:lnTo>
                <a:lnTo>
                  <a:pt x="490897" y="181864"/>
                </a:lnTo>
                <a:lnTo>
                  <a:pt x="491124" y="179824"/>
                </a:lnTo>
                <a:lnTo>
                  <a:pt x="491351" y="178236"/>
                </a:lnTo>
                <a:lnTo>
                  <a:pt x="491351" y="145586"/>
                </a:lnTo>
                <a:lnTo>
                  <a:pt x="491124" y="143546"/>
                </a:lnTo>
                <a:lnTo>
                  <a:pt x="490897" y="141732"/>
                </a:lnTo>
                <a:lnTo>
                  <a:pt x="490216" y="140145"/>
                </a:lnTo>
                <a:lnTo>
                  <a:pt x="489080" y="138331"/>
                </a:lnTo>
                <a:lnTo>
                  <a:pt x="487945" y="136517"/>
                </a:lnTo>
                <a:lnTo>
                  <a:pt x="486356" y="135157"/>
                </a:lnTo>
                <a:lnTo>
                  <a:pt x="484766" y="133796"/>
                </a:lnTo>
                <a:lnTo>
                  <a:pt x="482950" y="132436"/>
                </a:lnTo>
                <a:lnTo>
                  <a:pt x="480906" y="131075"/>
                </a:lnTo>
                <a:lnTo>
                  <a:pt x="478636" y="130168"/>
                </a:lnTo>
                <a:lnTo>
                  <a:pt x="476365" y="129035"/>
                </a:lnTo>
                <a:lnTo>
                  <a:pt x="473868" y="128355"/>
                </a:lnTo>
                <a:lnTo>
                  <a:pt x="471370" y="127901"/>
                </a:lnTo>
                <a:lnTo>
                  <a:pt x="468872" y="127448"/>
                </a:lnTo>
                <a:lnTo>
                  <a:pt x="466148" y="126994"/>
                </a:lnTo>
                <a:lnTo>
                  <a:pt x="463423" y="126767"/>
                </a:lnTo>
                <a:lnTo>
                  <a:pt x="297217" y="126767"/>
                </a:lnTo>
                <a:close/>
                <a:moveTo>
                  <a:pt x="201400" y="96838"/>
                </a:moveTo>
                <a:lnTo>
                  <a:pt x="380774" y="96838"/>
                </a:lnTo>
                <a:lnTo>
                  <a:pt x="559241" y="96838"/>
                </a:lnTo>
                <a:lnTo>
                  <a:pt x="566961" y="97292"/>
                </a:lnTo>
                <a:lnTo>
                  <a:pt x="574454" y="97745"/>
                </a:lnTo>
                <a:lnTo>
                  <a:pt x="581947" y="98652"/>
                </a:lnTo>
                <a:lnTo>
                  <a:pt x="589439" y="100013"/>
                </a:lnTo>
                <a:lnTo>
                  <a:pt x="596705" y="101600"/>
                </a:lnTo>
                <a:lnTo>
                  <a:pt x="603744" y="103640"/>
                </a:lnTo>
                <a:lnTo>
                  <a:pt x="610329" y="105908"/>
                </a:lnTo>
                <a:lnTo>
                  <a:pt x="617140" y="108629"/>
                </a:lnTo>
                <a:lnTo>
                  <a:pt x="623725" y="111349"/>
                </a:lnTo>
                <a:lnTo>
                  <a:pt x="629856" y="114524"/>
                </a:lnTo>
                <a:lnTo>
                  <a:pt x="636213" y="118378"/>
                </a:lnTo>
                <a:lnTo>
                  <a:pt x="641890" y="122006"/>
                </a:lnTo>
                <a:lnTo>
                  <a:pt x="647566" y="126087"/>
                </a:lnTo>
                <a:lnTo>
                  <a:pt x="653015" y="130395"/>
                </a:lnTo>
                <a:lnTo>
                  <a:pt x="658011" y="134930"/>
                </a:lnTo>
                <a:lnTo>
                  <a:pt x="663006" y="139465"/>
                </a:lnTo>
                <a:lnTo>
                  <a:pt x="667774" y="144453"/>
                </a:lnTo>
                <a:lnTo>
                  <a:pt x="672315" y="149668"/>
                </a:lnTo>
                <a:lnTo>
                  <a:pt x="676629" y="155336"/>
                </a:lnTo>
                <a:lnTo>
                  <a:pt x="680489" y="160778"/>
                </a:lnTo>
                <a:lnTo>
                  <a:pt x="684349" y="166446"/>
                </a:lnTo>
                <a:lnTo>
                  <a:pt x="687528" y="172115"/>
                </a:lnTo>
                <a:lnTo>
                  <a:pt x="690707" y="178236"/>
                </a:lnTo>
                <a:lnTo>
                  <a:pt x="693431" y="184358"/>
                </a:lnTo>
                <a:lnTo>
                  <a:pt x="695929" y="190707"/>
                </a:lnTo>
                <a:lnTo>
                  <a:pt x="698200" y="197055"/>
                </a:lnTo>
                <a:lnTo>
                  <a:pt x="700016" y="203631"/>
                </a:lnTo>
                <a:lnTo>
                  <a:pt x="701378" y="209979"/>
                </a:lnTo>
                <a:lnTo>
                  <a:pt x="702741" y="216781"/>
                </a:lnTo>
                <a:lnTo>
                  <a:pt x="703649" y="223584"/>
                </a:lnTo>
                <a:lnTo>
                  <a:pt x="704330" y="230159"/>
                </a:lnTo>
                <a:lnTo>
                  <a:pt x="704557" y="237188"/>
                </a:lnTo>
                <a:lnTo>
                  <a:pt x="704557" y="754825"/>
                </a:lnTo>
                <a:lnTo>
                  <a:pt x="704330" y="761627"/>
                </a:lnTo>
                <a:lnTo>
                  <a:pt x="703649" y="767976"/>
                </a:lnTo>
                <a:lnTo>
                  <a:pt x="702968" y="774551"/>
                </a:lnTo>
                <a:lnTo>
                  <a:pt x="702060" y="780673"/>
                </a:lnTo>
                <a:lnTo>
                  <a:pt x="700470" y="787022"/>
                </a:lnTo>
                <a:lnTo>
                  <a:pt x="698881" y="793144"/>
                </a:lnTo>
                <a:lnTo>
                  <a:pt x="697064" y="799266"/>
                </a:lnTo>
                <a:lnTo>
                  <a:pt x="694794" y="805161"/>
                </a:lnTo>
                <a:lnTo>
                  <a:pt x="692523" y="810829"/>
                </a:lnTo>
                <a:lnTo>
                  <a:pt x="689799" y="816271"/>
                </a:lnTo>
                <a:lnTo>
                  <a:pt x="687074" y="821939"/>
                </a:lnTo>
                <a:lnTo>
                  <a:pt x="683668" y="827381"/>
                </a:lnTo>
                <a:lnTo>
                  <a:pt x="680489" y="832596"/>
                </a:lnTo>
                <a:lnTo>
                  <a:pt x="677083" y="837584"/>
                </a:lnTo>
                <a:lnTo>
                  <a:pt x="673450" y="842345"/>
                </a:lnTo>
                <a:lnTo>
                  <a:pt x="669591" y="847107"/>
                </a:lnTo>
                <a:lnTo>
                  <a:pt x="665504" y="851415"/>
                </a:lnTo>
                <a:lnTo>
                  <a:pt x="661644" y="855723"/>
                </a:lnTo>
                <a:lnTo>
                  <a:pt x="657329" y="860031"/>
                </a:lnTo>
                <a:lnTo>
                  <a:pt x="652788" y="863885"/>
                </a:lnTo>
                <a:lnTo>
                  <a:pt x="648247" y="867740"/>
                </a:lnTo>
                <a:lnTo>
                  <a:pt x="643479" y="871141"/>
                </a:lnTo>
                <a:lnTo>
                  <a:pt x="638938" y="874542"/>
                </a:lnTo>
                <a:lnTo>
                  <a:pt x="633943" y="877489"/>
                </a:lnTo>
                <a:lnTo>
                  <a:pt x="629174" y="880210"/>
                </a:lnTo>
                <a:lnTo>
                  <a:pt x="624179" y="882931"/>
                </a:lnTo>
                <a:lnTo>
                  <a:pt x="618957" y="885198"/>
                </a:lnTo>
                <a:lnTo>
                  <a:pt x="613962" y="887239"/>
                </a:lnTo>
                <a:lnTo>
                  <a:pt x="608739" y="888826"/>
                </a:lnTo>
                <a:lnTo>
                  <a:pt x="603517" y="890640"/>
                </a:lnTo>
                <a:lnTo>
                  <a:pt x="598068" y="892001"/>
                </a:lnTo>
                <a:lnTo>
                  <a:pt x="592845" y="892907"/>
                </a:lnTo>
                <a:lnTo>
                  <a:pt x="760413" y="1123951"/>
                </a:lnTo>
                <a:lnTo>
                  <a:pt x="663914" y="1123951"/>
                </a:lnTo>
                <a:lnTo>
                  <a:pt x="544028" y="968184"/>
                </a:lnTo>
                <a:lnTo>
                  <a:pt x="216385" y="968184"/>
                </a:lnTo>
                <a:lnTo>
                  <a:pt x="96499" y="1123951"/>
                </a:lnTo>
                <a:lnTo>
                  <a:pt x="0" y="1123951"/>
                </a:lnTo>
                <a:lnTo>
                  <a:pt x="167341" y="892681"/>
                </a:lnTo>
                <a:lnTo>
                  <a:pt x="162119" y="892001"/>
                </a:lnTo>
                <a:lnTo>
                  <a:pt x="156896" y="890413"/>
                </a:lnTo>
                <a:lnTo>
                  <a:pt x="151674" y="888826"/>
                </a:lnTo>
                <a:lnTo>
                  <a:pt x="146452" y="887239"/>
                </a:lnTo>
                <a:lnTo>
                  <a:pt x="141457" y="885198"/>
                </a:lnTo>
                <a:lnTo>
                  <a:pt x="136234" y="882704"/>
                </a:lnTo>
                <a:lnTo>
                  <a:pt x="131239" y="880210"/>
                </a:lnTo>
                <a:lnTo>
                  <a:pt x="126471" y="877489"/>
                </a:lnTo>
                <a:lnTo>
                  <a:pt x="121476" y="874542"/>
                </a:lnTo>
                <a:lnTo>
                  <a:pt x="116707" y="870914"/>
                </a:lnTo>
                <a:lnTo>
                  <a:pt x="111939" y="867513"/>
                </a:lnTo>
                <a:lnTo>
                  <a:pt x="107625" y="863885"/>
                </a:lnTo>
                <a:lnTo>
                  <a:pt x="103311" y="860031"/>
                </a:lnTo>
                <a:lnTo>
                  <a:pt x="98770" y="855723"/>
                </a:lnTo>
                <a:lnTo>
                  <a:pt x="94683" y="851415"/>
                </a:lnTo>
                <a:lnTo>
                  <a:pt x="90823" y="847107"/>
                </a:lnTo>
                <a:lnTo>
                  <a:pt x="86736" y="842345"/>
                </a:lnTo>
                <a:lnTo>
                  <a:pt x="83330" y="837584"/>
                </a:lnTo>
                <a:lnTo>
                  <a:pt x="79924" y="832369"/>
                </a:lnTo>
                <a:lnTo>
                  <a:pt x="76518" y="827381"/>
                </a:lnTo>
                <a:lnTo>
                  <a:pt x="73339" y="821939"/>
                </a:lnTo>
                <a:lnTo>
                  <a:pt x="70615" y="816271"/>
                </a:lnTo>
                <a:lnTo>
                  <a:pt x="67890" y="810829"/>
                </a:lnTo>
                <a:lnTo>
                  <a:pt x="65620" y="804934"/>
                </a:lnTo>
                <a:lnTo>
                  <a:pt x="63349" y="799266"/>
                </a:lnTo>
                <a:lnTo>
                  <a:pt x="61533" y="793144"/>
                </a:lnTo>
                <a:lnTo>
                  <a:pt x="59943" y="787022"/>
                </a:lnTo>
                <a:lnTo>
                  <a:pt x="58581" y="780673"/>
                </a:lnTo>
                <a:lnTo>
                  <a:pt x="57445" y="774551"/>
                </a:lnTo>
                <a:lnTo>
                  <a:pt x="56537" y="767976"/>
                </a:lnTo>
                <a:lnTo>
                  <a:pt x="56083" y="761627"/>
                </a:lnTo>
                <a:lnTo>
                  <a:pt x="56083" y="754825"/>
                </a:lnTo>
                <a:lnTo>
                  <a:pt x="56083" y="237188"/>
                </a:lnTo>
                <a:lnTo>
                  <a:pt x="56083" y="230159"/>
                </a:lnTo>
                <a:lnTo>
                  <a:pt x="56537" y="223584"/>
                </a:lnTo>
                <a:lnTo>
                  <a:pt x="57673" y="216781"/>
                </a:lnTo>
                <a:lnTo>
                  <a:pt x="58808" y="209979"/>
                </a:lnTo>
                <a:lnTo>
                  <a:pt x="60397" y="203631"/>
                </a:lnTo>
                <a:lnTo>
                  <a:pt x="62441" y="197055"/>
                </a:lnTo>
                <a:lnTo>
                  <a:pt x="64257" y="190707"/>
                </a:lnTo>
                <a:lnTo>
                  <a:pt x="66755" y="184358"/>
                </a:lnTo>
                <a:lnTo>
                  <a:pt x="69934" y="178236"/>
                </a:lnTo>
                <a:lnTo>
                  <a:pt x="72885" y="172115"/>
                </a:lnTo>
                <a:lnTo>
                  <a:pt x="76291" y="166446"/>
                </a:lnTo>
                <a:lnTo>
                  <a:pt x="79924" y="160778"/>
                </a:lnTo>
                <a:lnTo>
                  <a:pt x="83784" y="155336"/>
                </a:lnTo>
                <a:lnTo>
                  <a:pt x="88098" y="149668"/>
                </a:lnTo>
                <a:lnTo>
                  <a:pt x="92639" y="144453"/>
                </a:lnTo>
                <a:lnTo>
                  <a:pt x="97181" y="139465"/>
                </a:lnTo>
                <a:lnTo>
                  <a:pt x="102176" y="134930"/>
                </a:lnTo>
                <a:lnTo>
                  <a:pt x="107625" y="130395"/>
                </a:lnTo>
                <a:lnTo>
                  <a:pt x="112847" y="126087"/>
                </a:lnTo>
                <a:lnTo>
                  <a:pt x="118524" y="122006"/>
                </a:lnTo>
                <a:lnTo>
                  <a:pt x="124427" y="118378"/>
                </a:lnTo>
                <a:lnTo>
                  <a:pt x="130558" y="114524"/>
                </a:lnTo>
                <a:lnTo>
                  <a:pt x="136688" y="111349"/>
                </a:lnTo>
                <a:lnTo>
                  <a:pt x="143273" y="108629"/>
                </a:lnTo>
                <a:lnTo>
                  <a:pt x="149858" y="105908"/>
                </a:lnTo>
                <a:lnTo>
                  <a:pt x="156669" y="103640"/>
                </a:lnTo>
                <a:lnTo>
                  <a:pt x="163708" y="101600"/>
                </a:lnTo>
                <a:lnTo>
                  <a:pt x="170974" y="100013"/>
                </a:lnTo>
                <a:lnTo>
                  <a:pt x="178467" y="98652"/>
                </a:lnTo>
                <a:lnTo>
                  <a:pt x="185960" y="97745"/>
                </a:lnTo>
                <a:lnTo>
                  <a:pt x="193453" y="97292"/>
                </a:lnTo>
                <a:lnTo>
                  <a:pt x="201400" y="96838"/>
                </a:lnTo>
                <a:close/>
                <a:moveTo>
                  <a:pt x="435148" y="0"/>
                </a:moveTo>
                <a:lnTo>
                  <a:pt x="439850" y="0"/>
                </a:lnTo>
                <a:lnTo>
                  <a:pt x="444105" y="0"/>
                </a:lnTo>
                <a:lnTo>
                  <a:pt x="448583" y="673"/>
                </a:lnTo>
                <a:lnTo>
                  <a:pt x="452838" y="1796"/>
                </a:lnTo>
                <a:lnTo>
                  <a:pt x="457093" y="3367"/>
                </a:lnTo>
                <a:lnTo>
                  <a:pt x="460900" y="5163"/>
                </a:lnTo>
                <a:lnTo>
                  <a:pt x="464482" y="7408"/>
                </a:lnTo>
                <a:lnTo>
                  <a:pt x="467841" y="10102"/>
                </a:lnTo>
                <a:lnTo>
                  <a:pt x="470976" y="12796"/>
                </a:lnTo>
                <a:lnTo>
                  <a:pt x="473887" y="15939"/>
                </a:lnTo>
                <a:lnTo>
                  <a:pt x="476351" y="19306"/>
                </a:lnTo>
                <a:lnTo>
                  <a:pt x="478590" y="23123"/>
                </a:lnTo>
                <a:lnTo>
                  <a:pt x="480605" y="27164"/>
                </a:lnTo>
                <a:lnTo>
                  <a:pt x="482173" y="30980"/>
                </a:lnTo>
                <a:lnTo>
                  <a:pt x="483069" y="35470"/>
                </a:lnTo>
                <a:lnTo>
                  <a:pt x="483740" y="39960"/>
                </a:lnTo>
                <a:lnTo>
                  <a:pt x="484188" y="44225"/>
                </a:lnTo>
                <a:lnTo>
                  <a:pt x="483740" y="48715"/>
                </a:lnTo>
                <a:lnTo>
                  <a:pt x="483069" y="53205"/>
                </a:lnTo>
                <a:lnTo>
                  <a:pt x="482173" y="57695"/>
                </a:lnTo>
                <a:lnTo>
                  <a:pt x="480605" y="61511"/>
                </a:lnTo>
                <a:lnTo>
                  <a:pt x="478590" y="65552"/>
                </a:lnTo>
                <a:lnTo>
                  <a:pt x="476351" y="69144"/>
                </a:lnTo>
                <a:lnTo>
                  <a:pt x="473887" y="72736"/>
                </a:lnTo>
                <a:lnTo>
                  <a:pt x="470976" y="75879"/>
                </a:lnTo>
                <a:lnTo>
                  <a:pt x="467841" y="78573"/>
                </a:lnTo>
                <a:lnTo>
                  <a:pt x="464482" y="81267"/>
                </a:lnTo>
                <a:lnTo>
                  <a:pt x="460900" y="83512"/>
                </a:lnTo>
                <a:lnTo>
                  <a:pt x="457093" y="85308"/>
                </a:lnTo>
                <a:lnTo>
                  <a:pt x="452838" y="86655"/>
                </a:lnTo>
                <a:lnTo>
                  <a:pt x="448583" y="88002"/>
                </a:lnTo>
                <a:lnTo>
                  <a:pt x="444105" y="88675"/>
                </a:lnTo>
                <a:lnTo>
                  <a:pt x="439850" y="88900"/>
                </a:lnTo>
                <a:lnTo>
                  <a:pt x="435148" y="88675"/>
                </a:lnTo>
                <a:lnTo>
                  <a:pt x="430669" y="88002"/>
                </a:lnTo>
                <a:lnTo>
                  <a:pt x="426414" y="86655"/>
                </a:lnTo>
                <a:lnTo>
                  <a:pt x="422384" y="85308"/>
                </a:lnTo>
                <a:lnTo>
                  <a:pt x="418353" y="83512"/>
                </a:lnTo>
                <a:lnTo>
                  <a:pt x="414994" y="81267"/>
                </a:lnTo>
                <a:lnTo>
                  <a:pt x="411411" y="78573"/>
                </a:lnTo>
                <a:lnTo>
                  <a:pt x="408276" y="75879"/>
                </a:lnTo>
                <a:lnTo>
                  <a:pt x="405365" y="72736"/>
                </a:lnTo>
                <a:lnTo>
                  <a:pt x="402902" y="69144"/>
                </a:lnTo>
                <a:lnTo>
                  <a:pt x="400663" y="65552"/>
                </a:lnTo>
                <a:lnTo>
                  <a:pt x="398647" y="61511"/>
                </a:lnTo>
                <a:lnTo>
                  <a:pt x="397304" y="57695"/>
                </a:lnTo>
                <a:lnTo>
                  <a:pt x="396184" y="53205"/>
                </a:lnTo>
                <a:lnTo>
                  <a:pt x="395512" y="48715"/>
                </a:lnTo>
                <a:lnTo>
                  <a:pt x="395288" y="44225"/>
                </a:lnTo>
                <a:lnTo>
                  <a:pt x="395512" y="39960"/>
                </a:lnTo>
                <a:lnTo>
                  <a:pt x="396184" y="35470"/>
                </a:lnTo>
                <a:lnTo>
                  <a:pt x="397304" y="30980"/>
                </a:lnTo>
                <a:lnTo>
                  <a:pt x="398647" y="27164"/>
                </a:lnTo>
                <a:lnTo>
                  <a:pt x="400663" y="23123"/>
                </a:lnTo>
                <a:lnTo>
                  <a:pt x="402902" y="19306"/>
                </a:lnTo>
                <a:lnTo>
                  <a:pt x="405365" y="15939"/>
                </a:lnTo>
                <a:lnTo>
                  <a:pt x="408276" y="12796"/>
                </a:lnTo>
                <a:lnTo>
                  <a:pt x="411411" y="10102"/>
                </a:lnTo>
                <a:lnTo>
                  <a:pt x="414994" y="7408"/>
                </a:lnTo>
                <a:lnTo>
                  <a:pt x="418353" y="5163"/>
                </a:lnTo>
                <a:lnTo>
                  <a:pt x="422384" y="3367"/>
                </a:lnTo>
                <a:lnTo>
                  <a:pt x="426414" y="1796"/>
                </a:lnTo>
                <a:lnTo>
                  <a:pt x="430669" y="673"/>
                </a:lnTo>
                <a:lnTo>
                  <a:pt x="435148" y="0"/>
                </a:lnTo>
                <a:close/>
                <a:moveTo>
                  <a:pt x="315210" y="0"/>
                </a:moveTo>
                <a:lnTo>
                  <a:pt x="319996" y="0"/>
                </a:lnTo>
                <a:lnTo>
                  <a:pt x="324555" y="0"/>
                </a:lnTo>
                <a:lnTo>
                  <a:pt x="329113" y="673"/>
                </a:lnTo>
                <a:lnTo>
                  <a:pt x="333216" y="1796"/>
                </a:lnTo>
                <a:lnTo>
                  <a:pt x="337547" y="3367"/>
                </a:lnTo>
                <a:lnTo>
                  <a:pt x="341650" y="5163"/>
                </a:lnTo>
                <a:lnTo>
                  <a:pt x="345296" y="7408"/>
                </a:lnTo>
                <a:lnTo>
                  <a:pt x="348943" y="10102"/>
                </a:lnTo>
                <a:lnTo>
                  <a:pt x="351906" y="12796"/>
                </a:lnTo>
                <a:lnTo>
                  <a:pt x="354869" y="15939"/>
                </a:lnTo>
                <a:lnTo>
                  <a:pt x="357377" y="19306"/>
                </a:lnTo>
                <a:lnTo>
                  <a:pt x="359656" y="23123"/>
                </a:lnTo>
                <a:lnTo>
                  <a:pt x="361707" y="27164"/>
                </a:lnTo>
                <a:lnTo>
                  <a:pt x="363075" y="30980"/>
                </a:lnTo>
                <a:lnTo>
                  <a:pt x="364442" y="35470"/>
                </a:lnTo>
                <a:lnTo>
                  <a:pt x="364898" y="39960"/>
                </a:lnTo>
                <a:lnTo>
                  <a:pt x="365126" y="44225"/>
                </a:lnTo>
                <a:lnTo>
                  <a:pt x="364898" y="48715"/>
                </a:lnTo>
                <a:lnTo>
                  <a:pt x="364442" y="53205"/>
                </a:lnTo>
                <a:lnTo>
                  <a:pt x="363075" y="57695"/>
                </a:lnTo>
                <a:lnTo>
                  <a:pt x="361707" y="61511"/>
                </a:lnTo>
                <a:lnTo>
                  <a:pt x="359656" y="65552"/>
                </a:lnTo>
                <a:lnTo>
                  <a:pt x="357377" y="69144"/>
                </a:lnTo>
                <a:lnTo>
                  <a:pt x="354869" y="72736"/>
                </a:lnTo>
                <a:lnTo>
                  <a:pt x="351906" y="75879"/>
                </a:lnTo>
                <a:lnTo>
                  <a:pt x="348943" y="78573"/>
                </a:lnTo>
                <a:lnTo>
                  <a:pt x="345296" y="81267"/>
                </a:lnTo>
                <a:lnTo>
                  <a:pt x="341650" y="83512"/>
                </a:lnTo>
                <a:lnTo>
                  <a:pt x="337547" y="85308"/>
                </a:lnTo>
                <a:lnTo>
                  <a:pt x="333216" y="86655"/>
                </a:lnTo>
                <a:lnTo>
                  <a:pt x="329113" y="88002"/>
                </a:lnTo>
                <a:lnTo>
                  <a:pt x="324555" y="88675"/>
                </a:lnTo>
                <a:lnTo>
                  <a:pt x="319996" y="88900"/>
                </a:lnTo>
                <a:lnTo>
                  <a:pt x="315210" y="88675"/>
                </a:lnTo>
                <a:lnTo>
                  <a:pt x="310651" y="88002"/>
                </a:lnTo>
                <a:lnTo>
                  <a:pt x="306548" y="86655"/>
                </a:lnTo>
                <a:lnTo>
                  <a:pt x="302446" y="85308"/>
                </a:lnTo>
                <a:lnTo>
                  <a:pt x="298571" y="83512"/>
                </a:lnTo>
                <a:lnTo>
                  <a:pt x="294696" y="81267"/>
                </a:lnTo>
                <a:lnTo>
                  <a:pt x="291277" y="78573"/>
                </a:lnTo>
                <a:lnTo>
                  <a:pt x="287858" y="75879"/>
                </a:lnTo>
                <a:lnTo>
                  <a:pt x="284895" y="72736"/>
                </a:lnTo>
                <a:lnTo>
                  <a:pt x="282388" y="69144"/>
                </a:lnTo>
                <a:lnTo>
                  <a:pt x="280109" y="65552"/>
                </a:lnTo>
                <a:lnTo>
                  <a:pt x="278285" y="61511"/>
                </a:lnTo>
                <a:lnTo>
                  <a:pt x="276690" y="57695"/>
                </a:lnTo>
                <a:lnTo>
                  <a:pt x="275778" y="53205"/>
                </a:lnTo>
                <a:lnTo>
                  <a:pt x="274866" y="48715"/>
                </a:lnTo>
                <a:lnTo>
                  <a:pt x="274638" y="44225"/>
                </a:lnTo>
                <a:lnTo>
                  <a:pt x="274866" y="39960"/>
                </a:lnTo>
                <a:lnTo>
                  <a:pt x="275778" y="35470"/>
                </a:lnTo>
                <a:lnTo>
                  <a:pt x="276690" y="30980"/>
                </a:lnTo>
                <a:lnTo>
                  <a:pt x="278285" y="27164"/>
                </a:lnTo>
                <a:lnTo>
                  <a:pt x="280109" y="23123"/>
                </a:lnTo>
                <a:lnTo>
                  <a:pt x="282388" y="19306"/>
                </a:lnTo>
                <a:lnTo>
                  <a:pt x="284895" y="15939"/>
                </a:lnTo>
                <a:lnTo>
                  <a:pt x="287858" y="12796"/>
                </a:lnTo>
                <a:lnTo>
                  <a:pt x="291277" y="10102"/>
                </a:lnTo>
                <a:lnTo>
                  <a:pt x="294696" y="7408"/>
                </a:lnTo>
                <a:lnTo>
                  <a:pt x="298571" y="5163"/>
                </a:lnTo>
                <a:lnTo>
                  <a:pt x="302446" y="3367"/>
                </a:lnTo>
                <a:lnTo>
                  <a:pt x="306548" y="1796"/>
                </a:lnTo>
                <a:lnTo>
                  <a:pt x="310651" y="673"/>
                </a:lnTo>
                <a:lnTo>
                  <a:pt x="31521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3667444" y="3643897"/>
            <a:ext cx="272491" cy="333663"/>
          </a:xfrm>
          <a:custGeom>
            <a:avLst/>
            <a:gdLst>
              <a:gd name="T0" fmla="*/ 1505593 w 3702"/>
              <a:gd name="T1" fmla="*/ 281382 h 4536"/>
              <a:gd name="T2" fmla="*/ 1477447 w 3702"/>
              <a:gd name="T3" fmla="*/ 213347 h 4536"/>
              <a:gd name="T4" fmla="*/ 1428297 w 3702"/>
              <a:gd name="T5" fmla="*/ 162950 h 4536"/>
              <a:gd name="T6" fmla="*/ 1290508 w 3702"/>
              <a:gd name="T7" fmla="*/ 92394 h 4536"/>
              <a:gd name="T8" fmla="*/ 1062401 w 3702"/>
              <a:gd name="T9" fmla="*/ 31078 h 4536"/>
              <a:gd name="T10" fmla="*/ 777582 w 3702"/>
              <a:gd name="T11" fmla="*/ 0 h 4536"/>
              <a:gd name="T12" fmla="*/ 527630 w 3702"/>
              <a:gd name="T13" fmla="*/ 24358 h 4536"/>
              <a:gd name="T14" fmla="*/ 284399 w 3702"/>
              <a:gd name="T15" fmla="*/ 84415 h 4536"/>
              <a:gd name="T16" fmla="*/ 141569 w 3702"/>
              <a:gd name="T17" fmla="*/ 152870 h 4536"/>
              <a:gd name="T18" fmla="*/ 82757 w 3702"/>
              <a:gd name="T19" fmla="*/ 205787 h 4536"/>
              <a:gd name="T20" fmla="*/ 51251 w 3702"/>
              <a:gd name="T21" fmla="*/ 271303 h 4536"/>
              <a:gd name="T22" fmla="*/ 130647 w 3702"/>
              <a:gd name="T23" fmla="*/ 1803786 h 4536"/>
              <a:gd name="T24" fmla="*/ 144090 w 3702"/>
              <a:gd name="T25" fmla="*/ 1850403 h 4536"/>
              <a:gd name="T26" fmla="*/ 180217 w 3702"/>
              <a:gd name="T27" fmla="*/ 1889041 h 4536"/>
              <a:gd name="T28" fmla="*/ 257934 w 3702"/>
              <a:gd name="T29" fmla="*/ 1903320 h 4536"/>
              <a:gd name="T30" fmla="*/ 318846 w 3702"/>
              <a:gd name="T31" fmla="*/ 1868462 h 4536"/>
              <a:gd name="T32" fmla="*/ 340271 w 3702"/>
              <a:gd name="T33" fmla="*/ 1829405 h 4536"/>
              <a:gd name="T34" fmla="*/ 1209431 w 3702"/>
              <a:gd name="T35" fmla="*/ 1664355 h 4536"/>
              <a:gd name="T36" fmla="*/ 1214892 w 3702"/>
              <a:gd name="T37" fmla="*/ 1829405 h 4536"/>
              <a:gd name="T38" fmla="*/ 1235477 w 3702"/>
              <a:gd name="T39" fmla="*/ 1868462 h 4536"/>
              <a:gd name="T40" fmla="*/ 1296809 w 3702"/>
              <a:gd name="T41" fmla="*/ 1903320 h 4536"/>
              <a:gd name="T42" fmla="*/ 1374946 w 3702"/>
              <a:gd name="T43" fmla="*/ 1889041 h 4536"/>
              <a:gd name="T44" fmla="*/ 1410653 w 3702"/>
              <a:gd name="T45" fmla="*/ 1850403 h 4536"/>
              <a:gd name="T46" fmla="*/ 1424516 w 3702"/>
              <a:gd name="T47" fmla="*/ 1803786 h 4536"/>
              <a:gd name="T48" fmla="*/ 1097268 w 3702"/>
              <a:gd name="T49" fmla="*/ 146991 h 4536"/>
              <a:gd name="T50" fmla="*/ 1129195 w 3702"/>
              <a:gd name="T51" fmla="*/ 158330 h 4536"/>
              <a:gd name="T52" fmla="*/ 1144318 w 3702"/>
              <a:gd name="T53" fmla="*/ 189828 h 4536"/>
              <a:gd name="T54" fmla="*/ 1135496 w 3702"/>
              <a:gd name="T55" fmla="*/ 223006 h 4536"/>
              <a:gd name="T56" fmla="*/ 1103149 w 3702"/>
              <a:gd name="T57" fmla="*/ 241065 h 4536"/>
              <a:gd name="T58" fmla="*/ 432690 w 3702"/>
              <a:gd name="T59" fmla="*/ 235185 h 4536"/>
              <a:gd name="T60" fmla="*/ 411686 w 3702"/>
              <a:gd name="T61" fmla="*/ 207467 h 4536"/>
              <a:gd name="T62" fmla="*/ 414626 w 3702"/>
              <a:gd name="T63" fmla="*/ 172609 h 4536"/>
              <a:gd name="T64" fmla="*/ 441512 w 3702"/>
              <a:gd name="T65" fmla="*/ 149091 h 4536"/>
              <a:gd name="T66" fmla="*/ 197021 w 3702"/>
              <a:gd name="T67" fmla="*/ 412414 h 4536"/>
              <a:gd name="T68" fmla="*/ 225167 w 3702"/>
              <a:gd name="T69" fmla="*/ 354458 h 4536"/>
              <a:gd name="T70" fmla="*/ 1266983 w 3702"/>
              <a:gd name="T71" fmla="*/ 336399 h 4536"/>
              <a:gd name="T72" fmla="*/ 1329156 w 3702"/>
              <a:gd name="T73" fmla="*/ 354458 h 4536"/>
              <a:gd name="T74" fmla="*/ 1357302 w 3702"/>
              <a:gd name="T75" fmla="*/ 412414 h 4536"/>
              <a:gd name="T76" fmla="*/ 1416954 w 3702"/>
              <a:gd name="T77" fmla="*/ 880265 h 4536"/>
              <a:gd name="T78" fmla="*/ 1382927 w 3702"/>
              <a:gd name="T79" fmla="*/ 920162 h 4536"/>
              <a:gd name="T80" fmla="*/ 171816 w 3702"/>
              <a:gd name="T81" fmla="*/ 920162 h 4536"/>
              <a:gd name="T82" fmla="*/ 137789 w 3702"/>
              <a:gd name="T83" fmla="*/ 880265 h 4536"/>
              <a:gd name="T84" fmla="*/ 374298 w 3702"/>
              <a:gd name="T85" fmla="*/ 1343495 h 4536"/>
              <a:gd name="T86" fmla="*/ 361695 w 3702"/>
              <a:gd name="T87" fmla="*/ 1374153 h 4536"/>
              <a:gd name="T88" fmla="*/ 330609 w 3702"/>
              <a:gd name="T89" fmla="*/ 1386753 h 4536"/>
              <a:gd name="T90" fmla="*/ 129387 w 3702"/>
              <a:gd name="T91" fmla="*/ 1379193 h 4536"/>
              <a:gd name="T92" fmla="*/ 110903 w 3702"/>
              <a:gd name="T93" fmla="*/ 1351895 h 4536"/>
              <a:gd name="T94" fmla="*/ 113424 w 3702"/>
              <a:gd name="T95" fmla="*/ 1251101 h 4536"/>
              <a:gd name="T96" fmla="*/ 136528 w 3702"/>
              <a:gd name="T97" fmla="*/ 1228003 h 4536"/>
              <a:gd name="T98" fmla="*/ 339430 w 3702"/>
              <a:gd name="T99" fmla="*/ 1225063 h 4536"/>
              <a:gd name="T100" fmla="*/ 367156 w 3702"/>
              <a:gd name="T101" fmla="*/ 1243542 h 4536"/>
              <a:gd name="T102" fmla="*/ 1444680 w 3702"/>
              <a:gd name="T103" fmla="*/ 1343495 h 4536"/>
              <a:gd name="T104" fmla="*/ 1434598 w 3702"/>
              <a:gd name="T105" fmla="*/ 1370794 h 4536"/>
              <a:gd name="T106" fmla="*/ 1405612 w 3702"/>
              <a:gd name="T107" fmla="*/ 1386753 h 4536"/>
              <a:gd name="T108" fmla="*/ 1203130 w 3702"/>
              <a:gd name="T109" fmla="*/ 1381713 h 4536"/>
              <a:gd name="T110" fmla="*/ 1182126 w 3702"/>
              <a:gd name="T111" fmla="*/ 1356095 h 4536"/>
              <a:gd name="T112" fmla="*/ 1182126 w 3702"/>
              <a:gd name="T113" fmla="*/ 1255301 h 4536"/>
              <a:gd name="T114" fmla="*/ 1203130 w 3702"/>
              <a:gd name="T115" fmla="*/ 1229683 h 4536"/>
              <a:gd name="T116" fmla="*/ 1405612 w 3702"/>
              <a:gd name="T117" fmla="*/ 1224643 h 4536"/>
              <a:gd name="T118" fmla="*/ 1434598 w 3702"/>
              <a:gd name="T119" fmla="*/ 1240182 h 4536"/>
              <a:gd name="T120" fmla="*/ 1444680 w 3702"/>
              <a:gd name="T121" fmla="*/ 1343495 h 4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702" h="4536">
                <a:moveTo>
                  <a:pt x="1832" y="0"/>
                </a:moveTo>
                <a:lnTo>
                  <a:pt x="1832" y="0"/>
                </a:lnTo>
                <a:lnTo>
                  <a:pt x="1851" y="0"/>
                </a:lnTo>
                <a:lnTo>
                  <a:pt x="1869" y="0"/>
                </a:lnTo>
                <a:lnTo>
                  <a:pt x="1832" y="0"/>
                </a:lnTo>
                <a:close/>
                <a:moveTo>
                  <a:pt x="3584" y="670"/>
                </a:moveTo>
                <a:lnTo>
                  <a:pt x="3584" y="670"/>
                </a:lnTo>
                <a:lnTo>
                  <a:pt x="3579" y="646"/>
                </a:lnTo>
                <a:lnTo>
                  <a:pt x="3573" y="624"/>
                </a:lnTo>
                <a:lnTo>
                  <a:pt x="3566" y="604"/>
                </a:lnTo>
                <a:lnTo>
                  <a:pt x="3558" y="583"/>
                </a:lnTo>
                <a:lnTo>
                  <a:pt x="3549" y="563"/>
                </a:lnTo>
                <a:lnTo>
                  <a:pt x="3539" y="544"/>
                </a:lnTo>
                <a:lnTo>
                  <a:pt x="3528" y="526"/>
                </a:lnTo>
                <a:lnTo>
                  <a:pt x="3517" y="508"/>
                </a:lnTo>
                <a:lnTo>
                  <a:pt x="3504" y="490"/>
                </a:lnTo>
                <a:lnTo>
                  <a:pt x="3492" y="475"/>
                </a:lnTo>
                <a:lnTo>
                  <a:pt x="3478" y="459"/>
                </a:lnTo>
                <a:lnTo>
                  <a:pt x="3463" y="444"/>
                </a:lnTo>
                <a:lnTo>
                  <a:pt x="3448" y="429"/>
                </a:lnTo>
                <a:lnTo>
                  <a:pt x="3433" y="415"/>
                </a:lnTo>
                <a:lnTo>
                  <a:pt x="3416" y="401"/>
                </a:lnTo>
                <a:lnTo>
                  <a:pt x="3400" y="388"/>
                </a:lnTo>
                <a:lnTo>
                  <a:pt x="3363" y="364"/>
                </a:lnTo>
                <a:lnTo>
                  <a:pt x="3326" y="340"/>
                </a:lnTo>
                <a:lnTo>
                  <a:pt x="3286" y="318"/>
                </a:lnTo>
                <a:lnTo>
                  <a:pt x="3246" y="297"/>
                </a:lnTo>
                <a:lnTo>
                  <a:pt x="3204" y="277"/>
                </a:lnTo>
                <a:lnTo>
                  <a:pt x="3161" y="257"/>
                </a:lnTo>
                <a:lnTo>
                  <a:pt x="3072" y="220"/>
                </a:lnTo>
                <a:lnTo>
                  <a:pt x="3024" y="201"/>
                </a:lnTo>
                <a:lnTo>
                  <a:pt x="2969" y="183"/>
                </a:lnTo>
                <a:lnTo>
                  <a:pt x="2907" y="163"/>
                </a:lnTo>
                <a:lnTo>
                  <a:pt x="2840" y="144"/>
                </a:lnTo>
                <a:lnTo>
                  <a:pt x="2768" y="125"/>
                </a:lnTo>
                <a:lnTo>
                  <a:pt x="2692" y="108"/>
                </a:lnTo>
                <a:lnTo>
                  <a:pt x="2612" y="90"/>
                </a:lnTo>
                <a:lnTo>
                  <a:pt x="2529" y="74"/>
                </a:lnTo>
                <a:lnTo>
                  <a:pt x="2444" y="58"/>
                </a:lnTo>
                <a:lnTo>
                  <a:pt x="2359" y="45"/>
                </a:lnTo>
                <a:lnTo>
                  <a:pt x="2272" y="33"/>
                </a:lnTo>
                <a:lnTo>
                  <a:pt x="2185" y="22"/>
                </a:lnTo>
                <a:lnTo>
                  <a:pt x="2098" y="13"/>
                </a:lnTo>
                <a:lnTo>
                  <a:pt x="2014" y="7"/>
                </a:lnTo>
                <a:lnTo>
                  <a:pt x="1931" y="2"/>
                </a:lnTo>
                <a:lnTo>
                  <a:pt x="1851" y="0"/>
                </a:lnTo>
                <a:lnTo>
                  <a:pt x="1771" y="2"/>
                </a:lnTo>
                <a:lnTo>
                  <a:pt x="1688" y="7"/>
                </a:lnTo>
                <a:lnTo>
                  <a:pt x="1603" y="13"/>
                </a:lnTo>
                <a:lnTo>
                  <a:pt x="1517" y="22"/>
                </a:lnTo>
                <a:lnTo>
                  <a:pt x="1430" y="33"/>
                </a:lnTo>
                <a:lnTo>
                  <a:pt x="1343" y="45"/>
                </a:lnTo>
                <a:lnTo>
                  <a:pt x="1256" y="58"/>
                </a:lnTo>
                <a:lnTo>
                  <a:pt x="1172" y="74"/>
                </a:lnTo>
                <a:lnTo>
                  <a:pt x="1089" y="90"/>
                </a:lnTo>
                <a:lnTo>
                  <a:pt x="1009" y="108"/>
                </a:lnTo>
                <a:lnTo>
                  <a:pt x="933" y="125"/>
                </a:lnTo>
                <a:lnTo>
                  <a:pt x="861" y="144"/>
                </a:lnTo>
                <a:lnTo>
                  <a:pt x="794" y="163"/>
                </a:lnTo>
                <a:lnTo>
                  <a:pt x="732" y="183"/>
                </a:lnTo>
                <a:lnTo>
                  <a:pt x="677" y="201"/>
                </a:lnTo>
                <a:lnTo>
                  <a:pt x="630" y="220"/>
                </a:lnTo>
                <a:lnTo>
                  <a:pt x="541" y="257"/>
                </a:lnTo>
                <a:lnTo>
                  <a:pt x="497" y="277"/>
                </a:lnTo>
                <a:lnTo>
                  <a:pt x="455" y="297"/>
                </a:lnTo>
                <a:lnTo>
                  <a:pt x="414" y="318"/>
                </a:lnTo>
                <a:lnTo>
                  <a:pt x="375" y="340"/>
                </a:lnTo>
                <a:lnTo>
                  <a:pt x="337" y="364"/>
                </a:lnTo>
                <a:lnTo>
                  <a:pt x="302" y="388"/>
                </a:lnTo>
                <a:lnTo>
                  <a:pt x="285" y="401"/>
                </a:lnTo>
                <a:lnTo>
                  <a:pt x="268" y="416"/>
                </a:lnTo>
                <a:lnTo>
                  <a:pt x="253" y="429"/>
                </a:lnTo>
                <a:lnTo>
                  <a:pt x="237" y="444"/>
                </a:lnTo>
                <a:lnTo>
                  <a:pt x="223" y="459"/>
                </a:lnTo>
                <a:lnTo>
                  <a:pt x="210" y="475"/>
                </a:lnTo>
                <a:lnTo>
                  <a:pt x="197" y="490"/>
                </a:lnTo>
                <a:lnTo>
                  <a:pt x="185" y="508"/>
                </a:lnTo>
                <a:lnTo>
                  <a:pt x="173" y="526"/>
                </a:lnTo>
                <a:lnTo>
                  <a:pt x="163" y="544"/>
                </a:lnTo>
                <a:lnTo>
                  <a:pt x="153" y="563"/>
                </a:lnTo>
                <a:lnTo>
                  <a:pt x="144" y="583"/>
                </a:lnTo>
                <a:lnTo>
                  <a:pt x="135" y="604"/>
                </a:lnTo>
                <a:lnTo>
                  <a:pt x="129" y="624"/>
                </a:lnTo>
                <a:lnTo>
                  <a:pt x="122" y="646"/>
                </a:lnTo>
                <a:lnTo>
                  <a:pt x="116" y="670"/>
                </a:lnTo>
                <a:lnTo>
                  <a:pt x="0" y="2054"/>
                </a:lnTo>
                <a:lnTo>
                  <a:pt x="0" y="3963"/>
                </a:lnTo>
                <a:lnTo>
                  <a:pt x="310" y="3963"/>
                </a:lnTo>
                <a:lnTo>
                  <a:pt x="310" y="4262"/>
                </a:lnTo>
                <a:lnTo>
                  <a:pt x="310" y="4279"/>
                </a:lnTo>
                <a:lnTo>
                  <a:pt x="311" y="4295"/>
                </a:lnTo>
                <a:lnTo>
                  <a:pt x="313" y="4311"/>
                </a:lnTo>
                <a:lnTo>
                  <a:pt x="315" y="4326"/>
                </a:lnTo>
                <a:lnTo>
                  <a:pt x="319" y="4342"/>
                </a:lnTo>
                <a:lnTo>
                  <a:pt x="322" y="4356"/>
                </a:lnTo>
                <a:lnTo>
                  <a:pt x="326" y="4369"/>
                </a:lnTo>
                <a:lnTo>
                  <a:pt x="332" y="4382"/>
                </a:lnTo>
                <a:lnTo>
                  <a:pt x="337" y="4394"/>
                </a:lnTo>
                <a:lnTo>
                  <a:pt x="343" y="4406"/>
                </a:lnTo>
                <a:lnTo>
                  <a:pt x="350" y="4418"/>
                </a:lnTo>
                <a:lnTo>
                  <a:pt x="357" y="4429"/>
                </a:lnTo>
                <a:lnTo>
                  <a:pt x="365" y="4439"/>
                </a:lnTo>
                <a:lnTo>
                  <a:pt x="373" y="4449"/>
                </a:lnTo>
                <a:lnTo>
                  <a:pt x="381" y="4459"/>
                </a:lnTo>
                <a:lnTo>
                  <a:pt x="390" y="4468"/>
                </a:lnTo>
                <a:lnTo>
                  <a:pt x="409" y="4483"/>
                </a:lnTo>
                <a:lnTo>
                  <a:pt x="429" y="4498"/>
                </a:lnTo>
                <a:lnTo>
                  <a:pt x="450" y="4510"/>
                </a:lnTo>
                <a:lnTo>
                  <a:pt x="472" y="4519"/>
                </a:lnTo>
                <a:lnTo>
                  <a:pt x="495" y="4526"/>
                </a:lnTo>
                <a:lnTo>
                  <a:pt x="519" y="4532"/>
                </a:lnTo>
                <a:lnTo>
                  <a:pt x="542" y="4535"/>
                </a:lnTo>
                <a:lnTo>
                  <a:pt x="566" y="4536"/>
                </a:lnTo>
                <a:lnTo>
                  <a:pt x="590" y="4535"/>
                </a:lnTo>
                <a:lnTo>
                  <a:pt x="614" y="4532"/>
                </a:lnTo>
                <a:lnTo>
                  <a:pt x="637" y="4526"/>
                </a:lnTo>
                <a:lnTo>
                  <a:pt x="661" y="4519"/>
                </a:lnTo>
                <a:lnTo>
                  <a:pt x="683" y="4510"/>
                </a:lnTo>
                <a:lnTo>
                  <a:pt x="703" y="4498"/>
                </a:lnTo>
                <a:lnTo>
                  <a:pt x="723" y="4483"/>
                </a:lnTo>
                <a:lnTo>
                  <a:pt x="743" y="4468"/>
                </a:lnTo>
                <a:lnTo>
                  <a:pt x="752" y="4459"/>
                </a:lnTo>
                <a:lnTo>
                  <a:pt x="759" y="4449"/>
                </a:lnTo>
                <a:lnTo>
                  <a:pt x="768" y="4439"/>
                </a:lnTo>
                <a:lnTo>
                  <a:pt x="775" y="4429"/>
                </a:lnTo>
                <a:lnTo>
                  <a:pt x="783" y="4418"/>
                </a:lnTo>
                <a:lnTo>
                  <a:pt x="789" y="4406"/>
                </a:lnTo>
                <a:lnTo>
                  <a:pt x="795" y="4394"/>
                </a:lnTo>
                <a:lnTo>
                  <a:pt x="800" y="4382"/>
                </a:lnTo>
                <a:lnTo>
                  <a:pt x="806" y="4369"/>
                </a:lnTo>
                <a:lnTo>
                  <a:pt x="810" y="4356"/>
                </a:lnTo>
                <a:lnTo>
                  <a:pt x="813" y="4342"/>
                </a:lnTo>
                <a:lnTo>
                  <a:pt x="817" y="4326"/>
                </a:lnTo>
                <a:lnTo>
                  <a:pt x="820" y="4311"/>
                </a:lnTo>
                <a:lnTo>
                  <a:pt x="821" y="4295"/>
                </a:lnTo>
                <a:lnTo>
                  <a:pt x="822" y="4279"/>
                </a:lnTo>
                <a:lnTo>
                  <a:pt x="822" y="4262"/>
                </a:lnTo>
                <a:lnTo>
                  <a:pt x="822" y="3963"/>
                </a:lnTo>
                <a:lnTo>
                  <a:pt x="2879" y="3963"/>
                </a:lnTo>
                <a:lnTo>
                  <a:pt x="2879" y="4262"/>
                </a:lnTo>
                <a:lnTo>
                  <a:pt x="2879" y="4279"/>
                </a:lnTo>
                <a:lnTo>
                  <a:pt x="2880" y="4295"/>
                </a:lnTo>
                <a:lnTo>
                  <a:pt x="2882" y="4311"/>
                </a:lnTo>
                <a:lnTo>
                  <a:pt x="2884" y="4326"/>
                </a:lnTo>
                <a:lnTo>
                  <a:pt x="2887" y="4342"/>
                </a:lnTo>
                <a:lnTo>
                  <a:pt x="2892" y="4356"/>
                </a:lnTo>
                <a:lnTo>
                  <a:pt x="2896" y="4369"/>
                </a:lnTo>
                <a:lnTo>
                  <a:pt x="2901" y="4382"/>
                </a:lnTo>
                <a:lnTo>
                  <a:pt x="2906" y="4394"/>
                </a:lnTo>
                <a:lnTo>
                  <a:pt x="2913" y="4406"/>
                </a:lnTo>
                <a:lnTo>
                  <a:pt x="2919" y="4418"/>
                </a:lnTo>
                <a:lnTo>
                  <a:pt x="2926" y="4429"/>
                </a:lnTo>
                <a:lnTo>
                  <a:pt x="2934" y="4439"/>
                </a:lnTo>
                <a:lnTo>
                  <a:pt x="2941" y="4449"/>
                </a:lnTo>
                <a:lnTo>
                  <a:pt x="2950" y="4459"/>
                </a:lnTo>
                <a:lnTo>
                  <a:pt x="2959" y="4468"/>
                </a:lnTo>
                <a:lnTo>
                  <a:pt x="2978" y="4483"/>
                </a:lnTo>
                <a:lnTo>
                  <a:pt x="2997" y="4498"/>
                </a:lnTo>
                <a:lnTo>
                  <a:pt x="3019" y="4510"/>
                </a:lnTo>
                <a:lnTo>
                  <a:pt x="3041" y="4519"/>
                </a:lnTo>
                <a:lnTo>
                  <a:pt x="3064" y="4526"/>
                </a:lnTo>
                <a:lnTo>
                  <a:pt x="3087" y="4532"/>
                </a:lnTo>
                <a:lnTo>
                  <a:pt x="3112" y="4535"/>
                </a:lnTo>
                <a:lnTo>
                  <a:pt x="3135" y="4536"/>
                </a:lnTo>
                <a:lnTo>
                  <a:pt x="3159" y="4535"/>
                </a:lnTo>
                <a:lnTo>
                  <a:pt x="3183" y="4532"/>
                </a:lnTo>
                <a:lnTo>
                  <a:pt x="3206" y="4526"/>
                </a:lnTo>
                <a:lnTo>
                  <a:pt x="3229" y="4519"/>
                </a:lnTo>
                <a:lnTo>
                  <a:pt x="3251" y="4510"/>
                </a:lnTo>
                <a:lnTo>
                  <a:pt x="3273" y="4498"/>
                </a:lnTo>
                <a:lnTo>
                  <a:pt x="3293" y="4483"/>
                </a:lnTo>
                <a:lnTo>
                  <a:pt x="3312" y="4468"/>
                </a:lnTo>
                <a:lnTo>
                  <a:pt x="3320" y="4459"/>
                </a:lnTo>
                <a:lnTo>
                  <a:pt x="3329" y="4449"/>
                </a:lnTo>
                <a:lnTo>
                  <a:pt x="3337" y="4439"/>
                </a:lnTo>
                <a:lnTo>
                  <a:pt x="3345" y="4429"/>
                </a:lnTo>
                <a:lnTo>
                  <a:pt x="3351" y="4418"/>
                </a:lnTo>
                <a:lnTo>
                  <a:pt x="3358" y="4406"/>
                </a:lnTo>
                <a:lnTo>
                  <a:pt x="3364" y="4394"/>
                </a:lnTo>
                <a:lnTo>
                  <a:pt x="3370" y="4382"/>
                </a:lnTo>
                <a:lnTo>
                  <a:pt x="3374" y="4369"/>
                </a:lnTo>
                <a:lnTo>
                  <a:pt x="3379" y="4356"/>
                </a:lnTo>
                <a:lnTo>
                  <a:pt x="3383" y="4342"/>
                </a:lnTo>
                <a:lnTo>
                  <a:pt x="3386" y="4326"/>
                </a:lnTo>
                <a:lnTo>
                  <a:pt x="3389" y="4311"/>
                </a:lnTo>
                <a:lnTo>
                  <a:pt x="3391" y="4295"/>
                </a:lnTo>
                <a:lnTo>
                  <a:pt x="3392" y="4279"/>
                </a:lnTo>
                <a:lnTo>
                  <a:pt x="3392" y="4262"/>
                </a:lnTo>
                <a:lnTo>
                  <a:pt x="3392" y="3963"/>
                </a:lnTo>
                <a:lnTo>
                  <a:pt x="3702" y="3963"/>
                </a:lnTo>
                <a:lnTo>
                  <a:pt x="3702" y="2054"/>
                </a:lnTo>
                <a:lnTo>
                  <a:pt x="3584" y="670"/>
                </a:lnTo>
                <a:close/>
                <a:moveTo>
                  <a:pt x="1089" y="350"/>
                </a:moveTo>
                <a:lnTo>
                  <a:pt x="2612" y="350"/>
                </a:lnTo>
                <a:lnTo>
                  <a:pt x="2626" y="350"/>
                </a:lnTo>
                <a:lnTo>
                  <a:pt x="2638" y="352"/>
                </a:lnTo>
                <a:lnTo>
                  <a:pt x="2650" y="355"/>
                </a:lnTo>
                <a:lnTo>
                  <a:pt x="2661" y="360"/>
                </a:lnTo>
                <a:lnTo>
                  <a:pt x="2671" y="364"/>
                </a:lnTo>
                <a:lnTo>
                  <a:pt x="2681" y="371"/>
                </a:lnTo>
                <a:lnTo>
                  <a:pt x="2688" y="377"/>
                </a:lnTo>
                <a:lnTo>
                  <a:pt x="2696" y="385"/>
                </a:lnTo>
                <a:lnTo>
                  <a:pt x="2703" y="393"/>
                </a:lnTo>
                <a:lnTo>
                  <a:pt x="2708" y="401"/>
                </a:lnTo>
                <a:lnTo>
                  <a:pt x="2714" y="411"/>
                </a:lnTo>
                <a:lnTo>
                  <a:pt x="2717" y="421"/>
                </a:lnTo>
                <a:lnTo>
                  <a:pt x="2720" y="431"/>
                </a:lnTo>
                <a:lnTo>
                  <a:pt x="2723" y="441"/>
                </a:lnTo>
                <a:lnTo>
                  <a:pt x="2724" y="452"/>
                </a:lnTo>
                <a:lnTo>
                  <a:pt x="2725" y="462"/>
                </a:lnTo>
                <a:lnTo>
                  <a:pt x="2724" y="473"/>
                </a:lnTo>
                <a:lnTo>
                  <a:pt x="2723" y="483"/>
                </a:lnTo>
                <a:lnTo>
                  <a:pt x="2720" y="494"/>
                </a:lnTo>
                <a:lnTo>
                  <a:pt x="2717" y="504"/>
                </a:lnTo>
                <a:lnTo>
                  <a:pt x="2714" y="513"/>
                </a:lnTo>
                <a:lnTo>
                  <a:pt x="2708" y="522"/>
                </a:lnTo>
                <a:lnTo>
                  <a:pt x="2703" y="531"/>
                </a:lnTo>
                <a:lnTo>
                  <a:pt x="2696" y="540"/>
                </a:lnTo>
                <a:lnTo>
                  <a:pt x="2688" y="546"/>
                </a:lnTo>
                <a:lnTo>
                  <a:pt x="2681" y="554"/>
                </a:lnTo>
                <a:lnTo>
                  <a:pt x="2671" y="560"/>
                </a:lnTo>
                <a:lnTo>
                  <a:pt x="2661" y="565"/>
                </a:lnTo>
                <a:lnTo>
                  <a:pt x="2650" y="568"/>
                </a:lnTo>
                <a:lnTo>
                  <a:pt x="2638" y="572"/>
                </a:lnTo>
                <a:lnTo>
                  <a:pt x="2626" y="574"/>
                </a:lnTo>
                <a:lnTo>
                  <a:pt x="2612" y="575"/>
                </a:lnTo>
                <a:lnTo>
                  <a:pt x="1089" y="575"/>
                </a:lnTo>
                <a:lnTo>
                  <a:pt x="1075" y="574"/>
                </a:lnTo>
                <a:lnTo>
                  <a:pt x="1063" y="572"/>
                </a:lnTo>
                <a:lnTo>
                  <a:pt x="1051" y="568"/>
                </a:lnTo>
                <a:lnTo>
                  <a:pt x="1040" y="565"/>
                </a:lnTo>
                <a:lnTo>
                  <a:pt x="1030" y="560"/>
                </a:lnTo>
                <a:lnTo>
                  <a:pt x="1020" y="554"/>
                </a:lnTo>
                <a:lnTo>
                  <a:pt x="1012" y="546"/>
                </a:lnTo>
                <a:lnTo>
                  <a:pt x="1005" y="540"/>
                </a:lnTo>
                <a:lnTo>
                  <a:pt x="998" y="531"/>
                </a:lnTo>
                <a:lnTo>
                  <a:pt x="992" y="522"/>
                </a:lnTo>
                <a:lnTo>
                  <a:pt x="987" y="513"/>
                </a:lnTo>
                <a:lnTo>
                  <a:pt x="984" y="504"/>
                </a:lnTo>
                <a:lnTo>
                  <a:pt x="980" y="494"/>
                </a:lnTo>
                <a:lnTo>
                  <a:pt x="978" y="483"/>
                </a:lnTo>
                <a:lnTo>
                  <a:pt x="977" y="473"/>
                </a:lnTo>
                <a:lnTo>
                  <a:pt x="976" y="462"/>
                </a:lnTo>
                <a:lnTo>
                  <a:pt x="977" y="452"/>
                </a:lnTo>
                <a:lnTo>
                  <a:pt x="978" y="441"/>
                </a:lnTo>
                <a:lnTo>
                  <a:pt x="980" y="431"/>
                </a:lnTo>
                <a:lnTo>
                  <a:pt x="984" y="421"/>
                </a:lnTo>
                <a:lnTo>
                  <a:pt x="987" y="411"/>
                </a:lnTo>
                <a:lnTo>
                  <a:pt x="992" y="401"/>
                </a:lnTo>
                <a:lnTo>
                  <a:pt x="998" y="393"/>
                </a:lnTo>
                <a:lnTo>
                  <a:pt x="1005" y="385"/>
                </a:lnTo>
                <a:lnTo>
                  <a:pt x="1012" y="377"/>
                </a:lnTo>
                <a:lnTo>
                  <a:pt x="1020" y="371"/>
                </a:lnTo>
                <a:lnTo>
                  <a:pt x="1030" y="364"/>
                </a:lnTo>
                <a:lnTo>
                  <a:pt x="1040" y="360"/>
                </a:lnTo>
                <a:lnTo>
                  <a:pt x="1051" y="355"/>
                </a:lnTo>
                <a:lnTo>
                  <a:pt x="1063" y="352"/>
                </a:lnTo>
                <a:lnTo>
                  <a:pt x="1075" y="350"/>
                </a:lnTo>
                <a:lnTo>
                  <a:pt x="1089" y="350"/>
                </a:lnTo>
                <a:close/>
                <a:moveTo>
                  <a:pt x="325" y="2008"/>
                </a:moveTo>
                <a:lnTo>
                  <a:pt x="466" y="1004"/>
                </a:lnTo>
                <a:lnTo>
                  <a:pt x="469" y="982"/>
                </a:lnTo>
                <a:lnTo>
                  <a:pt x="474" y="961"/>
                </a:lnTo>
                <a:lnTo>
                  <a:pt x="479" y="940"/>
                </a:lnTo>
                <a:lnTo>
                  <a:pt x="486" y="921"/>
                </a:lnTo>
                <a:lnTo>
                  <a:pt x="493" y="903"/>
                </a:lnTo>
                <a:lnTo>
                  <a:pt x="501" y="886"/>
                </a:lnTo>
                <a:lnTo>
                  <a:pt x="511" y="871"/>
                </a:lnTo>
                <a:lnTo>
                  <a:pt x="523" y="857"/>
                </a:lnTo>
                <a:lnTo>
                  <a:pt x="536" y="844"/>
                </a:lnTo>
                <a:lnTo>
                  <a:pt x="551" y="833"/>
                </a:lnTo>
                <a:lnTo>
                  <a:pt x="567" y="825"/>
                </a:lnTo>
                <a:lnTo>
                  <a:pt x="586" y="816"/>
                </a:lnTo>
                <a:lnTo>
                  <a:pt x="608" y="810"/>
                </a:lnTo>
                <a:lnTo>
                  <a:pt x="631" y="806"/>
                </a:lnTo>
                <a:lnTo>
                  <a:pt x="656" y="803"/>
                </a:lnTo>
                <a:lnTo>
                  <a:pt x="685" y="801"/>
                </a:lnTo>
                <a:lnTo>
                  <a:pt x="3016" y="801"/>
                </a:lnTo>
                <a:lnTo>
                  <a:pt x="3045" y="803"/>
                </a:lnTo>
                <a:lnTo>
                  <a:pt x="3070" y="806"/>
                </a:lnTo>
                <a:lnTo>
                  <a:pt x="3094" y="810"/>
                </a:lnTo>
                <a:lnTo>
                  <a:pt x="3115" y="816"/>
                </a:lnTo>
                <a:lnTo>
                  <a:pt x="3134" y="825"/>
                </a:lnTo>
                <a:lnTo>
                  <a:pt x="3150" y="833"/>
                </a:lnTo>
                <a:lnTo>
                  <a:pt x="3164" y="844"/>
                </a:lnTo>
                <a:lnTo>
                  <a:pt x="3178" y="857"/>
                </a:lnTo>
                <a:lnTo>
                  <a:pt x="3190" y="871"/>
                </a:lnTo>
                <a:lnTo>
                  <a:pt x="3200" y="886"/>
                </a:lnTo>
                <a:lnTo>
                  <a:pt x="3207" y="903"/>
                </a:lnTo>
                <a:lnTo>
                  <a:pt x="3215" y="921"/>
                </a:lnTo>
                <a:lnTo>
                  <a:pt x="3222" y="940"/>
                </a:lnTo>
                <a:lnTo>
                  <a:pt x="3227" y="961"/>
                </a:lnTo>
                <a:lnTo>
                  <a:pt x="3231" y="982"/>
                </a:lnTo>
                <a:lnTo>
                  <a:pt x="3235" y="1004"/>
                </a:lnTo>
                <a:lnTo>
                  <a:pt x="3375" y="2008"/>
                </a:lnTo>
                <a:lnTo>
                  <a:pt x="3378" y="2027"/>
                </a:lnTo>
                <a:lnTo>
                  <a:pt x="3378" y="2044"/>
                </a:lnTo>
                <a:lnTo>
                  <a:pt x="3378" y="2062"/>
                </a:lnTo>
                <a:lnTo>
                  <a:pt x="3377" y="2080"/>
                </a:lnTo>
                <a:lnTo>
                  <a:pt x="3373" y="2096"/>
                </a:lnTo>
                <a:lnTo>
                  <a:pt x="3369" y="2112"/>
                </a:lnTo>
                <a:lnTo>
                  <a:pt x="3363" y="2127"/>
                </a:lnTo>
                <a:lnTo>
                  <a:pt x="3356" y="2141"/>
                </a:lnTo>
                <a:lnTo>
                  <a:pt x="3347" y="2153"/>
                </a:lnTo>
                <a:lnTo>
                  <a:pt x="3336" y="2165"/>
                </a:lnTo>
                <a:lnTo>
                  <a:pt x="3323" y="2175"/>
                </a:lnTo>
                <a:lnTo>
                  <a:pt x="3308" y="2184"/>
                </a:lnTo>
                <a:lnTo>
                  <a:pt x="3292" y="2191"/>
                </a:lnTo>
                <a:lnTo>
                  <a:pt x="3272" y="2196"/>
                </a:lnTo>
                <a:lnTo>
                  <a:pt x="3251" y="2199"/>
                </a:lnTo>
                <a:lnTo>
                  <a:pt x="3227" y="2201"/>
                </a:lnTo>
                <a:lnTo>
                  <a:pt x="474" y="2201"/>
                </a:lnTo>
                <a:lnTo>
                  <a:pt x="450" y="2199"/>
                </a:lnTo>
                <a:lnTo>
                  <a:pt x="429" y="2196"/>
                </a:lnTo>
                <a:lnTo>
                  <a:pt x="409" y="2191"/>
                </a:lnTo>
                <a:lnTo>
                  <a:pt x="392" y="2184"/>
                </a:lnTo>
                <a:lnTo>
                  <a:pt x="378" y="2175"/>
                </a:lnTo>
                <a:lnTo>
                  <a:pt x="365" y="2165"/>
                </a:lnTo>
                <a:lnTo>
                  <a:pt x="354" y="2153"/>
                </a:lnTo>
                <a:lnTo>
                  <a:pt x="345" y="2141"/>
                </a:lnTo>
                <a:lnTo>
                  <a:pt x="337" y="2127"/>
                </a:lnTo>
                <a:lnTo>
                  <a:pt x="332" y="2112"/>
                </a:lnTo>
                <a:lnTo>
                  <a:pt x="328" y="2096"/>
                </a:lnTo>
                <a:lnTo>
                  <a:pt x="324" y="2080"/>
                </a:lnTo>
                <a:lnTo>
                  <a:pt x="323" y="2062"/>
                </a:lnTo>
                <a:lnTo>
                  <a:pt x="323" y="2044"/>
                </a:lnTo>
                <a:lnTo>
                  <a:pt x="324" y="2027"/>
                </a:lnTo>
                <a:lnTo>
                  <a:pt x="325" y="2008"/>
                </a:lnTo>
                <a:close/>
                <a:moveTo>
                  <a:pt x="891" y="3199"/>
                </a:moveTo>
                <a:lnTo>
                  <a:pt x="891" y="3199"/>
                </a:lnTo>
                <a:lnTo>
                  <a:pt x="890" y="3208"/>
                </a:lnTo>
                <a:lnTo>
                  <a:pt x="889" y="3219"/>
                </a:lnTo>
                <a:lnTo>
                  <a:pt x="887" y="3229"/>
                </a:lnTo>
                <a:lnTo>
                  <a:pt x="883" y="3238"/>
                </a:lnTo>
                <a:lnTo>
                  <a:pt x="878" y="3248"/>
                </a:lnTo>
                <a:lnTo>
                  <a:pt x="874" y="3257"/>
                </a:lnTo>
                <a:lnTo>
                  <a:pt x="867" y="3264"/>
                </a:lnTo>
                <a:lnTo>
                  <a:pt x="861" y="3272"/>
                </a:lnTo>
                <a:lnTo>
                  <a:pt x="853" y="3279"/>
                </a:lnTo>
                <a:lnTo>
                  <a:pt x="845" y="3284"/>
                </a:lnTo>
                <a:lnTo>
                  <a:pt x="836" y="3290"/>
                </a:lnTo>
                <a:lnTo>
                  <a:pt x="828" y="3294"/>
                </a:lnTo>
                <a:lnTo>
                  <a:pt x="818" y="3297"/>
                </a:lnTo>
                <a:lnTo>
                  <a:pt x="808" y="3301"/>
                </a:lnTo>
                <a:lnTo>
                  <a:pt x="798" y="3302"/>
                </a:lnTo>
                <a:lnTo>
                  <a:pt x="787" y="3302"/>
                </a:lnTo>
                <a:lnTo>
                  <a:pt x="366" y="3302"/>
                </a:lnTo>
                <a:lnTo>
                  <a:pt x="355" y="3302"/>
                </a:lnTo>
                <a:lnTo>
                  <a:pt x="345" y="3301"/>
                </a:lnTo>
                <a:lnTo>
                  <a:pt x="335" y="3297"/>
                </a:lnTo>
                <a:lnTo>
                  <a:pt x="325" y="3294"/>
                </a:lnTo>
                <a:lnTo>
                  <a:pt x="317" y="3290"/>
                </a:lnTo>
                <a:lnTo>
                  <a:pt x="308" y="3284"/>
                </a:lnTo>
                <a:lnTo>
                  <a:pt x="300" y="3279"/>
                </a:lnTo>
                <a:lnTo>
                  <a:pt x="292" y="3272"/>
                </a:lnTo>
                <a:lnTo>
                  <a:pt x="286" y="3264"/>
                </a:lnTo>
                <a:lnTo>
                  <a:pt x="279" y="3257"/>
                </a:lnTo>
                <a:lnTo>
                  <a:pt x="275" y="3248"/>
                </a:lnTo>
                <a:lnTo>
                  <a:pt x="270" y="3238"/>
                </a:lnTo>
                <a:lnTo>
                  <a:pt x="266" y="3229"/>
                </a:lnTo>
                <a:lnTo>
                  <a:pt x="264" y="3219"/>
                </a:lnTo>
                <a:lnTo>
                  <a:pt x="263" y="3208"/>
                </a:lnTo>
                <a:lnTo>
                  <a:pt x="262" y="3199"/>
                </a:lnTo>
                <a:lnTo>
                  <a:pt x="262" y="3019"/>
                </a:lnTo>
                <a:lnTo>
                  <a:pt x="263" y="3008"/>
                </a:lnTo>
                <a:lnTo>
                  <a:pt x="264" y="2998"/>
                </a:lnTo>
                <a:lnTo>
                  <a:pt x="266" y="2989"/>
                </a:lnTo>
                <a:lnTo>
                  <a:pt x="270" y="2979"/>
                </a:lnTo>
                <a:lnTo>
                  <a:pt x="275" y="2970"/>
                </a:lnTo>
                <a:lnTo>
                  <a:pt x="279" y="2961"/>
                </a:lnTo>
                <a:lnTo>
                  <a:pt x="286" y="2953"/>
                </a:lnTo>
                <a:lnTo>
                  <a:pt x="292" y="2946"/>
                </a:lnTo>
                <a:lnTo>
                  <a:pt x="300" y="2939"/>
                </a:lnTo>
                <a:lnTo>
                  <a:pt x="308" y="2933"/>
                </a:lnTo>
                <a:lnTo>
                  <a:pt x="317" y="2928"/>
                </a:lnTo>
                <a:lnTo>
                  <a:pt x="325" y="2924"/>
                </a:lnTo>
                <a:lnTo>
                  <a:pt x="335" y="2919"/>
                </a:lnTo>
                <a:lnTo>
                  <a:pt x="345" y="2917"/>
                </a:lnTo>
                <a:lnTo>
                  <a:pt x="355" y="2916"/>
                </a:lnTo>
                <a:lnTo>
                  <a:pt x="366" y="2915"/>
                </a:lnTo>
                <a:lnTo>
                  <a:pt x="787" y="2915"/>
                </a:lnTo>
                <a:lnTo>
                  <a:pt x="798" y="2916"/>
                </a:lnTo>
                <a:lnTo>
                  <a:pt x="808" y="2917"/>
                </a:lnTo>
                <a:lnTo>
                  <a:pt x="818" y="2919"/>
                </a:lnTo>
                <a:lnTo>
                  <a:pt x="828" y="2924"/>
                </a:lnTo>
                <a:lnTo>
                  <a:pt x="836" y="2928"/>
                </a:lnTo>
                <a:lnTo>
                  <a:pt x="845" y="2933"/>
                </a:lnTo>
                <a:lnTo>
                  <a:pt x="853" y="2939"/>
                </a:lnTo>
                <a:lnTo>
                  <a:pt x="861" y="2946"/>
                </a:lnTo>
                <a:lnTo>
                  <a:pt x="867" y="2953"/>
                </a:lnTo>
                <a:lnTo>
                  <a:pt x="874" y="2961"/>
                </a:lnTo>
                <a:lnTo>
                  <a:pt x="878" y="2970"/>
                </a:lnTo>
                <a:lnTo>
                  <a:pt x="883" y="2979"/>
                </a:lnTo>
                <a:lnTo>
                  <a:pt x="887" y="2989"/>
                </a:lnTo>
                <a:lnTo>
                  <a:pt x="889" y="2998"/>
                </a:lnTo>
                <a:lnTo>
                  <a:pt x="890" y="3008"/>
                </a:lnTo>
                <a:lnTo>
                  <a:pt x="891" y="3019"/>
                </a:lnTo>
                <a:lnTo>
                  <a:pt x="891" y="3199"/>
                </a:lnTo>
                <a:close/>
                <a:moveTo>
                  <a:pt x="3439" y="3199"/>
                </a:moveTo>
                <a:lnTo>
                  <a:pt x="3439" y="3199"/>
                </a:lnTo>
                <a:lnTo>
                  <a:pt x="3439" y="3208"/>
                </a:lnTo>
                <a:lnTo>
                  <a:pt x="3437" y="3219"/>
                </a:lnTo>
                <a:lnTo>
                  <a:pt x="3435" y="3229"/>
                </a:lnTo>
                <a:lnTo>
                  <a:pt x="3431" y="3238"/>
                </a:lnTo>
                <a:lnTo>
                  <a:pt x="3427" y="3248"/>
                </a:lnTo>
                <a:lnTo>
                  <a:pt x="3422" y="3257"/>
                </a:lnTo>
                <a:lnTo>
                  <a:pt x="3415" y="3264"/>
                </a:lnTo>
                <a:lnTo>
                  <a:pt x="3408" y="3272"/>
                </a:lnTo>
                <a:lnTo>
                  <a:pt x="3402" y="3279"/>
                </a:lnTo>
                <a:lnTo>
                  <a:pt x="3393" y="3284"/>
                </a:lnTo>
                <a:lnTo>
                  <a:pt x="3384" y="3290"/>
                </a:lnTo>
                <a:lnTo>
                  <a:pt x="3375" y="3294"/>
                </a:lnTo>
                <a:lnTo>
                  <a:pt x="3366" y="3297"/>
                </a:lnTo>
                <a:lnTo>
                  <a:pt x="3356" y="3301"/>
                </a:lnTo>
                <a:lnTo>
                  <a:pt x="3346" y="3302"/>
                </a:lnTo>
                <a:lnTo>
                  <a:pt x="3335" y="3302"/>
                </a:lnTo>
                <a:lnTo>
                  <a:pt x="2914" y="3302"/>
                </a:lnTo>
                <a:lnTo>
                  <a:pt x="2903" y="3302"/>
                </a:lnTo>
                <a:lnTo>
                  <a:pt x="2893" y="3301"/>
                </a:lnTo>
                <a:lnTo>
                  <a:pt x="2883" y="3297"/>
                </a:lnTo>
                <a:lnTo>
                  <a:pt x="2873" y="3294"/>
                </a:lnTo>
                <a:lnTo>
                  <a:pt x="2864" y="3290"/>
                </a:lnTo>
                <a:lnTo>
                  <a:pt x="2856" y="3284"/>
                </a:lnTo>
                <a:lnTo>
                  <a:pt x="2848" y="3279"/>
                </a:lnTo>
                <a:lnTo>
                  <a:pt x="2840" y="3272"/>
                </a:lnTo>
                <a:lnTo>
                  <a:pt x="2834" y="3264"/>
                </a:lnTo>
                <a:lnTo>
                  <a:pt x="2827" y="3257"/>
                </a:lnTo>
                <a:lnTo>
                  <a:pt x="2823" y="3248"/>
                </a:lnTo>
                <a:lnTo>
                  <a:pt x="2818" y="3238"/>
                </a:lnTo>
                <a:lnTo>
                  <a:pt x="2814" y="3229"/>
                </a:lnTo>
                <a:lnTo>
                  <a:pt x="2812" y="3219"/>
                </a:lnTo>
                <a:lnTo>
                  <a:pt x="2810" y="3208"/>
                </a:lnTo>
                <a:lnTo>
                  <a:pt x="2809" y="3199"/>
                </a:lnTo>
                <a:lnTo>
                  <a:pt x="2809" y="3019"/>
                </a:lnTo>
                <a:lnTo>
                  <a:pt x="2810" y="3008"/>
                </a:lnTo>
                <a:lnTo>
                  <a:pt x="2812" y="2998"/>
                </a:lnTo>
                <a:lnTo>
                  <a:pt x="2814" y="2989"/>
                </a:lnTo>
                <a:lnTo>
                  <a:pt x="2818" y="2979"/>
                </a:lnTo>
                <a:lnTo>
                  <a:pt x="2823" y="2970"/>
                </a:lnTo>
                <a:lnTo>
                  <a:pt x="2827" y="2961"/>
                </a:lnTo>
                <a:lnTo>
                  <a:pt x="2834" y="2953"/>
                </a:lnTo>
                <a:lnTo>
                  <a:pt x="2840" y="2946"/>
                </a:lnTo>
                <a:lnTo>
                  <a:pt x="2848" y="2939"/>
                </a:lnTo>
                <a:lnTo>
                  <a:pt x="2856" y="2933"/>
                </a:lnTo>
                <a:lnTo>
                  <a:pt x="2864" y="2928"/>
                </a:lnTo>
                <a:lnTo>
                  <a:pt x="2873" y="2924"/>
                </a:lnTo>
                <a:lnTo>
                  <a:pt x="2883" y="2919"/>
                </a:lnTo>
                <a:lnTo>
                  <a:pt x="2893" y="2917"/>
                </a:lnTo>
                <a:lnTo>
                  <a:pt x="2903" y="2916"/>
                </a:lnTo>
                <a:lnTo>
                  <a:pt x="2914" y="2915"/>
                </a:lnTo>
                <a:lnTo>
                  <a:pt x="3335" y="2915"/>
                </a:lnTo>
                <a:lnTo>
                  <a:pt x="3346" y="2916"/>
                </a:lnTo>
                <a:lnTo>
                  <a:pt x="3356" y="2917"/>
                </a:lnTo>
                <a:lnTo>
                  <a:pt x="3366" y="2919"/>
                </a:lnTo>
                <a:lnTo>
                  <a:pt x="3375" y="2924"/>
                </a:lnTo>
                <a:lnTo>
                  <a:pt x="3384" y="2928"/>
                </a:lnTo>
                <a:lnTo>
                  <a:pt x="3393" y="2933"/>
                </a:lnTo>
                <a:lnTo>
                  <a:pt x="3402" y="2939"/>
                </a:lnTo>
                <a:lnTo>
                  <a:pt x="3408" y="2946"/>
                </a:lnTo>
                <a:lnTo>
                  <a:pt x="3415" y="2953"/>
                </a:lnTo>
                <a:lnTo>
                  <a:pt x="3422" y="2961"/>
                </a:lnTo>
                <a:lnTo>
                  <a:pt x="3427" y="2970"/>
                </a:lnTo>
                <a:lnTo>
                  <a:pt x="3431" y="2979"/>
                </a:lnTo>
                <a:lnTo>
                  <a:pt x="3435" y="2989"/>
                </a:lnTo>
                <a:lnTo>
                  <a:pt x="3437" y="2998"/>
                </a:lnTo>
                <a:lnTo>
                  <a:pt x="3439" y="3008"/>
                </a:lnTo>
                <a:lnTo>
                  <a:pt x="3439" y="3019"/>
                </a:lnTo>
                <a:lnTo>
                  <a:pt x="3439" y="31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" name="KSO_Shape"/>
          <p:cNvSpPr>
            <a:spLocks/>
          </p:cNvSpPr>
          <p:nvPr/>
        </p:nvSpPr>
        <p:spPr bwMode="auto">
          <a:xfrm>
            <a:off x="3521252" y="5289479"/>
            <a:ext cx="535844" cy="288463"/>
          </a:xfrm>
          <a:custGeom>
            <a:avLst/>
            <a:gdLst/>
            <a:ahLst/>
            <a:cxnLst/>
            <a:rect l="0" t="0" r="r" b="b"/>
            <a:pathLst>
              <a:path w="1939925" h="1042987">
                <a:moveTo>
                  <a:pt x="1635284" y="760412"/>
                </a:moveTo>
                <a:lnTo>
                  <a:pt x="1642579" y="760729"/>
                </a:lnTo>
                <a:lnTo>
                  <a:pt x="1649556" y="761046"/>
                </a:lnTo>
                <a:lnTo>
                  <a:pt x="1656533" y="761998"/>
                </a:lnTo>
                <a:lnTo>
                  <a:pt x="1663827" y="763266"/>
                </a:lnTo>
                <a:lnTo>
                  <a:pt x="1670487" y="764535"/>
                </a:lnTo>
                <a:lnTo>
                  <a:pt x="1677147" y="766755"/>
                </a:lnTo>
                <a:lnTo>
                  <a:pt x="1683807" y="768975"/>
                </a:lnTo>
                <a:lnTo>
                  <a:pt x="1690150" y="771512"/>
                </a:lnTo>
                <a:lnTo>
                  <a:pt x="1696493" y="774049"/>
                </a:lnTo>
                <a:lnTo>
                  <a:pt x="1702519" y="777221"/>
                </a:lnTo>
                <a:lnTo>
                  <a:pt x="1708227" y="781026"/>
                </a:lnTo>
                <a:lnTo>
                  <a:pt x="1714253" y="784515"/>
                </a:lnTo>
                <a:lnTo>
                  <a:pt x="1719644" y="788638"/>
                </a:lnTo>
                <a:lnTo>
                  <a:pt x="1725036" y="792444"/>
                </a:lnTo>
                <a:lnTo>
                  <a:pt x="1730110" y="796884"/>
                </a:lnTo>
                <a:lnTo>
                  <a:pt x="1735184" y="801641"/>
                </a:lnTo>
                <a:lnTo>
                  <a:pt x="1739942" y="806715"/>
                </a:lnTo>
                <a:lnTo>
                  <a:pt x="1744382" y="811789"/>
                </a:lnTo>
                <a:lnTo>
                  <a:pt x="1748187" y="817181"/>
                </a:lnTo>
                <a:lnTo>
                  <a:pt x="1752310" y="822572"/>
                </a:lnTo>
                <a:lnTo>
                  <a:pt x="1756116" y="828281"/>
                </a:lnTo>
                <a:lnTo>
                  <a:pt x="1759605" y="834307"/>
                </a:lnTo>
                <a:lnTo>
                  <a:pt x="1762776" y="840332"/>
                </a:lnTo>
                <a:lnTo>
                  <a:pt x="1765313" y="846675"/>
                </a:lnTo>
                <a:lnTo>
                  <a:pt x="1767850" y="853018"/>
                </a:lnTo>
                <a:lnTo>
                  <a:pt x="1770070" y="859678"/>
                </a:lnTo>
                <a:lnTo>
                  <a:pt x="1772290" y="866338"/>
                </a:lnTo>
                <a:lnTo>
                  <a:pt x="1773559" y="873315"/>
                </a:lnTo>
                <a:lnTo>
                  <a:pt x="1774827" y="880292"/>
                </a:lnTo>
                <a:lnTo>
                  <a:pt x="1775779" y="887270"/>
                </a:lnTo>
                <a:lnTo>
                  <a:pt x="1776096" y="894247"/>
                </a:lnTo>
                <a:lnTo>
                  <a:pt x="1776413" y="901541"/>
                </a:lnTo>
                <a:lnTo>
                  <a:pt x="1776096" y="908835"/>
                </a:lnTo>
                <a:lnTo>
                  <a:pt x="1775779" y="916130"/>
                </a:lnTo>
                <a:lnTo>
                  <a:pt x="1774827" y="923424"/>
                </a:lnTo>
                <a:lnTo>
                  <a:pt x="1773559" y="930401"/>
                </a:lnTo>
                <a:lnTo>
                  <a:pt x="1772290" y="937061"/>
                </a:lnTo>
                <a:lnTo>
                  <a:pt x="1770070" y="943721"/>
                </a:lnTo>
                <a:lnTo>
                  <a:pt x="1767850" y="950064"/>
                </a:lnTo>
                <a:lnTo>
                  <a:pt x="1765313" y="956724"/>
                </a:lnTo>
                <a:lnTo>
                  <a:pt x="1762776" y="962750"/>
                </a:lnTo>
                <a:lnTo>
                  <a:pt x="1759605" y="969093"/>
                </a:lnTo>
                <a:lnTo>
                  <a:pt x="1756116" y="975118"/>
                </a:lnTo>
                <a:lnTo>
                  <a:pt x="1752310" y="980510"/>
                </a:lnTo>
                <a:lnTo>
                  <a:pt x="1748187" y="986535"/>
                </a:lnTo>
                <a:lnTo>
                  <a:pt x="1744382" y="991610"/>
                </a:lnTo>
                <a:lnTo>
                  <a:pt x="1739942" y="997001"/>
                </a:lnTo>
                <a:lnTo>
                  <a:pt x="1735184" y="1001758"/>
                </a:lnTo>
                <a:lnTo>
                  <a:pt x="1730110" y="1006516"/>
                </a:lnTo>
                <a:lnTo>
                  <a:pt x="1725036" y="1010638"/>
                </a:lnTo>
                <a:lnTo>
                  <a:pt x="1719644" y="1015078"/>
                </a:lnTo>
                <a:lnTo>
                  <a:pt x="1714253" y="1018884"/>
                </a:lnTo>
                <a:lnTo>
                  <a:pt x="1708227" y="1022690"/>
                </a:lnTo>
                <a:lnTo>
                  <a:pt x="1702519" y="1025861"/>
                </a:lnTo>
                <a:lnTo>
                  <a:pt x="1696493" y="1029033"/>
                </a:lnTo>
                <a:lnTo>
                  <a:pt x="1690150" y="1032204"/>
                </a:lnTo>
                <a:lnTo>
                  <a:pt x="1683807" y="1034741"/>
                </a:lnTo>
                <a:lnTo>
                  <a:pt x="1677147" y="1036644"/>
                </a:lnTo>
                <a:lnTo>
                  <a:pt x="1670487" y="1038547"/>
                </a:lnTo>
                <a:lnTo>
                  <a:pt x="1663827" y="1040133"/>
                </a:lnTo>
                <a:lnTo>
                  <a:pt x="1656533" y="1041401"/>
                </a:lnTo>
                <a:lnTo>
                  <a:pt x="1649556" y="1042353"/>
                </a:lnTo>
                <a:lnTo>
                  <a:pt x="1642579" y="1042987"/>
                </a:lnTo>
                <a:lnTo>
                  <a:pt x="1635284" y="1042987"/>
                </a:lnTo>
                <a:lnTo>
                  <a:pt x="1627990" y="1042987"/>
                </a:lnTo>
                <a:lnTo>
                  <a:pt x="1620696" y="1042353"/>
                </a:lnTo>
                <a:lnTo>
                  <a:pt x="1613401" y="1041401"/>
                </a:lnTo>
                <a:lnTo>
                  <a:pt x="1606424" y="1040133"/>
                </a:lnTo>
                <a:lnTo>
                  <a:pt x="1599764" y="1038547"/>
                </a:lnTo>
                <a:lnTo>
                  <a:pt x="1593104" y="1036644"/>
                </a:lnTo>
                <a:lnTo>
                  <a:pt x="1586761" y="1034741"/>
                </a:lnTo>
                <a:lnTo>
                  <a:pt x="1580101" y="1032204"/>
                </a:lnTo>
                <a:lnTo>
                  <a:pt x="1574075" y="1029033"/>
                </a:lnTo>
                <a:lnTo>
                  <a:pt x="1567733" y="1025861"/>
                </a:lnTo>
                <a:lnTo>
                  <a:pt x="1562024" y="1022690"/>
                </a:lnTo>
                <a:lnTo>
                  <a:pt x="1556315" y="1018884"/>
                </a:lnTo>
                <a:lnTo>
                  <a:pt x="1550290" y="1015078"/>
                </a:lnTo>
                <a:lnTo>
                  <a:pt x="1545215" y="1010638"/>
                </a:lnTo>
                <a:lnTo>
                  <a:pt x="1540141" y="1006516"/>
                </a:lnTo>
                <a:lnTo>
                  <a:pt x="1535067" y="1001758"/>
                </a:lnTo>
                <a:lnTo>
                  <a:pt x="1530310" y="997001"/>
                </a:lnTo>
                <a:lnTo>
                  <a:pt x="1526187" y="991610"/>
                </a:lnTo>
                <a:lnTo>
                  <a:pt x="1521747" y="986535"/>
                </a:lnTo>
                <a:lnTo>
                  <a:pt x="1517624" y="980510"/>
                </a:lnTo>
                <a:lnTo>
                  <a:pt x="1514135" y="975118"/>
                </a:lnTo>
                <a:lnTo>
                  <a:pt x="1510964" y="969093"/>
                </a:lnTo>
                <a:lnTo>
                  <a:pt x="1507792" y="962750"/>
                </a:lnTo>
                <a:lnTo>
                  <a:pt x="1504621" y="956724"/>
                </a:lnTo>
                <a:lnTo>
                  <a:pt x="1502084" y="950064"/>
                </a:lnTo>
                <a:lnTo>
                  <a:pt x="1500181" y="943721"/>
                </a:lnTo>
                <a:lnTo>
                  <a:pt x="1498278" y="937061"/>
                </a:lnTo>
                <a:lnTo>
                  <a:pt x="1496692" y="930401"/>
                </a:lnTo>
                <a:lnTo>
                  <a:pt x="1495424" y="923424"/>
                </a:lnTo>
                <a:lnTo>
                  <a:pt x="1494472" y="916130"/>
                </a:lnTo>
                <a:lnTo>
                  <a:pt x="1493838" y="908835"/>
                </a:lnTo>
                <a:lnTo>
                  <a:pt x="1493838" y="901541"/>
                </a:lnTo>
                <a:lnTo>
                  <a:pt x="1493838" y="894247"/>
                </a:lnTo>
                <a:lnTo>
                  <a:pt x="1494472" y="887270"/>
                </a:lnTo>
                <a:lnTo>
                  <a:pt x="1495424" y="880292"/>
                </a:lnTo>
                <a:lnTo>
                  <a:pt x="1496692" y="873315"/>
                </a:lnTo>
                <a:lnTo>
                  <a:pt x="1498278" y="866338"/>
                </a:lnTo>
                <a:lnTo>
                  <a:pt x="1500181" y="859678"/>
                </a:lnTo>
                <a:lnTo>
                  <a:pt x="1502084" y="853018"/>
                </a:lnTo>
                <a:lnTo>
                  <a:pt x="1504621" y="846675"/>
                </a:lnTo>
                <a:lnTo>
                  <a:pt x="1507792" y="840332"/>
                </a:lnTo>
                <a:lnTo>
                  <a:pt x="1510964" y="834307"/>
                </a:lnTo>
                <a:lnTo>
                  <a:pt x="1514135" y="828281"/>
                </a:lnTo>
                <a:lnTo>
                  <a:pt x="1517624" y="822572"/>
                </a:lnTo>
                <a:lnTo>
                  <a:pt x="1521747" y="817181"/>
                </a:lnTo>
                <a:lnTo>
                  <a:pt x="1526187" y="811789"/>
                </a:lnTo>
                <a:lnTo>
                  <a:pt x="1530310" y="806715"/>
                </a:lnTo>
                <a:lnTo>
                  <a:pt x="1535067" y="801641"/>
                </a:lnTo>
                <a:lnTo>
                  <a:pt x="1540141" y="796884"/>
                </a:lnTo>
                <a:lnTo>
                  <a:pt x="1545215" y="792444"/>
                </a:lnTo>
                <a:lnTo>
                  <a:pt x="1550290" y="788638"/>
                </a:lnTo>
                <a:lnTo>
                  <a:pt x="1556315" y="784515"/>
                </a:lnTo>
                <a:lnTo>
                  <a:pt x="1562024" y="781026"/>
                </a:lnTo>
                <a:lnTo>
                  <a:pt x="1567733" y="777221"/>
                </a:lnTo>
                <a:lnTo>
                  <a:pt x="1574075" y="774049"/>
                </a:lnTo>
                <a:lnTo>
                  <a:pt x="1580101" y="771512"/>
                </a:lnTo>
                <a:lnTo>
                  <a:pt x="1586761" y="768975"/>
                </a:lnTo>
                <a:lnTo>
                  <a:pt x="1593104" y="766755"/>
                </a:lnTo>
                <a:lnTo>
                  <a:pt x="1599764" y="764535"/>
                </a:lnTo>
                <a:lnTo>
                  <a:pt x="1606424" y="763266"/>
                </a:lnTo>
                <a:lnTo>
                  <a:pt x="1613401" y="761998"/>
                </a:lnTo>
                <a:lnTo>
                  <a:pt x="1620696" y="761046"/>
                </a:lnTo>
                <a:lnTo>
                  <a:pt x="1627990" y="760729"/>
                </a:lnTo>
                <a:lnTo>
                  <a:pt x="1635284" y="760412"/>
                </a:lnTo>
                <a:close/>
                <a:moveTo>
                  <a:pt x="221616" y="760412"/>
                </a:moveTo>
                <a:lnTo>
                  <a:pt x="228934" y="760729"/>
                </a:lnTo>
                <a:lnTo>
                  <a:pt x="235935" y="761046"/>
                </a:lnTo>
                <a:lnTo>
                  <a:pt x="243254" y="761998"/>
                </a:lnTo>
                <a:lnTo>
                  <a:pt x="249936" y="763266"/>
                </a:lnTo>
                <a:lnTo>
                  <a:pt x="256937" y="764535"/>
                </a:lnTo>
                <a:lnTo>
                  <a:pt x="263938" y="766755"/>
                </a:lnTo>
                <a:lnTo>
                  <a:pt x="270302" y="768975"/>
                </a:lnTo>
                <a:lnTo>
                  <a:pt x="276666" y="771512"/>
                </a:lnTo>
                <a:lnTo>
                  <a:pt x="283030" y="774049"/>
                </a:lnTo>
                <a:lnTo>
                  <a:pt x="289395" y="777221"/>
                </a:lnTo>
                <a:lnTo>
                  <a:pt x="295122" y="781026"/>
                </a:lnTo>
                <a:lnTo>
                  <a:pt x="300850" y="784515"/>
                </a:lnTo>
                <a:lnTo>
                  <a:pt x="306260" y="788638"/>
                </a:lnTo>
                <a:lnTo>
                  <a:pt x="311988" y="792444"/>
                </a:lnTo>
                <a:lnTo>
                  <a:pt x="317079" y="796884"/>
                </a:lnTo>
                <a:lnTo>
                  <a:pt x="321534" y="801641"/>
                </a:lnTo>
                <a:lnTo>
                  <a:pt x="326307" y="806715"/>
                </a:lnTo>
                <a:lnTo>
                  <a:pt x="331080" y="811789"/>
                </a:lnTo>
                <a:lnTo>
                  <a:pt x="335217" y="817181"/>
                </a:lnTo>
                <a:lnTo>
                  <a:pt x="339036" y="822572"/>
                </a:lnTo>
                <a:lnTo>
                  <a:pt x="342854" y="828281"/>
                </a:lnTo>
                <a:lnTo>
                  <a:pt x="346355" y="834307"/>
                </a:lnTo>
                <a:lnTo>
                  <a:pt x="349219" y="840332"/>
                </a:lnTo>
                <a:lnTo>
                  <a:pt x="352082" y="846675"/>
                </a:lnTo>
                <a:lnTo>
                  <a:pt x="354628" y="853018"/>
                </a:lnTo>
                <a:lnTo>
                  <a:pt x="356856" y="859678"/>
                </a:lnTo>
                <a:lnTo>
                  <a:pt x="359083" y="866338"/>
                </a:lnTo>
                <a:lnTo>
                  <a:pt x="360674" y="873315"/>
                </a:lnTo>
                <a:lnTo>
                  <a:pt x="361629" y="880292"/>
                </a:lnTo>
                <a:lnTo>
                  <a:pt x="362902" y="887270"/>
                </a:lnTo>
                <a:lnTo>
                  <a:pt x="363220" y="894247"/>
                </a:lnTo>
                <a:lnTo>
                  <a:pt x="363538" y="901541"/>
                </a:lnTo>
                <a:lnTo>
                  <a:pt x="363220" y="908835"/>
                </a:lnTo>
                <a:lnTo>
                  <a:pt x="362902" y="916130"/>
                </a:lnTo>
                <a:lnTo>
                  <a:pt x="361629" y="923424"/>
                </a:lnTo>
                <a:lnTo>
                  <a:pt x="360674" y="930401"/>
                </a:lnTo>
                <a:lnTo>
                  <a:pt x="359083" y="937061"/>
                </a:lnTo>
                <a:lnTo>
                  <a:pt x="356856" y="943721"/>
                </a:lnTo>
                <a:lnTo>
                  <a:pt x="354628" y="950064"/>
                </a:lnTo>
                <a:lnTo>
                  <a:pt x="352082" y="956724"/>
                </a:lnTo>
                <a:lnTo>
                  <a:pt x="349219" y="962750"/>
                </a:lnTo>
                <a:lnTo>
                  <a:pt x="346355" y="969093"/>
                </a:lnTo>
                <a:lnTo>
                  <a:pt x="342854" y="975118"/>
                </a:lnTo>
                <a:lnTo>
                  <a:pt x="339036" y="980510"/>
                </a:lnTo>
                <a:lnTo>
                  <a:pt x="335217" y="986535"/>
                </a:lnTo>
                <a:lnTo>
                  <a:pt x="331080" y="991610"/>
                </a:lnTo>
                <a:lnTo>
                  <a:pt x="326307" y="997001"/>
                </a:lnTo>
                <a:lnTo>
                  <a:pt x="321534" y="1001758"/>
                </a:lnTo>
                <a:lnTo>
                  <a:pt x="317079" y="1006516"/>
                </a:lnTo>
                <a:lnTo>
                  <a:pt x="311988" y="1010638"/>
                </a:lnTo>
                <a:lnTo>
                  <a:pt x="306260" y="1015078"/>
                </a:lnTo>
                <a:lnTo>
                  <a:pt x="300850" y="1018884"/>
                </a:lnTo>
                <a:lnTo>
                  <a:pt x="295122" y="1022690"/>
                </a:lnTo>
                <a:lnTo>
                  <a:pt x="289395" y="1025861"/>
                </a:lnTo>
                <a:lnTo>
                  <a:pt x="283030" y="1029033"/>
                </a:lnTo>
                <a:lnTo>
                  <a:pt x="276666" y="1032204"/>
                </a:lnTo>
                <a:lnTo>
                  <a:pt x="270302" y="1034741"/>
                </a:lnTo>
                <a:lnTo>
                  <a:pt x="263938" y="1036644"/>
                </a:lnTo>
                <a:lnTo>
                  <a:pt x="256937" y="1038547"/>
                </a:lnTo>
                <a:lnTo>
                  <a:pt x="249936" y="1040133"/>
                </a:lnTo>
                <a:lnTo>
                  <a:pt x="243254" y="1041401"/>
                </a:lnTo>
                <a:lnTo>
                  <a:pt x="235935" y="1042353"/>
                </a:lnTo>
                <a:lnTo>
                  <a:pt x="228934" y="1042987"/>
                </a:lnTo>
                <a:lnTo>
                  <a:pt x="221616" y="1042987"/>
                </a:lnTo>
                <a:lnTo>
                  <a:pt x="213978" y="1042987"/>
                </a:lnTo>
                <a:lnTo>
                  <a:pt x="207296" y="1042353"/>
                </a:lnTo>
                <a:lnTo>
                  <a:pt x="199977" y="1041401"/>
                </a:lnTo>
                <a:lnTo>
                  <a:pt x="192977" y="1040133"/>
                </a:lnTo>
                <a:lnTo>
                  <a:pt x="185976" y="1038547"/>
                </a:lnTo>
                <a:lnTo>
                  <a:pt x="179612" y="1036644"/>
                </a:lnTo>
                <a:lnTo>
                  <a:pt x="172611" y="1034741"/>
                </a:lnTo>
                <a:lnTo>
                  <a:pt x="166565" y="1032204"/>
                </a:lnTo>
                <a:lnTo>
                  <a:pt x="159883" y="1029033"/>
                </a:lnTo>
                <a:lnTo>
                  <a:pt x="154155" y="1025861"/>
                </a:lnTo>
                <a:lnTo>
                  <a:pt x="147791" y="1022690"/>
                </a:lnTo>
                <a:lnTo>
                  <a:pt x="142063" y="1018884"/>
                </a:lnTo>
                <a:lnTo>
                  <a:pt x="136653" y="1015078"/>
                </a:lnTo>
                <a:lnTo>
                  <a:pt x="131243" y="1010638"/>
                </a:lnTo>
                <a:lnTo>
                  <a:pt x="126152" y="1006516"/>
                </a:lnTo>
                <a:lnTo>
                  <a:pt x="121379" y="1001758"/>
                </a:lnTo>
                <a:lnTo>
                  <a:pt x="116606" y="997001"/>
                </a:lnTo>
                <a:lnTo>
                  <a:pt x="111833" y="991610"/>
                </a:lnTo>
                <a:lnTo>
                  <a:pt x="108014" y="986535"/>
                </a:lnTo>
                <a:lnTo>
                  <a:pt x="103877" y="980510"/>
                </a:lnTo>
                <a:lnTo>
                  <a:pt x="100377" y="975118"/>
                </a:lnTo>
                <a:lnTo>
                  <a:pt x="96558" y="969093"/>
                </a:lnTo>
                <a:lnTo>
                  <a:pt x="93694" y="962750"/>
                </a:lnTo>
                <a:lnTo>
                  <a:pt x="90831" y="956724"/>
                </a:lnTo>
                <a:lnTo>
                  <a:pt x="88285" y="950064"/>
                </a:lnTo>
                <a:lnTo>
                  <a:pt x="86057" y="943721"/>
                </a:lnTo>
                <a:lnTo>
                  <a:pt x="84148" y="937061"/>
                </a:lnTo>
                <a:lnTo>
                  <a:pt x="82557" y="930401"/>
                </a:lnTo>
                <a:lnTo>
                  <a:pt x="81284" y="923424"/>
                </a:lnTo>
                <a:lnTo>
                  <a:pt x="80330" y="916130"/>
                </a:lnTo>
                <a:lnTo>
                  <a:pt x="80011" y="908835"/>
                </a:lnTo>
                <a:lnTo>
                  <a:pt x="79375" y="901541"/>
                </a:lnTo>
                <a:lnTo>
                  <a:pt x="80011" y="894247"/>
                </a:lnTo>
                <a:lnTo>
                  <a:pt x="80330" y="887270"/>
                </a:lnTo>
                <a:lnTo>
                  <a:pt x="81284" y="880292"/>
                </a:lnTo>
                <a:lnTo>
                  <a:pt x="82557" y="873315"/>
                </a:lnTo>
                <a:lnTo>
                  <a:pt x="84148" y="866338"/>
                </a:lnTo>
                <a:lnTo>
                  <a:pt x="86057" y="859678"/>
                </a:lnTo>
                <a:lnTo>
                  <a:pt x="88285" y="853018"/>
                </a:lnTo>
                <a:lnTo>
                  <a:pt x="90831" y="846675"/>
                </a:lnTo>
                <a:lnTo>
                  <a:pt x="93694" y="840332"/>
                </a:lnTo>
                <a:lnTo>
                  <a:pt x="96558" y="834307"/>
                </a:lnTo>
                <a:lnTo>
                  <a:pt x="100377" y="828281"/>
                </a:lnTo>
                <a:lnTo>
                  <a:pt x="103877" y="822572"/>
                </a:lnTo>
                <a:lnTo>
                  <a:pt x="108014" y="817181"/>
                </a:lnTo>
                <a:lnTo>
                  <a:pt x="111833" y="811789"/>
                </a:lnTo>
                <a:lnTo>
                  <a:pt x="116606" y="806715"/>
                </a:lnTo>
                <a:lnTo>
                  <a:pt x="121379" y="801641"/>
                </a:lnTo>
                <a:lnTo>
                  <a:pt x="126152" y="796884"/>
                </a:lnTo>
                <a:lnTo>
                  <a:pt x="131243" y="792444"/>
                </a:lnTo>
                <a:lnTo>
                  <a:pt x="136653" y="788638"/>
                </a:lnTo>
                <a:lnTo>
                  <a:pt x="142063" y="784515"/>
                </a:lnTo>
                <a:lnTo>
                  <a:pt x="147791" y="781026"/>
                </a:lnTo>
                <a:lnTo>
                  <a:pt x="154155" y="777221"/>
                </a:lnTo>
                <a:lnTo>
                  <a:pt x="159883" y="774049"/>
                </a:lnTo>
                <a:lnTo>
                  <a:pt x="166565" y="771512"/>
                </a:lnTo>
                <a:lnTo>
                  <a:pt x="172611" y="768975"/>
                </a:lnTo>
                <a:lnTo>
                  <a:pt x="179612" y="766755"/>
                </a:lnTo>
                <a:lnTo>
                  <a:pt x="185976" y="764535"/>
                </a:lnTo>
                <a:lnTo>
                  <a:pt x="192977" y="763266"/>
                </a:lnTo>
                <a:lnTo>
                  <a:pt x="199977" y="761998"/>
                </a:lnTo>
                <a:lnTo>
                  <a:pt x="207296" y="761046"/>
                </a:lnTo>
                <a:lnTo>
                  <a:pt x="213978" y="760729"/>
                </a:lnTo>
                <a:lnTo>
                  <a:pt x="221616" y="760412"/>
                </a:lnTo>
                <a:close/>
                <a:moveTo>
                  <a:pt x="1403413" y="254952"/>
                </a:moveTo>
                <a:lnTo>
                  <a:pt x="1403413" y="450215"/>
                </a:lnTo>
                <a:lnTo>
                  <a:pt x="1774869" y="450215"/>
                </a:lnTo>
                <a:lnTo>
                  <a:pt x="1729073" y="258444"/>
                </a:lnTo>
                <a:lnTo>
                  <a:pt x="1403413" y="254952"/>
                </a:lnTo>
                <a:close/>
                <a:moveTo>
                  <a:pt x="1365250" y="217487"/>
                </a:moveTo>
                <a:lnTo>
                  <a:pt x="1766918" y="217487"/>
                </a:lnTo>
                <a:lnTo>
                  <a:pt x="1886179" y="749300"/>
                </a:lnTo>
                <a:lnTo>
                  <a:pt x="1939925" y="749300"/>
                </a:lnTo>
                <a:lnTo>
                  <a:pt x="1939925" y="860425"/>
                </a:lnTo>
                <a:lnTo>
                  <a:pt x="1886179" y="860425"/>
                </a:lnTo>
                <a:lnTo>
                  <a:pt x="1792043" y="860425"/>
                </a:lnTo>
                <a:lnTo>
                  <a:pt x="1790134" y="854075"/>
                </a:lnTo>
                <a:lnTo>
                  <a:pt x="1788226" y="847408"/>
                </a:lnTo>
                <a:lnTo>
                  <a:pt x="1785682" y="841375"/>
                </a:lnTo>
                <a:lnTo>
                  <a:pt x="1783138" y="835025"/>
                </a:lnTo>
                <a:lnTo>
                  <a:pt x="1779958" y="829310"/>
                </a:lnTo>
                <a:lnTo>
                  <a:pt x="1777095" y="823595"/>
                </a:lnTo>
                <a:lnTo>
                  <a:pt x="1773915" y="817563"/>
                </a:lnTo>
                <a:lnTo>
                  <a:pt x="1770417" y="812165"/>
                </a:lnTo>
                <a:lnTo>
                  <a:pt x="1766600" y="806768"/>
                </a:lnTo>
                <a:lnTo>
                  <a:pt x="1762784" y="801688"/>
                </a:lnTo>
                <a:lnTo>
                  <a:pt x="1758650" y="796608"/>
                </a:lnTo>
                <a:lnTo>
                  <a:pt x="1754197" y="791528"/>
                </a:lnTo>
                <a:lnTo>
                  <a:pt x="1749427" y="786765"/>
                </a:lnTo>
                <a:lnTo>
                  <a:pt x="1744975" y="782320"/>
                </a:lnTo>
                <a:lnTo>
                  <a:pt x="1740204" y="778193"/>
                </a:lnTo>
                <a:lnTo>
                  <a:pt x="1735116" y="774065"/>
                </a:lnTo>
                <a:lnTo>
                  <a:pt x="1730027" y="770255"/>
                </a:lnTo>
                <a:lnTo>
                  <a:pt x="1724621" y="766445"/>
                </a:lnTo>
                <a:lnTo>
                  <a:pt x="1718578" y="762953"/>
                </a:lnTo>
                <a:lnTo>
                  <a:pt x="1713172" y="759460"/>
                </a:lnTo>
                <a:lnTo>
                  <a:pt x="1707447" y="756285"/>
                </a:lnTo>
                <a:lnTo>
                  <a:pt x="1701087" y="753745"/>
                </a:lnTo>
                <a:lnTo>
                  <a:pt x="1695044" y="750887"/>
                </a:lnTo>
                <a:lnTo>
                  <a:pt x="1689002" y="748665"/>
                </a:lnTo>
                <a:lnTo>
                  <a:pt x="1682641" y="746442"/>
                </a:lnTo>
                <a:lnTo>
                  <a:pt x="1676281" y="744855"/>
                </a:lnTo>
                <a:lnTo>
                  <a:pt x="1669602" y="743267"/>
                </a:lnTo>
                <a:lnTo>
                  <a:pt x="1663242" y="741680"/>
                </a:lnTo>
                <a:lnTo>
                  <a:pt x="1656245" y="741045"/>
                </a:lnTo>
                <a:lnTo>
                  <a:pt x="1649248" y="740410"/>
                </a:lnTo>
                <a:lnTo>
                  <a:pt x="1642252" y="739775"/>
                </a:lnTo>
                <a:lnTo>
                  <a:pt x="1635573" y="739775"/>
                </a:lnTo>
                <a:lnTo>
                  <a:pt x="1628577" y="739775"/>
                </a:lnTo>
                <a:lnTo>
                  <a:pt x="1621262" y="740410"/>
                </a:lnTo>
                <a:lnTo>
                  <a:pt x="1614901" y="741045"/>
                </a:lnTo>
                <a:lnTo>
                  <a:pt x="1607905" y="741680"/>
                </a:lnTo>
                <a:lnTo>
                  <a:pt x="1601226" y="743267"/>
                </a:lnTo>
                <a:lnTo>
                  <a:pt x="1594866" y="744855"/>
                </a:lnTo>
                <a:lnTo>
                  <a:pt x="1588187" y="746442"/>
                </a:lnTo>
                <a:lnTo>
                  <a:pt x="1581827" y="748665"/>
                </a:lnTo>
                <a:lnTo>
                  <a:pt x="1575466" y="750887"/>
                </a:lnTo>
                <a:lnTo>
                  <a:pt x="1569423" y="753745"/>
                </a:lnTo>
                <a:lnTo>
                  <a:pt x="1563381" y="756285"/>
                </a:lnTo>
                <a:lnTo>
                  <a:pt x="1557656" y="759460"/>
                </a:lnTo>
                <a:lnTo>
                  <a:pt x="1551932" y="762953"/>
                </a:lnTo>
                <a:lnTo>
                  <a:pt x="1546526" y="766445"/>
                </a:lnTo>
                <a:lnTo>
                  <a:pt x="1541119" y="770255"/>
                </a:lnTo>
                <a:lnTo>
                  <a:pt x="1536031" y="774065"/>
                </a:lnTo>
                <a:lnTo>
                  <a:pt x="1530942" y="778193"/>
                </a:lnTo>
                <a:lnTo>
                  <a:pt x="1525854" y="782320"/>
                </a:lnTo>
                <a:lnTo>
                  <a:pt x="1521083" y="786765"/>
                </a:lnTo>
                <a:lnTo>
                  <a:pt x="1516631" y="791528"/>
                </a:lnTo>
                <a:lnTo>
                  <a:pt x="1512179" y="796608"/>
                </a:lnTo>
                <a:lnTo>
                  <a:pt x="1508044" y="801688"/>
                </a:lnTo>
                <a:lnTo>
                  <a:pt x="1504228" y="806768"/>
                </a:lnTo>
                <a:lnTo>
                  <a:pt x="1500412" y="812165"/>
                </a:lnTo>
                <a:lnTo>
                  <a:pt x="1496913" y="817563"/>
                </a:lnTo>
                <a:lnTo>
                  <a:pt x="1493733" y="823595"/>
                </a:lnTo>
                <a:lnTo>
                  <a:pt x="1490553" y="829310"/>
                </a:lnTo>
                <a:lnTo>
                  <a:pt x="1487690" y="835025"/>
                </a:lnTo>
                <a:lnTo>
                  <a:pt x="1485146" y="841375"/>
                </a:lnTo>
                <a:lnTo>
                  <a:pt x="1482920" y="847408"/>
                </a:lnTo>
                <a:lnTo>
                  <a:pt x="1480694" y="854075"/>
                </a:lnTo>
                <a:lnTo>
                  <a:pt x="1478786" y="860425"/>
                </a:lnTo>
                <a:lnTo>
                  <a:pt x="1365250" y="860425"/>
                </a:lnTo>
                <a:lnTo>
                  <a:pt x="1365250" y="217487"/>
                </a:lnTo>
                <a:close/>
                <a:moveTo>
                  <a:pt x="0" y="0"/>
                </a:moveTo>
                <a:lnTo>
                  <a:pt x="1312863" y="0"/>
                </a:lnTo>
                <a:lnTo>
                  <a:pt x="1312863" y="860425"/>
                </a:lnTo>
                <a:lnTo>
                  <a:pt x="378643" y="860425"/>
                </a:lnTo>
                <a:lnTo>
                  <a:pt x="376737" y="854077"/>
                </a:lnTo>
                <a:lnTo>
                  <a:pt x="374514" y="847412"/>
                </a:lnTo>
                <a:lnTo>
                  <a:pt x="371973" y="841382"/>
                </a:lnTo>
                <a:lnTo>
                  <a:pt x="369431" y="835034"/>
                </a:lnTo>
                <a:lnTo>
                  <a:pt x="366572" y="829322"/>
                </a:lnTo>
                <a:lnTo>
                  <a:pt x="363713" y="823609"/>
                </a:lnTo>
                <a:lnTo>
                  <a:pt x="360537" y="817578"/>
                </a:lnTo>
                <a:lnTo>
                  <a:pt x="356725" y="812183"/>
                </a:lnTo>
                <a:lnTo>
                  <a:pt x="353231" y="806787"/>
                </a:lnTo>
                <a:lnTo>
                  <a:pt x="349101" y="801709"/>
                </a:lnTo>
                <a:lnTo>
                  <a:pt x="344654" y="796631"/>
                </a:lnTo>
                <a:lnTo>
                  <a:pt x="340842" y="791553"/>
                </a:lnTo>
                <a:lnTo>
                  <a:pt x="336078" y="786792"/>
                </a:lnTo>
                <a:lnTo>
                  <a:pt x="331313" y="782349"/>
                </a:lnTo>
                <a:lnTo>
                  <a:pt x="326548" y="778223"/>
                </a:lnTo>
                <a:lnTo>
                  <a:pt x="321466" y="774097"/>
                </a:lnTo>
                <a:lnTo>
                  <a:pt x="316065" y="770288"/>
                </a:lnTo>
                <a:lnTo>
                  <a:pt x="310665" y="766480"/>
                </a:lnTo>
                <a:lnTo>
                  <a:pt x="305265" y="762989"/>
                </a:lnTo>
                <a:lnTo>
                  <a:pt x="299547" y="759497"/>
                </a:lnTo>
                <a:lnTo>
                  <a:pt x="293512" y="756323"/>
                </a:lnTo>
                <a:lnTo>
                  <a:pt x="287794" y="753784"/>
                </a:lnTo>
                <a:lnTo>
                  <a:pt x="281759" y="750928"/>
                </a:lnTo>
                <a:lnTo>
                  <a:pt x="275406" y="748706"/>
                </a:lnTo>
                <a:lnTo>
                  <a:pt x="269053" y="746484"/>
                </a:lnTo>
                <a:lnTo>
                  <a:pt x="262700" y="744898"/>
                </a:lnTo>
                <a:lnTo>
                  <a:pt x="256347" y="743311"/>
                </a:lnTo>
                <a:lnTo>
                  <a:pt x="249358" y="741724"/>
                </a:lnTo>
                <a:lnTo>
                  <a:pt x="242687" y="741089"/>
                </a:lnTo>
                <a:lnTo>
                  <a:pt x="236017" y="740454"/>
                </a:lnTo>
                <a:lnTo>
                  <a:pt x="229028" y="739819"/>
                </a:lnTo>
                <a:lnTo>
                  <a:pt x="222040" y="739819"/>
                </a:lnTo>
                <a:lnTo>
                  <a:pt x="214734" y="739819"/>
                </a:lnTo>
                <a:lnTo>
                  <a:pt x="208063" y="740454"/>
                </a:lnTo>
                <a:lnTo>
                  <a:pt x="201075" y="741089"/>
                </a:lnTo>
                <a:lnTo>
                  <a:pt x="194404" y="741724"/>
                </a:lnTo>
                <a:lnTo>
                  <a:pt x="187733" y="743311"/>
                </a:lnTo>
                <a:lnTo>
                  <a:pt x="181063" y="744898"/>
                </a:lnTo>
                <a:lnTo>
                  <a:pt x="175027" y="746484"/>
                </a:lnTo>
                <a:lnTo>
                  <a:pt x="168356" y="748706"/>
                </a:lnTo>
                <a:lnTo>
                  <a:pt x="162321" y="750928"/>
                </a:lnTo>
                <a:lnTo>
                  <a:pt x="155968" y="753784"/>
                </a:lnTo>
                <a:lnTo>
                  <a:pt x="150250" y="756323"/>
                </a:lnTo>
                <a:lnTo>
                  <a:pt x="144532" y="759497"/>
                </a:lnTo>
                <a:lnTo>
                  <a:pt x="138497" y="762989"/>
                </a:lnTo>
                <a:lnTo>
                  <a:pt x="133097" y="766480"/>
                </a:lnTo>
                <a:lnTo>
                  <a:pt x="127697" y="770288"/>
                </a:lnTo>
                <a:lnTo>
                  <a:pt x="122297" y="774097"/>
                </a:lnTo>
                <a:lnTo>
                  <a:pt x="117532" y="778223"/>
                </a:lnTo>
                <a:lnTo>
                  <a:pt x="112449" y="782349"/>
                </a:lnTo>
                <a:lnTo>
                  <a:pt x="107685" y="786792"/>
                </a:lnTo>
                <a:lnTo>
                  <a:pt x="103555" y="791553"/>
                </a:lnTo>
                <a:lnTo>
                  <a:pt x="99108" y="796631"/>
                </a:lnTo>
                <a:lnTo>
                  <a:pt x="94661" y="801709"/>
                </a:lnTo>
                <a:lnTo>
                  <a:pt x="90849" y="806787"/>
                </a:lnTo>
                <a:lnTo>
                  <a:pt x="87037" y="812183"/>
                </a:lnTo>
                <a:lnTo>
                  <a:pt x="83543" y="817578"/>
                </a:lnTo>
                <a:lnTo>
                  <a:pt x="80049" y="823609"/>
                </a:lnTo>
                <a:lnTo>
                  <a:pt x="77190" y="829322"/>
                </a:lnTo>
                <a:lnTo>
                  <a:pt x="74331" y="835034"/>
                </a:lnTo>
                <a:lnTo>
                  <a:pt x="71790" y="841382"/>
                </a:lnTo>
                <a:lnTo>
                  <a:pt x="69566" y="847412"/>
                </a:lnTo>
                <a:lnTo>
                  <a:pt x="67660" y="854077"/>
                </a:lnTo>
                <a:lnTo>
                  <a:pt x="65754" y="860425"/>
                </a:lnTo>
                <a:lnTo>
                  <a:pt x="0" y="86042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31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096000" y="3609228"/>
            <a:ext cx="5376010" cy="1967260"/>
            <a:chOff x="6096000" y="3609228"/>
            <a:chExt cx="5376010" cy="1967260"/>
          </a:xfrm>
        </p:grpSpPr>
        <p:sp>
          <p:nvSpPr>
            <p:cNvPr id="8" name="矩形 7"/>
            <p:cNvSpPr/>
            <p:nvPr/>
          </p:nvSpPr>
          <p:spPr>
            <a:xfrm>
              <a:off x="6096000" y="3609228"/>
              <a:ext cx="5376010" cy="19483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560586" y="3620997"/>
              <a:ext cx="1496234" cy="1955491"/>
            </a:xfrm>
            <a:custGeom>
              <a:avLst/>
              <a:gdLst/>
              <a:ahLst/>
              <a:cxnLst/>
              <a:rect l="l" t="t" r="r" b="b"/>
              <a:pathLst>
                <a:path w="1496234" h="1909116">
                  <a:moveTo>
                    <a:pt x="0" y="0"/>
                  </a:moveTo>
                  <a:lnTo>
                    <a:pt x="1496234" y="0"/>
                  </a:lnTo>
                  <a:lnTo>
                    <a:pt x="1496234" y="332771"/>
                  </a:lnTo>
                  <a:lnTo>
                    <a:pt x="951476" y="332771"/>
                  </a:lnTo>
                  <a:lnTo>
                    <a:pt x="951476" y="1909116"/>
                  </a:lnTo>
                  <a:lnTo>
                    <a:pt x="543525" y="1909116"/>
                  </a:lnTo>
                  <a:lnTo>
                    <a:pt x="543525" y="332771"/>
                  </a:lnTo>
                  <a:lnTo>
                    <a:pt x="0" y="332771"/>
                  </a:lnTo>
                  <a:close/>
                </a:path>
              </a:pathLst>
            </a:cu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9900" b="1" dirty="0">
                <a:latin typeface="+mn-ea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719989" y="3609228"/>
            <a:ext cx="5376010" cy="19483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" dist="127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468118" y="3632106"/>
            <a:ext cx="1649108" cy="1944383"/>
          </a:xfrm>
          <a:custGeom>
            <a:avLst/>
            <a:gdLst/>
            <a:ahLst/>
            <a:cxnLst/>
            <a:rect l="l" t="t" r="r" b="b"/>
            <a:pathLst>
              <a:path w="1862282" h="1974437">
                <a:moveTo>
                  <a:pt x="941617" y="352490"/>
                </a:moveTo>
                <a:cubicBezTo>
                  <a:pt x="782216" y="352490"/>
                  <a:pt x="656708" y="411649"/>
                  <a:pt x="565093" y="529967"/>
                </a:cubicBezTo>
                <a:cubicBezTo>
                  <a:pt x="473479" y="648286"/>
                  <a:pt x="427671" y="801524"/>
                  <a:pt x="427671" y="989683"/>
                </a:cubicBezTo>
                <a:cubicBezTo>
                  <a:pt x="427671" y="1175377"/>
                  <a:pt x="472452" y="1327178"/>
                  <a:pt x="562012" y="1445086"/>
                </a:cubicBezTo>
                <a:cubicBezTo>
                  <a:pt x="651572" y="1562993"/>
                  <a:pt x="774410" y="1621947"/>
                  <a:pt x="930524" y="1621947"/>
                </a:cubicBezTo>
                <a:cubicBezTo>
                  <a:pt x="1089925" y="1621947"/>
                  <a:pt x="1213996" y="1565458"/>
                  <a:pt x="1302734" y="1452481"/>
                </a:cubicBezTo>
                <a:cubicBezTo>
                  <a:pt x="1391473" y="1339503"/>
                  <a:pt x="1435842" y="1187702"/>
                  <a:pt x="1435842" y="997078"/>
                </a:cubicBezTo>
                <a:cubicBezTo>
                  <a:pt x="1435842" y="798238"/>
                  <a:pt x="1392706" y="641096"/>
                  <a:pt x="1306432" y="525654"/>
                </a:cubicBezTo>
                <a:cubicBezTo>
                  <a:pt x="1220158" y="410211"/>
                  <a:pt x="1098553" y="352490"/>
                  <a:pt x="941617" y="352490"/>
                </a:cubicBezTo>
                <a:close/>
                <a:moveTo>
                  <a:pt x="953942" y="0"/>
                </a:moveTo>
                <a:cubicBezTo>
                  <a:pt x="1226731" y="0"/>
                  <a:pt x="1446319" y="90792"/>
                  <a:pt x="1612704" y="272378"/>
                </a:cubicBezTo>
                <a:cubicBezTo>
                  <a:pt x="1779089" y="453964"/>
                  <a:pt x="1862282" y="687314"/>
                  <a:pt x="1862282" y="972429"/>
                </a:cubicBezTo>
                <a:cubicBezTo>
                  <a:pt x="1862282" y="1269868"/>
                  <a:pt x="1775802" y="1511229"/>
                  <a:pt x="1602844" y="1696512"/>
                </a:cubicBezTo>
                <a:cubicBezTo>
                  <a:pt x="1429885" y="1881796"/>
                  <a:pt x="1203314" y="1974437"/>
                  <a:pt x="923130" y="1974437"/>
                </a:cubicBezTo>
                <a:cubicBezTo>
                  <a:pt x="649518" y="1974437"/>
                  <a:pt x="427261" y="1884671"/>
                  <a:pt x="256356" y="1705140"/>
                </a:cubicBezTo>
                <a:cubicBezTo>
                  <a:pt x="85452" y="1525608"/>
                  <a:pt x="0" y="1294517"/>
                  <a:pt x="0" y="1011868"/>
                </a:cubicBezTo>
                <a:cubicBezTo>
                  <a:pt x="0" y="712785"/>
                  <a:pt x="87301" y="469370"/>
                  <a:pt x="261902" y="281622"/>
                </a:cubicBezTo>
                <a:cubicBezTo>
                  <a:pt x="436504" y="93874"/>
                  <a:pt x="667184" y="0"/>
                  <a:pt x="953942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9900" b="1" dirty="0">
              <a:latin typeface="+mn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095999" y="1672684"/>
            <a:ext cx="5376011" cy="1948314"/>
            <a:chOff x="6095999" y="1672684"/>
            <a:chExt cx="5376011" cy="1948314"/>
          </a:xfrm>
        </p:grpSpPr>
        <p:sp>
          <p:nvSpPr>
            <p:cNvPr id="13" name="矩形 12"/>
            <p:cNvSpPr/>
            <p:nvPr/>
          </p:nvSpPr>
          <p:spPr>
            <a:xfrm>
              <a:off x="6096000" y="1672684"/>
              <a:ext cx="5376010" cy="1948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" dist="127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095999" y="1683792"/>
              <a:ext cx="2003652" cy="1937206"/>
            </a:xfrm>
            <a:custGeom>
              <a:avLst/>
              <a:gdLst/>
              <a:ahLst/>
              <a:cxnLst/>
              <a:rect l="l" t="t" r="r" b="b"/>
              <a:pathLst>
                <a:path w="2668326" h="1909116">
                  <a:moveTo>
                    <a:pt x="0" y="0"/>
                  </a:moveTo>
                  <a:lnTo>
                    <a:pt x="446159" y="0"/>
                  </a:lnTo>
                  <a:lnTo>
                    <a:pt x="729630" y="1294107"/>
                  </a:lnTo>
                  <a:cubicBezTo>
                    <a:pt x="741955" y="1350801"/>
                    <a:pt x="750582" y="1422285"/>
                    <a:pt x="755512" y="1508559"/>
                  </a:cubicBezTo>
                  <a:lnTo>
                    <a:pt x="764140" y="1508559"/>
                  </a:lnTo>
                  <a:cubicBezTo>
                    <a:pt x="768248" y="1441183"/>
                    <a:pt x="780984" y="1367645"/>
                    <a:pt x="802347" y="1287945"/>
                  </a:cubicBezTo>
                  <a:lnTo>
                    <a:pt x="1157302" y="0"/>
                  </a:lnTo>
                  <a:lnTo>
                    <a:pt x="1589903" y="0"/>
                  </a:lnTo>
                  <a:lnTo>
                    <a:pt x="1912814" y="1303967"/>
                  </a:lnTo>
                  <a:cubicBezTo>
                    <a:pt x="1925960" y="1355731"/>
                    <a:pt x="1936231" y="1423107"/>
                    <a:pt x="1943626" y="1506094"/>
                  </a:cubicBezTo>
                  <a:lnTo>
                    <a:pt x="1949788" y="1506094"/>
                  </a:lnTo>
                  <a:cubicBezTo>
                    <a:pt x="1953075" y="1434610"/>
                    <a:pt x="1962524" y="1364770"/>
                    <a:pt x="1978135" y="1296572"/>
                  </a:cubicBezTo>
                  <a:lnTo>
                    <a:pt x="2255444" y="0"/>
                  </a:lnTo>
                  <a:lnTo>
                    <a:pt x="2668326" y="0"/>
                  </a:lnTo>
                  <a:lnTo>
                    <a:pt x="2159310" y="1909116"/>
                  </a:lnTo>
                  <a:lnTo>
                    <a:pt x="1706989" y="1909116"/>
                  </a:lnTo>
                  <a:lnTo>
                    <a:pt x="1381614" y="664308"/>
                  </a:lnTo>
                  <a:cubicBezTo>
                    <a:pt x="1364359" y="596933"/>
                    <a:pt x="1354088" y="526681"/>
                    <a:pt x="1350802" y="453554"/>
                  </a:cubicBezTo>
                  <a:lnTo>
                    <a:pt x="1345872" y="453554"/>
                  </a:lnTo>
                  <a:cubicBezTo>
                    <a:pt x="1337655" y="539006"/>
                    <a:pt x="1326152" y="609258"/>
                    <a:pt x="1311362" y="664308"/>
                  </a:cubicBezTo>
                  <a:lnTo>
                    <a:pt x="978592" y="1909116"/>
                  </a:lnTo>
                  <a:lnTo>
                    <a:pt x="509016" y="1909116"/>
                  </a:lnTo>
                  <a:close/>
                </a:path>
              </a:pathLst>
            </a:cu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9900" b="1" dirty="0">
                <a:latin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9989" y="1672684"/>
            <a:ext cx="5449564" cy="1971631"/>
            <a:chOff x="719989" y="1672684"/>
            <a:chExt cx="5449564" cy="1971631"/>
          </a:xfrm>
        </p:grpSpPr>
        <p:sp>
          <p:nvSpPr>
            <p:cNvPr id="12" name="矩形 11"/>
            <p:cNvSpPr/>
            <p:nvPr/>
          </p:nvSpPr>
          <p:spPr>
            <a:xfrm>
              <a:off x="719989" y="1672684"/>
              <a:ext cx="5376010" cy="19483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" dist="127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655617" y="1698419"/>
              <a:ext cx="1513936" cy="1945896"/>
            </a:xfrm>
            <a:custGeom>
              <a:avLst/>
              <a:gdLst/>
              <a:ahLst/>
              <a:cxnLst/>
              <a:rect l="l" t="t" r="r" b="b"/>
              <a:pathLst>
                <a:path w="1292874" h="1974438">
                  <a:moveTo>
                    <a:pt x="739489" y="0"/>
                  </a:moveTo>
                  <a:cubicBezTo>
                    <a:pt x="926005" y="0"/>
                    <a:pt x="1082530" y="24239"/>
                    <a:pt x="1209065" y="72717"/>
                  </a:cubicBezTo>
                  <a:lnTo>
                    <a:pt x="1209065" y="454787"/>
                  </a:lnTo>
                  <a:cubicBezTo>
                    <a:pt x="1080887" y="367691"/>
                    <a:pt x="930935" y="324144"/>
                    <a:pt x="759209" y="324144"/>
                  </a:cubicBezTo>
                  <a:cubicBezTo>
                    <a:pt x="658967" y="324144"/>
                    <a:pt x="578856" y="342425"/>
                    <a:pt x="518875" y="378989"/>
                  </a:cubicBezTo>
                  <a:cubicBezTo>
                    <a:pt x="458894" y="415553"/>
                    <a:pt x="428904" y="464647"/>
                    <a:pt x="428904" y="526271"/>
                  </a:cubicBezTo>
                  <a:cubicBezTo>
                    <a:pt x="428904" y="575570"/>
                    <a:pt x="449445" y="620967"/>
                    <a:pt x="490528" y="662460"/>
                  </a:cubicBezTo>
                  <a:cubicBezTo>
                    <a:pt x="531610" y="703954"/>
                    <a:pt x="633085" y="760032"/>
                    <a:pt x="794951" y="830694"/>
                  </a:cubicBezTo>
                  <a:cubicBezTo>
                    <a:pt x="984753" y="912038"/>
                    <a:pt x="1115191" y="997901"/>
                    <a:pt x="1186264" y="1088283"/>
                  </a:cubicBezTo>
                  <a:cubicBezTo>
                    <a:pt x="1257337" y="1178665"/>
                    <a:pt x="1292874" y="1286302"/>
                    <a:pt x="1292874" y="1411193"/>
                  </a:cubicBezTo>
                  <a:cubicBezTo>
                    <a:pt x="1292874" y="1594423"/>
                    <a:pt x="1227963" y="1734104"/>
                    <a:pt x="1098142" y="1830238"/>
                  </a:cubicBezTo>
                  <a:cubicBezTo>
                    <a:pt x="968320" y="1926371"/>
                    <a:pt x="783859" y="1974438"/>
                    <a:pt x="544757" y="1974438"/>
                  </a:cubicBezTo>
                  <a:cubicBezTo>
                    <a:pt x="326197" y="1974438"/>
                    <a:pt x="147076" y="1939107"/>
                    <a:pt x="7394" y="1868445"/>
                  </a:cubicBezTo>
                  <a:lnTo>
                    <a:pt x="7394" y="1460493"/>
                  </a:lnTo>
                  <a:cubicBezTo>
                    <a:pt x="161044" y="1587849"/>
                    <a:pt x="335646" y="1651528"/>
                    <a:pt x="531200" y="1651528"/>
                  </a:cubicBezTo>
                  <a:cubicBezTo>
                    <a:pt x="642123" y="1651528"/>
                    <a:pt x="725521" y="1632424"/>
                    <a:pt x="781394" y="1594217"/>
                  </a:cubicBezTo>
                  <a:cubicBezTo>
                    <a:pt x="837266" y="1556010"/>
                    <a:pt x="865202" y="1506916"/>
                    <a:pt x="865202" y="1446935"/>
                  </a:cubicBezTo>
                  <a:cubicBezTo>
                    <a:pt x="865202" y="1395171"/>
                    <a:pt x="843018" y="1346283"/>
                    <a:pt x="798648" y="1300270"/>
                  </a:cubicBezTo>
                  <a:cubicBezTo>
                    <a:pt x="754279" y="1254257"/>
                    <a:pt x="637193" y="1191811"/>
                    <a:pt x="447391" y="1112933"/>
                  </a:cubicBezTo>
                  <a:cubicBezTo>
                    <a:pt x="149130" y="986398"/>
                    <a:pt x="0" y="802347"/>
                    <a:pt x="0" y="560780"/>
                  </a:cubicBezTo>
                  <a:cubicBezTo>
                    <a:pt x="0" y="383303"/>
                    <a:pt x="67581" y="245470"/>
                    <a:pt x="202743" y="147282"/>
                  </a:cubicBezTo>
                  <a:cubicBezTo>
                    <a:pt x="337905" y="49094"/>
                    <a:pt x="516821" y="0"/>
                    <a:pt x="739489" y="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9900" b="1" dirty="0">
                <a:latin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 dirty="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95546" y="2728546"/>
            <a:ext cx="1400907" cy="1400908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495674" y="3136562"/>
            <a:ext cx="1200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BUSINESS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POWERPOINT</a:t>
            </a:r>
          </a:p>
        </p:txBody>
      </p:sp>
      <p:sp>
        <p:nvSpPr>
          <p:cNvPr id="16" name="矩形 15"/>
          <p:cNvSpPr/>
          <p:nvPr/>
        </p:nvSpPr>
        <p:spPr>
          <a:xfrm>
            <a:off x="7572881" y="2428203"/>
            <a:ext cx="371163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72880" y="2115045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3"/>
                </a:solidFill>
              </a:rPr>
              <a:t>ADD YOUR TEXT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572880" y="4364747"/>
            <a:ext cx="371163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72879" y="4051589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3"/>
                </a:solidFill>
              </a:rPr>
              <a:t>ADD YOUR TEXT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279071" y="2436591"/>
            <a:ext cx="371163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295430" y="2123433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3"/>
                </a:solidFill>
              </a:rPr>
              <a:t>ADD YOUR TEXT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279071" y="4376517"/>
            <a:ext cx="371163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95430" y="4063359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3"/>
                </a:solidFill>
              </a:rPr>
              <a:t>ADD YOUR TEXT</a:t>
            </a:r>
            <a:endParaRPr lang="zh-CN" altLang="en-US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16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0" b="7730"/>
          <a:stretch>
            <a:fillRect/>
          </a:stretch>
        </p:blipFill>
        <p:spPr/>
      </p:pic>
      <p:sp>
        <p:nvSpPr>
          <p:cNvPr id="13" name="矩形 12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4791" y="1121782"/>
            <a:ext cx="54902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 ALIQUAM ERAT VOLUTPAT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4791" y="679808"/>
            <a:ext cx="442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</a:rPr>
              <a:t>BUSINESS </a:t>
            </a:r>
            <a:r>
              <a:rPr lang="en-US" altLang="zh-CN" sz="2400" b="1" dirty="0">
                <a:solidFill>
                  <a:schemeClr val="accent3"/>
                </a:solidFill>
              </a:rPr>
              <a:t>POWERPOINT DESIGN</a:t>
            </a:r>
            <a:endParaRPr lang="zh-CN" altLang="en-US" sz="2400" b="1" dirty="0">
              <a:solidFill>
                <a:schemeClr val="accent3"/>
              </a:solidFill>
            </a:endParaRPr>
          </a:p>
        </p:txBody>
      </p:sp>
      <p:sp>
        <p:nvSpPr>
          <p:cNvPr id="16" name="KSO_Shape"/>
          <p:cNvSpPr>
            <a:spLocks/>
          </p:cNvSpPr>
          <p:nvPr/>
        </p:nvSpPr>
        <p:spPr bwMode="auto">
          <a:xfrm>
            <a:off x="355599" y="2263255"/>
            <a:ext cx="405923" cy="390363"/>
          </a:xfrm>
          <a:custGeom>
            <a:avLst/>
            <a:gdLst/>
            <a:ahLst/>
            <a:cxnLst/>
            <a:rect l="0" t="0" r="r" b="b"/>
            <a:pathLst>
              <a:path w="2217738" h="2133600">
                <a:moveTo>
                  <a:pt x="264726" y="2054225"/>
                </a:moveTo>
                <a:lnTo>
                  <a:pt x="1954996" y="2054225"/>
                </a:lnTo>
                <a:lnTo>
                  <a:pt x="1960156" y="2054622"/>
                </a:lnTo>
                <a:lnTo>
                  <a:pt x="1964920" y="2055019"/>
                </a:lnTo>
                <a:lnTo>
                  <a:pt x="1969286" y="2056210"/>
                </a:lnTo>
                <a:lnTo>
                  <a:pt x="1973653" y="2057400"/>
                </a:lnTo>
                <a:lnTo>
                  <a:pt x="1978019" y="2058988"/>
                </a:lnTo>
                <a:lnTo>
                  <a:pt x="1981989" y="2061369"/>
                </a:lnTo>
                <a:lnTo>
                  <a:pt x="1985959" y="2063353"/>
                </a:lnTo>
                <a:lnTo>
                  <a:pt x="1989134" y="2066131"/>
                </a:lnTo>
                <a:lnTo>
                  <a:pt x="1992310" y="2068910"/>
                </a:lnTo>
                <a:lnTo>
                  <a:pt x="1995089" y="2071688"/>
                </a:lnTo>
                <a:lnTo>
                  <a:pt x="1997470" y="2074863"/>
                </a:lnTo>
                <a:lnTo>
                  <a:pt x="1999455" y="2078435"/>
                </a:lnTo>
                <a:lnTo>
                  <a:pt x="2001440" y="2082403"/>
                </a:lnTo>
                <a:lnTo>
                  <a:pt x="2002631" y="2085975"/>
                </a:lnTo>
                <a:lnTo>
                  <a:pt x="2003028" y="2089944"/>
                </a:lnTo>
                <a:lnTo>
                  <a:pt x="2003425" y="2093913"/>
                </a:lnTo>
                <a:lnTo>
                  <a:pt x="2003028" y="2098278"/>
                </a:lnTo>
                <a:lnTo>
                  <a:pt x="2002631" y="2101850"/>
                </a:lnTo>
                <a:lnTo>
                  <a:pt x="2001440" y="2105819"/>
                </a:lnTo>
                <a:lnTo>
                  <a:pt x="1999455" y="2108994"/>
                </a:lnTo>
                <a:lnTo>
                  <a:pt x="1997470" y="2112566"/>
                </a:lnTo>
                <a:lnTo>
                  <a:pt x="1995089" y="2116138"/>
                </a:lnTo>
                <a:lnTo>
                  <a:pt x="1992310" y="2119313"/>
                </a:lnTo>
                <a:lnTo>
                  <a:pt x="1989134" y="2122091"/>
                </a:lnTo>
                <a:lnTo>
                  <a:pt x="1985959" y="2124472"/>
                </a:lnTo>
                <a:lnTo>
                  <a:pt x="1981989" y="2126853"/>
                </a:lnTo>
                <a:lnTo>
                  <a:pt x="1978019" y="2128838"/>
                </a:lnTo>
                <a:lnTo>
                  <a:pt x="1973653" y="2130822"/>
                </a:lnTo>
                <a:lnTo>
                  <a:pt x="1969286" y="2132013"/>
                </a:lnTo>
                <a:lnTo>
                  <a:pt x="1964920" y="2132806"/>
                </a:lnTo>
                <a:lnTo>
                  <a:pt x="1960156" y="2133203"/>
                </a:lnTo>
                <a:lnTo>
                  <a:pt x="1954996" y="2133600"/>
                </a:lnTo>
                <a:lnTo>
                  <a:pt x="264726" y="2133600"/>
                </a:lnTo>
                <a:lnTo>
                  <a:pt x="259566" y="2133203"/>
                </a:lnTo>
                <a:lnTo>
                  <a:pt x="254802" y="2132806"/>
                </a:lnTo>
                <a:lnTo>
                  <a:pt x="250436" y="2132013"/>
                </a:lnTo>
                <a:lnTo>
                  <a:pt x="246069" y="2130822"/>
                </a:lnTo>
                <a:lnTo>
                  <a:pt x="241306" y="2128838"/>
                </a:lnTo>
                <a:lnTo>
                  <a:pt x="237733" y="2126853"/>
                </a:lnTo>
                <a:lnTo>
                  <a:pt x="233763" y="2124472"/>
                </a:lnTo>
                <a:lnTo>
                  <a:pt x="230588" y="2122091"/>
                </a:lnTo>
                <a:lnTo>
                  <a:pt x="227015" y="2119313"/>
                </a:lnTo>
                <a:lnTo>
                  <a:pt x="224236" y="2116138"/>
                </a:lnTo>
                <a:lnTo>
                  <a:pt x="222251" y="2112566"/>
                </a:lnTo>
                <a:lnTo>
                  <a:pt x="219870" y="2108994"/>
                </a:lnTo>
                <a:lnTo>
                  <a:pt x="218282" y="2105819"/>
                </a:lnTo>
                <a:lnTo>
                  <a:pt x="217091" y="2101850"/>
                </a:lnTo>
                <a:lnTo>
                  <a:pt x="216297" y="2098278"/>
                </a:lnTo>
                <a:lnTo>
                  <a:pt x="215900" y="2093913"/>
                </a:lnTo>
                <a:lnTo>
                  <a:pt x="216297" y="2089944"/>
                </a:lnTo>
                <a:lnTo>
                  <a:pt x="217091" y="2085975"/>
                </a:lnTo>
                <a:lnTo>
                  <a:pt x="218282" y="2082403"/>
                </a:lnTo>
                <a:lnTo>
                  <a:pt x="219870" y="2078435"/>
                </a:lnTo>
                <a:lnTo>
                  <a:pt x="222251" y="2074863"/>
                </a:lnTo>
                <a:lnTo>
                  <a:pt x="224236" y="2071688"/>
                </a:lnTo>
                <a:lnTo>
                  <a:pt x="227015" y="2068910"/>
                </a:lnTo>
                <a:lnTo>
                  <a:pt x="230588" y="2066131"/>
                </a:lnTo>
                <a:lnTo>
                  <a:pt x="233763" y="2063353"/>
                </a:lnTo>
                <a:lnTo>
                  <a:pt x="237733" y="2061369"/>
                </a:lnTo>
                <a:lnTo>
                  <a:pt x="241306" y="2058988"/>
                </a:lnTo>
                <a:lnTo>
                  <a:pt x="246069" y="2057400"/>
                </a:lnTo>
                <a:lnTo>
                  <a:pt x="250436" y="2056210"/>
                </a:lnTo>
                <a:lnTo>
                  <a:pt x="254802" y="2055019"/>
                </a:lnTo>
                <a:lnTo>
                  <a:pt x="259566" y="2054622"/>
                </a:lnTo>
                <a:lnTo>
                  <a:pt x="264726" y="2054225"/>
                </a:lnTo>
                <a:close/>
                <a:moveTo>
                  <a:pt x="259566" y="1952625"/>
                </a:moveTo>
                <a:lnTo>
                  <a:pt x="264726" y="1952625"/>
                </a:lnTo>
                <a:lnTo>
                  <a:pt x="1954996" y="1952625"/>
                </a:lnTo>
                <a:lnTo>
                  <a:pt x="1960156" y="1952625"/>
                </a:lnTo>
                <a:lnTo>
                  <a:pt x="1964920" y="1953423"/>
                </a:lnTo>
                <a:lnTo>
                  <a:pt x="1969286" y="1954220"/>
                </a:lnTo>
                <a:lnTo>
                  <a:pt x="1973653" y="1955417"/>
                </a:lnTo>
                <a:lnTo>
                  <a:pt x="1978019" y="1957411"/>
                </a:lnTo>
                <a:lnTo>
                  <a:pt x="1981989" y="1959007"/>
                </a:lnTo>
                <a:lnTo>
                  <a:pt x="1985959" y="1961799"/>
                </a:lnTo>
                <a:lnTo>
                  <a:pt x="1989134" y="1963793"/>
                </a:lnTo>
                <a:lnTo>
                  <a:pt x="1992310" y="1966984"/>
                </a:lnTo>
                <a:lnTo>
                  <a:pt x="1995089" y="1970175"/>
                </a:lnTo>
                <a:lnTo>
                  <a:pt x="1997470" y="1973366"/>
                </a:lnTo>
                <a:lnTo>
                  <a:pt x="1999455" y="1976956"/>
                </a:lnTo>
                <a:lnTo>
                  <a:pt x="2001440" y="1980147"/>
                </a:lnTo>
                <a:lnTo>
                  <a:pt x="2002631" y="1984136"/>
                </a:lnTo>
                <a:lnTo>
                  <a:pt x="2003028" y="1988124"/>
                </a:lnTo>
                <a:lnTo>
                  <a:pt x="2003425" y="1992113"/>
                </a:lnTo>
                <a:lnTo>
                  <a:pt x="2003028" y="1996501"/>
                </a:lnTo>
                <a:lnTo>
                  <a:pt x="2002631" y="2000489"/>
                </a:lnTo>
                <a:lnTo>
                  <a:pt x="2001440" y="2004079"/>
                </a:lnTo>
                <a:lnTo>
                  <a:pt x="1999455" y="2007669"/>
                </a:lnTo>
                <a:lnTo>
                  <a:pt x="1997470" y="2011259"/>
                </a:lnTo>
                <a:lnTo>
                  <a:pt x="1995089" y="2014848"/>
                </a:lnTo>
                <a:lnTo>
                  <a:pt x="1992310" y="2017641"/>
                </a:lnTo>
                <a:lnTo>
                  <a:pt x="1989134" y="2020433"/>
                </a:lnTo>
                <a:lnTo>
                  <a:pt x="1985959" y="2023225"/>
                </a:lnTo>
                <a:lnTo>
                  <a:pt x="1981989" y="2025219"/>
                </a:lnTo>
                <a:lnTo>
                  <a:pt x="1978019" y="2027612"/>
                </a:lnTo>
                <a:lnTo>
                  <a:pt x="1973653" y="2028809"/>
                </a:lnTo>
                <a:lnTo>
                  <a:pt x="1969286" y="2030006"/>
                </a:lnTo>
                <a:lnTo>
                  <a:pt x="1964920" y="2031601"/>
                </a:lnTo>
                <a:lnTo>
                  <a:pt x="1960156" y="2032000"/>
                </a:lnTo>
                <a:lnTo>
                  <a:pt x="1954996" y="2032000"/>
                </a:lnTo>
                <a:lnTo>
                  <a:pt x="264726" y="2032000"/>
                </a:lnTo>
                <a:lnTo>
                  <a:pt x="259566" y="2032000"/>
                </a:lnTo>
                <a:lnTo>
                  <a:pt x="254802" y="2031601"/>
                </a:lnTo>
                <a:lnTo>
                  <a:pt x="250436" y="2030006"/>
                </a:lnTo>
                <a:lnTo>
                  <a:pt x="246069" y="2028809"/>
                </a:lnTo>
                <a:lnTo>
                  <a:pt x="241306" y="2027612"/>
                </a:lnTo>
                <a:lnTo>
                  <a:pt x="237733" y="2025219"/>
                </a:lnTo>
                <a:lnTo>
                  <a:pt x="233763" y="2023225"/>
                </a:lnTo>
                <a:lnTo>
                  <a:pt x="230588" y="2020433"/>
                </a:lnTo>
                <a:lnTo>
                  <a:pt x="227015" y="2017641"/>
                </a:lnTo>
                <a:lnTo>
                  <a:pt x="224236" y="2014848"/>
                </a:lnTo>
                <a:lnTo>
                  <a:pt x="222251" y="2011259"/>
                </a:lnTo>
                <a:lnTo>
                  <a:pt x="219870" y="2007669"/>
                </a:lnTo>
                <a:lnTo>
                  <a:pt x="218282" y="2004079"/>
                </a:lnTo>
                <a:lnTo>
                  <a:pt x="217091" y="2000489"/>
                </a:lnTo>
                <a:lnTo>
                  <a:pt x="216297" y="1996501"/>
                </a:lnTo>
                <a:lnTo>
                  <a:pt x="215900" y="1992113"/>
                </a:lnTo>
                <a:lnTo>
                  <a:pt x="216297" y="1988124"/>
                </a:lnTo>
                <a:lnTo>
                  <a:pt x="217091" y="1984136"/>
                </a:lnTo>
                <a:lnTo>
                  <a:pt x="218282" y="1980147"/>
                </a:lnTo>
                <a:lnTo>
                  <a:pt x="219870" y="1976956"/>
                </a:lnTo>
                <a:lnTo>
                  <a:pt x="222251" y="1973366"/>
                </a:lnTo>
                <a:lnTo>
                  <a:pt x="224236" y="1970175"/>
                </a:lnTo>
                <a:lnTo>
                  <a:pt x="227015" y="1966984"/>
                </a:lnTo>
                <a:lnTo>
                  <a:pt x="230588" y="1963793"/>
                </a:lnTo>
                <a:lnTo>
                  <a:pt x="233763" y="1961799"/>
                </a:lnTo>
                <a:lnTo>
                  <a:pt x="237733" y="1959007"/>
                </a:lnTo>
                <a:lnTo>
                  <a:pt x="241306" y="1957411"/>
                </a:lnTo>
                <a:lnTo>
                  <a:pt x="246069" y="1955417"/>
                </a:lnTo>
                <a:lnTo>
                  <a:pt x="250436" y="1954220"/>
                </a:lnTo>
                <a:lnTo>
                  <a:pt x="254802" y="1953423"/>
                </a:lnTo>
                <a:lnTo>
                  <a:pt x="259566" y="1952625"/>
                </a:lnTo>
                <a:close/>
                <a:moveTo>
                  <a:pt x="259566" y="1851025"/>
                </a:moveTo>
                <a:lnTo>
                  <a:pt x="264726" y="1851025"/>
                </a:lnTo>
                <a:lnTo>
                  <a:pt x="1954996" y="1851025"/>
                </a:lnTo>
                <a:lnTo>
                  <a:pt x="1960156" y="1851025"/>
                </a:lnTo>
                <a:lnTo>
                  <a:pt x="1964920" y="1851823"/>
                </a:lnTo>
                <a:lnTo>
                  <a:pt x="1969286" y="1853019"/>
                </a:lnTo>
                <a:lnTo>
                  <a:pt x="1973653" y="1854216"/>
                </a:lnTo>
                <a:lnTo>
                  <a:pt x="1978019" y="1855811"/>
                </a:lnTo>
                <a:lnTo>
                  <a:pt x="1981989" y="1857806"/>
                </a:lnTo>
                <a:lnTo>
                  <a:pt x="1985959" y="1860199"/>
                </a:lnTo>
                <a:lnTo>
                  <a:pt x="1989134" y="1862592"/>
                </a:lnTo>
                <a:lnTo>
                  <a:pt x="1992310" y="1865783"/>
                </a:lnTo>
                <a:lnTo>
                  <a:pt x="1995089" y="1868575"/>
                </a:lnTo>
                <a:lnTo>
                  <a:pt x="1997470" y="1871766"/>
                </a:lnTo>
                <a:lnTo>
                  <a:pt x="1999455" y="1875356"/>
                </a:lnTo>
                <a:lnTo>
                  <a:pt x="2001440" y="1878946"/>
                </a:lnTo>
                <a:lnTo>
                  <a:pt x="2002631" y="1882934"/>
                </a:lnTo>
                <a:lnTo>
                  <a:pt x="2003028" y="1886923"/>
                </a:lnTo>
                <a:lnTo>
                  <a:pt x="2003425" y="1890912"/>
                </a:lnTo>
                <a:lnTo>
                  <a:pt x="2003028" y="1895299"/>
                </a:lnTo>
                <a:lnTo>
                  <a:pt x="2002631" y="1898889"/>
                </a:lnTo>
                <a:lnTo>
                  <a:pt x="2001440" y="1902878"/>
                </a:lnTo>
                <a:lnTo>
                  <a:pt x="1999455" y="1906069"/>
                </a:lnTo>
                <a:lnTo>
                  <a:pt x="1997470" y="1909659"/>
                </a:lnTo>
                <a:lnTo>
                  <a:pt x="1995089" y="1913248"/>
                </a:lnTo>
                <a:lnTo>
                  <a:pt x="1992310" y="1916439"/>
                </a:lnTo>
                <a:lnTo>
                  <a:pt x="1989134" y="1918833"/>
                </a:lnTo>
                <a:lnTo>
                  <a:pt x="1985959" y="1921625"/>
                </a:lnTo>
                <a:lnTo>
                  <a:pt x="1981989" y="1924018"/>
                </a:lnTo>
                <a:lnTo>
                  <a:pt x="1978019" y="1926012"/>
                </a:lnTo>
                <a:lnTo>
                  <a:pt x="1973653" y="1927209"/>
                </a:lnTo>
                <a:lnTo>
                  <a:pt x="1969286" y="1928804"/>
                </a:lnTo>
                <a:lnTo>
                  <a:pt x="1964920" y="1930001"/>
                </a:lnTo>
                <a:lnTo>
                  <a:pt x="1960156" y="1930400"/>
                </a:lnTo>
                <a:lnTo>
                  <a:pt x="1954996" y="1930400"/>
                </a:lnTo>
                <a:lnTo>
                  <a:pt x="264726" y="1930400"/>
                </a:lnTo>
                <a:lnTo>
                  <a:pt x="259566" y="1930400"/>
                </a:lnTo>
                <a:lnTo>
                  <a:pt x="254802" y="1930001"/>
                </a:lnTo>
                <a:lnTo>
                  <a:pt x="250436" y="1928804"/>
                </a:lnTo>
                <a:lnTo>
                  <a:pt x="246069" y="1927209"/>
                </a:lnTo>
                <a:lnTo>
                  <a:pt x="241306" y="1926012"/>
                </a:lnTo>
                <a:lnTo>
                  <a:pt x="237733" y="1924018"/>
                </a:lnTo>
                <a:lnTo>
                  <a:pt x="233763" y="1921625"/>
                </a:lnTo>
                <a:lnTo>
                  <a:pt x="230588" y="1918833"/>
                </a:lnTo>
                <a:lnTo>
                  <a:pt x="227015" y="1916439"/>
                </a:lnTo>
                <a:lnTo>
                  <a:pt x="224236" y="1913248"/>
                </a:lnTo>
                <a:lnTo>
                  <a:pt x="222251" y="1909659"/>
                </a:lnTo>
                <a:lnTo>
                  <a:pt x="219870" y="1906069"/>
                </a:lnTo>
                <a:lnTo>
                  <a:pt x="218282" y="1902878"/>
                </a:lnTo>
                <a:lnTo>
                  <a:pt x="217091" y="1898889"/>
                </a:lnTo>
                <a:lnTo>
                  <a:pt x="216297" y="1895299"/>
                </a:lnTo>
                <a:lnTo>
                  <a:pt x="215900" y="1890912"/>
                </a:lnTo>
                <a:lnTo>
                  <a:pt x="216297" y="1886923"/>
                </a:lnTo>
                <a:lnTo>
                  <a:pt x="217091" y="1882934"/>
                </a:lnTo>
                <a:lnTo>
                  <a:pt x="218282" y="1878946"/>
                </a:lnTo>
                <a:lnTo>
                  <a:pt x="219870" y="1875356"/>
                </a:lnTo>
                <a:lnTo>
                  <a:pt x="222251" y="1871766"/>
                </a:lnTo>
                <a:lnTo>
                  <a:pt x="224236" y="1868575"/>
                </a:lnTo>
                <a:lnTo>
                  <a:pt x="227015" y="1865783"/>
                </a:lnTo>
                <a:lnTo>
                  <a:pt x="230588" y="1862592"/>
                </a:lnTo>
                <a:lnTo>
                  <a:pt x="233763" y="1860199"/>
                </a:lnTo>
                <a:lnTo>
                  <a:pt x="237733" y="1857806"/>
                </a:lnTo>
                <a:lnTo>
                  <a:pt x="241306" y="1855811"/>
                </a:lnTo>
                <a:lnTo>
                  <a:pt x="246069" y="1854216"/>
                </a:lnTo>
                <a:lnTo>
                  <a:pt x="250436" y="1853019"/>
                </a:lnTo>
                <a:lnTo>
                  <a:pt x="254802" y="1851823"/>
                </a:lnTo>
                <a:lnTo>
                  <a:pt x="259566" y="1851025"/>
                </a:lnTo>
                <a:close/>
                <a:moveTo>
                  <a:pt x="558571" y="627063"/>
                </a:moveTo>
                <a:lnTo>
                  <a:pt x="563363" y="627063"/>
                </a:lnTo>
                <a:lnTo>
                  <a:pt x="568555" y="627063"/>
                </a:lnTo>
                <a:lnTo>
                  <a:pt x="573348" y="627461"/>
                </a:lnTo>
                <a:lnTo>
                  <a:pt x="578140" y="627858"/>
                </a:lnTo>
                <a:lnTo>
                  <a:pt x="582932" y="629449"/>
                </a:lnTo>
                <a:lnTo>
                  <a:pt x="591719" y="631835"/>
                </a:lnTo>
                <a:lnTo>
                  <a:pt x="600505" y="635413"/>
                </a:lnTo>
                <a:lnTo>
                  <a:pt x="608892" y="639787"/>
                </a:lnTo>
                <a:lnTo>
                  <a:pt x="616879" y="645354"/>
                </a:lnTo>
                <a:lnTo>
                  <a:pt x="624068" y="651318"/>
                </a:lnTo>
                <a:lnTo>
                  <a:pt x="631256" y="658475"/>
                </a:lnTo>
                <a:lnTo>
                  <a:pt x="637247" y="666030"/>
                </a:lnTo>
                <a:lnTo>
                  <a:pt x="642439" y="673584"/>
                </a:lnTo>
                <a:lnTo>
                  <a:pt x="647631" y="682730"/>
                </a:lnTo>
                <a:lnTo>
                  <a:pt x="651624" y="692272"/>
                </a:lnTo>
                <a:lnTo>
                  <a:pt x="654420" y="701815"/>
                </a:lnTo>
                <a:lnTo>
                  <a:pt x="656816" y="712153"/>
                </a:lnTo>
                <a:lnTo>
                  <a:pt x="658414" y="722491"/>
                </a:lnTo>
                <a:lnTo>
                  <a:pt x="658813" y="733625"/>
                </a:lnTo>
                <a:lnTo>
                  <a:pt x="658414" y="743962"/>
                </a:lnTo>
                <a:lnTo>
                  <a:pt x="656816" y="754698"/>
                </a:lnTo>
                <a:lnTo>
                  <a:pt x="654420" y="765036"/>
                </a:lnTo>
                <a:lnTo>
                  <a:pt x="651624" y="774976"/>
                </a:lnTo>
                <a:lnTo>
                  <a:pt x="647631" y="784122"/>
                </a:lnTo>
                <a:lnTo>
                  <a:pt x="642439" y="792869"/>
                </a:lnTo>
                <a:lnTo>
                  <a:pt x="637247" y="801219"/>
                </a:lnTo>
                <a:lnTo>
                  <a:pt x="631256" y="808774"/>
                </a:lnTo>
                <a:lnTo>
                  <a:pt x="624068" y="815533"/>
                </a:lnTo>
                <a:lnTo>
                  <a:pt x="616879" y="821498"/>
                </a:lnTo>
                <a:lnTo>
                  <a:pt x="608892" y="826667"/>
                </a:lnTo>
                <a:lnTo>
                  <a:pt x="600505" y="831438"/>
                </a:lnTo>
                <a:lnTo>
                  <a:pt x="591719" y="835017"/>
                </a:lnTo>
                <a:lnTo>
                  <a:pt x="582932" y="837800"/>
                </a:lnTo>
                <a:lnTo>
                  <a:pt x="578140" y="838595"/>
                </a:lnTo>
                <a:lnTo>
                  <a:pt x="573348" y="838993"/>
                </a:lnTo>
                <a:lnTo>
                  <a:pt x="568555" y="839390"/>
                </a:lnTo>
                <a:lnTo>
                  <a:pt x="563363" y="839788"/>
                </a:lnTo>
                <a:lnTo>
                  <a:pt x="558571" y="839390"/>
                </a:lnTo>
                <a:lnTo>
                  <a:pt x="553778" y="838993"/>
                </a:lnTo>
                <a:lnTo>
                  <a:pt x="548986" y="838595"/>
                </a:lnTo>
                <a:lnTo>
                  <a:pt x="544593" y="837800"/>
                </a:lnTo>
                <a:lnTo>
                  <a:pt x="535407" y="835017"/>
                </a:lnTo>
                <a:lnTo>
                  <a:pt x="526621" y="831438"/>
                </a:lnTo>
                <a:lnTo>
                  <a:pt x="518234" y="826667"/>
                </a:lnTo>
                <a:lnTo>
                  <a:pt x="510646" y="821498"/>
                </a:lnTo>
                <a:lnTo>
                  <a:pt x="503058" y="815533"/>
                </a:lnTo>
                <a:lnTo>
                  <a:pt x="496269" y="808774"/>
                </a:lnTo>
                <a:lnTo>
                  <a:pt x="492126" y="803549"/>
                </a:lnTo>
                <a:lnTo>
                  <a:pt x="492126" y="1749822"/>
                </a:lnTo>
                <a:lnTo>
                  <a:pt x="491728" y="1754982"/>
                </a:lnTo>
                <a:lnTo>
                  <a:pt x="491331" y="1760141"/>
                </a:lnTo>
                <a:lnTo>
                  <a:pt x="490138" y="1764904"/>
                </a:lnTo>
                <a:lnTo>
                  <a:pt x="488548" y="1769666"/>
                </a:lnTo>
                <a:lnTo>
                  <a:pt x="486957" y="1774825"/>
                </a:lnTo>
                <a:lnTo>
                  <a:pt x="484174" y="1778794"/>
                </a:lnTo>
                <a:lnTo>
                  <a:pt x="482186" y="1783160"/>
                </a:lnTo>
                <a:lnTo>
                  <a:pt x="479006" y="1786732"/>
                </a:lnTo>
                <a:lnTo>
                  <a:pt x="475825" y="1789907"/>
                </a:lnTo>
                <a:lnTo>
                  <a:pt x="472246" y="1793082"/>
                </a:lnTo>
                <a:lnTo>
                  <a:pt x="468271" y="1795860"/>
                </a:lnTo>
                <a:lnTo>
                  <a:pt x="464295" y="1797844"/>
                </a:lnTo>
                <a:lnTo>
                  <a:pt x="460716" y="1799828"/>
                </a:lnTo>
                <a:lnTo>
                  <a:pt x="455945" y="1801019"/>
                </a:lnTo>
                <a:lnTo>
                  <a:pt x="451572" y="1801416"/>
                </a:lnTo>
                <a:lnTo>
                  <a:pt x="446801" y="1801813"/>
                </a:lnTo>
                <a:lnTo>
                  <a:pt x="316391" y="1801813"/>
                </a:lnTo>
                <a:lnTo>
                  <a:pt x="312017" y="1801416"/>
                </a:lnTo>
                <a:lnTo>
                  <a:pt x="307644" y="1801019"/>
                </a:lnTo>
                <a:lnTo>
                  <a:pt x="303270" y="1799828"/>
                </a:lnTo>
                <a:lnTo>
                  <a:pt x="298499" y="1797844"/>
                </a:lnTo>
                <a:lnTo>
                  <a:pt x="294921" y="1795860"/>
                </a:lnTo>
                <a:lnTo>
                  <a:pt x="291343" y="1793082"/>
                </a:lnTo>
                <a:lnTo>
                  <a:pt x="287764" y="1789907"/>
                </a:lnTo>
                <a:lnTo>
                  <a:pt x="284584" y="1786732"/>
                </a:lnTo>
                <a:lnTo>
                  <a:pt x="281403" y="1783160"/>
                </a:lnTo>
                <a:lnTo>
                  <a:pt x="279017" y="1778794"/>
                </a:lnTo>
                <a:lnTo>
                  <a:pt x="276632" y="1774825"/>
                </a:lnTo>
                <a:lnTo>
                  <a:pt x="275041" y="1769666"/>
                </a:lnTo>
                <a:lnTo>
                  <a:pt x="273053" y="1764904"/>
                </a:lnTo>
                <a:lnTo>
                  <a:pt x="272258" y="1760141"/>
                </a:lnTo>
                <a:lnTo>
                  <a:pt x="271463" y="1754982"/>
                </a:lnTo>
                <a:lnTo>
                  <a:pt x="271463" y="1749822"/>
                </a:lnTo>
                <a:lnTo>
                  <a:pt x="271463" y="803989"/>
                </a:lnTo>
                <a:lnTo>
                  <a:pt x="267660" y="808774"/>
                </a:lnTo>
                <a:lnTo>
                  <a:pt x="260857" y="815533"/>
                </a:lnTo>
                <a:lnTo>
                  <a:pt x="253253" y="821498"/>
                </a:lnTo>
                <a:lnTo>
                  <a:pt x="245249" y="826667"/>
                </a:lnTo>
                <a:lnTo>
                  <a:pt x="237645" y="831438"/>
                </a:lnTo>
                <a:lnTo>
                  <a:pt x="228440" y="835017"/>
                </a:lnTo>
                <a:lnTo>
                  <a:pt x="219235" y="837800"/>
                </a:lnTo>
                <a:lnTo>
                  <a:pt x="214433" y="838595"/>
                </a:lnTo>
                <a:lnTo>
                  <a:pt x="210030" y="838993"/>
                </a:lnTo>
                <a:lnTo>
                  <a:pt x="205228" y="839390"/>
                </a:lnTo>
                <a:lnTo>
                  <a:pt x="200425" y="839788"/>
                </a:lnTo>
                <a:lnTo>
                  <a:pt x="195222" y="839390"/>
                </a:lnTo>
                <a:lnTo>
                  <a:pt x="190420" y="838993"/>
                </a:lnTo>
                <a:lnTo>
                  <a:pt x="185617" y="838595"/>
                </a:lnTo>
                <a:lnTo>
                  <a:pt x="180815" y="837800"/>
                </a:lnTo>
                <a:lnTo>
                  <a:pt x="171610" y="835017"/>
                </a:lnTo>
                <a:lnTo>
                  <a:pt x="163206" y="831438"/>
                </a:lnTo>
                <a:lnTo>
                  <a:pt x="154801" y="826667"/>
                </a:lnTo>
                <a:lnTo>
                  <a:pt x="146797" y="821498"/>
                </a:lnTo>
                <a:lnTo>
                  <a:pt x="139193" y="815533"/>
                </a:lnTo>
                <a:lnTo>
                  <a:pt x="132389" y="808774"/>
                </a:lnTo>
                <a:lnTo>
                  <a:pt x="126386" y="801219"/>
                </a:lnTo>
                <a:lnTo>
                  <a:pt x="121184" y="792869"/>
                </a:lnTo>
                <a:lnTo>
                  <a:pt x="115981" y="784122"/>
                </a:lnTo>
                <a:lnTo>
                  <a:pt x="112379" y="774976"/>
                </a:lnTo>
                <a:lnTo>
                  <a:pt x="109177" y="765036"/>
                </a:lnTo>
                <a:lnTo>
                  <a:pt x="106376" y="754698"/>
                </a:lnTo>
                <a:lnTo>
                  <a:pt x="105175" y="743962"/>
                </a:lnTo>
                <a:lnTo>
                  <a:pt x="104775" y="733625"/>
                </a:lnTo>
                <a:lnTo>
                  <a:pt x="105175" y="722491"/>
                </a:lnTo>
                <a:lnTo>
                  <a:pt x="106376" y="712153"/>
                </a:lnTo>
                <a:lnTo>
                  <a:pt x="109177" y="701815"/>
                </a:lnTo>
                <a:lnTo>
                  <a:pt x="112379" y="692273"/>
                </a:lnTo>
                <a:lnTo>
                  <a:pt x="115981" y="682730"/>
                </a:lnTo>
                <a:lnTo>
                  <a:pt x="121184" y="673585"/>
                </a:lnTo>
                <a:lnTo>
                  <a:pt x="126386" y="666030"/>
                </a:lnTo>
                <a:lnTo>
                  <a:pt x="132389" y="658475"/>
                </a:lnTo>
                <a:lnTo>
                  <a:pt x="139193" y="651318"/>
                </a:lnTo>
                <a:lnTo>
                  <a:pt x="146797" y="645354"/>
                </a:lnTo>
                <a:lnTo>
                  <a:pt x="154801" y="639787"/>
                </a:lnTo>
                <a:lnTo>
                  <a:pt x="163206" y="635413"/>
                </a:lnTo>
                <a:lnTo>
                  <a:pt x="171610" y="631835"/>
                </a:lnTo>
                <a:lnTo>
                  <a:pt x="180815" y="629449"/>
                </a:lnTo>
                <a:lnTo>
                  <a:pt x="185617" y="627859"/>
                </a:lnTo>
                <a:lnTo>
                  <a:pt x="190420" y="627461"/>
                </a:lnTo>
                <a:lnTo>
                  <a:pt x="195222" y="627063"/>
                </a:lnTo>
                <a:lnTo>
                  <a:pt x="197222" y="627063"/>
                </a:lnTo>
                <a:lnTo>
                  <a:pt x="200394" y="627063"/>
                </a:lnTo>
                <a:lnTo>
                  <a:pt x="200425" y="627063"/>
                </a:lnTo>
                <a:lnTo>
                  <a:pt x="205228" y="627063"/>
                </a:lnTo>
                <a:lnTo>
                  <a:pt x="558570" y="627063"/>
                </a:lnTo>
                <a:lnTo>
                  <a:pt x="558571" y="627063"/>
                </a:lnTo>
                <a:close/>
                <a:moveTo>
                  <a:pt x="922944" y="627063"/>
                </a:moveTo>
                <a:lnTo>
                  <a:pt x="927696" y="627063"/>
                </a:lnTo>
                <a:lnTo>
                  <a:pt x="932449" y="627063"/>
                </a:lnTo>
                <a:lnTo>
                  <a:pt x="932450" y="627063"/>
                </a:lnTo>
                <a:lnTo>
                  <a:pt x="1286688" y="627063"/>
                </a:lnTo>
                <a:lnTo>
                  <a:pt x="1286689" y="627063"/>
                </a:lnTo>
                <a:lnTo>
                  <a:pt x="1291432" y="627063"/>
                </a:lnTo>
                <a:lnTo>
                  <a:pt x="1296174" y="627063"/>
                </a:lnTo>
                <a:lnTo>
                  <a:pt x="1300917" y="627461"/>
                </a:lnTo>
                <a:lnTo>
                  <a:pt x="1306054" y="627858"/>
                </a:lnTo>
                <a:lnTo>
                  <a:pt x="1310402" y="629449"/>
                </a:lnTo>
                <a:lnTo>
                  <a:pt x="1319492" y="631835"/>
                </a:lnTo>
                <a:lnTo>
                  <a:pt x="1328187" y="635413"/>
                </a:lnTo>
                <a:lnTo>
                  <a:pt x="1336486" y="639787"/>
                </a:lnTo>
                <a:lnTo>
                  <a:pt x="1343995" y="645353"/>
                </a:lnTo>
                <a:lnTo>
                  <a:pt x="1351504" y="651318"/>
                </a:lnTo>
                <a:lnTo>
                  <a:pt x="1357828" y="658475"/>
                </a:lnTo>
                <a:lnTo>
                  <a:pt x="1364151" y="666030"/>
                </a:lnTo>
                <a:lnTo>
                  <a:pt x="1369684" y="673584"/>
                </a:lnTo>
                <a:lnTo>
                  <a:pt x="1374427" y="682729"/>
                </a:lnTo>
                <a:lnTo>
                  <a:pt x="1378379" y="692272"/>
                </a:lnTo>
                <a:lnTo>
                  <a:pt x="1381541" y="701815"/>
                </a:lnTo>
                <a:lnTo>
                  <a:pt x="1383912" y="712153"/>
                </a:lnTo>
                <a:lnTo>
                  <a:pt x="1385493" y="722491"/>
                </a:lnTo>
                <a:lnTo>
                  <a:pt x="1385888" y="733624"/>
                </a:lnTo>
                <a:lnTo>
                  <a:pt x="1385493" y="743962"/>
                </a:lnTo>
                <a:lnTo>
                  <a:pt x="1383912" y="754698"/>
                </a:lnTo>
                <a:lnTo>
                  <a:pt x="1381541" y="765036"/>
                </a:lnTo>
                <a:lnTo>
                  <a:pt x="1378379" y="774976"/>
                </a:lnTo>
                <a:lnTo>
                  <a:pt x="1374427" y="784122"/>
                </a:lnTo>
                <a:lnTo>
                  <a:pt x="1369684" y="792869"/>
                </a:lnTo>
                <a:lnTo>
                  <a:pt x="1364151" y="801219"/>
                </a:lnTo>
                <a:lnTo>
                  <a:pt x="1357828" y="808774"/>
                </a:lnTo>
                <a:lnTo>
                  <a:pt x="1351504" y="815533"/>
                </a:lnTo>
                <a:lnTo>
                  <a:pt x="1343995" y="821498"/>
                </a:lnTo>
                <a:lnTo>
                  <a:pt x="1336486" y="826667"/>
                </a:lnTo>
                <a:lnTo>
                  <a:pt x="1328187" y="831438"/>
                </a:lnTo>
                <a:lnTo>
                  <a:pt x="1319492" y="835017"/>
                </a:lnTo>
                <a:lnTo>
                  <a:pt x="1310402" y="837800"/>
                </a:lnTo>
                <a:lnTo>
                  <a:pt x="1306054" y="838595"/>
                </a:lnTo>
                <a:lnTo>
                  <a:pt x="1300917" y="838993"/>
                </a:lnTo>
                <a:lnTo>
                  <a:pt x="1296174" y="839390"/>
                </a:lnTo>
                <a:lnTo>
                  <a:pt x="1291432" y="839788"/>
                </a:lnTo>
                <a:lnTo>
                  <a:pt x="1286689" y="839390"/>
                </a:lnTo>
                <a:lnTo>
                  <a:pt x="1281946" y="838993"/>
                </a:lnTo>
                <a:lnTo>
                  <a:pt x="1277204" y="838595"/>
                </a:lnTo>
                <a:lnTo>
                  <a:pt x="1272066" y="837800"/>
                </a:lnTo>
                <a:lnTo>
                  <a:pt x="1263371" y="835017"/>
                </a:lnTo>
                <a:lnTo>
                  <a:pt x="1254676" y="831438"/>
                </a:lnTo>
                <a:lnTo>
                  <a:pt x="1246377" y="826667"/>
                </a:lnTo>
                <a:lnTo>
                  <a:pt x="1238473" y="821498"/>
                </a:lnTo>
                <a:lnTo>
                  <a:pt x="1231754" y="815533"/>
                </a:lnTo>
                <a:lnTo>
                  <a:pt x="1224640" y="808774"/>
                </a:lnTo>
                <a:lnTo>
                  <a:pt x="1219201" y="802275"/>
                </a:lnTo>
                <a:lnTo>
                  <a:pt x="1219201" y="1749822"/>
                </a:lnTo>
                <a:lnTo>
                  <a:pt x="1218804" y="1754982"/>
                </a:lnTo>
                <a:lnTo>
                  <a:pt x="1218407" y="1760141"/>
                </a:lnTo>
                <a:lnTo>
                  <a:pt x="1216820" y="1764904"/>
                </a:lnTo>
                <a:lnTo>
                  <a:pt x="1215629" y="1769666"/>
                </a:lnTo>
                <a:lnTo>
                  <a:pt x="1213248" y="1774825"/>
                </a:lnTo>
                <a:lnTo>
                  <a:pt x="1211263" y="1778794"/>
                </a:lnTo>
                <a:lnTo>
                  <a:pt x="1208485" y="1783160"/>
                </a:lnTo>
                <a:lnTo>
                  <a:pt x="1206104" y="1786732"/>
                </a:lnTo>
                <a:lnTo>
                  <a:pt x="1202532" y="1789907"/>
                </a:lnTo>
                <a:lnTo>
                  <a:pt x="1198960" y="1793082"/>
                </a:lnTo>
                <a:lnTo>
                  <a:pt x="1195388" y="1795860"/>
                </a:lnTo>
                <a:lnTo>
                  <a:pt x="1191420" y="1797844"/>
                </a:lnTo>
                <a:lnTo>
                  <a:pt x="1187451" y="1799828"/>
                </a:lnTo>
                <a:lnTo>
                  <a:pt x="1183085" y="1801019"/>
                </a:lnTo>
                <a:lnTo>
                  <a:pt x="1178720" y="1801416"/>
                </a:lnTo>
                <a:lnTo>
                  <a:pt x="1173957" y="1801813"/>
                </a:lnTo>
                <a:lnTo>
                  <a:pt x="1043385" y="1801813"/>
                </a:lnTo>
                <a:lnTo>
                  <a:pt x="1038622" y="1801416"/>
                </a:lnTo>
                <a:lnTo>
                  <a:pt x="1034257" y="1801019"/>
                </a:lnTo>
                <a:lnTo>
                  <a:pt x="1030288" y="1799828"/>
                </a:lnTo>
                <a:lnTo>
                  <a:pt x="1025922" y="1797844"/>
                </a:lnTo>
                <a:lnTo>
                  <a:pt x="1021954" y="1795860"/>
                </a:lnTo>
                <a:lnTo>
                  <a:pt x="1018382" y="1793082"/>
                </a:lnTo>
                <a:lnTo>
                  <a:pt x="1015207" y="1789907"/>
                </a:lnTo>
                <a:lnTo>
                  <a:pt x="1012032" y="1786732"/>
                </a:lnTo>
                <a:lnTo>
                  <a:pt x="1008857" y="1783160"/>
                </a:lnTo>
                <a:lnTo>
                  <a:pt x="1006079" y="1778794"/>
                </a:lnTo>
                <a:lnTo>
                  <a:pt x="1004094" y="1774825"/>
                </a:lnTo>
                <a:lnTo>
                  <a:pt x="1002110" y="1769666"/>
                </a:lnTo>
                <a:lnTo>
                  <a:pt x="1000522" y="1764904"/>
                </a:lnTo>
                <a:lnTo>
                  <a:pt x="999729" y="1760141"/>
                </a:lnTo>
                <a:lnTo>
                  <a:pt x="998935" y="1754982"/>
                </a:lnTo>
                <a:lnTo>
                  <a:pt x="998538" y="1749822"/>
                </a:lnTo>
                <a:lnTo>
                  <a:pt x="998538" y="804112"/>
                </a:lnTo>
                <a:lnTo>
                  <a:pt x="994628" y="808774"/>
                </a:lnTo>
                <a:lnTo>
                  <a:pt x="987895" y="815533"/>
                </a:lnTo>
                <a:lnTo>
                  <a:pt x="980766" y="821498"/>
                </a:lnTo>
                <a:lnTo>
                  <a:pt x="972846" y="826667"/>
                </a:lnTo>
                <a:lnTo>
                  <a:pt x="964529" y="831438"/>
                </a:lnTo>
                <a:lnTo>
                  <a:pt x="955816" y="835017"/>
                </a:lnTo>
                <a:lnTo>
                  <a:pt x="947103" y="837800"/>
                </a:lnTo>
                <a:lnTo>
                  <a:pt x="942350" y="838595"/>
                </a:lnTo>
                <a:lnTo>
                  <a:pt x="937598" y="838993"/>
                </a:lnTo>
                <a:lnTo>
                  <a:pt x="932449" y="839390"/>
                </a:lnTo>
                <a:lnTo>
                  <a:pt x="927696" y="839788"/>
                </a:lnTo>
                <a:lnTo>
                  <a:pt x="922944" y="839390"/>
                </a:lnTo>
                <a:lnTo>
                  <a:pt x="918191" y="838993"/>
                </a:lnTo>
                <a:lnTo>
                  <a:pt x="913439" y="838595"/>
                </a:lnTo>
                <a:lnTo>
                  <a:pt x="909082" y="837800"/>
                </a:lnTo>
                <a:lnTo>
                  <a:pt x="899577" y="835017"/>
                </a:lnTo>
                <a:lnTo>
                  <a:pt x="890864" y="831438"/>
                </a:lnTo>
                <a:lnTo>
                  <a:pt x="882547" y="826667"/>
                </a:lnTo>
                <a:lnTo>
                  <a:pt x="875419" y="821498"/>
                </a:lnTo>
                <a:lnTo>
                  <a:pt x="867894" y="815533"/>
                </a:lnTo>
                <a:lnTo>
                  <a:pt x="861161" y="808774"/>
                </a:lnTo>
                <a:lnTo>
                  <a:pt x="855220" y="801219"/>
                </a:lnTo>
                <a:lnTo>
                  <a:pt x="849280" y="792869"/>
                </a:lnTo>
                <a:lnTo>
                  <a:pt x="844923" y="784122"/>
                </a:lnTo>
                <a:lnTo>
                  <a:pt x="840567" y="774976"/>
                </a:lnTo>
                <a:lnTo>
                  <a:pt x="837398" y="765036"/>
                </a:lnTo>
                <a:lnTo>
                  <a:pt x="835418" y="754698"/>
                </a:lnTo>
                <a:lnTo>
                  <a:pt x="834230" y="743962"/>
                </a:lnTo>
                <a:lnTo>
                  <a:pt x="833438" y="733625"/>
                </a:lnTo>
                <a:lnTo>
                  <a:pt x="834230" y="722491"/>
                </a:lnTo>
                <a:lnTo>
                  <a:pt x="835418" y="712153"/>
                </a:lnTo>
                <a:lnTo>
                  <a:pt x="837398" y="701815"/>
                </a:lnTo>
                <a:lnTo>
                  <a:pt x="840567" y="692272"/>
                </a:lnTo>
                <a:lnTo>
                  <a:pt x="844923" y="682729"/>
                </a:lnTo>
                <a:lnTo>
                  <a:pt x="849280" y="673584"/>
                </a:lnTo>
                <a:lnTo>
                  <a:pt x="855220" y="666030"/>
                </a:lnTo>
                <a:lnTo>
                  <a:pt x="861161" y="658475"/>
                </a:lnTo>
                <a:lnTo>
                  <a:pt x="867894" y="651318"/>
                </a:lnTo>
                <a:lnTo>
                  <a:pt x="875419" y="645354"/>
                </a:lnTo>
                <a:lnTo>
                  <a:pt x="882547" y="639787"/>
                </a:lnTo>
                <a:lnTo>
                  <a:pt x="890864" y="635413"/>
                </a:lnTo>
                <a:lnTo>
                  <a:pt x="899577" y="631835"/>
                </a:lnTo>
                <a:lnTo>
                  <a:pt x="909082" y="629449"/>
                </a:lnTo>
                <a:lnTo>
                  <a:pt x="913439" y="627858"/>
                </a:lnTo>
                <a:lnTo>
                  <a:pt x="918191" y="627461"/>
                </a:lnTo>
                <a:lnTo>
                  <a:pt x="922944" y="627063"/>
                </a:lnTo>
                <a:close/>
                <a:moveTo>
                  <a:pt x="1650227" y="627063"/>
                </a:moveTo>
                <a:lnTo>
                  <a:pt x="1654970" y="627063"/>
                </a:lnTo>
                <a:lnTo>
                  <a:pt x="1659712" y="627063"/>
                </a:lnTo>
                <a:lnTo>
                  <a:pt x="1659713" y="627063"/>
                </a:lnTo>
                <a:lnTo>
                  <a:pt x="2013555" y="627063"/>
                </a:lnTo>
                <a:lnTo>
                  <a:pt x="2013556" y="627063"/>
                </a:lnTo>
                <a:lnTo>
                  <a:pt x="2018705" y="627063"/>
                </a:lnTo>
                <a:lnTo>
                  <a:pt x="2023457" y="627063"/>
                </a:lnTo>
                <a:lnTo>
                  <a:pt x="2028210" y="627461"/>
                </a:lnTo>
                <a:lnTo>
                  <a:pt x="2032566" y="627858"/>
                </a:lnTo>
                <a:lnTo>
                  <a:pt x="2037319" y="629449"/>
                </a:lnTo>
                <a:lnTo>
                  <a:pt x="2046824" y="631834"/>
                </a:lnTo>
                <a:lnTo>
                  <a:pt x="2055141" y="635413"/>
                </a:lnTo>
                <a:lnTo>
                  <a:pt x="2063458" y="639787"/>
                </a:lnTo>
                <a:lnTo>
                  <a:pt x="2071378" y="645353"/>
                </a:lnTo>
                <a:lnTo>
                  <a:pt x="2078507" y="651318"/>
                </a:lnTo>
                <a:lnTo>
                  <a:pt x="2085240" y="658475"/>
                </a:lnTo>
                <a:lnTo>
                  <a:pt x="2091181" y="666029"/>
                </a:lnTo>
                <a:lnTo>
                  <a:pt x="2096725" y="673584"/>
                </a:lnTo>
                <a:lnTo>
                  <a:pt x="2101478" y="682729"/>
                </a:lnTo>
                <a:lnTo>
                  <a:pt x="2105438" y="692272"/>
                </a:lnTo>
                <a:lnTo>
                  <a:pt x="2109003" y="701815"/>
                </a:lnTo>
                <a:lnTo>
                  <a:pt x="2110983" y="712153"/>
                </a:lnTo>
                <a:lnTo>
                  <a:pt x="2112567" y="722491"/>
                </a:lnTo>
                <a:lnTo>
                  <a:pt x="2112963" y="733624"/>
                </a:lnTo>
                <a:lnTo>
                  <a:pt x="2112567" y="743962"/>
                </a:lnTo>
                <a:lnTo>
                  <a:pt x="2110983" y="754698"/>
                </a:lnTo>
                <a:lnTo>
                  <a:pt x="2109003" y="765036"/>
                </a:lnTo>
                <a:lnTo>
                  <a:pt x="2105438" y="774976"/>
                </a:lnTo>
                <a:lnTo>
                  <a:pt x="2101478" y="784122"/>
                </a:lnTo>
                <a:lnTo>
                  <a:pt x="2096725" y="792869"/>
                </a:lnTo>
                <a:lnTo>
                  <a:pt x="2091181" y="801219"/>
                </a:lnTo>
                <a:lnTo>
                  <a:pt x="2085240" y="808774"/>
                </a:lnTo>
                <a:lnTo>
                  <a:pt x="2078507" y="815533"/>
                </a:lnTo>
                <a:lnTo>
                  <a:pt x="2071378" y="821498"/>
                </a:lnTo>
                <a:lnTo>
                  <a:pt x="2063458" y="826667"/>
                </a:lnTo>
                <a:lnTo>
                  <a:pt x="2055141" y="831438"/>
                </a:lnTo>
                <a:lnTo>
                  <a:pt x="2046824" y="835017"/>
                </a:lnTo>
                <a:lnTo>
                  <a:pt x="2037319" y="837800"/>
                </a:lnTo>
                <a:lnTo>
                  <a:pt x="2032566" y="838595"/>
                </a:lnTo>
                <a:lnTo>
                  <a:pt x="2028210" y="838993"/>
                </a:lnTo>
                <a:lnTo>
                  <a:pt x="2023457" y="839390"/>
                </a:lnTo>
                <a:lnTo>
                  <a:pt x="2018705" y="839788"/>
                </a:lnTo>
                <a:lnTo>
                  <a:pt x="2013556" y="839390"/>
                </a:lnTo>
                <a:lnTo>
                  <a:pt x="2008407" y="838993"/>
                </a:lnTo>
                <a:lnTo>
                  <a:pt x="2004051" y="838595"/>
                </a:lnTo>
                <a:lnTo>
                  <a:pt x="1999298" y="837800"/>
                </a:lnTo>
                <a:lnTo>
                  <a:pt x="1990189" y="835017"/>
                </a:lnTo>
                <a:lnTo>
                  <a:pt x="1981872" y="831438"/>
                </a:lnTo>
                <a:lnTo>
                  <a:pt x="1973556" y="826667"/>
                </a:lnTo>
                <a:lnTo>
                  <a:pt x="1965635" y="821498"/>
                </a:lnTo>
                <a:lnTo>
                  <a:pt x="1958110" y="815533"/>
                </a:lnTo>
                <a:lnTo>
                  <a:pt x="1951773" y="808774"/>
                </a:lnTo>
                <a:lnTo>
                  <a:pt x="1946276" y="802221"/>
                </a:lnTo>
                <a:lnTo>
                  <a:pt x="1946276" y="1749822"/>
                </a:lnTo>
                <a:lnTo>
                  <a:pt x="1946276" y="1754982"/>
                </a:lnTo>
                <a:lnTo>
                  <a:pt x="1945481" y="1760141"/>
                </a:lnTo>
                <a:lnTo>
                  <a:pt x="1944686" y="1764904"/>
                </a:lnTo>
                <a:lnTo>
                  <a:pt x="1943095" y="1769666"/>
                </a:lnTo>
                <a:lnTo>
                  <a:pt x="1941107" y="1774825"/>
                </a:lnTo>
                <a:lnTo>
                  <a:pt x="1939119" y="1778794"/>
                </a:lnTo>
                <a:lnTo>
                  <a:pt x="1936336" y="1783160"/>
                </a:lnTo>
                <a:lnTo>
                  <a:pt x="1933156" y="1786732"/>
                </a:lnTo>
                <a:lnTo>
                  <a:pt x="1930372" y="1789907"/>
                </a:lnTo>
                <a:lnTo>
                  <a:pt x="1926794" y="1793082"/>
                </a:lnTo>
                <a:lnTo>
                  <a:pt x="1923216" y="1795860"/>
                </a:lnTo>
                <a:lnTo>
                  <a:pt x="1919240" y="1797844"/>
                </a:lnTo>
                <a:lnTo>
                  <a:pt x="1914866" y="1799828"/>
                </a:lnTo>
                <a:lnTo>
                  <a:pt x="1910493" y="1801019"/>
                </a:lnTo>
                <a:lnTo>
                  <a:pt x="1906119" y="1801416"/>
                </a:lnTo>
                <a:lnTo>
                  <a:pt x="1901746" y="1801813"/>
                </a:lnTo>
                <a:lnTo>
                  <a:pt x="1770541" y="1801813"/>
                </a:lnTo>
                <a:lnTo>
                  <a:pt x="1766167" y="1801416"/>
                </a:lnTo>
                <a:lnTo>
                  <a:pt x="1761794" y="1801019"/>
                </a:lnTo>
                <a:lnTo>
                  <a:pt x="1757420" y="1799828"/>
                </a:lnTo>
                <a:lnTo>
                  <a:pt x="1753444" y="1797844"/>
                </a:lnTo>
                <a:lnTo>
                  <a:pt x="1749468" y="1795860"/>
                </a:lnTo>
                <a:lnTo>
                  <a:pt x="1745493" y="1793082"/>
                </a:lnTo>
                <a:lnTo>
                  <a:pt x="1741914" y="1789907"/>
                </a:lnTo>
                <a:lnTo>
                  <a:pt x="1738734" y="1786732"/>
                </a:lnTo>
                <a:lnTo>
                  <a:pt x="1735950" y="1783160"/>
                </a:lnTo>
                <a:lnTo>
                  <a:pt x="1733565" y="1778794"/>
                </a:lnTo>
                <a:lnTo>
                  <a:pt x="1731179" y="1774825"/>
                </a:lnTo>
                <a:lnTo>
                  <a:pt x="1729191" y="1769666"/>
                </a:lnTo>
                <a:lnTo>
                  <a:pt x="1727999" y="1764904"/>
                </a:lnTo>
                <a:lnTo>
                  <a:pt x="1726408" y="1760141"/>
                </a:lnTo>
                <a:lnTo>
                  <a:pt x="1726011" y="1754982"/>
                </a:lnTo>
                <a:lnTo>
                  <a:pt x="1725613" y="1749822"/>
                </a:lnTo>
                <a:lnTo>
                  <a:pt x="1725613" y="803700"/>
                </a:lnTo>
                <a:lnTo>
                  <a:pt x="1721366" y="808774"/>
                </a:lnTo>
                <a:lnTo>
                  <a:pt x="1714647" y="815533"/>
                </a:lnTo>
                <a:lnTo>
                  <a:pt x="1707928" y="821498"/>
                </a:lnTo>
                <a:lnTo>
                  <a:pt x="1700024" y="826667"/>
                </a:lnTo>
                <a:lnTo>
                  <a:pt x="1691725" y="831438"/>
                </a:lnTo>
                <a:lnTo>
                  <a:pt x="1683030" y="835017"/>
                </a:lnTo>
                <a:lnTo>
                  <a:pt x="1673940" y="837800"/>
                </a:lnTo>
                <a:lnTo>
                  <a:pt x="1669197" y="838595"/>
                </a:lnTo>
                <a:lnTo>
                  <a:pt x="1664455" y="838993"/>
                </a:lnTo>
                <a:lnTo>
                  <a:pt x="1659712" y="839390"/>
                </a:lnTo>
                <a:lnTo>
                  <a:pt x="1654970" y="839788"/>
                </a:lnTo>
                <a:lnTo>
                  <a:pt x="1650227" y="839390"/>
                </a:lnTo>
                <a:lnTo>
                  <a:pt x="1645484" y="838993"/>
                </a:lnTo>
                <a:lnTo>
                  <a:pt x="1640347" y="838595"/>
                </a:lnTo>
                <a:lnTo>
                  <a:pt x="1635604" y="837800"/>
                </a:lnTo>
                <a:lnTo>
                  <a:pt x="1626909" y="835017"/>
                </a:lnTo>
                <a:lnTo>
                  <a:pt x="1618214" y="831438"/>
                </a:lnTo>
                <a:lnTo>
                  <a:pt x="1609915" y="826667"/>
                </a:lnTo>
                <a:lnTo>
                  <a:pt x="1602011" y="821498"/>
                </a:lnTo>
                <a:lnTo>
                  <a:pt x="1594897" y="815533"/>
                </a:lnTo>
                <a:lnTo>
                  <a:pt x="1588178" y="808774"/>
                </a:lnTo>
                <a:lnTo>
                  <a:pt x="1581855" y="801219"/>
                </a:lnTo>
                <a:lnTo>
                  <a:pt x="1576717" y="792869"/>
                </a:lnTo>
                <a:lnTo>
                  <a:pt x="1571974" y="784122"/>
                </a:lnTo>
                <a:lnTo>
                  <a:pt x="1568022" y="774976"/>
                </a:lnTo>
                <a:lnTo>
                  <a:pt x="1564860" y="765036"/>
                </a:lnTo>
                <a:lnTo>
                  <a:pt x="1562094" y="754698"/>
                </a:lnTo>
                <a:lnTo>
                  <a:pt x="1560908" y="743962"/>
                </a:lnTo>
                <a:lnTo>
                  <a:pt x="1560513" y="733624"/>
                </a:lnTo>
                <a:lnTo>
                  <a:pt x="1560908" y="722491"/>
                </a:lnTo>
                <a:lnTo>
                  <a:pt x="1562094" y="712153"/>
                </a:lnTo>
                <a:lnTo>
                  <a:pt x="1564860" y="701815"/>
                </a:lnTo>
                <a:lnTo>
                  <a:pt x="1568022" y="692272"/>
                </a:lnTo>
                <a:lnTo>
                  <a:pt x="1571974" y="682729"/>
                </a:lnTo>
                <a:lnTo>
                  <a:pt x="1576717" y="673584"/>
                </a:lnTo>
                <a:lnTo>
                  <a:pt x="1581855" y="666029"/>
                </a:lnTo>
                <a:lnTo>
                  <a:pt x="1588178" y="658475"/>
                </a:lnTo>
                <a:lnTo>
                  <a:pt x="1594897" y="651318"/>
                </a:lnTo>
                <a:lnTo>
                  <a:pt x="1602011" y="645353"/>
                </a:lnTo>
                <a:lnTo>
                  <a:pt x="1609915" y="639787"/>
                </a:lnTo>
                <a:lnTo>
                  <a:pt x="1618214" y="635413"/>
                </a:lnTo>
                <a:lnTo>
                  <a:pt x="1626909" y="631834"/>
                </a:lnTo>
                <a:lnTo>
                  <a:pt x="1635604" y="629449"/>
                </a:lnTo>
                <a:lnTo>
                  <a:pt x="1640347" y="627858"/>
                </a:lnTo>
                <a:lnTo>
                  <a:pt x="1645484" y="627461"/>
                </a:lnTo>
                <a:lnTo>
                  <a:pt x="1650227" y="627063"/>
                </a:lnTo>
                <a:close/>
                <a:moveTo>
                  <a:pt x="1109068" y="0"/>
                </a:moveTo>
                <a:lnTo>
                  <a:pt x="1663204" y="293093"/>
                </a:lnTo>
                <a:lnTo>
                  <a:pt x="2217738" y="585788"/>
                </a:lnTo>
                <a:lnTo>
                  <a:pt x="1109068" y="585788"/>
                </a:lnTo>
                <a:lnTo>
                  <a:pt x="0" y="585788"/>
                </a:lnTo>
                <a:lnTo>
                  <a:pt x="554534" y="293093"/>
                </a:lnTo>
                <a:lnTo>
                  <a:pt x="11090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KSO_Shape"/>
          <p:cNvSpPr>
            <a:spLocks/>
          </p:cNvSpPr>
          <p:nvPr/>
        </p:nvSpPr>
        <p:spPr bwMode="auto">
          <a:xfrm>
            <a:off x="3257227" y="2263255"/>
            <a:ext cx="343960" cy="436313"/>
          </a:xfrm>
          <a:custGeom>
            <a:avLst/>
            <a:gdLst>
              <a:gd name="T0" fmla="*/ 259322 w 2665412"/>
              <a:gd name="T1" fmla="*/ 2895285 h 3382963"/>
              <a:gd name="T2" fmla="*/ 511017 w 2665412"/>
              <a:gd name="T3" fmla="*/ 3155147 h 3382963"/>
              <a:gd name="T4" fmla="*/ 770965 w 2665412"/>
              <a:gd name="T5" fmla="*/ 2903852 h 3382963"/>
              <a:gd name="T6" fmla="*/ 519587 w 2665412"/>
              <a:gd name="T7" fmla="*/ 2643989 h 3382963"/>
              <a:gd name="T8" fmla="*/ 875071 w 2665412"/>
              <a:gd name="T9" fmla="*/ 2732514 h 3382963"/>
              <a:gd name="T10" fmla="*/ 732560 w 2665412"/>
              <a:gd name="T11" fmla="*/ 3231615 h 3382963"/>
              <a:gd name="T12" fmla="*/ 265987 w 2665412"/>
              <a:gd name="T13" fmla="*/ 3315697 h 3382963"/>
              <a:gd name="T14" fmla="*/ 147598 w 2665412"/>
              <a:gd name="T15" fmla="*/ 2750917 h 3382963"/>
              <a:gd name="T16" fmla="*/ 1831415 w 2665412"/>
              <a:gd name="T17" fmla="*/ 2257426 h 3382963"/>
              <a:gd name="T18" fmla="*/ 1993961 w 2665412"/>
              <a:gd name="T19" fmla="*/ 2438401 h 3382963"/>
              <a:gd name="T20" fmla="*/ 1847258 w 2665412"/>
              <a:gd name="T21" fmla="*/ 2409508 h 3382963"/>
              <a:gd name="T22" fmla="*/ 1685662 w 2665412"/>
              <a:gd name="T23" fmla="*/ 2468563 h 3382963"/>
              <a:gd name="T24" fmla="*/ 1995229 w 2665412"/>
              <a:gd name="T25" fmla="*/ 2640966 h 3382963"/>
              <a:gd name="T26" fmla="*/ 1952137 w 2665412"/>
              <a:gd name="T27" fmla="*/ 2838768 h 3382963"/>
              <a:gd name="T28" fmla="*/ 1735409 w 2665412"/>
              <a:gd name="T29" fmla="*/ 2918143 h 3382963"/>
              <a:gd name="T30" fmla="*/ 1580784 w 2665412"/>
              <a:gd name="T31" fmla="*/ 2728596 h 3382963"/>
              <a:gd name="T32" fmla="*/ 1742380 w 2665412"/>
              <a:gd name="T33" fmla="*/ 2773998 h 3382963"/>
              <a:gd name="T34" fmla="*/ 1881478 w 2665412"/>
              <a:gd name="T35" fmla="*/ 2691766 h 3382963"/>
              <a:gd name="T36" fmla="*/ 1563357 w 2665412"/>
              <a:gd name="T37" fmla="*/ 2467293 h 3382963"/>
              <a:gd name="T38" fmla="*/ 1692634 w 2665412"/>
              <a:gd name="T39" fmla="*/ 2322831 h 3382963"/>
              <a:gd name="T40" fmla="*/ 1625723 w 2665412"/>
              <a:gd name="T41" fmla="*/ 2198771 h 3382963"/>
              <a:gd name="T42" fmla="*/ 1410098 w 2665412"/>
              <a:gd name="T43" fmla="*/ 2430592 h 3382963"/>
              <a:gd name="T44" fmla="*/ 1421847 w 2665412"/>
              <a:gd name="T45" fmla="*/ 2757048 h 3382963"/>
              <a:gd name="T46" fmla="*/ 1653351 w 2665412"/>
              <a:gd name="T47" fmla="*/ 2972991 h 3382963"/>
              <a:gd name="T48" fmla="*/ 1980125 w 2665412"/>
              <a:gd name="T49" fmla="*/ 2960924 h 3382963"/>
              <a:gd name="T50" fmla="*/ 2195433 w 2665412"/>
              <a:gd name="T51" fmla="*/ 2729420 h 3382963"/>
              <a:gd name="T52" fmla="*/ 2184001 w 2665412"/>
              <a:gd name="T53" fmla="*/ 2402964 h 3382963"/>
              <a:gd name="T54" fmla="*/ 1952179 w 2665412"/>
              <a:gd name="T55" fmla="*/ 2187021 h 3382963"/>
              <a:gd name="T56" fmla="*/ 2156055 w 2665412"/>
              <a:gd name="T57" fmla="*/ 2032367 h 3382963"/>
              <a:gd name="T58" fmla="*/ 2395816 w 2665412"/>
              <a:gd name="T59" fmla="*/ 2850094 h 3382963"/>
              <a:gd name="T60" fmla="*/ 1619054 w 2665412"/>
              <a:gd name="T61" fmla="*/ 3205130 h 3382963"/>
              <a:gd name="T62" fmla="*/ 1161763 w 2665412"/>
              <a:gd name="T63" fmla="*/ 2697981 h 3382963"/>
              <a:gd name="T64" fmla="*/ 1590474 w 2665412"/>
              <a:gd name="T65" fmla="*/ 1963774 h 3382963"/>
              <a:gd name="T66" fmla="*/ 247746 w 2665412"/>
              <a:gd name="T67" fmla="*/ 2374875 h 3382963"/>
              <a:gd name="T68" fmla="*/ 90506 w 2665412"/>
              <a:gd name="T69" fmla="*/ 2382501 h 3382963"/>
              <a:gd name="T70" fmla="*/ 82882 w 2665412"/>
              <a:gd name="T71" fmla="*/ 2224911 h 3382963"/>
              <a:gd name="T72" fmla="*/ 1925231 w 2665412"/>
              <a:gd name="T73" fmla="*/ 1275421 h 3382963"/>
              <a:gd name="T74" fmla="*/ 2142932 w 2665412"/>
              <a:gd name="T75" fmla="*/ 1565745 h 3382963"/>
              <a:gd name="T76" fmla="*/ 2433411 w 2665412"/>
              <a:gd name="T77" fmla="*/ 1348081 h 3382963"/>
              <a:gd name="T78" fmla="*/ 2215710 w 2665412"/>
              <a:gd name="T79" fmla="*/ 1057758 h 3382963"/>
              <a:gd name="T80" fmla="*/ 2557039 w 2665412"/>
              <a:gd name="T81" fmla="*/ 1184676 h 3382963"/>
              <a:gd name="T82" fmla="*/ 2359043 w 2665412"/>
              <a:gd name="T83" fmla="*/ 1666644 h 3382963"/>
              <a:gd name="T84" fmla="*/ 1943029 w 2665412"/>
              <a:gd name="T85" fmla="*/ 1631742 h 3382963"/>
              <a:gd name="T86" fmla="*/ 1831795 w 2665412"/>
              <a:gd name="T87" fmla="*/ 1117727 h 3382963"/>
              <a:gd name="T88" fmla="*/ 1543971 w 2665412"/>
              <a:gd name="T89" fmla="*/ 596250 h 3382963"/>
              <a:gd name="T90" fmla="*/ 1297460 w 2665412"/>
              <a:gd name="T91" fmla="*/ 948099 h 3382963"/>
              <a:gd name="T92" fmla="*/ 1031888 w 2665412"/>
              <a:gd name="T93" fmla="*/ 755548 h 3382963"/>
              <a:gd name="T94" fmla="*/ 814631 w 2665412"/>
              <a:gd name="T95" fmla="*/ 602286 h 3382963"/>
              <a:gd name="T96" fmla="*/ 863801 w 2665412"/>
              <a:gd name="T97" fmla="*/ 640380 h 3382963"/>
              <a:gd name="T98" fmla="*/ 958650 w 2665412"/>
              <a:gd name="T99" fmla="*/ 731486 h 3382963"/>
              <a:gd name="T100" fmla="*/ 915825 w 2665412"/>
              <a:gd name="T101" fmla="*/ 1047026 h 3382963"/>
              <a:gd name="T102" fmla="*/ 1093788 w 2665412"/>
              <a:gd name="T103" fmla="*/ 1742545 h 3382963"/>
              <a:gd name="T104" fmla="*/ 941203 w 2665412"/>
              <a:gd name="T105" fmla="*/ 2331086 h 3382963"/>
              <a:gd name="T106" fmla="*/ 804162 w 2665412"/>
              <a:gd name="T107" fmla="*/ 2246646 h 3382963"/>
              <a:gd name="T108" fmla="*/ 518978 w 2665412"/>
              <a:gd name="T109" fmla="*/ 1458116 h 3382963"/>
              <a:gd name="T110" fmla="*/ 425714 w 2665412"/>
              <a:gd name="T111" fmla="*/ 1302568 h 3382963"/>
              <a:gd name="T112" fmla="*/ 154488 w 2665412"/>
              <a:gd name="T113" fmla="*/ 951475 h 3382963"/>
              <a:gd name="T114" fmla="*/ 4758 w 2665412"/>
              <a:gd name="T115" fmla="*/ 912429 h 3382963"/>
              <a:gd name="T116" fmla="*/ 912333 w 2665412"/>
              <a:gd name="T117" fmla="*/ 0 h 3382963"/>
              <a:gd name="T118" fmla="*/ 1112519 w 2665412"/>
              <a:gd name="T119" fmla="*/ 199433 h 3382963"/>
              <a:gd name="T120" fmla="*/ 953005 w 2665412"/>
              <a:gd name="T121" fmla="*/ 526732 h 3382963"/>
              <a:gd name="T122" fmla="*/ 719772 w 2665412"/>
              <a:gd name="T123" fmla="*/ 209293 h 3382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65412" h="3382963">
                <a:moveTo>
                  <a:pt x="506574" y="2643989"/>
                </a:moveTo>
                <a:lnTo>
                  <a:pt x="493243" y="2644624"/>
                </a:lnTo>
                <a:lnTo>
                  <a:pt x="480230" y="2646210"/>
                </a:lnTo>
                <a:lnTo>
                  <a:pt x="467217" y="2648431"/>
                </a:lnTo>
                <a:lnTo>
                  <a:pt x="454521" y="2650970"/>
                </a:lnTo>
                <a:lnTo>
                  <a:pt x="442460" y="2654460"/>
                </a:lnTo>
                <a:lnTo>
                  <a:pt x="430399" y="2658585"/>
                </a:lnTo>
                <a:lnTo>
                  <a:pt x="418655" y="2663027"/>
                </a:lnTo>
                <a:lnTo>
                  <a:pt x="407229" y="2667786"/>
                </a:lnTo>
                <a:lnTo>
                  <a:pt x="396120" y="2673180"/>
                </a:lnTo>
                <a:lnTo>
                  <a:pt x="385328" y="2679526"/>
                </a:lnTo>
                <a:lnTo>
                  <a:pt x="374854" y="2685872"/>
                </a:lnTo>
                <a:lnTo>
                  <a:pt x="364380" y="2692852"/>
                </a:lnTo>
                <a:lnTo>
                  <a:pt x="354858" y="2700784"/>
                </a:lnTo>
                <a:lnTo>
                  <a:pt x="345336" y="2708717"/>
                </a:lnTo>
                <a:lnTo>
                  <a:pt x="336449" y="2717284"/>
                </a:lnTo>
                <a:lnTo>
                  <a:pt x="327562" y="2725533"/>
                </a:lnTo>
                <a:lnTo>
                  <a:pt x="319310" y="2735052"/>
                </a:lnTo>
                <a:lnTo>
                  <a:pt x="312010" y="2744571"/>
                </a:lnTo>
                <a:lnTo>
                  <a:pt x="304710" y="2754724"/>
                </a:lnTo>
                <a:lnTo>
                  <a:pt x="298044" y="2764878"/>
                </a:lnTo>
                <a:lnTo>
                  <a:pt x="291696" y="2775348"/>
                </a:lnTo>
                <a:lnTo>
                  <a:pt x="285983" y="2786136"/>
                </a:lnTo>
                <a:lnTo>
                  <a:pt x="280905" y="2797241"/>
                </a:lnTo>
                <a:lnTo>
                  <a:pt x="276144" y="2808981"/>
                </a:lnTo>
                <a:lnTo>
                  <a:pt x="272018" y="2820721"/>
                </a:lnTo>
                <a:lnTo>
                  <a:pt x="268209" y="2832461"/>
                </a:lnTo>
                <a:lnTo>
                  <a:pt x="265353" y="2844835"/>
                </a:lnTo>
                <a:lnTo>
                  <a:pt x="263131" y="2857210"/>
                </a:lnTo>
                <a:lnTo>
                  <a:pt x="261226" y="2869584"/>
                </a:lnTo>
                <a:lnTo>
                  <a:pt x="259957" y="2882276"/>
                </a:lnTo>
                <a:lnTo>
                  <a:pt x="259322" y="2895285"/>
                </a:lnTo>
                <a:lnTo>
                  <a:pt x="259639" y="2908294"/>
                </a:lnTo>
                <a:lnTo>
                  <a:pt x="260274" y="2921620"/>
                </a:lnTo>
                <a:lnTo>
                  <a:pt x="261861" y="2934629"/>
                </a:lnTo>
                <a:lnTo>
                  <a:pt x="264083" y="2947638"/>
                </a:lnTo>
                <a:lnTo>
                  <a:pt x="266622" y="2960330"/>
                </a:lnTo>
                <a:lnTo>
                  <a:pt x="270113" y="2972704"/>
                </a:lnTo>
                <a:lnTo>
                  <a:pt x="273922" y="2984444"/>
                </a:lnTo>
                <a:lnTo>
                  <a:pt x="278366" y="2996501"/>
                </a:lnTo>
                <a:lnTo>
                  <a:pt x="283444" y="3007924"/>
                </a:lnTo>
                <a:lnTo>
                  <a:pt x="288840" y="3019029"/>
                </a:lnTo>
                <a:lnTo>
                  <a:pt x="294870" y="3029817"/>
                </a:lnTo>
                <a:lnTo>
                  <a:pt x="301536" y="3040605"/>
                </a:lnTo>
                <a:lnTo>
                  <a:pt x="308836" y="3050441"/>
                </a:lnTo>
                <a:lnTo>
                  <a:pt x="316136" y="3060277"/>
                </a:lnTo>
                <a:lnTo>
                  <a:pt x="323753" y="3069478"/>
                </a:lnTo>
                <a:lnTo>
                  <a:pt x="332323" y="3078680"/>
                </a:lnTo>
                <a:lnTo>
                  <a:pt x="341210" y="3087247"/>
                </a:lnTo>
                <a:lnTo>
                  <a:pt x="350732" y="3095496"/>
                </a:lnTo>
                <a:lnTo>
                  <a:pt x="360254" y="3103429"/>
                </a:lnTo>
                <a:lnTo>
                  <a:pt x="370411" y="3110409"/>
                </a:lnTo>
                <a:lnTo>
                  <a:pt x="380250" y="3117072"/>
                </a:lnTo>
                <a:lnTo>
                  <a:pt x="391041" y="3123418"/>
                </a:lnTo>
                <a:lnTo>
                  <a:pt x="401833" y="3128812"/>
                </a:lnTo>
                <a:lnTo>
                  <a:pt x="412942" y="3134206"/>
                </a:lnTo>
                <a:lnTo>
                  <a:pt x="424685" y="3138965"/>
                </a:lnTo>
                <a:lnTo>
                  <a:pt x="436429" y="3143090"/>
                </a:lnTo>
                <a:lnTo>
                  <a:pt x="448173" y="3146580"/>
                </a:lnTo>
                <a:lnTo>
                  <a:pt x="460551" y="3149753"/>
                </a:lnTo>
                <a:lnTo>
                  <a:pt x="472930" y="3151974"/>
                </a:lnTo>
                <a:lnTo>
                  <a:pt x="485626" y="3153878"/>
                </a:lnTo>
                <a:lnTo>
                  <a:pt x="498004" y="3154830"/>
                </a:lnTo>
                <a:lnTo>
                  <a:pt x="511017" y="3155147"/>
                </a:lnTo>
                <a:lnTo>
                  <a:pt x="524030" y="3155147"/>
                </a:lnTo>
                <a:lnTo>
                  <a:pt x="537044" y="3154513"/>
                </a:lnTo>
                <a:lnTo>
                  <a:pt x="550374" y="3152926"/>
                </a:lnTo>
                <a:lnTo>
                  <a:pt x="563070" y="3150705"/>
                </a:lnTo>
                <a:lnTo>
                  <a:pt x="575766" y="3148167"/>
                </a:lnTo>
                <a:lnTo>
                  <a:pt x="588462" y="3144994"/>
                </a:lnTo>
                <a:lnTo>
                  <a:pt x="600206" y="3141186"/>
                </a:lnTo>
                <a:lnTo>
                  <a:pt x="612267" y="3136744"/>
                </a:lnTo>
                <a:lnTo>
                  <a:pt x="623693" y="3131668"/>
                </a:lnTo>
                <a:lnTo>
                  <a:pt x="634802" y="3125956"/>
                </a:lnTo>
                <a:lnTo>
                  <a:pt x="645593" y="3119928"/>
                </a:lnTo>
                <a:lnTo>
                  <a:pt x="656067" y="3113265"/>
                </a:lnTo>
                <a:lnTo>
                  <a:pt x="665907" y="3106284"/>
                </a:lnTo>
                <a:lnTo>
                  <a:pt x="676063" y="3098986"/>
                </a:lnTo>
                <a:lnTo>
                  <a:pt x="685268" y="3090737"/>
                </a:lnTo>
                <a:lnTo>
                  <a:pt x="694155" y="3082487"/>
                </a:lnTo>
                <a:lnTo>
                  <a:pt x="702725" y="3073603"/>
                </a:lnTo>
                <a:lnTo>
                  <a:pt x="710977" y="3064402"/>
                </a:lnTo>
                <a:lnTo>
                  <a:pt x="718594" y="3054566"/>
                </a:lnTo>
                <a:lnTo>
                  <a:pt x="725894" y="3045047"/>
                </a:lnTo>
                <a:lnTo>
                  <a:pt x="732560" y="3034576"/>
                </a:lnTo>
                <a:lnTo>
                  <a:pt x="738908" y="3023788"/>
                </a:lnTo>
                <a:lnTo>
                  <a:pt x="744621" y="3013000"/>
                </a:lnTo>
                <a:lnTo>
                  <a:pt x="750017" y="3001895"/>
                </a:lnTo>
                <a:lnTo>
                  <a:pt x="754460" y="2990472"/>
                </a:lnTo>
                <a:lnTo>
                  <a:pt x="758586" y="2979050"/>
                </a:lnTo>
                <a:lnTo>
                  <a:pt x="762078" y="2966676"/>
                </a:lnTo>
                <a:lnTo>
                  <a:pt x="765252" y="2954618"/>
                </a:lnTo>
                <a:lnTo>
                  <a:pt x="767473" y="2942244"/>
                </a:lnTo>
                <a:lnTo>
                  <a:pt x="769378" y="2929870"/>
                </a:lnTo>
                <a:lnTo>
                  <a:pt x="770330" y="2916861"/>
                </a:lnTo>
                <a:lnTo>
                  <a:pt x="770965" y="2903852"/>
                </a:lnTo>
                <a:lnTo>
                  <a:pt x="770647" y="2890843"/>
                </a:lnTo>
                <a:lnTo>
                  <a:pt x="770013" y="2877834"/>
                </a:lnTo>
                <a:lnTo>
                  <a:pt x="768426" y="2864507"/>
                </a:lnTo>
                <a:lnTo>
                  <a:pt x="766521" y="2851816"/>
                </a:lnTo>
                <a:lnTo>
                  <a:pt x="763982" y="2839441"/>
                </a:lnTo>
                <a:lnTo>
                  <a:pt x="760808" y="2827067"/>
                </a:lnTo>
                <a:lnTo>
                  <a:pt x="756682" y="2814692"/>
                </a:lnTo>
                <a:lnTo>
                  <a:pt x="752238" y="2802953"/>
                </a:lnTo>
                <a:lnTo>
                  <a:pt x="747160" y="2791530"/>
                </a:lnTo>
                <a:lnTo>
                  <a:pt x="741764" y="2780108"/>
                </a:lnTo>
                <a:lnTo>
                  <a:pt x="735416" y="2769637"/>
                </a:lnTo>
                <a:lnTo>
                  <a:pt x="729068" y="2759166"/>
                </a:lnTo>
                <a:lnTo>
                  <a:pt x="722086" y="2749013"/>
                </a:lnTo>
                <a:lnTo>
                  <a:pt x="714468" y="2739177"/>
                </a:lnTo>
                <a:lnTo>
                  <a:pt x="706533" y="2729658"/>
                </a:lnTo>
                <a:lnTo>
                  <a:pt x="697964" y="2720774"/>
                </a:lnTo>
                <a:lnTo>
                  <a:pt x="689394" y="2712207"/>
                </a:lnTo>
                <a:lnTo>
                  <a:pt x="680189" y="2704275"/>
                </a:lnTo>
                <a:lnTo>
                  <a:pt x="670350" y="2696342"/>
                </a:lnTo>
                <a:lnTo>
                  <a:pt x="660511" y="2689362"/>
                </a:lnTo>
                <a:lnTo>
                  <a:pt x="650037" y="2682382"/>
                </a:lnTo>
                <a:lnTo>
                  <a:pt x="639563" y="2676353"/>
                </a:lnTo>
                <a:lnTo>
                  <a:pt x="628771" y="2670324"/>
                </a:lnTo>
                <a:lnTo>
                  <a:pt x="617662" y="2665248"/>
                </a:lnTo>
                <a:lnTo>
                  <a:pt x="606236" y="2660171"/>
                </a:lnTo>
                <a:lnTo>
                  <a:pt x="594175" y="2656364"/>
                </a:lnTo>
                <a:lnTo>
                  <a:pt x="582431" y="2652873"/>
                </a:lnTo>
                <a:lnTo>
                  <a:pt x="570053" y="2650018"/>
                </a:lnTo>
                <a:lnTo>
                  <a:pt x="557992" y="2647479"/>
                </a:lnTo>
                <a:lnTo>
                  <a:pt x="545296" y="2645576"/>
                </a:lnTo>
                <a:lnTo>
                  <a:pt x="532600" y="2644306"/>
                </a:lnTo>
                <a:lnTo>
                  <a:pt x="519587" y="2643989"/>
                </a:lnTo>
                <a:lnTo>
                  <a:pt x="506574" y="2643989"/>
                </a:lnTo>
                <a:close/>
                <a:moveTo>
                  <a:pt x="552279" y="2413000"/>
                </a:moveTo>
                <a:lnTo>
                  <a:pt x="560214" y="2505650"/>
                </a:lnTo>
                <a:lnTo>
                  <a:pt x="569736" y="2506602"/>
                </a:lnTo>
                <a:lnTo>
                  <a:pt x="578940" y="2508188"/>
                </a:lnTo>
                <a:lnTo>
                  <a:pt x="588779" y="2510092"/>
                </a:lnTo>
                <a:lnTo>
                  <a:pt x="597984" y="2511678"/>
                </a:lnTo>
                <a:lnTo>
                  <a:pt x="607506" y="2513582"/>
                </a:lnTo>
                <a:lnTo>
                  <a:pt x="617028" y="2516120"/>
                </a:lnTo>
                <a:lnTo>
                  <a:pt x="626232" y="2518976"/>
                </a:lnTo>
                <a:lnTo>
                  <a:pt x="635119" y="2521514"/>
                </a:lnTo>
                <a:lnTo>
                  <a:pt x="644006" y="2524370"/>
                </a:lnTo>
                <a:lnTo>
                  <a:pt x="653211" y="2527860"/>
                </a:lnTo>
                <a:lnTo>
                  <a:pt x="661780" y="2531033"/>
                </a:lnTo>
                <a:lnTo>
                  <a:pt x="670668" y="2534841"/>
                </a:lnTo>
                <a:lnTo>
                  <a:pt x="679237" y="2538648"/>
                </a:lnTo>
                <a:lnTo>
                  <a:pt x="687807" y="2542773"/>
                </a:lnTo>
                <a:lnTo>
                  <a:pt x="696377" y="2547215"/>
                </a:lnTo>
                <a:lnTo>
                  <a:pt x="704629" y="2551657"/>
                </a:lnTo>
                <a:lnTo>
                  <a:pt x="764299" y="2480266"/>
                </a:lnTo>
                <a:lnTo>
                  <a:pt x="884275" y="2581165"/>
                </a:lnTo>
                <a:lnTo>
                  <a:pt x="824922" y="2651921"/>
                </a:lnTo>
                <a:lnTo>
                  <a:pt x="830953" y="2659219"/>
                </a:lnTo>
                <a:lnTo>
                  <a:pt x="836348" y="2666517"/>
                </a:lnTo>
                <a:lnTo>
                  <a:pt x="842062" y="2674449"/>
                </a:lnTo>
                <a:lnTo>
                  <a:pt x="847140" y="2682382"/>
                </a:lnTo>
                <a:lnTo>
                  <a:pt x="852536" y="2690314"/>
                </a:lnTo>
                <a:lnTo>
                  <a:pt x="857297" y="2698563"/>
                </a:lnTo>
                <a:lnTo>
                  <a:pt x="862057" y="2706813"/>
                </a:lnTo>
                <a:lnTo>
                  <a:pt x="866501" y="2715380"/>
                </a:lnTo>
                <a:lnTo>
                  <a:pt x="870945" y="2723947"/>
                </a:lnTo>
                <a:lnTo>
                  <a:pt x="875071" y="2732514"/>
                </a:lnTo>
                <a:lnTo>
                  <a:pt x="879197" y="2741398"/>
                </a:lnTo>
                <a:lnTo>
                  <a:pt x="883006" y="2750282"/>
                </a:lnTo>
                <a:lnTo>
                  <a:pt x="886497" y="2759166"/>
                </a:lnTo>
                <a:lnTo>
                  <a:pt x="889671" y="2768050"/>
                </a:lnTo>
                <a:lnTo>
                  <a:pt x="892845" y="2777252"/>
                </a:lnTo>
                <a:lnTo>
                  <a:pt x="896019" y="2786453"/>
                </a:lnTo>
                <a:lnTo>
                  <a:pt x="986794" y="2779156"/>
                </a:lnTo>
                <a:lnTo>
                  <a:pt x="1000125" y="2934629"/>
                </a:lnTo>
                <a:lnTo>
                  <a:pt x="909667" y="2942879"/>
                </a:lnTo>
                <a:lnTo>
                  <a:pt x="908397" y="2952397"/>
                </a:lnTo>
                <a:lnTo>
                  <a:pt x="907128" y="2962233"/>
                </a:lnTo>
                <a:lnTo>
                  <a:pt x="905541" y="2971752"/>
                </a:lnTo>
                <a:lnTo>
                  <a:pt x="903636" y="2981588"/>
                </a:lnTo>
                <a:lnTo>
                  <a:pt x="901415" y="2990790"/>
                </a:lnTo>
                <a:lnTo>
                  <a:pt x="899193" y="3000309"/>
                </a:lnTo>
                <a:lnTo>
                  <a:pt x="896654" y="3009827"/>
                </a:lnTo>
                <a:lnTo>
                  <a:pt x="893797" y="3019029"/>
                </a:lnTo>
                <a:lnTo>
                  <a:pt x="890623" y="3027913"/>
                </a:lnTo>
                <a:lnTo>
                  <a:pt x="887449" y="3036797"/>
                </a:lnTo>
                <a:lnTo>
                  <a:pt x="883958" y="3045999"/>
                </a:lnTo>
                <a:lnTo>
                  <a:pt x="880149" y="3054566"/>
                </a:lnTo>
                <a:lnTo>
                  <a:pt x="876658" y="3063450"/>
                </a:lnTo>
                <a:lnTo>
                  <a:pt x="872532" y="3072017"/>
                </a:lnTo>
                <a:lnTo>
                  <a:pt x="868088" y="3080584"/>
                </a:lnTo>
                <a:lnTo>
                  <a:pt x="863644" y="3089150"/>
                </a:lnTo>
                <a:lnTo>
                  <a:pt x="933154" y="3147532"/>
                </a:lnTo>
                <a:lnTo>
                  <a:pt x="831905" y="3267151"/>
                </a:lnTo>
                <a:lnTo>
                  <a:pt x="763347" y="3209404"/>
                </a:lnTo>
                <a:lnTo>
                  <a:pt x="755730" y="3215433"/>
                </a:lnTo>
                <a:lnTo>
                  <a:pt x="748112" y="3221144"/>
                </a:lnTo>
                <a:lnTo>
                  <a:pt x="740177" y="3226538"/>
                </a:lnTo>
                <a:lnTo>
                  <a:pt x="732560" y="3231615"/>
                </a:lnTo>
                <a:lnTo>
                  <a:pt x="724307" y="3237009"/>
                </a:lnTo>
                <a:lnTo>
                  <a:pt x="716055" y="3242085"/>
                </a:lnTo>
                <a:lnTo>
                  <a:pt x="707485" y="3246527"/>
                </a:lnTo>
                <a:lnTo>
                  <a:pt x="698916" y="3251287"/>
                </a:lnTo>
                <a:lnTo>
                  <a:pt x="690346" y="3256046"/>
                </a:lnTo>
                <a:lnTo>
                  <a:pt x="681459" y="3259854"/>
                </a:lnTo>
                <a:lnTo>
                  <a:pt x="672572" y="3263979"/>
                </a:lnTo>
                <a:lnTo>
                  <a:pt x="663685" y="3267786"/>
                </a:lnTo>
                <a:lnTo>
                  <a:pt x="654480" y="3271276"/>
                </a:lnTo>
                <a:lnTo>
                  <a:pt x="645593" y="3274449"/>
                </a:lnTo>
                <a:lnTo>
                  <a:pt x="635754" y="3277305"/>
                </a:lnTo>
                <a:lnTo>
                  <a:pt x="626549" y="3280478"/>
                </a:lnTo>
                <a:lnTo>
                  <a:pt x="634484" y="3369637"/>
                </a:lnTo>
                <a:lnTo>
                  <a:pt x="478008" y="3382963"/>
                </a:lnTo>
                <a:lnTo>
                  <a:pt x="470390" y="3293804"/>
                </a:lnTo>
                <a:lnTo>
                  <a:pt x="460551" y="3292535"/>
                </a:lnTo>
                <a:lnTo>
                  <a:pt x="451029" y="3291266"/>
                </a:lnTo>
                <a:lnTo>
                  <a:pt x="441190" y="3289362"/>
                </a:lnTo>
                <a:lnTo>
                  <a:pt x="431668" y="3287458"/>
                </a:lnTo>
                <a:lnTo>
                  <a:pt x="421829" y="3285237"/>
                </a:lnTo>
                <a:lnTo>
                  <a:pt x="412624" y="3283016"/>
                </a:lnTo>
                <a:lnTo>
                  <a:pt x="403420" y="3280478"/>
                </a:lnTo>
                <a:lnTo>
                  <a:pt x="394215" y="3277305"/>
                </a:lnTo>
                <a:lnTo>
                  <a:pt x="384693" y="3274449"/>
                </a:lnTo>
                <a:lnTo>
                  <a:pt x="375806" y="3271276"/>
                </a:lnTo>
                <a:lnTo>
                  <a:pt x="366919" y="3267786"/>
                </a:lnTo>
                <a:lnTo>
                  <a:pt x="358032" y="3263979"/>
                </a:lnTo>
                <a:lnTo>
                  <a:pt x="349145" y="3259854"/>
                </a:lnTo>
                <a:lnTo>
                  <a:pt x="340575" y="3256046"/>
                </a:lnTo>
                <a:lnTo>
                  <a:pt x="332006" y="3251921"/>
                </a:lnTo>
                <a:lnTo>
                  <a:pt x="323436" y="3246845"/>
                </a:lnTo>
                <a:lnTo>
                  <a:pt x="265987" y="3315697"/>
                </a:lnTo>
                <a:lnTo>
                  <a:pt x="146012" y="3214798"/>
                </a:lnTo>
                <a:lnTo>
                  <a:pt x="204412" y="3145628"/>
                </a:lnTo>
                <a:lnTo>
                  <a:pt x="198382" y="3138331"/>
                </a:lnTo>
                <a:lnTo>
                  <a:pt x="192669" y="3130398"/>
                </a:lnTo>
                <a:lnTo>
                  <a:pt x="187273" y="3122466"/>
                </a:lnTo>
                <a:lnTo>
                  <a:pt x="181877" y="3114851"/>
                </a:lnTo>
                <a:lnTo>
                  <a:pt x="176799" y="3106602"/>
                </a:lnTo>
                <a:lnTo>
                  <a:pt x="172038" y="3098352"/>
                </a:lnTo>
                <a:lnTo>
                  <a:pt x="167277" y="3089785"/>
                </a:lnTo>
                <a:lnTo>
                  <a:pt x="162834" y="3081853"/>
                </a:lnTo>
                <a:lnTo>
                  <a:pt x="158390" y="3072969"/>
                </a:lnTo>
                <a:lnTo>
                  <a:pt x="154264" y="3064402"/>
                </a:lnTo>
                <a:lnTo>
                  <a:pt x="150455" y="3055517"/>
                </a:lnTo>
                <a:lnTo>
                  <a:pt x="146646" y="3046633"/>
                </a:lnTo>
                <a:lnTo>
                  <a:pt x="143155" y="3037114"/>
                </a:lnTo>
                <a:lnTo>
                  <a:pt x="139664" y="3028230"/>
                </a:lnTo>
                <a:lnTo>
                  <a:pt x="136807" y="3018711"/>
                </a:lnTo>
                <a:lnTo>
                  <a:pt x="133633" y="3009193"/>
                </a:lnTo>
                <a:lnTo>
                  <a:pt x="43175" y="3017125"/>
                </a:lnTo>
                <a:lnTo>
                  <a:pt x="30162" y="2861334"/>
                </a:lnTo>
                <a:lnTo>
                  <a:pt x="121255" y="2853402"/>
                </a:lnTo>
                <a:lnTo>
                  <a:pt x="122207" y="2843249"/>
                </a:lnTo>
                <a:lnTo>
                  <a:pt x="123794" y="2833730"/>
                </a:lnTo>
                <a:lnTo>
                  <a:pt x="125698" y="2824529"/>
                </a:lnTo>
                <a:lnTo>
                  <a:pt x="127285" y="2814692"/>
                </a:lnTo>
                <a:lnTo>
                  <a:pt x="129824" y="2805491"/>
                </a:lnTo>
                <a:lnTo>
                  <a:pt x="132046" y="2796290"/>
                </a:lnTo>
                <a:lnTo>
                  <a:pt x="134903" y="2787088"/>
                </a:lnTo>
                <a:lnTo>
                  <a:pt x="137442" y="2777569"/>
                </a:lnTo>
                <a:lnTo>
                  <a:pt x="140298" y="2768685"/>
                </a:lnTo>
                <a:lnTo>
                  <a:pt x="143790" y="2759801"/>
                </a:lnTo>
                <a:lnTo>
                  <a:pt x="147598" y="2750917"/>
                </a:lnTo>
                <a:lnTo>
                  <a:pt x="151090" y="2742032"/>
                </a:lnTo>
                <a:lnTo>
                  <a:pt x="154899" y="2733466"/>
                </a:lnTo>
                <a:lnTo>
                  <a:pt x="159025" y="2724899"/>
                </a:lnTo>
                <a:lnTo>
                  <a:pt x="167912" y="2707765"/>
                </a:lnTo>
                <a:lnTo>
                  <a:pt x="97450" y="2648749"/>
                </a:lnTo>
                <a:lnTo>
                  <a:pt x="198382" y="2528812"/>
                </a:lnTo>
                <a:lnTo>
                  <a:pt x="269161" y="2588780"/>
                </a:lnTo>
                <a:lnTo>
                  <a:pt x="284079" y="2577675"/>
                </a:lnTo>
                <a:lnTo>
                  <a:pt x="299631" y="2566887"/>
                </a:lnTo>
                <a:lnTo>
                  <a:pt x="307884" y="2561493"/>
                </a:lnTo>
                <a:lnTo>
                  <a:pt x="315819" y="2556734"/>
                </a:lnTo>
                <a:lnTo>
                  <a:pt x="324388" y="2552292"/>
                </a:lnTo>
                <a:lnTo>
                  <a:pt x="332323" y="2547532"/>
                </a:lnTo>
                <a:lnTo>
                  <a:pt x="340893" y="2543407"/>
                </a:lnTo>
                <a:lnTo>
                  <a:pt x="349463" y="2539283"/>
                </a:lnTo>
                <a:lnTo>
                  <a:pt x="358350" y="2535158"/>
                </a:lnTo>
                <a:lnTo>
                  <a:pt x="367237" y="2531350"/>
                </a:lnTo>
                <a:lnTo>
                  <a:pt x="376124" y="2528177"/>
                </a:lnTo>
                <a:lnTo>
                  <a:pt x="385646" y="2524687"/>
                </a:lnTo>
                <a:lnTo>
                  <a:pt x="394533" y="2521832"/>
                </a:lnTo>
                <a:lnTo>
                  <a:pt x="403737" y="2518976"/>
                </a:lnTo>
                <a:lnTo>
                  <a:pt x="396120" y="2426327"/>
                </a:lnTo>
                <a:lnTo>
                  <a:pt x="552279" y="2413000"/>
                </a:lnTo>
                <a:close/>
                <a:moveTo>
                  <a:pt x="1753153" y="2246313"/>
                </a:moveTo>
                <a:lnTo>
                  <a:pt x="1813988" y="2246313"/>
                </a:lnTo>
                <a:lnTo>
                  <a:pt x="1817474" y="2246631"/>
                </a:lnTo>
                <a:lnTo>
                  <a:pt x="1820959" y="2247583"/>
                </a:lnTo>
                <a:lnTo>
                  <a:pt x="1823811" y="2248536"/>
                </a:lnTo>
                <a:lnTo>
                  <a:pt x="1826346" y="2250441"/>
                </a:lnTo>
                <a:lnTo>
                  <a:pt x="1828564" y="2252346"/>
                </a:lnTo>
                <a:lnTo>
                  <a:pt x="1830148" y="2254886"/>
                </a:lnTo>
                <a:lnTo>
                  <a:pt x="1831415" y="2257426"/>
                </a:lnTo>
                <a:lnTo>
                  <a:pt x="1831732" y="2259966"/>
                </a:lnTo>
                <a:lnTo>
                  <a:pt x="1831732" y="2310766"/>
                </a:lnTo>
                <a:lnTo>
                  <a:pt x="1842188" y="2312036"/>
                </a:lnTo>
                <a:lnTo>
                  <a:pt x="1852011" y="2313623"/>
                </a:lnTo>
                <a:lnTo>
                  <a:pt x="1862467" y="2315528"/>
                </a:lnTo>
                <a:lnTo>
                  <a:pt x="1871973" y="2317751"/>
                </a:lnTo>
                <a:lnTo>
                  <a:pt x="1880528" y="2319973"/>
                </a:lnTo>
                <a:lnTo>
                  <a:pt x="1889400" y="2322513"/>
                </a:lnTo>
                <a:lnTo>
                  <a:pt x="1897955" y="2325371"/>
                </a:lnTo>
                <a:lnTo>
                  <a:pt x="1907460" y="2328863"/>
                </a:lnTo>
                <a:lnTo>
                  <a:pt x="1916332" y="2332673"/>
                </a:lnTo>
                <a:lnTo>
                  <a:pt x="1925204" y="2336801"/>
                </a:lnTo>
                <a:lnTo>
                  <a:pt x="1934393" y="2341246"/>
                </a:lnTo>
                <a:lnTo>
                  <a:pt x="1942948" y="2345691"/>
                </a:lnTo>
                <a:lnTo>
                  <a:pt x="1951503" y="2350771"/>
                </a:lnTo>
                <a:lnTo>
                  <a:pt x="1960058" y="2355851"/>
                </a:lnTo>
                <a:lnTo>
                  <a:pt x="1967662" y="2361566"/>
                </a:lnTo>
                <a:lnTo>
                  <a:pt x="1975267" y="2367281"/>
                </a:lnTo>
                <a:lnTo>
                  <a:pt x="1982238" y="2372996"/>
                </a:lnTo>
                <a:lnTo>
                  <a:pt x="1988575" y="2379346"/>
                </a:lnTo>
                <a:lnTo>
                  <a:pt x="1994278" y="2385378"/>
                </a:lnTo>
                <a:lnTo>
                  <a:pt x="1999665" y="2392046"/>
                </a:lnTo>
                <a:lnTo>
                  <a:pt x="2002199" y="2396491"/>
                </a:lnTo>
                <a:lnTo>
                  <a:pt x="2004100" y="2401253"/>
                </a:lnTo>
                <a:lnTo>
                  <a:pt x="2005051" y="2406016"/>
                </a:lnTo>
                <a:lnTo>
                  <a:pt x="2005685" y="2411413"/>
                </a:lnTo>
                <a:lnTo>
                  <a:pt x="2005051" y="2416493"/>
                </a:lnTo>
                <a:lnTo>
                  <a:pt x="2003784" y="2421891"/>
                </a:lnTo>
                <a:lnTo>
                  <a:pt x="2001566" y="2427288"/>
                </a:lnTo>
                <a:lnTo>
                  <a:pt x="1998397" y="2432368"/>
                </a:lnTo>
                <a:lnTo>
                  <a:pt x="1996179" y="2435543"/>
                </a:lnTo>
                <a:lnTo>
                  <a:pt x="1993961" y="2438401"/>
                </a:lnTo>
                <a:lnTo>
                  <a:pt x="1991426" y="2441576"/>
                </a:lnTo>
                <a:lnTo>
                  <a:pt x="1988575" y="2444433"/>
                </a:lnTo>
                <a:lnTo>
                  <a:pt x="1985406" y="2447291"/>
                </a:lnTo>
                <a:lnTo>
                  <a:pt x="1982238" y="2449831"/>
                </a:lnTo>
                <a:lnTo>
                  <a:pt x="1978435" y="2452688"/>
                </a:lnTo>
                <a:lnTo>
                  <a:pt x="1974633" y="2454911"/>
                </a:lnTo>
                <a:lnTo>
                  <a:pt x="1971148" y="2457133"/>
                </a:lnTo>
                <a:lnTo>
                  <a:pt x="1967029" y="2459038"/>
                </a:lnTo>
                <a:lnTo>
                  <a:pt x="1962910" y="2460626"/>
                </a:lnTo>
                <a:lnTo>
                  <a:pt x="1958790" y="2462213"/>
                </a:lnTo>
                <a:lnTo>
                  <a:pt x="1954671" y="2463483"/>
                </a:lnTo>
                <a:lnTo>
                  <a:pt x="1950235" y="2464118"/>
                </a:lnTo>
                <a:lnTo>
                  <a:pt x="1945799" y="2464753"/>
                </a:lnTo>
                <a:lnTo>
                  <a:pt x="1941364" y="2464753"/>
                </a:lnTo>
                <a:lnTo>
                  <a:pt x="1936294" y="2464753"/>
                </a:lnTo>
                <a:lnTo>
                  <a:pt x="1931541" y="2464118"/>
                </a:lnTo>
                <a:lnTo>
                  <a:pt x="1926471" y="2462531"/>
                </a:lnTo>
                <a:lnTo>
                  <a:pt x="1922035" y="2460626"/>
                </a:lnTo>
                <a:lnTo>
                  <a:pt x="1917916" y="2458403"/>
                </a:lnTo>
                <a:lnTo>
                  <a:pt x="1914431" y="2455546"/>
                </a:lnTo>
                <a:lnTo>
                  <a:pt x="1910946" y="2452688"/>
                </a:lnTo>
                <a:lnTo>
                  <a:pt x="1908094" y="2448878"/>
                </a:lnTo>
                <a:lnTo>
                  <a:pt x="1904925" y="2445068"/>
                </a:lnTo>
                <a:lnTo>
                  <a:pt x="1903341" y="2443798"/>
                </a:lnTo>
                <a:lnTo>
                  <a:pt x="1897004" y="2438401"/>
                </a:lnTo>
                <a:lnTo>
                  <a:pt x="1890667" y="2433638"/>
                </a:lnTo>
                <a:lnTo>
                  <a:pt x="1883696" y="2429193"/>
                </a:lnTo>
                <a:lnTo>
                  <a:pt x="1876092" y="2424431"/>
                </a:lnTo>
                <a:lnTo>
                  <a:pt x="1868804" y="2419986"/>
                </a:lnTo>
                <a:lnTo>
                  <a:pt x="1861200" y="2415858"/>
                </a:lnTo>
                <a:lnTo>
                  <a:pt x="1853912" y="2412366"/>
                </a:lnTo>
                <a:lnTo>
                  <a:pt x="1847258" y="2409508"/>
                </a:lnTo>
                <a:lnTo>
                  <a:pt x="1840921" y="2407286"/>
                </a:lnTo>
                <a:lnTo>
                  <a:pt x="1834267" y="2405381"/>
                </a:lnTo>
                <a:lnTo>
                  <a:pt x="1827296" y="2403793"/>
                </a:lnTo>
                <a:lnTo>
                  <a:pt x="1820642" y="2402523"/>
                </a:lnTo>
                <a:lnTo>
                  <a:pt x="1813355" y="2401253"/>
                </a:lnTo>
                <a:lnTo>
                  <a:pt x="1806384" y="2400301"/>
                </a:lnTo>
                <a:lnTo>
                  <a:pt x="1799730" y="2399666"/>
                </a:lnTo>
                <a:lnTo>
                  <a:pt x="1792759" y="2399348"/>
                </a:lnTo>
                <a:lnTo>
                  <a:pt x="1786105" y="2399031"/>
                </a:lnTo>
                <a:lnTo>
                  <a:pt x="1776917" y="2399348"/>
                </a:lnTo>
                <a:lnTo>
                  <a:pt x="1767094" y="2400301"/>
                </a:lnTo>
                <a:lnTo>
                  <a:pt x="1756321" y="2401571"/>
                </a:lnTo>
                <a:lnTo>
                  <a:pt x="1745548" y="2404428"/>
                </a:lnTo>
                <a:lnTo>
                  <a:pt x="1740162" y="2405698"/>
                </a:lnTo>
                <a:lnTo>
                  <a:pt x="1734458" y="2407603"/>
                </a:lnTo>
                <a:lnTo>
                  <a:pt x="1729072" y="2409826"/>
                </a:lnTo>
                <a:lnTo>
                  <a:pt x="1723368" y="2412048"/>
                </a:lnTo>
                <a:lnTo>
                  <a:pt x="1717982" y="2414906"/>
                </a:lnTo>
                <a:lnTo>
                  <a:pt x="1712279" y="2418081"/>
                </a:lnTo>
                <a:lnTo>
                  <a:pt x="1706575" y="2421256"/>
                </a:lnTo>
                <a:lnTo>
                  <a:pt x="1701506" y="2425383"/>
                </a:lnTo>
                <a:lnTo>
                  <a:pt x="1698337" y="2427923"/>
                </a:lnTo>
                <a:lnTo>
                  <a:pt x="1695168" y="2431416"/>
                </a:lnTo>
                <a:lnTo>
                  <a:pt x="1692634" y="2434908"/>
                </a:lnTo>
                <a:lnTo>
                  <a:pt x="1690415" y="2438401"/>
                </a:lnTo>
                <a:lnTo>
                  <a:pt x="1688514" y="2442211"/>
                </a:lnTo>
                <a:lnTo>
                  <a:pt x="1686930" y="2446338"/>
                </a:lnTo>
                <a:lnTo>
                  <a:pt x="1686296" y="2450783"/>
                </a:lnTo>
                <a:lnTo>
                  <a:pt x="1685662" y="2455228"/>
                </a:lnTo>
                <a:lnTo>
                  <a:pt x="1685346" y="2459673"/>
                </a:lnTo>
                <a:lnTo>
                  <a:pt x="1685346" y="2464118"/>
                </a:lnTo>
                <a:lnTo>
                  <a:pt x="1685662" y="2468563"/>
                </a:lnTo>
                <a:lnTo>
                  <a:pt x="1686296" y="2473008"/>
                </a:lnTo>
                <a:lnTo>
                  <a:pt x="1687880" y="2477136"/>
                </a:lnTo>
                <a:lnTo>
                  <a:pt x="1689148" y="2481581"/>
                </a:lnTo>
                <a:lnTo>
                  <a:pt x="1691366" y="2485708"/>
                </a:lnTo>
                <a:lnTo>
                  <a:pt x="1693584" y="2489518"/>
                </a:lnTo>
                <a:lnTo>
                  <a:pt x="1698654" y="2495233"/>
                </a:lnTo>
                <a:lnTo>
                  <a:pt x="1703723" y="2500631"/>
                </a:lnTo>
                <a:lnTo>
                  <a:pt x="1709427" y="2505076"/>
                </a:lnTo>
                <a:lnTo>
                  <a:pt x="1715130" y="2508568"/>
                </a:lnTo>
                <a:lnTo>
                  <a:pt x="1721784" y="2512378"/>
                </a:lnTo>
                <a:lnTo>
                  <a:pt x="1729389" y="2515871"/>
                </a:lnTo>
                <a:lnTo>
                  <a:pt x="1745865" y="2522538"/>
                </a:lnTo>
                <a:lnTo>
                  <a:pt x="1750618" y="2524443"/>
                </a:lnTo>
                <a:lnTo>
                  <a:pt x="1778501" y="2534603"/>
                </a:lnTo>
                <a:lnTo>
                  <a:pt x="1797829" y="2542223"/>
                </a:lnTo>
                <a:lnTo>
                  <a:pt x="1816523" y="2549208"/>
                </a:lnTo>
                <a:lnTo>
                  <a:pt x="1827613" y="2553336"/>
                </a:lnTo>
                <a:lnTo>
                  <a:pt x="1854546" y="2562861"/>
                </a:lnTo>
                <a:lnTo>
                  <a:pt x="1868804" y="2568258"/>
                </a:lnTo>
                <a:lnTo>
                  <a:pt x="1882746" y="2573656"/>
                </a:lnTo>
                <a:lnTo>
                  <a:pt x="1897004" y="2579688"/>
                </a:lnTo>
                <a:lnTo>
                  <a:pt x="1911262" y="2585721"/>
                </a:lnTo>
                <a:lnTo>
                  <a:pt x="1925204" y="2592388"/>
                </a:lnTo>
                <a:lnTo>
                  <a:pt x="1938512" y="2599373"/>
                </a:lnTo>
                <a:lnTo>
                  <a:pt x="1951503" y="2606676"/>
                </a:lnTo>
                <a:lnTo>
                  <a:pt x="1964177" y="2614613"/>
                </a:lnTo>
                <a:lnTo>
                  <a:pt x="1969563" y="2618741"/>
                </a:lnTo>
                <a:lnTo>
                  <a:pt x="1975584" y="2622868"/>
                </a:lnTo>
                <a:lnTo>
                  <a:pt x="1980653" y="2627313"/>
                </a:lnTo>
                <a:lnTo>
                  <a:pt x="1986040" y="2631758"/>
                </a:lnTo>
                <a:lnTo>
                  <a:pt x="1990793" y="2636203"/>
                </a:lnTo>
                <a:lnTo>
                  <a:pt x="1995229" y="2640966"/>
                </a:lnTo>
                <a:lnTo>
                  <a:pt x="1999665" y="2645728"/>
                </a:lnTo>
                <a:lnTo>
                  <a:pt x="2003467" y="2651126"/>
                </a:lnTo>
                <a:lnTo>
                  <a:pt x="2006952" y="2656206"/>
                </a:lnTo>
                <a:lnTo>
                  <a:pt x="2010438" y="2661286"/>
                </a:lnTo>
                <a:lnTo>
                  <a:pt x="2012972" y="2667001"/>
                </a:lnTo>
                <a:lnTo>
                  <a:pt x="2015507" y="2672398"/>
                </a:lnTo>
                <a:lnTo>
                  <a:pt x="2017408" y="2677796"/>
                </a:lnTo>
                <a:lnTo>
                  <a:pt x="2019309" y="2682876"/>
                </a:lnTo>
                <a:lnTo>
                  <a:pt x="2020260" y="2688273"/>
                </a:lnTo>
                <a:lnTo>
                  <a:pt x="2021844" y="2693671"/>
                </a:lnTo>
                <a:lnTo>
                  <a:pt x="2022478" y="2699068"/>
                </a:lnTo>
                <a:lnTo>
                  <a:pt x="2023429" y="2704148"/>
                </a:lnTo>
                <a:lnTo>
                  <a:pt x="2023745" y="2709546"/>
                </a:lnTo>
                <a:lnTo>
                  <a:pt x="2024062" y="2714943"/>
                </a:lnTo>
                <a:lnTo>
                  <a:pt x="2024062" y="2720023"/>
                </a:lnTo>
                <a:lnTo>
                  <a:pt x="2024062" y="2725738"/>
                </a:lnTo>
                <a:lnTo>
                  <a:pt x="2023429" y="2730818"/>
                </a:lnTo>
                <a:lnTo>
                  <a:pt x="2022478" y="2736216"/>
                </a:lnTo>
                <a:lnTo>
                  <a:pt x="2021844" y="2741296"/>
                </a:lnTo>
                <a:lnTo>
                  <a:pt x="2020894" y="2746376"/>
                </a:lnTo>
                <a:lnTo>
                  <a:pt x="2019309" y="2751773"/>
                </a:lnTo>
                <a:lnTo>
                  <a:pt x="2017725" y="2756853"/>
                </a:lnTo>
                <a:lnTo>
                  <a:pt x="2014240" y="2767331"/>
                </a:lnTo>
                <a:lnTo>
                  <a:pt x="2009170" y="2777173"/>
                </a:lnTo>
                <a:lnTo>
                  <a:pt x="2004100" y="2787016"/>
                </a:lnTo>
                <a:lnTo>
                  <a:pt x="1997763" y="2796223"/>
                </a:lnTo>
                <a:lnTo>
                  <a:pt x="1990476" y="2805431"/>
                </a:lnTo>
                <a:lnTo>
                  <a:pt x="1982554" y="2814003"/>
                </a:lnTo>
                <a:lnTo>
                  <a:pt x="1973683" y="2822576"/>
                </a:lnTo>
                <a:lnTo>
                  <a:pt x="1964177" y="2830513"/>
                </a:lnTo>
                <a:lnTo>
                  <a:pt x="1958474" y="2834641"/>
                </a:lnTo>
                <a:lnTo>
                  <a:pt x="1952137" y="2838768"/>
                </a:lnTo>
                <a:lnTo>
                  <a:pt x="1945799" y="2842261"/>
                </a:lnTo>
                <a:lnTo>
                  <a:pt x="1938829" y="2845753"/>
                </a:lnTo>
                <a:lnTo>
                  <a:pt x="1931541" y="2848928"/>
                </a:lnTo>
                <a:lnTo>
                  <a:pt x="1923937" y="2852421"/>
                </a:lnTo>
                <a:lnTo>
                  <a:pt x="1915698" y="2854961"/>
                </a:lnTo>
                <a:lnTo>
                  <a:pt x="1907777" y="2857818"/>
                </a:lnTo>
                <a:lnTo>
                  <a:pt x="1899222" y="2860041"/>
                </a:lnTo>
                <a:lnTo>
                  <a:pt x="1890350" y="2862263"/>
                </a:lnTo>
                <a:lnTo>
                  <a:pt x="1880845" y="2864486"/>
                </a:lnTo>
                <a:lnTo>
                  <a:pt x="1871656" y="2866391"/>
                </a:lnTo>
                <a:lnTo>
                  <a:pt x="1862150" y="2867978"/>
                </a:lnTo>
                <a:lnTo>
                  <a:pt x="1852011" y="2869566"/>
                </a:lnTo>
                <a:lnTo>
                  <a:pt x="1842188" y="2870201"/>
                </a:lnTo>
                <a:lnTo>
                  <a:pt x="1831732" y="2871471"/>
                </a:lnTo>
                <a:lnTo>
                  <a:pt x="1831732" y="2918143"/>
                </a:lnTo>
                <a:lnTo>
                  <a:pt x="1831415" y="2921001"/>
                </a:lnTo>
                <a:lnTo>
                  <a:pt x="1830148" y="2923858"/>
                </a:lnTo>
                <a:lnTo>
                  <a:pt x="1828564" y="2926081"/>
                </a:lnTo>
                <a:lnTo>
                  <a:pt x="1826346" y="2928303"/>
                </a:lnTo>
                <a:lnTo>
                  <a:pt x="1823811" y="2929573"/>
                </a:lnTo>
                <a:lnTo>
                  <a:pt x="1820959" y="2931161"/>
                </a:lnTo>
                <a:lnTo>
                  <a:pt x="1817474" y="2931796"/>
                </a:lnTo>
                <a:lnTo>
                  <a:pt x="1813988" y="2932113"/>
                </a:lnTo>
                <a:lnTo>
                  <a:pt x="1753153" y="2932113"/>
                </a:lnTo>
                <a:lnTo>
                  <a:pt x="1749350" y="2931796"/>
                </a:lnTo>
                <a:lnTo>
                  <a:pt x="1745865" y="2931161"/>
                </a:lnTo>
                <a:lnTo>
                  <a:pt x="1743013" y="2929573"/>
                </a:lnTo>
                <a:lnTo>
                  <a:pt x="1740478" y="2928303"/>
                </a:lnTo>
                <a:lnTo>
                  <a:pt x="1738261" y="2926081"/>
                </a:lnTo>
                <a:lnTo>
                  <a:pt x="1736676" y="2923858"/>
                </a:lnTo>
                <a:lnTo>
                  <a:pt x="1735726" y="2921001"/>
                </a:lnTo>
                <a:lnTo>
                  <a:pt x="1735409" y="2918143"/>
                </a:lnTo>
                <a:lnTo>
                  <a:pt x="1735409" y="2867661"/>
                </a:lnTo>
                <a:lnTo>
                  <a:pt x="1722418" y="2865438"/>
                </a:lnTo>
                <a:lnTo>
                  <a:pt x="1708793" y="2863216"/>
                </a:lnTo>
                <a:lnTo>
                  <a:pt x="1696436" y="2860041"/>
                </a:lnTo>
                <a:lnTo>
                  <a:pt x="1683444" y="2857183"/>
                </a:lnTo>
                <a:lnTo>
                  <a:pt x="1670770" y="2853373"/>
                </a:lnTo>
                <a:lnTo>
                  <a:pt x="1658413" y="2849246"/>
                </a:lnTo>
                <a:lnTo>
                  <a:pt x="1646689" y="2844801"/>
                </a:lnTo>
                <a:lnTo>
                  <a:pt x="1635283" y="2840038"/>
                </a:lnTo>
                <a:lnTo>
                  <a:pt x="1624193" y="2834958"/>
                </a:lnTo>
                <a:lnTo>
                  <a:pt x="1613420" y="2829243"/>
                </a:lnTo>
                <a:lnTo>
                  <a:pt x="1603280" y="2823528"/>
                </a:lnTo>
                <a:lnTo>
                  <a:pt x="1594092" y="2816543"/>
                </a:lnTo>
                <a:lnTo>
                  <a:pt x="1585220" y="2809876"/>
                </a:lnTo>
                <a:lnTo>
                  <a:pt x="1576982" y="2802573"/>
                </a:lnTo>
                <a:lnTo>
                  <a:pt x="1569377" y="2794636"/>
                </a:lnTo>
                <a:lnTo>
                  <a:pt x="1566209" y="2790826"/>
                </a:lnTo>
                <a:lnTo>
                  <a:pt x="1563357" y="2786698"/>
                </a:lnTo>
                <a:lnTo>
                  <a:pt x="1560188" y="2782253"/>
                </a:lnTo>
                <a:lnTo>
                  <a:pt x="1558287" y="2777173"/>
                </a:lnTo>
                <a:lnTo>
                  <a:pt x="1557337" y="2772411"/>
                </a:lnTo>
                <a:lnTo>
                  <a:pt x="1557337" y="2767331"/>
                </a:lnTo>
                <a:lnTo>
                  <a:pt x="1557654" y="2761933"/>
                </a:lnTo>
                <a:lnTo>
                  <a:pt x="1559238" y="2756853"/>
                </a:lnTo>
                <a:lnTo>
                  <a:pt x="1561456" y="2751456"/>
                </a:lnTo>
                <a:lnTo>
                  <a:pt x="1564308" y="2746058"/>
                </a:lnTo>
                <a:lnTo>
                  <a:pt x="1566209" y="2743201"/>
                </a:lnTo>
                <a:lnTo>
                  <a:pt x="1568743" y="2740026"/>
                </a:lnTo>
                <a:lnTo>
                  <a:pt x="1571278" y="2737168"/>
                </a:lnTo>
                <a:lnTo>
                  <a:pt x="1574447" y="2734311"/>
                </a:lnTo>
                <a:lnTo>
                  <a:pt x="1577299" y="2731136"/>
                </a:lnTo>
                <a:lnTo>
                  <a:pt x="1580784" y="2728596"/>
                </a:lnTo>
                <a:lnTo>
                  <a:pt x="1583952" y="2726056"/>
                </a:lnTo>
                <a:lnTo>
                  <a:pt x="1587755" y="2723833"/>
                </a:lnTo>
                <a:lnTo>
                  <a:pt x="1591874" y="2721611"/>
                </a:lnTo>
                <a:lnTo>
                  <a:pt x="1595359" y="2719706"/>
                </a:lnTo>
                <a:lnTo>
                  <a:pt x="1599478" y="2717801"/>
                </a:lnTo>
                <a:lnTo>
                  <a:pt x="1603914" y="2716531"/>
                </a:lnTo>
                <a:lnTo>
                  <a:pt x="1608033" y="2715261"/>
                </a:lnTo>
                <a:lnTo>
                  <a:pt x="1612469" y="2714626"/>
                </a:lnTo>
                <a:lnTo>
                  <a:pt x="1616905" y="2713673"/>
                </a:lnTo>
                <a:lnTo>
                  <a:pt x="1621341" y="2713673"/>
                </a:lnTo>
                <a:lnTo>
                  <a:pt x="1626411" y="2713673"/>
                </a:lnTo>
                <a:lnTo>
                  <a:pt x="1631480" y="2714943"/>
                </a:lnTo>
                <a:lnTo>
                  <a:pt x="1635916" y="2715896"/>
                </a:lnTo>
                <a:lnTo>
                  <a:pt x="1640352" y="2717801"/>
                </a:lnTo>
                <a:lnTo>
                  <a:pt x="1644471" y="2720023"/>
                </a:lnTo>
                <a:lnTo>
                  <a:pt x="1648274" y="2723198"/>
                </a:lnTo>
                <a:lnTo>
                  <a:pt x="1651759" y="2726056"/>
                </a:lnTo>
                <a:lnTo>
                  <a:pt x="1654928" y="2729866"/>
                </a:lnTo>
                <a:lnTo>
                  <a:pt x="1657462" y="2733041"/>
                </a:lnTo>
                <a:lnTo>
                  <a:pt x="1658096" y="2733993"/>
                </a:lnTo>
                <a:lnTo>
                  <a:pt x="1659364" y="2734946"/>
                </a:lnTo>
                <a:lnTo>
                  <a:pt x="1665701" y="2740026"/>
                </a:lnTo>
                <a:lnTo>
                  <a:pt x="1671721" y="2744471"/>
                </a:lnTo>
                <a:lnTo>
                  <a:pt x="1678692" y="2748598"/>
                </a:lnTo>
                <a:lnTo>
                  <a:pt x="1685662" y="2752726"/>
                </a:lnTo>
                <a:lnTo>
                  <a:pt x="1692634" y="2756853"/>
                </a:lnTo>
                <a:lnTo>
                  <a:pt x="1699921" y="2760346"/>
                </a:lnTo>
                <a:lnTo>
                  <a:pt x="1707526" y="2763521"/>
                </a:lnTo>
                <a:lnTo>
                  <a:pt x="1714497" y="2766061"/>
                </a:lnTo>
                <a:lnTo>
                  <a:pt x="1720834" y="2768283"/>
                </a:lnTo>
                <a:lnTo>
                  <a:pt x="1731607" y="2771458"/>
                </a:lnTo>
                <a:lnTo>
                  <a:pt x="1742380" y="2773998"/>
                </a:lnTo>
                <a:lnTo>
                  <a:pt x="1753153" y="2776221"/>
                </a:lnTo>
                <a:lnTo>
                  <a:pt x="1764242" y="2778126"/>
                </a:lnTo>
                <a:lnTo>
                  <a:pt x="1775016" y="2779396"/>
                </a:lnTo>
                <a:lnTo>
                  <a:pt x="1785789" y="2780666"/>
                </a:lnTo>
                <a:lnTo>
                  <a:pt x="1795928" y="2780983"/>
                </a:lnTo>
                <a:lnTo>
                  <a:pt x="1806067" y="2781301"/>
                </a:lnTo>
                <a:lnTo>
                  <a:pt x="1817157" y="2780983"/>
                </a:lnTo>
                <a:lnTo>
                  <a:pt x="1827613" y="2780348"/>
                </a:lnTo>
                <a:lnTo>
                  <a:pt x="1837119" y="2778761"/>
                </a:lnTo>
                <a:lnTo>
                  <a:pt x="1845991" y="2776856"/>
                </a:lnTo>
                <a:lnTo>
                  <a:pt x="1854546" y="2774633"/>
                </a:lnTo>
                <a:lnTo>
                  <a:pt x="1862467" y="2771776"/>
                </a:lnTo>
                <a:lnTo>
                  <a:pt x="1869121" y="2768283"/>
                </a:lnTo>
                <a:lnTo>
                  <a:pt x="1875458" y="2764791"/>
                </a:lnTo>
                <a:lnTo>
                  <a:pt x="1879260" y="2761616"/>
                </a:lnTo>
                <a:lnTo>
                  <a:pt x="1882429" y="2758441"/>
                </a:lnTo>
                <a:lnTo>
                  <a:pt x="1885280" y="2754948"/>
                </a:lnTo>
                <a:lnTo>
                  <a:pt x="1888132" y="2751456"/>
                </a:lnTo>
                <a:lnTo>
                  <a:pt x="1890350" y="2747646"/>
                </a:lnTo>
                <a:lnTo>
                  <a:pt x="1892251" y="2743518"/>
                </a:lnTo>
                <a:lnTo>
                  <a:pt x="1893519" y="2739391"/>
                </a:lnTo>
                <a:lnTo>
                  <a:pt x="1894786" y="2734946"/>
                </a:lnTo>
                <a:lnTo>
                  <a:pt x="1895420" y="2730818"/>
                </a:lnTo>
                <a:lnTo>
                  <a:pt x="1895737" y="2726373"/>
                </a:lnTo>
                <a:lnTo>
                  <a:pt x="1895420" y="2721928"/>
                </a:lnTo>
                <a:lnTo>
                  <a:pt x="1895103" y="2717483"/>
                </a:lnTo>
                <a:lnTo>
                  <a:pt x="1893836" y="2713038"/>
                </a:lnTo>
                <a:lnTo>
                  <a:pt x="1892885" y="2708911"/>
                </a:lnTo>
                <a:lnTo>
                  <a:pt x="1890984" y="2704783"/>
                </a:lnTo>
                <a:lnTo>
                  <a:pt x="1888766" y="2700656"/>
                </a:lnTo>
                <a:lnTo>
                  <a:pt x="1885280" y="2696211"/>
                </a:lnTo>
                <a:lnTo>
                  <a:pt x="1881478" y="2691766"/>
                </a:lnTo>
                <a:lnTo>
                  <a:pt x="1876092" y="2687321"/>
                </a:lnTo>
                <a:lnTo>
                  <a:pt x="1870705" y="2682876"/>
                </a:lnTo>
                <a:lnTo>
                  <a:pt x="1864368" y="2678748"/>
                </a:lnTo>
                <a:lnTo>
                  <a:pt x="1857714" y="2674621"/>
                </a:lnTo>
                <a:lnTo>
                  <a:pt x="1850110" y="2671128"/>
                </a:lnTo>
                <a:lnTo>
                  <a:pt x="1842188" y="2667318"/>
                </a:lnTo>
                <a:lnTo>
                  <a:pt x="1817474" y="2657158"/>
                </a:lnTo>
                <a:lnTo>
                  <a:pt x="1720517" y="2617471"/>
                </a:lnTo>
                <a:lnTo>
                  <a:pt x="1673305" y="2597786"/>
                </a:lnTo>
                <a:lnTo>
                  <a:pt x="1644471" y="2585086"/>
                </a:lnTo>
                <a:lnTo>
                  <a:pt x="1639085" y="2582546"/>
                </a:lnTo>
                <a:lnTo>
                  <a:pt x="1634015" y="2580006"/>
                </a:lnTo>
                <a:lnTo>
                  <a:pt x="1624827" y="2574608"/>
                </a:lnTo>
                <a:lnTo>
                  <a:pt x="1615638" y="2567623"/>
                </a:lnTo>
                <a:lnTo>
                  <a:pt x="1607083" y="2560638"/>
                </a:lnTo>
                <a:lnTo>
                  <a:pt x="1598845" y="2552383"/>
                </a:lnTo>
                <a:lnTo>
                  <a:pt x="1591874" y="2544446"/>
                </a:lnTo>
                <a:lnTo>
                  <a:pt x="1588072" y="2540001"/>
                </a:lnTo>
                <a:lnTo>
                  <a:pt x="1585220" y="2534921"/>
                </a:lnTo>
                <a:lnTo>
                  <a:pt x="1581734" y="2530476"/>
                </a:lnTo>
                <a:lnTo>
                  <a:pt x="1579200" y="2525713"/>
                </a:lnTo>
                <a:lnTo>
                  <a:pt x="1576348" y="2520633"/>
                </a:lnTo>
                <a:lnTo>
                  <a:pt x="1574130" y="2515236"/>
                </a:lnTo>
                <a:lnTo>
                  <a:pt x="1571912" y="2510156"/>
                </a:lnTo>
                <a:lnTo>
                  <a:pt x="1570011" y="2505076"/>
                </a:lnTo>
                <a:lnTo>
                  <a:pt x="1568110" y="2499678"/>
                </a:lnTo>
                <a:lnTo>
                  <a:pt x="1566525" y="2494598"/>
                </a:lnTo>
                <a:lnTo>
                  <a:pt x="1565575" y="2488883"/>
                </a:lnTo>
                <a:lnTo>
                  <a:pt x="1564624" y="2483803"/>
                </a:lnTo>
                <a:lnTo>
                  <a:pt x="1563991" y="2478088"/>
                </a:lnTo>
                <a:lnTo>
                  <a:pt x="1563674" y="2473008"/>
                </a:lnTo>
                <a:lnTo>
                  <a:pt x="1563357" y="2467293"/>
                </a:lnTo>
                <a:lnTo>
                  <a:pt x="1563674" y="2461896"/>
                </a:lnTo>
                <a:lnTo>
                  <a:pt x="1563991" y="2456816"/>
                </a:lnTo>
                <a:lnTo>
                  <a:pt x="1564308" y="2451101"/>
                </a:lnTo>
                <a:lnTo>
                  <a:pt x="1565575" y="2446021"/>
                </a:lnTo>
                <a:lnTo>
                  <a:pt x="1566525" y="2440306"/>
                </a:lnTo>
                <a:lnTo>
                  <a:pt x="1567793" y="2435226"/>
                </a:lnTo>
                <a:lnTo>
                  <a:pt x="1569060" y="2429828"/>
                </a:lnTo>
                <a:lnTo>
                  <a:pt x="1570961" y="2424748"/>
                </a:lnTo>
                <a:lnTo>
                  <a:pt x="1573179" y="2419668"/>
                </a:lnTo>
                <a:lnTo>
                  <a:pt x="1575397" y="2414271"/>
                </a:lnTo>
                <a:lnTo>
                  <a:pt x="1577932" y="2409191"/>
                </a:lnTo>
                <a:lnTo>
                  <a:pt x="1580784" y="2404428"/>
                </a:lnTo>
                <a:lnTo>
                  <a:pt x="1583636" y="2399031"/>
                </a:lnTo>
                <a:lnTo>
                  <a:pt x="1586804" y="2394268"/>
                </a:lnTo>
                <a:lnTo>
                  <a:pt x="1590290" y="2389506"/>
                </a:lnTo>
                <a:lnTo>
                  <a:pt x="1594092" y="2385061"/>
                </a:lnTo>
                <a:lnTo>
                  <a:pt x="1598211" y="2379981"/>
                </a:lnTo>
                <a:lnTo>
                  <a:pt x="1602013" y="2375536"/>
                </a:lnTo>
                <a:lnTo>
                  <a:pt x="1606766" y="2371091"/>
                </a:lnTo>
                <a:lnTo>
                  <a:pt x="1611202" y="2367281"/>
                </a:lnTo>
                <a:lnTo>
                  <a:pt x="1615955" y="2363153"/>
                </a:lnTo>
                <a:lnTo>
                  <a:pt x="1621658" y="2358073"/>
                </a:lnTo>
                <a:lnTo>
                  <a:pt x="1627678" y="2353628"/>
                </a:lnTo>
                <a:lnTo>
                  <a:pt x="1634015" y="2349818"/>
                </a:lnTo>
                <a:lnTo>
                  <a:pt x="1640669" y="2345691"/>
                </a:lnTo>
                <a:lnTo>
                  <a:pt x="1647323" y="2341881"/>
                </a:lnTo>
                <a:lnTo>
                  <a:pt x="1654294" y="2338071"/>
                </a:lnTo>
                <a:lnTo>
                  <a:pt x="1661898" y="2334896"/>
                </a:lnTo>
                <a:lnTo>
                  <a:pt x="1669186" y="2331403"/>
                </a:lnTo>
                <a:lnTo>
                  <a:pt x="1676790" y="2328546"/>
                </a:lnTo>
                <a:lnTo>
                  <a:pt x="1684395" y="2325371"/>
                </a:lnTo>
                <a:lnTo>
                  <a:pt x="1692634" y="2322831"/>
                </a:lnTo>
                <a:lnTo>
                  <a:pt x="1700872" y="2320608"/>
                </a:lnTo>
                <a:lnTo>
                  <a:pt x="1709427" y="2318386"/>
                </a:lnTo>
                <a:lnTo>
                  <a:pt x="1717982" y="2316163"/>
                </a:lnTo>
                <a:lnTo>
                  <a:pt x="1726220" y="2314893"/>
                </a:lnTo>
                <a:lnTo>
                  <a:pt x="1735409" y="2312988"/>
                </a:lnTo>
                <a:lnTo>
                  <a:pt x="1735409" y="2259966"/>
                </a:lnTo>
                <a:lnTo>
                  <a:pt x="1735726" y="2257426"/>
                </a:lnTo>
                <a:lnTo>
                  <a:pt x="1736676" y="2254886"/>
                </a:lnTo>
                <a:lnTo>
                  <a:pt x="1738261" y="2252346"/>
                </a:lnTo>
                <a:lnTo>
                  <a:pt x="1740478" y="2250441"/>
                </a:lnTo>
                <a:lnTo>
                  <a:pt x="1743013" y="2248536"/>
                </a:lnTo>
                <a:lnTo>
                  <a:pt x="1745865" y="2247583"/>
                </a:lnTo>
                <a:lnTo>
                  <a:pt x="1749350" y="2246631"/>
                </a:lnTo>
                <a:lnTo>
                  <a:pt x="1753153" y="2246313"/>
                </a:lnTo>
                <a:close/>
                <a:moveTo>
                  <a:pt x="1796891" y="2159710"/>
                </a:moveTo>
                <a:lnTo>
                  <a:pt x="1786093" y="2160028"/>
                </a:lnTo>
                <a:lnTo>
                  <a:pt x="1775296" y="2160663"/>
                </a:lnTo>
                <a:lnTo>
                  <a:pt x="1764817" y="2161298"/>
                </a:lnTo>
                <a:lnTo>
                  <a:pt x="1754337" y="2162251"/>
                </a:lnTo>
                <a:lnTo>
                  <a:pt x="1743540" y="2163839"/>
                </a:lnTo>
                <a:lnTo>
                  <a:pt x="1733695" y="2165427"/>
                </a:lnTo>
                <a:lnTo>
                  <a:pt x="1723216" y="2167332"/>
                </a:lnTo>
                <a:lnTo>
                  <a:pt x="1712736" y="2169555"/>
                </a:lnTo>
                <a:lnTo>
                  <a:pt x="1702892" y="2171778"/>
                </a:lnTo>
                <a:lnTo>
                  <a:pt x="1692730" y="2174318"/>
                </a:lnTo>
                <a:lnTo>
                  <a:pt x="1683202" y="2177177"/>
                </a:lnTo>
                <a:lnTo>
                  <a:pt x="1673040" y="2180352"/>
                </a:lnTo>
                <a:lnTo>
                  <a:pt x="1663513" y="2183528"/>
                </a:lnTo>
                <a:lnTo>
                  <a:pt x="1653669" y="2187021"/>
                </a:lnTo>
                <a:lnTo>
                  <a:pt x="1644460" y="2190514"/>
                </a:lnTo>
                <a:lnTo>
                  <a:pt x="1635250" y="2194643"/>
                </a:lnTo>
                <a:lnTo>
                  <a:pt x="1625723" y="2198771"/>
                </a:lnTo>
                <a:lnTo>
                  <a:pt x="1616514" y="2203217"/>
                </a:lnTo>
                <a:lnTo>
                  <a:pt x="1607622" y="2207663"/>
                </a:lnTo>
                <a:lnTo>
                  <a:pt x="1598730" y="2213061"/>
                </a:lnTo>
                <a:lnTo>
                  <a:pt x="1589839" y="2217825"/>
                </a:lnTo>
                <a:lnTo>
                  <a:pt x="1581264" y="2222906"/>
                </a:lnTo>
                <a:lnTo>
                  <a:pt x="1572690" y="2228622"/>
                </a:lnTo>
                <a:lnTo>
                  <a:pt x="1564116" y="2234020"/>
                </a:lnTo>
                <a:lnTo>
                  <a:pt x="1555859" y="2240054"/>
                </a:lnTo>
                <a:lnTo>
                  <a:pt x="1547920" y="2246088"/>
                </a:lnTo>
                <a:lnTo>
                  <a:pt x="1539981" y="2252439"/>
                </a:lnTo>
                <a:lnTo>
                  <a:pt x="1532042" y="2258473"/>
                </a:lnTo>
                <a:lnTo>
                  <a:pt x="1524420" y="2265459"/>
                </a:lnTo>
                <a:lnTo>
                  <a:pt x="1517117" y="2272128"/>
                </a:lnTo>
                <a:lnTo>
                  <a:pt x="1509495" y="2279114"/>
                </a:lnTo>
                <a:lnTo>
                  <a:pt x="1502509" y="2286101"/>
                </a:lnTo>
                <a:lnTo>
                  <a:pt x="1495522" y="2293405"/>
                </a:lnTo>
                <a:lnTo>
                  <a:pt x="1488853" y="2301026"/>
                </a:lnTo>
                <a:lnTo>
                  <a:pt x="1482185" y="2308648"/>
                </a:lnTo>
                <a:lnTo>
                  <a:pt x="1475833" y="2316269"/>
                </a:lnTo>
                <a:lnTo>
                  <a:pt x="1469482" y="2324526"/>
                </a:lnTo>
                <a:lnTo>
                  <a:pt x="1463131" y="2332465"/>
                </a:lnTo>
                <a:lnTo>
                  <a:pt x="1457415" y="2340722"/>
                </a:lnTo>
                <a:lnTo>
                  <a:pt x="1451698" y="2348978"/>
                </a:lnTo>
                <a:lnTo>
                  <a:pt x="1446300" y="2357553"/>
                </a:lnTo>
                <a:lnTo>
                  <a:pt x="1440901" y="2366444"/>
                </a:lnTo>
                <a:lnTo>
                  <a:pt x="1435820" y="2375019"/>
                </a:lnTo>
                <a:lnTo>
                  <a:pt x="1431057" y="2383910"/>
                </a:lnTo>
                <a:lnTo>
                  <a:pt x="1426293" y="2393120"/>
                </a:lnTo>
                <a:lnTo>
                  <a:pt x="1421847" y="2402012"/>
                </a:lnTo>
                <a:lnTo>
                  <a:pt x="1417719" y="2411221"/>
                </a:lnTo>
                <a:lnTo>
                  <a:pt x="1413591" y="2421065"/>
                </a:lnTo>
                <a:lnTo>
                  <a:pt x="1410098" y="2430592"/>
                </a:lnTo>
                <a:lnTo>
                  <a:pt x="1406287" y="2440437"/>
                </a:lnTo>
                <a:lnTo>
                  <a:pt x="1403111" y="2449964"/>
                </a:lnTo>
                <a:lnTo>
                  <a:pt x="1399936" y="2460126"/>
                </a:lnTo>
                <a:lnTo>
                  <a:pt x="1397395" y="2469653"/>
                </a:lnTo>
                <a:lnTo>
                  <a:pt x="1394855" y="2480132"/>
                </a:lnTo>
                <a:lnTo>
                  <a:pt x="1391996" y="2490294"/>
                </a:lnTo>
                <a:lnTo>
                  <a:pt x="1390091" y="2500456"/>
                </a:lnTo>
                <a:lnTo>
                  <a:pt x="1388503" y="2510936"/>
                </a:lnTo>
                <a:lnTo>
                  <a:pt x="1386598" y="2521416"/>
                </a:lnTo>
                <a:lnTo>
                  <a:pt x="1385328" y="2532213"/>
                </a:lnTo>
                <a:lnTo>
                  <a:pt x="1384375" y="2542692"/>
                </a:lnTo>
                <a:lnTo>
                  <a:pt x="1383422" y="2553172"/>
                </a:lnTo>
                <a:lnTo>
                  <a:pt x="1382787" y="2564604"/>
                </a:lnTo>
                <a:lnTo>
                  <a:pt x="1382787" y="2575401"/>
                </a:lnTo>
                <a:lnTo>
                  <a:pt x="1382787" y="2585881"/>
                </a:lnTo>
                <a:lnTo>
                  <a:pt x="1382787" y="2596678"/>
                </a:lnTo>
                <a:lnTo>
                  <a:pt x="1383422" y="2607475"/>
                </a:lnTo>
                <a:lnTo>
                  <a:pt x="1384375" y="2617955"/>
                </a:lnTo>
                <a:lnTo>
                  <a:pt x="1385328" y="2628434"/>
                </a:lnTo>
                <a:lnTo>
                  <a:pt x="1386598" y="2638914"/>
                </a:lnTo>
                <a:lnTo>
                  <a:pt x="1388503" y="2649076"/>
                </a:lnTo>
                <a:lnTo>
                  <a:pt x="1390091" y="2659556"/>
                </a:lnTo>
                <a:lnTo>
                  <a:pt x="1391996" y="2669718"/>
                </a:lnTo>
                <a:lnTo>
                  <a:pt x="1394855" y="2680197"/>
                </a:lnTo>
                <a:lnTo>
                  <a:pt x="1397077" y="2690042"/>
                </a:lnTo>
                <a:lnTo>
                  <a:pt x="1399936" y="2699886"/>
                </a:lnTo>
                <a:lnTo>
                  <a:pt x="1402794" y="2709731"/>
                </a:lnTo>
                <a:lnTo>
                  <a:pt x="1406287" y="2719575"/>
                </a:lnTo>
                <a:lnTo>
                  <a:pt x="1409462" y="2729102"/>
                </a:lnTo>
                <a:lnTo>
                  <a:pt x="1413591" y="2738312"/>
                </a:lnTo>
                <a:lnTo>
                  <a:pt x="1417402" y="2748156"/>
                </a:lnTo>
                <a:lnTo>
                  <a:pt x="1421847" y="2757048"/>
                </a:lnTo>
                <a:lnTo>
                  <a:pt x="1425976" y="2766257"/>
                </a:lnTo>
                <a:lnTo>
                  <a:pt x="1430739" y="2775149"/>
                </a:lnTo>
                <a:lnTo>
                  <a:pt x="1435503" y="2784041"/>
                </a:lnTo>
                <a:lnTo>
                  <a:pt x="1440266" y="2792932"/>
                </a:lnTo>
                <a:lnTo>
                  <a:pt x="1445982" y="2801507"/>
                </a:lnTo>
                <a:lnTo>
                  <a:pt x="1451063" y="2810081"/>
                </a:lnTo>
                <a:lnTo>
                  <a:pt x="1456779" y="2818655"/>
                </a:lnTo>
                <a:lnTo>
                  <a:pt x="1462813" y="2826912"/>
                </a:lnTo>
                <a:lnTo>
                  <a:pt x="1468529" y="2834851"/>
                </a:lnTo>
                <a:lnTo>
                  <a:pt x="1474881" y="2842790"/>
                </a:lnTo>
                <a:lnTo>
                  <a:pt x="1481549" y="2850729"/>
                </a:lnTo>
                <a:lnTo>
                  <a:pt x="1487901" y="2858351"/>
                </a:lnTo>
                <a:lnTo>
                  <a:pt x="1494887" y="2865972"/>
                </a:lnTo>
                <a:lnTo>
                  <a:pt x="1501873" y="2873276"/>
                </a:lnTo>
                <a:lnTo>
                  <a:pt x="1509177" y="2880262"/>
                </a:lnTo>
                <a:lnTo>
                  <a:pt x="1516164" y="2887249"/>
                </a:lnTo>
                <a:lnTo>
                  <a:pt x="1524103" y="2894235"/>
                </a:lnTo>
                <a:lnTo>
                  <a:pt x="1531407" y="2900904"/>
                </a:lnTo>
                <a:lnTo>
                  <a:pt x="1539346" y="2907255"/>
                </a:lnTo>
                <a:lnTo>
                  <a:pt x="1546968" y="2913289"/>
                </a:lnTo>
                <a:lnTo>
                  <a:pt x="1555224" y="2919323"/>
                </a:lnTo>
                <a:lnTo>
                  <a:pt x="1563481" y="2925356"/>
                </a:lnTo>
                <a:lnTo>
                  <a:pt x="1572055" y="2930755"/>
                </a:lnTo>
                <a:lnTo>
                  <a:pt x="1580629" y="2936471"/>
                </a:lnTo>
                <a:lnTo>
                  <a:pt x="1589203" y="2941552"/>
                </a:lnTo>
                <a:lnTo>
                  <a:pt x="1598095" y="2946951"/>
                </a:lnTo>
                <a:lnTo>
                  <a:pt x="1606987" y="2951714"/>
                </a:lnTo>
                <a:lnTo>
                  <a:pt x="1615879" y="2956478"/>
                </a:lnTo>
                <a:lnTo>
                  <a:pt x="1625088" y="2960606"/>
                </a:lnTo>
                <a:lnTo>
                  <a:pt x="1634298" y="2965052"/>
                </a:lnTo>
                <a:lnTo>
                  <a:pt x="1643824" y="2969180"/>
                </a:lnTo>
                <a:lnTo>
                  <a:pt x="1653351" y="2972991"/>
                </a:lnTo>
                <a:lnTo>
                  <a:pt x="1662878" y="2976167"/>
                </a:lnTo>
                <a:lnTo>
                  <a:pt x="1672723" y="2979660"/>
                </a:lnTo>
                <a:lnTo>
                  <a:pt x="1682567" y="2982518"/>
                </a:lnTo>
                <a:lnTo>
                  <a:pt x="1692730" y="2985376"/>
                </a:lnTo>
                <a:lnTo>
                  <a:pt x="1702892" y="2988234"/>
                </a:lnTo>
                <a:lnTo>
                  <a:pt x="1713054" y="2990457"/>
                </a:lnTo>
                <a:lnTo>
                  <a:pt x="1723216" y="2992680"/>
                </a:lnTo>
                <a:lnTo>
                  <a:pt x="1733695" y="2994585"/>
                </a:lnTo>
                <a:lnTo>
                  <a:pt x="1744493" y="2995856"/>
                </a:lnTo>
                <a:lnTo>
                  <a:pt x="1754655" y="2997443"/>
                </a:lnTo>
                <a:lnTo>
                  <a:pt x="1765452" y="2998396"/>
                </a:lnTo>
                <a:lnTo>
                  <a:pt x="1776249" y="2999349"/>
                </a:lnTo>
                <a:lnTo>
                  <a:pt x="1787046" y="2999666"/>
                </a:lnTo>
                <a:lnTo>
                  <a:pt x="1797843" y="2999984"/>
                </a:lnTo>
                <a:lnTo>
                  <a:pt x="1808958" y="2999984"/>
                </a:lnTo>
                <a:lnTo>
                  <a:pt x="1819438" y="2999666"/>
                </a:lnTo>
                <a:lnTo>
                  <a:pt x="1830235" y="2999349"/>
                </a:lnTo>
                <a:lnTo>
                  <a:pt x="1841032" y="2998396"/>
                </a:lnTo>
                <a:lnTo>
                  <a:pt x="1851512" y="2997443"/>
                </a:lnTo>
                <a:lnTo>
                  <a:pt x="1861674" y="2995856"/>
                </a:lnTo>
                <a:lnTo>
                  <a:pt x="1872153" y="2994585"/>
                </a:lnTo>
                <a:lnTo>
                  <a:pt x="1882633" y="2992680"/>
                </a:lnTo>
                <a:lnTo>
                  <a:pt x="1892795" y="2990457"/>
                </a:lnTo>
                <a:lnTo>
                  <a:pt x="1902639" y="2988234"/>
                </a:lnTo>
                <a:lnTo>
                  <a:pt x="1912801" y="2985376"/>
                </a:lnTo>
                <a:lnTo>
                  <a:pt x="1922646" y="2982836"/>
                </a:lnTo>
                <a:lnTo>
                  <a:pt x="1932490" y="2979660"/>
                </a:lnTo>
                <a:lnTo>
                  <a:pt x="1942017" y="2976484"/>
                </a:lnTo>
                <a:lnTo>
                  <a:pt x="1951862" y="2972991"/>
                </a:lnTo>
                <a:lnTo>
                  <a:pt x="1961389" y="2969180"/>
                </a:lnTo>
                <a:lnTo>
                  <a:pt x="1970598" y="2965052"/>
                </a:lnTo>
                <a:lnTo>
                  <a:pt x="1980125" y="2960924"/>
                </a:lnTo>
                <a:lnTo>
                  <a:pt x="1989334" y="2956478"/>
                </a:lnTo>
                <a:lnTo>
                  <a:pt x="1998226" y="2952032"/>
                </a:lnTo>
                <a:lnTo>
                  <a:pt x="2007118" y="2947268"/>
                </a:lnTo>
                <a:lnTo>
                  <a:pt x="2016010" y="2942187"/>
                </a:lnTo>
                <a:lnTo>
                  <a:pt x="2024584" y="2936789"/>
                </a:lnTo>
                <a:lnTo>
                  <a:pt x="2033158" y="2931390"/>
                </a:lnTo>
                <a:lnTo>
                  <a:pt x="2041415" y="2925674"/>
                </a:lnTo>
                <a:lnTo>
                  <a:pt x="2049354" y="2919640"/>
                </a:lnTo>
                <a:lnTo>
                  <a:pt x="2057610" y="2913924"/>
                </a:lnTo>
                <a:lnTo>
                  <a:pt x="2065867" y="2907573"/>
                </a:lnTo>
                <a:lnTo>
                  <a:pt x="2073489" y="2901222"/>
                </a:lnTo>
                <a:lnTo>
                  <a:pt x="2081110" y="2894553"/>
                </a:lnTo>
                <a:lnTo>
                  <a:pt x="2088414" y="2887884"/>
                </a:lnTo>
                <a:lnTo>
                  <a:pt x="2096036" y="2880580"/>
                </a:lnTo>
                <a:lnTo>
                  <a:pt x="2103022" y="2873594"/>
                </a:lnTo>
                <a:lnTo>
                  <a:pt x="2110008" y="2866290"/>
                </a:lnTo>
                <a:lnTo>
                  <a:pt x="2116677" y="2858668"/>
                </a:lnTo>
                <a:lnTo>
                  <a:pt x="2123346" y="2851364"/>
                </a:lnTo>
                <a:lnTo>
                  <a:pt x="2130015" y="2843425"/>
                </a:lnTo>
                <a:lnTo>
                  <a:pt x="2136049" y="2835804"/>
                </a:lnTo>
                <a:lnTo>
                  <a:pt x="2142400" y="2827547"/>
                </a:lnTo>
                <a:lnTo>
                  <a:pt x="2148434" y="2819290"/>
                </a:lnTo>
                <a:lnTo>
                  <a:pt x="2153832" y="2810716"/>
                </a:lnTo>
                <a:lnTo>
                  <a:pt x="2159548" y="2802459"/>
                </a:lnTo>
                <a:lnTo>
                  <a:pt x="2164629" y="2793885"/>
                </a:lnTo>
                <a:lnTo>
                  <a:pt x="2169393" y="2784993"/>
                </a:lnTo>
                <a:lnTo>
                  <a:pt x="2174474" y="2775784"/>
                </a:lnTo>
                <a:lnTo>
                  <a:pt x="2179237" y="2766892"/>
                </a:lnTo>
                <a:lnTo>
                  <a:pt x="2183683" y="2757683"/>
                </a:lnTo>
                <a:lnTo>
                  <a:pt x="2187811" y="2748474"/>
                </a:lnTo>
                <a:lnTo>
                  <a:pt x="2191622" y="2739264"/>
                </a:lnTo>
                <a:lnTo>
                  <a:pt x="2195433" y="2729420"/>
                </a:lnTo>
                <a:lnTo>
                  <a:pt x="2199244" y="2719893"/>
                </a:lnTo>
                <a:lnTo>
                  <a:pt x="2202102" y="2710048"/>
                </a:lnTo>
                <a:lnTo>
                  <a:pt x="2205595" y="2700204"/>
                </a:lnTo>
                <a:lnTo>
                  <a:pt x="2208136" y="2690042"/>
                </a:lnTo>
                <a:lnTo>
                  <a:pt x="2210676" y="2680197"/>
                </a:lnTo>
                <a:lnTo>
                  <a:pt x="2213217" y="2669718"/>
                </a:lnTo>
                <a:lnTo>
                  <a:pt x="2215122" y="2659556"/>
                </a:lnTo>
                <a:lnTo>
                  <a:pt x="2217027" y="2649076"/>
                </a:lnTo>
                <a:lnTo>
                  <a:pt x="2218615" y="2638279"/>
                </a:lnTo>
                <a:lnTo>
                  <a:pt x="2219885" y="2628117"/>
                </a:lnTo>
                <a:lnTo>
                  <a:pt x="2221156" y="2617320"/>
                </a:lnTo>
                <a:lnTo>
                  <a:pt x="2221791" y="2606523"/>
                </a:lnTo>
                <a:lnTo>
                  <a:pt x="2222743" y="2595725"/>
                </a:lnTo>
                <a:lnTo>
                  <a:pt x="2222743" y="2584611"/>
                </a:lnTo>
                <a:lnTo>
                  <a:pt x="2222743" y="2573814"/>
                </a:lnTo>
                <a:lnTo>
                  <a:pt x="2222743" y="2563016"/>
                </a:lnTo>
                <a:lnTo>
                  <a:pt x="2221791" y="2552537"/>
                </a:lnTo>
                <a:lnTo>
                  <a:pt x="2221156" y="2541740"/>
                </a:lnTo>
                <a:lnTo>
                  <a:pt x="2219885" y="2531260"/>
                </a:lnTo>
                <a:lnTo>
                  <a:pt x="2218933" y="2521098"/>
                </a:lnTo>
                <a:lnTo>
                  <a:pt x="2217027" y="2510618"/>
                </a:lnTo>
                <a:lnTo>
                  <a:pt x="2215122" y="2500139"/>
                </a:lnTo>
                <a:lnTo>
                  <a:pt x="2213217" y="2490294"/>
                </a:lnTo>
                <a:lnTo>
                  <a:pt x="2210994" y="2479815"/>
                </a:lnTo>
                <a:lnTo>
                  <a:pt x="2208453" y="2469970"/>
                </a:lnTo>
                <a:lnTo>
                  <a:pt x="2205595" y="2460126"/>
                </a:lnTo>
                <a:lnTo>
                  <a:pt x="2202419" y="2449964"/>
                </a:lnTo>
                <a:lnTo>
                  <a:pt x="2199244" y="2440437"/>
                </a:lnTo>
                <a:lnTo>
                  <a:pt x="2195751" y="2430910"/>
                </a:lnTo>
                <a:lnTo>
                  <a:pt x="2192257" y="2421383"/>
                </a:lnTo>
                <a:lnTo>
                  <a:pt x="2188129" y="2412174"/>
                </a:lnTo>
                <a:lnTo>
                  <a:pt x="2184001" y="2402964"/>
                </a:lnTo>
                <a:lnTo>
                  <a:pt x="2179555" y="2393437"/>
                </a:lnTo>
                <a:lnTo>
                  <a:pt x="2174791" y="2384546"/>
                </a:lnTo>
                <a:lnTo>
                  <a:pt x="2169710" y="2375654"/>
                </a:lnTo>
                <a:lnTo>
                  <a:pt x="2164947" y="2366762"/>
                </a:lnTo>
                <a:lnTo>
                  <a:pt x="2159866" y="2358188"/>
                </a:lnTo>
                <a:lnTo>
                  <a:pt x="2154150" y="2349614"/>
                </a:lnTo>
                <a:lnTo>
                  <a:pt x="2148751" y="2341357"/>
                </a:lnTo>
                <a:lnTo>
                  <a:pt x="2142717" y="2333418"/>
                </a:lnTo>
                <a:lnTo>
                  <a:pt x="2136684" y="2325161"/>
                </a:lnTo>
                <a:lnTo>
                  <a:pt x="2130332" y="2316905"/>
                </a:lnTo>
                <a:lnTo>
                  <a:pt x="2124299" y="2309283"/>
                </a:lnTo>
                <a:lnTo>
                  <a:pt x="2117312" y="2301661"/>
                </a:lnTo>
                <a:lnTo>
                  <a:pt x="2110643" y="2294357"/>
                </a:lnTo>
                <a:lnTo>
                  <a:pt x="2103657" y="2286736"/>
                </a:lnTo>
                <a:lnTo>
                  <a:pt x="2096671" y="2279750"/>
                </a:lnTo>
                <a:lnTo>
                  <a:pt x="2089367" y="2272763"/>
                </a:lnTo>
                <a:lnTo>
                  <a:pt x="2081745" y="2265777"/>
                </a:lnTo>
                <a:lnTo>
                  <a:pt x="2074124" y="2259425"/>
                </a:lnTo>
                <a:lnTo>
                  <a:pt x="2066185" y="2252757"/>
                </a:lnTo>
                <a:lnTo>
                  <a:pt x="2058245" y="2246405"/>
                </a:lnTo>
                <a:lnTo>
                  <a:pt x="2050306" y="2240372"/>
                </a:lnTo>
                <a:lnTo>
                  <a:pt x="2042050" y="2234338"/>
                </a:lnTo>
                <a:lnTo>
                  <a:pt x="2033793" y="2228939"/>
                </a:lnTo>
                <a:lnTo>
                  <a:pt x="2025219" y="2223223"/>
                </a:lnTo>
                <a:lnTo>
                  <a:pt x="2016327" y="2218142"/>
                </a:lnTo>
                <a:lnTo>
                  <a:pt x="2007753" y="2213061"/>
                </a:lnTo>
                <a:lnTo>
                  <a:pt x="1998861" y="2207980"/>
                </a:lnTo>
                <a:lnTo>
                  <a:pt x="1989652" y="2203534"/>
                </a:lnTo>
                <a:lnTo>
                  <a:pt x="1980760" y="2199088"/>
                </a:lnTo>
                <a:lnTo>
                  <a:pt x="1971551" y="2194643"/>
                </a:lnTo>
                <a:lnTo>
                  <a:pt x="1961706" y="2190832"/>
                </a:lnTo>
                <a:lnTo>
                  <a:pt x="1952179" y="2187021"/>
                </a:lnTo>
                <a:lnTo>
                  <a:pt x="1942335" y="2183528"/>
                </a:lnTo>
                <a:lnTo>
                  <a:pt x="1932808" y="2180352"/>
                </a:lnTo>
                <a:lnTo>
                  <a:pt x="1922963" y="2177177"/>
                </a:lnTo>
                <a:lnTo>
                  <a:pt x="1913119" y="2174318"/>
                </a:lnTo>
                <a:lnTo>
                  <a:pt x="1902639" y="2171778"/>
                </a:lnTo>
                <a:lnTo>
                  <a:pt x="1892795" y="2169555"/>
                </a:lnTo>
                <a:lnTo>
                  <a:pt x="1882315" y="2167332"/>
                </a:lnTo>
                <a:lnTo>
                  <a:pt x="1871836" y="2165427"/>
                </a:lnTo>
                <a:lnTo>
                  <a:pt x="1861356" y="2163839"/>
                </a:lnTo>
                <a:lnTo>
                  <a:pt x="1850559" y="2162251"/>
                </a:lnTo>
                <a:lnTo>
                  <a:pt x="1840397" y="2161298"/>
                </a:lnTo>
                <a:lnTo>
                  <a:pt x="1829600" y="2160663"/>
                </a:lnTo>
                <a:lnTo>
                  <a:pt x="1818167" y="2160028"/>
                </a:lnTo>
                <a:lnTo>
                  <a:pt x="1807688" y="2159710"/>
                </a:lnTo>
                <a:lnTo>
                  <a:pt x="1796891" y="2159710"/>
                </a:lnTo>
                <a:close/>
                <a:moveTo>
                  <a:pt x="1703527" y="1784350"/>
                </a:moveTo>
                <a:lnTo>
                  <a:pt x="1960753" y="1793877"/>
                </a:lnTo>
                <a:lnTo>
                  <a:pt x="1955037" y="1945990"/>
                </a:lnTo>
                <a:lnTo>
                  <a:pt x="1970280" y="1950118"/>
                </a:lnTo>
                <a:lnTo>
                  <a:pt x="1985841" y="1954247"/>
                </a:lnTo>
                <a:lnTo>
                  <a:pt x="2000766" y="1959010"/>
                </a:lnTo>
                <a:lnTo>
                  <a:pt x="2016010" y="1963774"/>
                </a:lnTo>
                <a:lnTo>
                  <a:pt x="2030935" y="1969172"/>
                </a:lnTo>
                <a:lnTo>
                  <a:pt x="2045225" y="1975206"/>
                </a:lnTo>
                <a:lnTo>
                  <a:pt x="2059833" y="1980922"/>
                </a:lnTo>
                <a:lnTo>
                  <a:pt x="2074441" y="1987273"/>
                </a:lnTo>
                <a:lnTo>
                  <a:pt x="2088414" y="1993942"/>
                </a:lnTo>
                <a:lnTo>
                  <a:pt x="2102069" y="2001246"/>
                </a:lnTo>
                <a:lnTo>
                  <a:pt x="2116042" y="2008550"/>
                </a:lnTo>
                <a:lnTo>
                  <a:pt x="2129697" y="2016172"/>
                </a:lnTo>
                <a:lnTo>
                  <a:pt x="2143035" y="2024111"/>
                </a:lnTo>
                <a:lnTo>
                  <a:pt x="2156055" y="2032367"/>
                </a:lnTo>
                <a:lnTo>
                  <a:pt x="2169075" y="2041259"/>
                </a:lnTo>
                <a:lnTo>
                  <a:pt x="2181778" y="2050151"/>
                </a:lnTo>
                <a:lnTo>
                  <a:pt x="2293243" y="1945990"/>
                </a:lnTo>
                <a:lnTo>
                  <a:pt x="2468220" y="2134941"/>
                </a:lnTo>
                <a:lnTo>
                  <a:pt x="2357390" y="2237831"/>
                </a:lnTo>
                <a:lnTo>
                  <a:pt x="2365330" y="2251169"/>
                </a:lnTo>
                <a:lnTo>
                  <a:pt x="2373269" y="2264507"/>
                </a:lnTo>
                <a:lnTo>
                  <a:pt x="2380573" y="2278162"/>
                </a:lnTo>
                <a:lnTo>
                  <a:pt x="2387559" y="2292135"/>
                </a:lnTo>
                <a:lnTo>
                  <a:pt x="2394228" y="2306107"/>
                </a:lnTo>
                <a:lnTo>
                  <a:pt x="2400897" y="2320715"/>
                </a:lnTo>
                <a:lnTo>
                  <a:pt x="2406930" y="2335323"/>
                </a:lnTo>
                <a:lnTo>
                  <a:pt x="2412647" y="2349614"/>
                </a:lnTo>
                <a:lnTo>
                  <a:pt x="2418045" y="2364539"/>
                </a:lnTo>
                <a:lnTo>
                  <a:pt x="2423444" y="2379465"/>
                </a:lnTo>
                <a:lnTo>
                  <a:pt x="2427890" y="2394708"/>
                </a:lnTo>
                <a:lnTo>
                  <a:pt x="2432335" y="2409951"/>
                </a:lnTo>
                <a:lnTo>
                  <a:pt x="2435829" y="2425194"/>
                </a:lnTo>
                <a:lnTo>
                  <a:pt x="2439639" y="2440754"/>
                </a:lnTo>
                <a:lnTo>
                  <a:pt x="2443133" y="2456315"/>
                </a:lnTo>
                <a:lnTo>
                  <a:pt x="2445673" y="2472193"/>
                </a:lnTo>
                <a:lnTo>
                  <a:pt x="2595563" y="2477909"/>
                </a:lnTo>
                <a:lnTo>
                  <a:pt x="2586354" y="2735136"/>
                </a:lnTo>
                <a:lnTo>
                  <a:pt x="2437099" y="2729420"/>
                </a:lnTo>
                <a:lnTo>
                  <a:pt x="2432971" y="2744980"/>
                </a:lnTo>
                <a:lnTo>
                  <a:pt x="2428842" y="2760541"/>
                </a:lnTo>
                <a:lnTo>
                  <a:pt x="2424079" y="2776419"/>
                </a:lnTo>
                <a:lnTo>
                  <a:pt x="2419315" y="2791027"/>
                </a:lnTo>
                <a:lnTo>
                  <a:pt x="2413599" y="2806270"/>
                </a:lnTo>
                <a:lnTo>
                  <a:pt x="2408201" y="2821196"/>
                </a:lnTo>
                <a:lnTo>
                  <a:pt x="2402167" y="2835804"/>
                </a:lnTo>
                <a:lnTo>
                  <a:pt x="2395816" y="2850094"/>
                </a:lnTo>
                <a:lnTo>
                  <a:pt x="2388829" y="2864702"/>
                </a:lnTo>
                <a:lnTo>
                  <a:pt x="2381525" y="2878992"/>
                </a:lnTo>
                <a:lnTo>
                  <a:pt x="2374221" y="2892647"/>
                </a:lnTo>
                <a:lnTo>
                  <a:pt x="2366917" y="2906303"/>
                </a:lnTo>
                <a:lnTo>
                  <a:pt x="2358661" y="2919640"/>
                </a:lnTo>
                <a:lnTo>
                  <a:pt x="2350404" y="2932978"/>
                </a:lnTo>
                <a:lnTo>
                  <a:pt x="2341512" y="2945998"/>
                </a:lnTo>
                <a:lnTo>
                  <a:pt x="2332620" y="2958701"/>
                </a:lnTo>
                <a:lnTo>
                  <a:pt x="2433606" y="3067625"/>
                </a:lnTo>
                <a:lnTo>
                  <a:pt x="2245290" y="3242603"/>
                </a:lnTo>
                <a:lnTo>
                  <a:pt x="2144940" y="3134949"/>
                </a:lnTo>
                <a:lnTo>
                  <a:pt x="2131285" y="3143205"/>
                </a:lnTo>
                <a:lnTo>
                  <a:pt x="2117947" y="3150509"/>
                </a:lnTo>
                <a:lnTo>
                  <a:pt x="2103657" y="3157813"/>
                </a:lnTo>
                <a:lnTo>
                  <a:pt x="2089684" y="3165117"/>
                </a:lnTo>
                <a:lnTo>
                  <a:pt x="2075394" y="3172103"/>
                </a:lnTo>
                <a:lnTo>
                  <a:pt x="2061104" y="3178455"/>
                </a:lnTo>
                <a:lnTo>
                  <a:pt x="2046496" y="3184488"/>
                </a:lnTo>
                <a:lnTo>
                  <a:pt x="2031570" y="3190205"/>
                </a:lnTo>
                <a:lnTo>
                  <a:pt x="2016645" y="3195603"/>
                </a:lnTo>
                <a:lnTo>
                  <a:pt x="2001402" y="3200684"/>
                </a:lnTo>
                <a:lnTo>
                  <a:pt x="1986159" y="3205448"/>
                </a:lnTo>
                <a:lnTo>
                  <a:pt x="1970598" y="3209576"/>
                </a:lnTo>
                <a:lnTo>
                  <a:pt x="1955037" y="3213704"/>
                </a:lnTo>
                <a:lnTo>
                  <a:pt x="1939477" y="3217515"/>
                </a:lnTo>
                <a:lnTo>
                  <a:pt x="1923916" y="3220373"/>
                </a:lnTo>
                <a:lnTo>
                  <a:pt x="1908038" y="3223231"/>
                </a:lnTo>
                <a:lnTo>
                  <a:pt x="1902322" y="3370263"/>
                </a:lnTo>
                <a:lnTo>
                  <a:pt x="1645095" y="3360736"/>
                </a:lnTo>
                <a:lnTo>
                  <a:pt x="1650493" y="3213704"/>
                </a:lnTo>
                <a:lnTo>
                  <a:pt x="1634615" y="3209576"/>
                </a:lnTo>
                <a:lnTo>
                  <a:pt x="1619054" y="3205130"/>
                </a:lnTo>
                <a:lnTo>
                  <a:pt x="1603494" y="3200684"/>
                </a:lnTo>
                <a:lnTo>
                  <a:pt x="1588251" y="3195603"/>
                </a:lnTo>
                <a:lnTo>
                  <a:pt x="1573325" y="3189887"/>
                </a:lnTo>
                <a:lnTo>
                  <a:pt x="1558717" y="3184488"/>
                </a:lnTo>
                <a:lnTo>
                  <a:pt x="1543792" y="3178137"/>
                </a:lnTo>
                <a:lnTo>
                  <a:pt x="1529184" y="3171786"/>
                </a:lnTo>
                <a:lnTo>
                  <a:pt x="1515211" y="3164482"/>
                </a:lnTo>
                <a:lnTo>
                  <a:pt x="1500921" y="3157496"/>
                </a:lnTo>
                <a:lnTo>
                  <a:pt x="1486948" y="3150192"/>
                </a:lnTo>
                <a:lnTo>
                  <a:pt x="1472975" y="3142252"/>
                </a:lnTo>
                <a:lnTo>
                  <a:pt x="1459637" y="3134313"/>
                </a:lnTo>
                <a:lnTo>
                  <a:pt x="1446300" y="3125739"/>
                </a:lnTo>
                <a:lnTo>
                  <a:pt x="1433280" y="3117165"/>
                </a:lnTo>
                <a:lnTo>
                  <a:pt x="1420577" y="3107638"/>
                </a:lnTo>
                <a:lnTo>
                  <a:pt x="1312606" y="3207988"/>
                </a:lnTo>
                <a:lnTo>
                  <a:pt x="1137310" y="3019673"/>
                </a:lnTo>
                <a:lnTo>
                  <a:pt x="1245917" y="2918688"/>
                </a:lnTo>
                <a:lnTo>
                  <a:pt x="1238296" y="2905350"/>
                </a:lnTo>
                <a:lnTo>
                  <a:pt x="1230357" y="2891377"/>
                </a:lnTo>
                <a:lnTo>
                  <a:pt x="1223053" y="2877722"/>
                </a:lnTo>
                <a:lnTo>
                  <a:pt x="1216066" y="2863749"/>
                </a:lnTo>
                <a:lnTo>
                  <a:pt x="1209397" y="2849459"/>
                </a:lnTo>
                <a:lnTo>
                  <a:pt x="1203046" y="2834851"/>
                </a:lnTo>
                <a:lnTo>
                  <a:pt x="1197012" y="2820560"/>
                </a:lnTo>
                <a:lnTo>
                  <a:pt x="1191296" y="2805635"/>
                </a:lnTo>
                <a:lnTo>
                  <a:pt x="1186215" y="2790710"/>
                </a:lnTo>
                <a:lnTo>
                  <a:pt x="1181134" y="2775466"/>
                </a:lnTo>
                <a:lnTo>
                  <a:pt x="1176688" y="2760223"/>
                </a:lnTo>
                <a:lnTo>
                  <a:pt x="1172560" y="2744980"/>
                </a:lnTo>
                <a:lnTo>
                  <a:pt x="1168432" y="2729420"/>
                </a:lnTo>
                <a:lnTo>
                  <a:pt x="1164938" y="2713859"/>
                </a:lnTo>
                <a:lnTo>
                  <a:pt x="1161763" y="2697981"/>
                </a:lnTo>
                <a:lnTo>
                  <a:pt x="1159222" y="2682420"/>
                </a:lnTo>
                <a:lnTo>
                  <a:pt x="1009650" y="2676704"/>
                </a:lnTo>
                <a:lnTo>
                  <a:pt x="1019494" y="2419478"/>
                </a:lnTo>
                <a:lnTo>
                  <a:pt x="1169384" y="2425194"/>
                </a:lnTo>
                <a:lnTo>
                  <a:pt x="1173513" y="2409633"/>
                </a:lnTo>
                <a:lnTo>
                  <a:pt x="1177641" y="2393755"/>
                </a:lnTo>
                <a:lnTo>
                  <a:pt x="1182404" y="2378512"/>
                </a:lnTo>
                <a:lnTo>
                  <a:pt x="1187803" y="2363904"/>
                </a:lnTo>
                <a:lnTo>
                  <a:pt x="1193202" y="2348978"/>
                </a:lnTo>
                <a:lnTo>
                  <a:pt x="1198918" y="2334053"/>
                </a:lnTo>
                <a:lnTo>
                  <a:pt x="1205269" y="2319445"/>
                </a:lnTo>
                <a:lnTo>
                  <a:pt x="1211620" y="2305155"/>
                </a:lnTo>
                <a:lnTo>
                  <a:pt x="1218607" y="2290864"/>
                </a:lnTo>
                <a:lnTo>
                  <a:pt x="1225593" y="2277209"/>
                </a:lnTo>
                <a:lnTo>
                  <a:pt x="1233215" y="2263554"/>
                </a:lnTo>
                <a:lnTo>
                  <a:pt x="1240836" y="2249581"/>
                </a:lnTo>
                <a:lnTo>
                  <a:pt x="1248775" y="2236243"/>
                </a:lnTo>
                <a:lnTo>
                  <a:pt x="1257349" y="2223223"/>
                </a:lnTo>
                <a:lnTo>
                  <a:pt x="1265606" y="2210203"/>
                </a:lnTo>
                <a:lnTo>
                  <a:pt x="1274815" y="2197818"/>
                </a:lnTo>
                <a:lnTo>
                  <a:pt x="1171607" y="2086988"/>
                </a:lnTo>
                <a:lnTo>
                  <a:pt x="1360558" y="1912011"/>
                </a:lnTo>
                <a:lnTo>
                  <a:pt x="1464083" y="2023476"/>
                </a:lnTo>
                <a:lnTo>
                  <a:pt x="1477421" y="2015537"/>
                </a:lnTo>
                <a:lnTo>
                  <a:pt x="1491076" y="2007915"/>
                </a:lnTo>
                <a:lnTo>
                  <a:pt x="1504732" y="2000611"/>
                </a:lnTo>
                <a:lnTo>
                  <a:pt x="1518387" y="1993625"/>
                </a:lnTo>
                <a:lnTo>
                  <a:pt x="1532677" y="1986956"/>
                </a:lnTo>
                <a:lnTo>
                  <a:pt x="1546650" y="1980605"/>
                </a:lnTo>
                <a:lnTo>
                  <a:pt x="1561258" y="1974571"/>
                </a:lnTo>
                <a:lnTo>
                  <a:pt x="1575548" y="1969172"/>
                </a:lnTo>
                <a:lnTo>
                  <a:pt x="1590474" y="1963774"/>
                </a:lnTo>
                <a:lnTo>
                  <a:pt x="1605399" y="1958693"/>
                </a:lnTo>
                <a:lnTo>
                  <a:pt x="1620325" y="1954247"/>
                </a:lnTo>
                <a:lnTo>
                  <a:pt x="1635568" y="1950118"/>
                </a:lnTo>
                <a:lnTo>
                  <a:pt x="1650811" y="1945990"/>
                </a:lnTo>
                <a:lnTo>
                  <a:pt x="1666371" y="1942815"/>
                </a:lnTo>
                <a:lnTo>
                  <a:pt x="1681932" y="1939321"/>
                </a:lnTo>
                <a:lnTo>
                  <a:pt x="1697493" y="1936781"/>
                </a:lnTo>
                <a:lnTo>
                  <a:pt x="1703527" y="1784350"/>
                </a:lnTo>
                <a:close/>
                <a:moveTo>
                  <a:pt x="499967" y="1495425"/>
                </a:moveTo>
                <a:lnTo>
                  <a:pt x="512673" y="1507816"/>
                </a:lnTo>
                <a:lnTo>
                  <a:pt x="526015" y="1520207"/>
                </a:lnTo>
                <a:lnTo>
                  <a:pt x="540309" y="1532916"/>
                </a:lnTo>
                <a:lnTo>
                  <a:pt x="555557" y="1545307"/>
                </a:lnTo>
                <a:lnTo>
                  <a:pt x="571122" y="1557381"/>
                </a:lnTo>
                <a:lnTo>
                  <a:pt x="587958" y="1569136"/>
                </a:lnTo>
                <a:lnTo>
                  <a:pt x="596217" y="1574220"/>
                </a:lnTo>
                <a:lnTo>
                  <a:pt x="604794" y="1579939"/>
                </a:lnTo>
                <a:lnTo>
                  <a:pt x="613371" y="1584705"/>
                </a:lnTo>
                <a:lnTo>
                  <a:pt x="622265" y="1589788"/>
                </a:lnTo>
                <a:lnTo>
                  <a:pt x="639736" y="1608851"/>
                </a:lnTo>
                <a:lnTo>
                  <a:pt x="657525" y="1628868"/>
                </a:lnTo>
                <a:lnTo>
                  <a:pt x="692150" y="1668583"/>
                </a:lnTo>
                <a:lnTo>
                  <a:pt x="641960" y="1916723"/>
                </a:lnTo>
                <a:lnTo>
                  <a:pt x="640054" y="1924030"/>
                </a:lnTo>
                <a:lnTo>
                  <a:pt x="637830" y="1931338"/>
                </a:lnTo>
                <a:lnTo>
                  <a:pt x="635289" y="1938328"/>
                </a:lnTo>
                <a:lnTo>
                  <a:pt x="631795" y="1945000"/>
                </a:lnTo>
                <a:lnTo>
                  <a:pt x="628618" y="1951672"/>
                </a:lnTo>
                <a:lnTo>
                  <a:pt x="624489" y="1958026"/>
                </a:lnTo>
                <a:lnTo>
                  <a:pt x="620041" y="1963745"/>
                </a:lnTo>
                <a:lnTo>
                  <a:pt x="615277" y="1969464"/>
                </a:lnTo>
                <a:lnTo>
                  <a:pt x="247746" y="2374875"/>
                </a:lnTo>
                <a:lnTo>
                  <a:pt x="244252" y="2379323"/>
                </a:lnTo>
                <a:lnTo>
                  <a:pt x="240122" y="2382818"/>
                </a:lnTo>
                <a:lnTo>
                  <a:pt x="235675" y="2386631"/>
                </a:lnTo>
                <a:lnTo>
                  <a:pt x="231228" y="2390126"/>
                </a:lnTo>
                <a:lnTo>
                  <a:pt x="226781" y="2393303"/>
                </a:lnTo>
                <a:lnTo>
                  <a:pt x="222334" y="2395845"/>
                </a:lnTo>
                <a:lnTo>
                  <a:pt x="217251" y="2399022"/>
                </a:lnTo>
                <a:lnTo>
                  <a:pt x="212486" y="2401246"/>
                </a:lnTo>
                <a:lnTo>
                  <a:pt x="207404" y="2403470"/>
                </a:lnTo>
                <a:lnTo>
                  <a:pt x="202639" y="2405377"/>
                </a:lnTo>
                <a:lnTo>
                  <a:pt x="197239" y="2406965"/>
                </a:lnTo>
                <a:lnTo>
                  <a:pt x="192156" y="2408236"/>
                </a:lnTo>
                <a:lnTo>
                  <a:pt x="187074" y="2409189"/>
                </a:lnTo>
                <a:lnTo>
                  <a:pt x="181673" y="2410460"/>
                </a:lnTo>
                <a:lnTo>
                  <a:pt x="176273" y="2411095"/>
                </a:lnTo>
                <a:lnTo>
                  <a:pt x="170873" y="2411413"/>
                </a:lnTo>
                <a:lnTo>
                  <a:pt x="165473" y="2411413"/>
                </a:lnTo>
                <a:lnTo>
                  <a:pt x="160073" y="2411413"/>
                </a:lnTo>
                <a:lnTo>
                  <a:pt x="154990" y="2411095"/>
                </a:lnTo>
                <a:lnTo>
                  <a:pt x="149272" y="2410460"/>
                </a:lnTo>
                <a:lnTo>
                  <a:pt x="144190" y="2409825"/>
                </a:lnTo>
                <a:lnTo>
                  <a:pt x="139107" y="2408554"/>
                </a:lnTo>
                <a:lnTo>
                  <a:pt x="133707" y="2406965"/>
                </a:lnTo>
                <a:lnTo>
                  <a:pt x="128625" y="2405377"/>
                </a:lnTo>
                <a:lnTo>
                  <a:pt x="123224" y="2403470"/>
                </a:lnTo>
                <a:lnTo>
                  <a:pt x="118459" y="2401246"/>
                </a:lnTo>
                <a:lnTo>
                  <a:pt x="113377" y="2399022"/>
                </a:lnTo>
                <a:lnTo>
                  <a:pt x="108612" y="2395845"/>
                </a:lnTo>
                <a:lnTo>
                  <a:pt x="104165" y="2392985"/>
                </a:lnTo>
                <a:lnTo>
                  <a:pt x="99082" y="2390126"/>
                </a:lnTo>
                <a:lnTo>
                  <a:pt x="94635" y="2386313"/>
                </a:lnTo>
                <a:lnTo>
                  <a:pt x="90506" y="2382501"/>
                </a:lnTo>
                <a:lnTo>
                  <a:pt x="86058" y="2378688"/>
                </a:lnTo>
                <a:lnTo>
                  <a:pt x="82564" y="2374875"/>
                </a:lnTo>
                <a:lnTo>
                  <a:pt x="78752" y="2370427"/>
                </a:lnTo>
                <a:lnTo>
                  <a:pt x="75258" y="2365661"/>
                </a:lnTo>
                <a:lnTo>
                  <a:pt x="72081" y="2361213"/>
                </a:lnTo>
                <a:lnTo>
                  <a:pt x="69222" y="2356448"/>
                </a:lnTo>
                <a:lnTo>
                  <a:pt x="66364" y="2351999"/>
                </a:lnTo>
                <a:lnTo>
                  <a:pt x="64140" y="2346916"/>
                </a:lnTo>
                <a:lnTo>
                  <a:pt x="61916" y="2342150"/>
                </a:lnTo>
                <a:lnTo>
                  <a:pt x="60328" y="2336749"/>
                </a:lnTo>
                <a:lnTo>
                  <a:pt x="58422" y="2331983"/>
                </a:lnTo>
                <a:lnTo>
                  <a:pt x="57151" y="2326900"/>
                </a:lnTo>
                <a:lnTo>
                  <a:pt x="55563" y="2321498"/>
                </a:lnTo>
                <a:lnTo>
                  <a:pt x="54928" y="2316097"/>
                </a:lnTo>
                <a:lnTo>
                  <a:pt x="54293" y="2310696"/>
                </a:lnTo>
                <a:lnTo>
                  <a:pt x="53975" y="2305612"/>
                </a:lnTo>
                <a:lnTo>
                  <a:pt x="53975" y="2299893"/>
                </a:lnTo>
                <a:lnTo>
                  <a:pt x="53975" y="2294810"/>
                </a:lnTo>
                <a:lnTo>
                  <a:pt x="54293" y="2289726"/>
                </a:lnTo>
                <a:lnTo>
                  <a:pt x="54928" y="2284007"/>
                </a:lnTo>
                <a:lnTo>
                  <a:pt x="55563" y="2278924"/>
                </a:lnTo>
                <a:lnTo>
                  <a:pt x="56834" y="2273523"/>
                </a:lnTo>
                <a:lnTo>
                  <a:pt x="58422" y="2268439"/>
                </a:lnTo>
                <a:lnTo>
                  <a:pt x="60328" y="2263355"/>
                </a:lnTo>
                <a:lnTo>
                  <a:pt x="61916" y="2257954"/>
                </a:lnTo>
                <a:lnTo>
                  <a:pt x="64140" y="2253188"/>
                </a:lnTo>
                <a:lnTo>
                  <a:pt x="66364" y="2248105"/>
                </a:lnTo>
                <a:lnTo>
                  <a:pt x="69222" y="2243021"/>
                </a:lnTo>
                <a:lnTo>
                  <a:pt x="72081" y="2238573"/>
                </a:lnTo>
                <a:lnTo>
                  <a:pt x="75258" y="2233807"/>
                </a:lnTo>
                <a:lnTo>
                  <a:pt x="78752" y="2229359"/>
                </a:lnTo>
                <a:lnTo>
                  <a:pt x="82882" y="2224911"/>
                </a:lnTo>
                <a:lnTo>
                  <a:pt x="429129" y="1842376"/>
                </a:lnTo>
                <a:lnTo>
                  <a:pt x="499967" y="1495425"/>
                </a:lnTo>
                <a:close/>
                <a:moveTo>
                  <a:pt x="2178844" y="1055220"/>
                </a:moveTo>
                <a:lnTo>
                  <a:pt x="2166450" y="1055537"/>
                </a:lnTo>
                <a:lnTo>
                  <a:pt x="2154055" y="1056172"/>
                </a:lnTo>
                <a:lnTo>
                  <a:pt x="2141978" y="1058076"/>
                </a:lnTo>
                <a:lnTo>
                  <a:pt x="2129584" y="1059979"/>
                </a:lnTo>
                <a:lnTo>
                  <a:pt x="2117507" y="1062518"/>
                </a:lnTo>
                <a:lnTo>
                  <a:pt x="2105430" y="1066008"/>
                </a:lnTo>
                <a:lnTo>
                  <a:pt x="2093671" y="1070133"/>
                </a:lnTo>
                <a:lnTo>
                  <a:pt x="2081594" y="1074575"/>
                </a:lnTo>
                <a:lnTo>
                  <a:pt x="2070153" y="1079334"/>
                </a:lnTo>
                <a:lnTo>
                  <a:pt x="2058712" y="1085363"/>
                </a:lnTo>
                <a:lnTo>
                  <a:pt x="2047588" y="1091709"/>
                </a:lnTo>
                <a:lnTo>
                  <a:pt x="2036783" y="1098372"/>
                </a:lnTo>
                <a:lnTo>
                  <a:pt x="2025977" y="1105987"/>
                </a:lnTo>
                <a:lnTo>
                  <a:pt x="2015490" y="1114236"/>
                </a:lnTo>
                <a:lnTo>
                  <a:pt x="2005320" y="1122803"/>
                </a:lnTo>
                <a:lnTo>
                  <a:pt x="1996103" y="1132005"/>
                </a:lnTo>
                <a:lnTo>
                  <a:pt x="1987204" y="1141206"/>
                </a:lnTo>
                <a:lnTo>
                  <a:pt x="1978941" y="1151042"/>
                </a:lnTo>
                <a:lnTo>
                  <a:pt x="1971314" y="1161513"/>
                </a:lnTo>
                <a:lnTo>
                  <a:pt x="1964322" y="1171666"/>
                </a:lnTo>
                <a:lnTo>
                  <a:pt x="1957330" y="1182454"/>
                </a:lnTo>
                <a:lnTo>
                  <a:pt x="1951610" y="1193242"/>
                </a:lnTo>
                <a:lnTo>
                  <a:pt x="1945889" y="1204348"/>
                </a:lnTo>
                <a:lnTo>
                  <a:pt x="1941122" y="1216088"/>
                </a:lnTo>
                <a:lnTo>
                  <a:pt x="1936673" y="1227510"/>
                </a:lnTo>
                <a:lnTo>
                  <a:pt x="1932859" y="1239250"/>
                </a:lnTo>
                <a:lnTo>
                  <a:pt x="1929999" y="1251307"/>
                </a:lnTo>
                <a:lnTo>
                  <a:pt x="1927456" y="1263047"/>
                </a:lnTo>
                <a:lnTo>
                  <a:pt x="1925231" y="1275421"/>
                </a:lnTo>
                <a:lnTo>
                  <a:pt x="1923642" y="1287796"/>
                </a:lnTo>
                <a:lnTo>
                  <a:pt x="1923007" y="1299853"/>
                </a:lnTo>
                <a:lnTo>
                  <a:pt x="1922371" y="1312545"/>
                </a:lnTo>
                <a:lnTo>
                  <a:pt x="1923007" y="1324919"/>
                </a:lnTo>
                <a:lnTo>
                  <a:pt x="1923642" y="1336976"/>
                </a:lnTo>
                <a:lnTo>
                  <a:pt x="1925231" y="1349351"/>
                </a:lnTo>
                <a:lnTo>
                  <a:pt x="1927456" y="1361408"/>
                </a:lnTo>
                <a:lnTo>
                  <a:pt x="1929999" y="1373465"/>
                </a:lnTo>
                <a:lnTo>
                  <a:pt x="1933177" y="1385522"/>
                </a:lnTo>
                <a:lnTo>
                  <a:pt x="1936990" y="1397579"/>
                </a:lnTo>
                <a:lnTo>
                  <a:pt x="1941440" y="1409002"/>
                </a:lnTo>
                <a:lnTo>
                  <a:pt x="1946843" y="1420424"/>
                </a:lnTo>
                <a:lnTo>
                  <a:pt x="1952563" y="1432164"/>
                </a:lnTo>
                <a:lnTo>
                  <a:pt x="1958919" y="1443269"/>
                </a:lnTo>
                <a:lnTo>
                  <a:pt x="1965593" y="1454375"/>
                </a:lnTo>
                <a:lnTo>
                  <a:pt x="1973539" y="1465163"/>
                </a:lnTo>
                <a:lnTo>
                  <a:pt x="1981802" y="1475633"/>
                </a:lnTo>
                <a:lnTo>
                  <a:pt x="1990065" y="1485152"/>
                </a:lnTo>
                <a:lnTo>
                  <a:pt x="1999281" y="1494671"/>
                </a:lnTo>
                <a:lnTo>
                  <a:pt x="2008816" y="1503872"/>
                </a:lnTo>
                <a:lnTo>
                  <a:pt x="2018350" y="1511805"/>
                </a:lnTo>
                <a:lnTo>
                  <a:pt x="2028838" y="1519737"/>
                </a:lnTo>
                <a:lnTo>
                  <a:pt x="2039325" y="1526717"/>
                </a:lnTo>
                <a:lnTo>
                  <a:pt x="2049813" y="1533381"/>
                </a:lnTo>
                <a:lnTo>
                  <a:pt x="2060937" y="1539409"/>
                </a:lnTo>
                <a:lnTo>
                  <a:pt x="2072060" y="1544803"/>
                </a:lnTo>
                <a:lnTo>
                  <a:pt x="2083501" y="1549880"/>
                </a:lnTo>
                <a:lnTo>
                  <a:pt x="2094942" y="1554005"/>
                </a:lnTo>
                <a:lnTo>
                  <a:pt x="2107019" y="1557812"/>
                </a:lnTo>
                <a:lnTo>
                  <a:pt x="2118778" y="1560985"/>
                </a:lnTo>
                <a:lnTo>
                  <a:pt x="2130855" y="1563523"/>
                </a:lnTo>
                <a:lnTo>
                  <a:pt x="2142932" y="1565745"/>
                </a:lnTo>
                <a:lnTo>
                  <a:pt x="2155326" y="1567331"/>
                </a:lnTo>
                <a:lnTo>
                  <a:pt x="2167721" y="1567966"/>
                </a:lnTo>
                <a:lnTo>
                  <a:pt x="2179798" y="1568283"/>
                </a:lnTo>
                <a:lnTo>
                  <a:pt x="2192510" y="1567966"/>
                </a:lnTo>
                <a:lnTo>
                  <a:pt x="2204905" y="1567014"/>
                </a:lnTo>
                <a:lnTo>
                  <a:pt x="2216982" y="1565427"/>
                </a:lnTo>
                <a:lnTo>
                  <a:pt x="2229058" y="1563206"/>
                </a:lnTo>
                <a:lnTo>
                  <a:pt x="2241135" y="1560668"/>
                </a:lnTo>
                <a:lnTo>
                  <a:pt x="2253212" y="1557178"/>
                </a:lnTo>
                <a:lnTo>
                  <a:pt x="2264971" y="1553370"/>
                </a:lnTo>
                <a:lnTo>
                  <a:pt x="2277048" y="1548928"/>
                </a:lnTo>
                <a:lnTo>
                  <a:pt x="2288489" y="1543851"/>
                </a:lnTo>
                <a:lnTo>
                  <a:pt x="2299930" y="1538140"/>
                </a:lnTo>
                <a:lnTo>
                  <a:pt x="2311053" y="1532111"/>
                </a:lnTo>
                <a:lnTo>
                  <a:pt x="2321859" y="1524814"/>
                </a:lnTo>
                <a:lnTo>
                  <a:pt x="2332665" y="1517516"/>
                </a:lnTo>
                <a:lnTo>
                  <a:pt x="2343152" y="1509266"/>
                </a:lnTo>
                <a:lnTo>
                  <a:pt x="2353322" y="1500382"/>
                </a:lnTo>
                <a:lnTo>
                  <a:pt x="2362539" y="1491498"/>
                </a:lnTo>
                <a:lnTo>
                  <a:pt x="2371437" y="1482296"/>
                </a:lnTo>
                <a:lnTo>
                  <a:pt x="2379701" y="1472143"/>
                </a:lnTo>
                <a:lnTo>
                  <a:pt x="2387328" y="1462307"/>
                </a:lnTo>
                <a:lnTo>
                  <a:pt x="2394955" y="1451836"/>
                </a:lnTo>
                <a:lnTo>
                  <a:pt x="2400994" y="1441048"/>
                </a:lnTo>
                <a:lnTo>
                  <a:pt x="2407350" y="1430260"/>
                </a:lnTo>
                <a:lnTo>
                  <a:pt x="2412753" y="1419155"/>
                </a:lnTo>
                <a:lnTo>
                  <a:pt x="2417520" y="1407415"/>
                </a:lnTo>
                <a:lnTo>
                  <a:pt x="2421969" y="1395993"/>
                </a:lnTo>
                <a:lnTo>
                  <a:pt x="2425783" y="1384253"/>
                </a:lnTo>
                <a:lnTo>
                  <a:pt x="2428961" y="1372196"/>
                </a:lnTo>
                <a:lnTo>
                  <a:pt x="2431504" y="1360139"/>
                </a:lnTo>
                <a:lnTo>
                  <a:pt x="2433411" y="1348081"/>
                </a:lnTo>
                <a:lnTo>
                  <a:pt x="2435000" y="1336024"/>
                </a:lnTo>
                <a:lnTo>
                  <a:pt x="2435635" y="1323333"/>
                </a:lnTo>
                <a:lnTo>
                  <a:pt x="2435953" y="1310958"/>
                </a:lnTo>
                <a:lnTo>
                  <a:pt x="2435635" y="1298901"/>
                </a:lnTo>
                <a:lnTo>
                  <a:pt x="2435000" y="1286527"/>
                </a:lnTo>
                <a:lnTo>
                  <a:pt x="2433411" y="1274152"/>
                </a:lnTo>
                <a:lnTo>
                  <a:pt x="2431186" y="1262095"/>
                </a:lnTo>
                <a:lnTo>
                  <a:pt x="2428643" y="1250038"/>
                </a:lnTo>
                <a:lnTo>
                  <a:pt x="2425465" y="1237981"/>
                </a:lnTo>
                <a:lnTo>
                  <a:pt x="2421652" y="1225924"/>
                </a:lnTo>
                <a:lnTo>
                  <a:pt x="2416884" y="1214501"/>
                </a:lnTo>
                <a:lnTo>
                  <a:pt x="2411799" y="1203079"/>
                </a:lnTo>
                <a:lnTo>
                  <a:pt x="2406079" y="1191339"/>
                </a:lnTo>
                <a:lnTo>
                  <a:pt x="2399723" y="1180233"/>
                </a:lnTo>
                <a:lnTo>
                  <a:pt x="2393049" y="1169128"/>
                </a:lnTo>
                <a:lnTo>
                  <a:pt x="2385103" y="1158657"/>
                </a:lnTo>
                <a:lnTo>
                  <a:pt x="2376840" y="1148187"/>
                </a:lnTo>
                <a:lnTo>
                  <a:pt x="2368259" y="1138351"/>
                </a:lnTo>
                <a:lnTo>
                  <a:pt x="2359043" y="1128832"/>
                </a:lnTo>
                <a:lnTo>
                  <a:pt x="2349826" y="1120265"/>
                </a:lnTo>
                <a:lnTo>
                  <a:pt x="2340292" y="1111698"/>
                </a:lnTo>
                <a:lnTo>
                  <a:pt x="2329804" y="1103766"/>
                </a:lnTo>
                <a:lnTo>
                  <a:pt x="2319317" y="1096785"/>
                </a:lnTo>
                <a:lnTo>
                  <a:pt x="2308829" y="1090122"/>
                </a:lnTo>
                <a:lnTo>
                  <a:pt x="2297705" y="1084094"/>
                </a:lnTo>
                <a:lnTo>
                  <a:pt x="2286582" y="1078700"/>
                </a:lnTo>
                <a:lnTo>
                  <a:pt x="2275141" y="1073623"/>
                </a:lnTo>
                <a:lnTo>
                  <a:pt x="2263700" y="1069181"/>
                </a:lnTo>
                <a:lnTo>
                  <a:pt x="2251623" y="1065691"/>
                </a:lnTo>
                <a:lnTo>
                  <a:pt x="2239864" y="1062518"/>
                </a:lnTo>
                <a:lnTo>
                  <a:pt x="2227787" y="1059979"/>
                </a:lnTo>
                <a:lnTo>
                  <a:pt x="2215710" y="1057758"/>
                </a:lnTo>
                <a:lnTo>
                  <a:pt x="2203316" y="1056172"/>
                </a:lnTo>
                <a:lnTo>
                  <a:pt x="2190921" y="1055537"/>
                </a:lnTo>
                <a:lnTo>
                  <a:pt x="2178844" y="1055220"/>
                </a:lnTo>
                <a:close/>
                <a:moveTo>
                  <a:pt x="2144839" y="823913"/>
                </a:moveTo>
                <a:lnTo>
                  <a:pt x="2301519" y="838826"/>
                </a:lnTo>
                <a:lnTo>
                  <a:pt x="2292938" y="930841"/>
                </a:lnTo>
                <a:lnTo>
                  <a:pt x="2302155" y="933379"/>
                </a:lnTo>
                <a:lnTo>
                  <a:pt x="2311053" y="936235"/>
                </a:lnTo>
                <a:lnTo>
                  <a:pt x="2319952" y="939725"/>
                </a:lnTo>
                <a:lnTo>
                  <a:pt x="2328851" y="943215"/>
                </a:lnTo>
                <a:lnTo>
                  <a:pt x="2338067" y="946706"/>
                </a:lnTo>
                <a:lnTo>
                  <a:pt x="2346330" y="950513"/>
                </a:lnTo>
                <a:lnTo>
                  <a:pt x="2354911" y="954638"/>
                </a:lnTo>
                <a:lnTo>
                  <a:pt x="2363492" y="959080"/>
                </a:lnTo>
                <a:lnTo>
                  <a:pt x="2372073" y="963522"/>
                </a:lnTo>
                <a:lnTo>
                  <a:pt x="2380654" y="968282"/>
                </a:lnTo>
                <a:lnTo>
                  <a:pt x="2388917" y="973358"/>
                </a:lnTo>
                <a:lnTo>
                  <a:pt x="2397180" y="978752"/>
                </a:lnTo>
                <a:lnTo>
                  <a:pt x="2405125" y="983829"/>
                </a:lnTo>
                <a:lnTo>
                  <a:pt x="2413071" y="989540"/>
                </a:lnTo>
                <a:lnTo>
                  <a:pt x="2420698" y="995569"/>
                </a:lnTo>
                <a:lnTo>
                  <a:pt x="2428643" y="1001280"/>
                </a:lnTo>
                <a:lnTo>
                  <a:pt x="2499197" y="943215"/>
                </a:lnTo>
                <a:lnTo>
                  <a:pt x="2599625" y="1063787"/>
                </a:lnTo>
                <a:lnTo>
                  <a:pt x="2529389" y="1122169"/>
                </a:lnTo>
                <a:lnTo>
                  <a:pt x="2533839" y="1130736"/>
                </a:lnTo>
                <a:lnTo>
                  <a:pt x="2538288" y="1139620"/>
                </a:lnTo>
                <a:lnTo>
                  <a:pt x="2542420" y="1148504"/>
                </a:lnTo>
                <a:lnTo>
                  <a:pt x="2546551" y="1157388"/>
                </a:lnTo>
                <a:lnTo>
                  <a:pt x="2550365" y="1166590"/>
                </a:lnTo>
                <a:lnTo>
                  <a:pt x="2553543" y="1175474"/>
                </a:lnTo>
                <a:lnTo>
                  <a:pt x="2557039" y="1184676"/>
                </a:lnTo>
                <a:lnTo>
                  <a:pt x="2559899" y="1193560"/>
                </a:lnTo>
                <a:lnTo>
                  <a:pt x="2562442" y="1203079"/>
                </a:lnTo>
                <a:lnTo>
                  <a:pt x="2564984" y="1212280"/>
                </a:lnTo>
                <a:lnTo>
                  <a:pt x="2567527" y="1221799"/>
                </a:lnTo>
                <a:lnTo>
                  <a:pt x="2569116" y="1231318"/>
                </a:lnTo>
                <a:lnTo>
                  <a:pt x="2571022" y="1240519"/>
                </a:lnTo>
                <a:lnTo>
                  <a:pt x="2572612" y="1249721"/>
                </a:lnTo>
                <a:lnTo>
                  <a:pt x="2574201" y="1259557"/>
                </a:lnTo>
                <a:lnTo>
                  <a:pt x="2575154" y="1269075"/>
                </a:lnTo>
                <a:lnTo>
                  <a:pt x="2665412" y="1277325"/>
                </a:lnTo>
                <a:lnTo>
                  <a:pt x="2650793" y="1433433"/>
                </a:lnTo>
                <a:lnTo>
                  <a:pt x="2561170" y="1425501"/>
                </a:lnTo>
                <a:lnTo>
                  <a:pt x="2558310" y="1434385"/>
                </a:lnTo>
                <a:lnTo>
                  <a:pt x="2555132" y="1443587"/>
                </a:lnTo>
                <a:lnTo>
                  <a:pt x="2552272" y="1452471"/>
                </a:lnTo>
                <a:lnTo>
                  <a:pt x="2548458" y="1461355"/>
                </a:lnTo>
                <a:lnTo>
                  <a:pt x="2544644" y="1470239"/>
                </a:lnTo>
                <a:lnTo>
                  <a:pt x="2540513" y="1479124"/>
                </a:lnTo>
                <a:lnTo>
                  <a:pt x="2536381" y="1488008"/>
                </a:lnTo>
                <a:lnTo>
                  <a:pt x="2531932" y="1496575"/>
                </a:lnTo>
                <a:lnTo>
                  <a:pt x="2527482" y="1505142"/>
                </a:lnTo>
                <a:lnTo>
                  <a:pt x="2522715" y="1513708"/>
                </a:lnTo>
                <a:lnTo>
                  <a:pt x="2517630" y="1521958"/>
                </a:lnTo>
                <a:lnTo>
                  <a:pt x="2512228" y="1530208"/>
                </a:lnTo>
                <a:lnTo>
                  <a:pt x="2506825" y="1538140"/>
                </a:lnTo>
                <a:lnTo>
                  <a:pt x="2501104" y="1546390"/>
                </a:lnTo>
                <a:lnTo>
                  <a:pt x="2495384" y="1554322"/>
                </a:lnTo>
                <a:lnTo>
                  <a:pt x="2489027" y="1561937"/>
                </a:lnTo>
                <a:lnTo>
                  <a:pt x="2546233" y="1631107"/>
                </a:lnTo>
                <a:lnTo>
                  <a:pt x="2425465" y="1731372"/>
                </a:lnTo>
                <a:lnTo>
                  <a:pt x="2367624" y="1662202"/>
                </a:lnTo>
                <a:lnTo>
                  <a:pt x="2359043" y="1666644"/>
                </a:lnTo>
                <a:lnTo>
                  <a:pt x="2350144" y="1671086"/>
                </a:lnTo>
                <a:lnTo>
                  <a:pt x="2341245" y="1675211"/>
                </a:lnTo>
                <a:lnTo>
                  <a:pt x="2332029" y="1679018"/>
                </a:lnTo>
                <a:lnTo>
                  <a:pt x="2323130" y="1682826"/>
                </a:lnTo>
                <a:lnTo>
                  <a:pt x="2313596" y="1685999"/>
                </a:lnTo>
                <a:lnTo>
                  <a:pt x="2304697" y="1689489"/>
                </a:lnTo>
                <a:lnTo>
                  <a:pt x="2295481" y="1692344"/>
                </a:lnTo>
                <a:lnTo>
                  <a:pt x="2286264" y="1694883"/>
                </a:lnTo>
                <a:lnTo>
                  <a:pt x="2277048" y="1697421"/>
                </a:lnTo>
                <a:lnTo>
                  <a:pt x="2267196" y="1699642"/>
                </a:lnTo>
                <a:lnTo>
                  <a:pt x="2257979" y="1701546"/>
                </a:lnTo>
                <a:lnTo>
                  <a:pt x="2248763" y="1703450"/>
                </a:lnTo>
                <a:lnTo>
                  <a:pt x="2238910" y="1705036"/>
                </a:lnTo>
                <a:lnTo>
                  <a:pt x="2229376" y="1706623"/>
                </a:lnTo>
                <a:lnTo>
                  <a:pt x="2220160" y="1707575"/>
                </a:lnTo>
                <a:lnTo>
                  <a:pt x="2211579" y="1797051"/>
                </a:lnTo>
                <a:lnTo>
                  <a:pt x="2054898" y="1782138"/>
                </a:lnTo>
                <a:lnTo>
                  <a:pt x="2063161" y="1692027"/>
                </a:lnTo>
                <a:lnTo>
                  <a:pt x="2054263" y="1689172"/>
                </a:lnTo>
                <a:lnTo>
                  <a:pt x="2045364" y="1685999"/>
                </a:lnTo>
                <a:lnTo>
                  <a:pt x="2035830" y="1682826"/>
                </a:lnTo>
                <a:lnTo>
                  <a:pt x="2027249" y="1679335"/>
                </a:lnTo>
                <a:lnTo>
                  <a:pt x="2018350" y="1675528"/>
                </a:lnTo>
                <a:lnTo>
                  <a:pt x="2009451" y="1671720"/>
                </a:lnTo>
                <a:lnTo>
                  <a:pt x="2000870" y="1667596"/>
                </a:lnTo>
                <a:lnTo>
                  <a:pt x="1992289" y="1663154"/>
                </a:lnTo>
                <a:lnTo>
                  <a:pt x="1984026" y="1658077"/>
                </a:lnTo>
                <a:lnTo>
                  <a:pt x="1975445" y="1653317"/>
                </a:lnTo>
                <a:lnTo>
                  <a:pt x="1967182" y="1648241"/>
                </a:lnTo>
                <a:lnTo>
                  <a:pt x="1958919" y="1642847"/>
                </a:lnTo>
                <a:lnTo>
                  <a:pt x="1950656" y="1637453"/>
                </a:lnTo>
                <a:lnTo>
                  <a:pt x="1943029" y="1631742"/>
                </a:lnTo>
                <a:lnTo>
                  <a:pt x="1935084" y="1626030"/>
                </a:lnTo>
                <a:lnTo>
                  <a:pt x="1927456" y="1620002"/>
                </a:lnTo>
                <a:lnTo>
                  <a:pt x="1857220" y="1678384"/>
                </a:lnTo>
                <a:lnTo>
                  <a:pt x="1756792" y="1556860"/>
                </a:lnTo>
                <a:lnTo>
                  <a:pt x="1827346" y="1498478"/>
                </a:lnTo>
                <a:lnTo>
                  <a:pt x="1822896" y="1489594"/>
                </a:lnTo>
                <a:lnTo>
                  <a:pt x="1818765" y="1481027"/>
                </a:lnTo>
                <a:lnTo>
                  <a:pt x="1814633" y="1472143"/>
                </a:lnTo>
                <a:lnTo>
                  <a:pt x="1810820" y="1463259"/>
                </a:lnTo>
                <a:lnTo>
                  <a:pt x="1807324" y="1454057"/>
                </a:lnTo>
                <a:lnTo>
                  <a:pt x="1803828" y="1445173"/>
                </a:lnTo>
                <a:lnTo>
                  <a:pt x="1800968" y="1436289"/>
                </a:lnTo>
                <a:lnTo>
                  <a:pt x="1797789" y="1426770"/>
                </a:lnTo>
                <a:lnTo>
                  <a:pt x="1795247" y="1417569"/>
                </a:lnTo>
                <a:lnTo>
                  <a:pt x="1792704" y="1408367"/>
                </a:lnTo>
                <a:lnTo>
                  <a:pt x="1790480" y="1399166"/>
                </a:lnTo>
                <a:lnTo>
                  <a:pt x="1788573" y="1389647"/>
                </a:lnTo>
                <a:lnTo>
                  <a:pt x="1786666" y="1380445"/>
                </a:lnTo>
                <a:lnTo>
                  <a:pt x="1785395" y="1371244"/>
                </a:lnTo>
                <a:lnTo>
                  <a:pt x="1783170" y="1352206"/>
                </a:lnTo>
                <a:lnTo>
                  <a:pt x="1690687" y="1343639"/>
                </a:lnTo>
                <a:lnTo>
                  <a:pt x="1705624" y="1186897"/>
                </a:lnTo>
                <a:lnTo>
                  <a:pt x="1798425" y="1195781"/>
                </a:lnTo>
                <a:lnTo>
                  <a:pt x="1801285" y="1186897"/>
                </a:lnTo>
                <a:lnTo>
                  <a:pt x="1804146" y="1178012"/>
                </a:lnTo>
                <a:lnTo>
                  <a:pt x="1807642" y="1169128"/>
                </a:lnTo>
                <a:lnTo>
                  <a:pt x="1810820" y="1160244"/>
                </a:lnTo>
                <a:lnTo>
                  <a:pt x="1814633" y="1151677"/>
                </a:lnTo>
                <a:lnTo>
                  <a:pt x="1818765" y="1142793"/>
                </a:lnTo>
                <a:lnTo>
                  <a:pt x="1822896" y="1134226"/>
                </a:lnTo>
                <a:lnTo>
                  <a:pt x="1827346" y="1125659"/>
                </a:lnTo>
                <a:lnTo>
                  <a:pt x="1831795" y="1117727"/>
                </a:lnTo>
                <a:lnTo>
                  <a:pt x="1836562" y="1109160"/>
                </a:lnTo>
                <a:lnTo>
                  <a:pt x="1841329" y="1100910"/>
                </a:lnTo>
                <a:lnTo>
                  <a:pt x="1846732" y="1092661"/>
                </a:lnTo>
                <a:lnTo>
                  <a:pt x="1852135" y="1085045"/>
                </a:lnTo>
                <a:lnTo>
                  <a:pt x="1857856" y="1077113"/>
                </a:lnTo>
                <a:lnTo>
                  <a:pt x="1863894" y="1069181"/>
                </a:lnTo>
                <a:lnTo>
                  <a:pt x="1869615" y="1061566"/>
                </a:lnTo>
                <a:lnTo>
                  <a:pt x="1810184" y="989858"/>
                </a:lnTo>
                <a:lnTo>
                  <a:pt x="1931588" y="889593"/>
                </a:lnTo>
                <a:lnTo>
                  <a:pt x="1990700" y="961301"/>
                </a:lnTo>
                <a:lnTo>
                  <a:pt x="1999599" y="956859"/>
                </a:lnTo>
                <a:lnTo>
                  <a:pt x="2008180" y="952734"/>
                </a:lnTo>
                <a:lnTo>
                  <a:pt x="2017079" y="948609"/>
                </a:lnTo>
                <a:lnTo>
                  <a:pt x="2025977" y="944485"/>
                </a:lnTo>
                <a:lnTo>
                  <a:pt x="2034876" y="941312"/>
                </a:lnTo>
                <a:lnTo>
                  <a:pt x="2043775" y="937504"/>
                </a:lnTo>
                <a:lnTo>
                  <a:pt x="2052673" y="934649"/>
                </a:lnTo>
                <a:lnTo>
                  <a:pt x="2061890" y="931476"/>
                </a:lnTo>
                <a:lnTo>
                  <a:pt x="2071424" y="928937"/>
                </a:lnTo>
                <a:lnTo>
                  <a:pt x="2080641" y="926399"/>
                </a:lnTo>
                <a:lnTo>
                  <a:pt x="2089539" y="924178"/>
                </a:lnTo>
                <a:lnTo>
                  <a:pt x="2099074" y="922274"/>
                </a:lnTo>
                <a:lnTo>
                  <a:pt x="2108608" y="920370"/>
                </a:lnTo>
                <a:lnTo>
                  <a:pt x="2117825" y="918784"/>
                </a:lnTo>
                <a:lnTo>
                  <a:pt x="2127041" y="917515"/>
                </a:lnTo>
                <a:lnTo>
                  <a:pt x="2136258" y="916246"/>
                </a:lnTo>
                <a:lnTo>
                  <a:pt x="2144839" y="823913"/>
                </a:lnTo>
                <a:close/>
                <a:moveTo>
                  <a:pt x="1509345" y="590550"/>
                </a:moveTo>
                <a:lnTo>
                  <a:pt x="1518239" y="590550"/>
                </a:lnTo>
                <a:lnTo>
                  <a:pt x="1526817" y="591817"/>
                </a:lnTo>
                <a:lnTo>
                  <a:pt x="1535394" y="593400"/>
                </a:lnTo>
                <a:lnTo>
                  <a:pt x="1543971" y="596250"/>
                </a:lnTo>
                <a:lnTo>
                  <a:pt x="1551912" y="599417"/>
                </a:lnTo>
                <a:lnTo>
                  <a:pt x="1559854" y="603534"/>
                </a:lnTo>
                <a:lnTo>
                  <a:pt x="1566843" y="608601"/>
                </a:lnTo>
                <a:lnTo>
                  <a:pt x="1570655" y="611452"/>
                </a:lnTo>
                <a:lnTo>
                  <a:pt x="1574149" y="614302"/>
                </a:lnTo>
                <a:lnTo>
                  <a:pt x="1577326" y="617469"/>
                </a:lnTo>
                <a:lnTo>
                  <a:pt x="1580185" y="620953"/>
                </a:lnTo>
                <a:lnTo>
                  <a:pt x="1583362" y="624753"/>
                </a:lnTo>
                <a:lnTo>
                  <a:pt x="1586221" y="628237"/>
                </a:lnTo>
                <a:lnTo>
                  <a:pt x="1588762" y="632037"/>
                </a:lnTo>
                <a:lnTo>
                  <a:pt x="1591621" y="636154"/>
                </a:lnTo>
                <a:lnTo>
                  <a:pt x="1593845" y="640271"/>
                </a:lnTo>
                <a:lnTo>
                  <a:pt x="1595433" y="644388"/>
                </a:lnTo>
                <a:lnTo>
                  <a:pt x="1597339" y="648505"/>
                </a:lnTo>
                <a:lnTo>
                  <a:pt x="1598927" y="652305"/>
                </a:lnTo>
                <a:lnTo>
                  <a:pt x="1601151" y="660856"/>
                </a:lnTo>
                <a:lnTo>
                  <a:pt x="1603057" y="669724"/>
                </a:lnTo>
                <a:lnTo>
                  <a:pt x="1603375" y="678274"/>
                </a:lnTo>
                <a:lnTo>
                  <a:pt x="1603375" y="687142"/>
                </a:lnTo>
                <a:lnTo>
                  <a:pt x="1602104" y="696326"/>
                </a:lnTo>
                <a:lnTo>
                  <a:pt x="1600516" y="704560"/>
                </a:lnTo>
                <a:lnTo>
                  <a:pt x="1597657" y="712794"/>
                </a:lnTo>
                <a:lnTo>
                  <a:pt x="1594480" y="721028"/>
                </a:lnTo>
                <a:lnTo>
                  <a:pt x="1590350" y="728629"/>
                </a:lnTo>
                <a:lnTo>
                  <a:pt x="1585268" y="736229"/>
                </a:lnTo>
                <a:lnTo>
                  <a:pt x="1582409" y="739396"/>
                </a:lnTo>
                <a:lnTo>
                  <a:pt x="1579550" y="742880"/>
                </a:lnTo>
                <a:lnTo>
                  <a:pt x="1576373" y="746047"/>
                </a:lnTo>
                <a:lnTo>
                  <a:pt x="1572879" y="749531"/>
                </a:lnTo>
                <a:lnTo>
                  <a:pt x="1569384" y="752381"/>
                </a:lnTo>
                <a:lnTo>
                  <a:pt x="1565572" y="755231"/>
                </a:lnTo>
                <a:lnTo>
                  <a:pt x="1297460" y="948099"/>
                </a:lnTo>
                <a:lnTo>
                  <a:pt x="1293012" y="951266"/>
                </a:lnTo>
                <a:lnTo>
                  <a:pt x="1288247" y="953799"/>
                </a:lnTo>
                <a:lnTo>
                  <a:pt x="1283164" y="956333"/>
                </a:lnTo>
                <a:lnTo>
                  <a:pt x="1278399" y="958550"/>
                </a:lnTo>
                <a:lnTo>
                  <a:pt x="1273634" y="960450"/>
                </a:lnTo>
                <a:lnTo>
                  <a:pt x="1268869" y="962033"/>
                </a:lnTo>
                <a:lnTo>
                  <a:pt x="1263469" y="962983"/>
                </a:lnTo>
                <a:lnTo>
                  <a:pt x="1258386" y="964250"/>
                </a:lnTo>
                <a:lnTo>
                  <a:pt x="1253304" y="964884"/>
                </a:lnTo>
                <a:lnTo>
                  <a:pt x="1247903" y="965200"/>
                </a:lnTo>
                <a:lnTo>
                  <a:pt x="1242820" y="965200"/>
                </a:lnTo>
                <a:lnTo>
                  <a:pt x="1237102" y="964884"/>
                </a:lnTo>
                <a:lnTo>
                  <a:pt x="1232020" y="964567"/>
                </a:lnTo>
                <a:lnTo>
                  <a:pt x="1226937" y="963617"/>
                </a:lnTo>
                <a:lnTo>
                  <a:pt x="1221537" y="962667"/>
                </a:lnTo>
                <a:lnTo>
                  <a:pt x="1216454" y="961083"/>
                </a:lnTo>
                <a:lnTo>
                  <a:pt x="1006475" y="894894"/>
                </a:lnTo>
                <a:lnTo>
                  <a:pt x="1009652" y="885393"/>
                </a:lnTo>
                <a:lnTo>
                  <a:pt x="1013464" y="875259"/>
                </a:lnTo>
                <a:lnTo>
                  <a:pt x="1017911" y="862591"/>
                </a:lnTo>
                <a:lnTo>
                  <a:pt x="1022676" y="847706"/>
                </a:lnTo>
                <a:lnTo>
                  <a:pt x="1027123" y="832188"/>
                </a:lnTo>
                <a:lnTo>
                  <a:pt x="1029029" y="824271"/>
                </a:lnTo>
                <a:lnTo>
                  <a:pt x="1030935" y="816353"/>
                </a:lnTo>
                <a:lnTo>
                  <a:pt x="1031888" y="808753"/>
                </a:lnTo>
                <a:lnTo>
                  <a:pt x="1033159" y="801469"/>
                </a:lnTo>
                <a:lnTo>
                  <a:pt x="1033794" y="793868"/>
                </a:lnTo>
                <a:lnTo>
                  <a:pt x="1033794" y="786584"/>
                </a:lnTo>
                <a:lnTo>
                  <a:pt x="1033794" y="778666"/>
                </a:lnTo>
                <a:lnTo>
                  <a:pt x="1033477" y="770749"/>
                </a:lnTo>
                <a:lnTo>
                  <a:pt x="1032841" y="762832"/>
                </a:lnTo>
                <a:lnTo>
                  <a:pt x="1031888" y="755548"/>
                </a:lnTo>
                <a:lnTo>
                  <a:pt x="1029665" y="740980"/>
                </a:lnTo>
                <a:lnTo>
                  <a:pt x="1027441" y="727995"/>
                </a:lnTo>
                <a:lnTo>
                  <a:pt x="1025217" y="718178"/>
                </a:lnTo>
                <a:lnTo>
                  <a:pt x="1022994" y="708994"/>
                </a:lnTo>
                <a:lnTo>
                  <a:pt x="1227572" y="773599"/>
                </a:lnTo>
                <a:lnTo>
                  <a:pt x="1458835" y="607651"/>
                </a:lnTo>
                <a:lnTo>
                  <a:pt x="1462965" y="605118"/>
                </a:lnTo>
                <a:lnTo>
                  <a:pt x="1467095" y="602268"/>
                </a:lnTo>
                <a:lnTo>
                  <a:pt x="1470589" y="600051"/>
                </a:lnTo>
                <a:lnTo>
                  <a:pt x="1474719" y="598467"/>
                </a:lnTo>
                <a:lnTo>
                  <a:pt x="1479166" y="596567"/>
                </a:lnTo>
                <a:lnTo>
                  <a:pt x="1483296" y="594984"/>
                </a:lnTo>
                <a:lnTo>
                  <a:pt x="1491873" y="592767"/>
                </a:lnTo>
                <a:lnTo>
                  <a:pt x="1500768" y="591183"/>
                </a:lnTo>
                <a:lnTo>
                  <a:pt x="1509345" y="590550"/>
                </a:lnTo>
                <a:close/>
                <a:moveTo>
                  <a:pt x="690596" y="539750"/>
                </a:moveTo>
                <a:lnTo>
                  <a:pt x="691548" y="539750"/>
                </a:lnTo>
                <a:lnTo>
                  <a:pt x="693769" y="540067"/>
                </a:lnTo>
                <a:lnTo>
                  <a:pt x="702016" y="540702"/>
                </a:lnTo>
                <a:lnTo>
                  <a:pt x="727394" y="541020"/>
                </a:lnTo>
                <a:lnTo>
                  <a:pt x="757531" y="541655"/>
                </a:lnTo>
                <a:lnTo>
                  <a:pt x="770854" y="541972"/>
                </a:lnTo>
                <a:lnTo>
                  <a:pt x="781640" y="543242"/>
                </a:lnTo>
                <a:lnTo>
                  <a:pt x="781957" y="543242"/>
                </a:lnTo>
                <a:lnTo>
                  <a:pt x="785763" y="546734"/>
                </a:lnTo>
                <a:lnTo>
                  <a:pt x="789887" y="552130"/>
                </a:lnTo>
                <a:lnTo>
                  <a:pt x="794646" y="558479"/>
                </a:lnTo>
                <a:lnTo>
                  <a:pt x="799404" y="566415"/>
                </a:lnTo>
                <a:lnTo>
                  <a:pt x="804797" y="576573"/>
                </a:lnTo>
                <a:lnTo>
                  <a:pt x="809872" y="588001"/>
                </a:lnTo>
                <a:lnTo>
                  <a:pt x="812093" y="594668"/>
                </a:lnTo>
                <a:lnTo>
                  <a:pt x="814631" y="602286"/>
                </a:lnTo>
                <a:lnTo>
                  <a:pt x="817169" y="609905"/>
                </a:lnTo>
                <a:lnTo>
                  <a:pt x="820024" y="618476"/>
                </a:lnTo>
                <a:lnTo>
                  <a:pt x="822244" y="627364"/>
                </a:lnTo>
                <a:lnTo>
                  <a:pt x="824465" y="637205"/>
                </a:lnTo>
                <a:lnTo>
                  <a:pt x="826685" y="647681"/>
                </a:lnTo>
                <a:lnTo>
                  <a:pt x="828906" y="658791"/>
                </a:lnTo>
                <a:lnTo>
                  <a:pt x="830809" y="670537"/>
                </a:lnTo>
                <a:lnTo>
                  <a:pt x="832395" y="683235"/>
                </a:lnTo>
                <a:lnTo>
                  <a:pt x="834299" y="696567"/>
                </a:lnTo>
                <a:lnTo>
                  <a:pt x="835885" y="710535"/>
                </a:lnTo>
                <a:lnTo>
                  <a:pt x="836836" y="725454"/>
                </a:lnTo>
                <a:lnTo>
                  <a:pt x="838105" y="741644"/>
                </a:lnTo>
                <a:lnTo>
                  <a:pt x="839057" y="757834"/>
                </a:lnTo>
                <a:lnTo>
                  <a:pt x="840009" y="775611"/>
                </a:lnTo>
                <a:lnTo>
                  <a:pt x="840326" y="794022"/>
                </a:lnTo>
                <a:lnTo>
                  <a:pt x="840643" y="813069"/>
                </a:lnTo>
                <a:lnTo>
                  <a:pt x="840326" y="833703"/>
                </a:lnTo>
                <a:lnTo>
                  <a:pt x="840326" y="854972"/>
                </a:lnTo>
                <a:lnTo>
                  <a:pt x="844767" y="839735"/>
                </a:lnTo>
                <a:lnTo>
                  <a:pt x="849208" y="824497"/>
                </a:lnTo>
                <a:lnTo>
                  <a:pt x="857456" y="794975"/>
                </a:lnTo>
                <a:lnTo>
                  <a:pt x="864435" y="767992"/>
                </a:lnTo>
                <a:lnTo>
                  <a:pt x="870145" y="742914"/>
                </a:lnTo>
                <a:lnTo>
                  <a:pt x="878710" y="705456"/>
                </a:lnTo>
                <a:lnTo>
                  <a:pt x="881248" y="694028"/>
                </a:lnTo>
                <a:lnTo>
                  <a:pt x="882517" y="688314"/>
                </a:lnTo>
                <a:lnTo>
                  <a:pt x="878076" y="679425"/>
                </a:lnTo>
                <a:lnTo>
                  <a:pt x="874586" y="670854"/>
                </a:lnTo>
                <a:lnTo>
                  <a:pt x="871097" y="663236"/>
                </a:lnTo>
                <a:lnTo>
                  <a:pt x="868559" y="655617"/>
                </a:lnTo>
                <a:lnTo>
                  <a:pt x="864752" y="644506"/>
                </a:lnTo>
                <a:lnTo>
                  <a:pt x="863801" y="640380"/>
                </a:lnTo>
                <a:lnTo>
                  <a:pt x="867290" y="637205"/>
                </a:lnTo>
                <a:lnTo>
                  <a:pt x="876489" y="629269"/>
                </a:lnTo>
                <a:lnTo>
                  <a:pt x="881882" y="624507"/>
                </a:lnTo>
                <a:lnTo>
                  <a:pt x="888227" y="619746"/>
                </a:lnTo>
                <a:lnTo>
                  <a:pt x="894571" y="615619"/>
                </a:lnTo>
                <a:lnTo>
                  <a:pt x="900598" y="611810"/>
                </a:lnTo>
                <a:lnTo>
                  <a:pt x="921535" y="619746"/>
                </a:lnTo>
                <a:lnTo>
                  <a:pt x="939300" y="659426"/>
                </a:lnTo>
                <a:lnTo>
                  <a:pt x="934224" y="671172"/>
                </a:lnTo>
                <a:lnTo>
                  <a:pt x="928514" y="683235"/>
                </a:lnTo>
                <a:lnTo>
                  <a:pt x="922487" y="695932"/>
                </a:lnTo>
                <a:lnTo>
                  <a:pt x="923439" y="707043"/>
                </a:lnTo>
                <a:lnTo>
                  <a:pt x="924073" y="720693"/>
                </a:lnTo>
                <a:lnTo>
                  <a:pt x="924708" y="736248"/>
                </a:lnTo>
                <a:lnTo>
                  <a:pt x="924073" y="753390"/>
                </a:lnTo>
                <a:lnTo>
                  <a:pt x="923439" y="790213"/>
                </a:lnTo>
                <a:lnTo>
                  <a:pt x="921852" y="827354"/>
                </a:lnTo>
                <a:lnTo>
                  <a:pt x="920266" y="862273"/>
                </a:lnTo>
                <a:lnTo>
                  <a:pt x="918680" y="891161"/>
                </a:lnTo>
                <a:lnTo>
                  <a:pt x="916777" y="918461"/>
                </a:lnTo>
                <a:lnTo>
                  <a:pt x="918680" y="913382"/>
                </a:lnTo>
                <a:lnTo>
                  <a:pt x="923756" y="899097"/>
                </a:lnTo>
                <a:lnTo>
                  <a:pt x="927245" y="888621"/>
                </a:lnTo>
                <a:lnTo>
                  <a:pt x="931369" y="876241"/>
                </a:lnTo>
                <a:lnTo>
                  <a:pt x="935493" y="862273"/>
                </a:lnTo>
                <a:lnTo>
                  <a:pt x="939934" y="846401"/>
                </a:lnTo>
                <a:lnTo>
                  <a:pt x="943741" y="828307"/>
                </a:lnTo>
                <a:lnTo>
                  <a:pt x="947865" y="809260"/>
                </a:lnTo>
                <a:lnTo>
                  <a:pt x="951672" y="788626"/>
                </a:lnTo>
                <a:lnTo>
                  <a:pt x="955161" y="766722"/>
                </a:lnTo>
                <a:lnTo>
                  <a:pt x="957699" y="743866"/>
                </a:lnTo>
                <a:lnTo>
                  <a:pt x="958650" y="731486"/>
                </a:lnTo>
                <a:lnTo>
                  <a:pt x="959919" y="719106"/>
                </a:lnTo>
                <a:lnTo>
                  <a:pt x="960554" y="707043"/>
                </a:lnTo>
                <a:lnTo>
                  <a:pt x="960871" y="694345"/>
                </a:lnTo>
                <a:lnTo>
                  <a:pt x="961188" y="681330"/>
                </a:lnTo>
                <a:lnTo>
                  <a:pt x="961188" y="668315"/>
                </a:lnTo>
                <a:lnTo>
                  <a:pt x="969119" y="649268"/>
                </a:lnTo>
                <a:lnTo>
                  <a:pt x="970705" y="651173"/>
                </a:lnTo>
                <a:lnTo>
                  <a:pt x="973877" y="656887"/>
                </a:lnTo>
                <a:lnTo>
                  <a:pt x="976098" y="661331"/>
                </a:lnTo>
                <a:lnTo>
                  <a:pt x="978636" y="666727"/>
                </a:lnTo>
                <a:lnTo>
                  <a:pt x="981808" y="673076"/>
                </a:lnTo>
                <a:lnTo>
                  <a:pt x="984663" y="681012"/>
                </a:lnTo>
                <a:lnTo>
                  <a:pt x="988152" y="690218"/>
                </a:lnTo>
                <a:lnTo>
                  <a:pt x="991007" y="700377"/>
                </a:lnTo>
                <a:lnTo>
                  <a:pt x="993862" y="712122"/>
                </a:lnTo>
                <a:lnTo>
                  <a:pt x="997035" y="724820"/>
                </a:lnTo>
                <a:lnTo>
                  <a:pt x="999572" y="739422"/>
                </a:lnTo>
                <a:lnTo>
                  <a:pt x="1002110" y="754977"/>
                </a:lnTo>
                <a:lnTo>
                  <a:pt x="1004013" y="772436"/>
                </a:lnTo>
                <a:lnTo>
                  <a:pt x="1005600" y="790848"/>
                </a:lnTo>
                <a:lnTo>
                  <a:pt x="1005282" y="796244"/>
                </a:lnTo>
                <a:lnTo>
                  <a:pt x="1004331" y="801958"/>
                </a:lnTo>
                <a:lnTo>
                  <a:pt x="1003062" y="809260"/>
                </a:lnTo>
                <a:lnTo>
                  <a:pt x="1000841" y="817196"/>
                </a:lnTo>
                <a:lnTo>
                  <a:pt x="997669" y="826085"/>
                </a:lnTo>
                <a:lnTo>
                  <a:pt x="994497" y="836243"/>
                </a:lnTo>
                <a:lnTo>
                  <a:pt x="985932" y="858781"/>
                </a:lnTo>
                <a:lnTo>
                  <a:pt x="964043" y="914969"/>
                </a:lnTo>
                <a:lnTo>
                  <a:pt x="951037" y="948301"/>
                </a:lnTo>
                <a:lnTo>
                  <a:pt x="937079" y="985442"/>
                </a:lnTo>
                <a:lnTo>
                  <a:pt x="922804" y="1025757"/>
                </a:lnTo>
                <a:lnTo>
                  <a:pt x="915825" y="1047026"/>
                </a:lnTo>
                <a:lnTo>
                  <a:pt x="908212" y="1068929"/>
                </a:lnTo>
                <a:lnTo>
                  <a:pt x="901233" y="1091785"/>
                </a:lnTo>
                <a:lnTo>
                  <a:pt x="894254" y="1115594"/>
                </a:lnTo>
                <a:lnTo>
                  <a:pt x="886958" y="1139719"/>
                </a:lnTo>
                <a:lnTo>
                  <a:pt x="880296" y="1165115"/>
                </a:lnTo>
                <a:lnTo>
                  <a:pt x="873634" y="1190510"/>
                </a:lnTo>
                <a:lnTo>
                  <a:pt x="867290" y="1217493"/>
                </a:lnTo>
                <a:lnTo>
                  <a:pt x="861580" y="1244476"/>
                </a:lnTo>
                <a:lnTo>
                  <a:pt x="855553" y="1272728"/>
                </a:lnTo>
                <a:lnTo>
                  <a:pt x="850477" y="1301298"/>
                </a:lnTo>
                <a:lnTo>
                  <a:pt x="845402" y="1330821"/>
                </a:lnTo>
                <a:lnTo>
                  <a:pt x="840960" y="1360343"/>
                </a:lnTo>
                <a:lnTo>
                  <a:pt x="836836" y="1391135"/>
                </a:lnTo>
                <a:lnTo>
                  <a:pt x="874586" y="1434307"/>
                </a:lnTo>
                <a:lnTo>
                  <a:pt x="949768" y="1522239"/>
                </a:lnTo>
                <a:lnTo>
                  <a:pt x="990373" y="1569856"/>
                </a:lnTo>
                <a:lnTo>
                  <a:pt x="1026219" y="1613028"/>
                </a:lnTo>
                <a:lnTo>
                  <a:pt x="1041129" y="1631122"/>
                </a:lnTo>
                <a:lnTo>
                  <a:pt x="1053500" y="1646042"/>
                </a:lnTo>
                <a:lnTo>
                  <a:pt x="1062065" y="1657470"/>
                </a:lnTo>
                <a:lnTo>
                  <a:pt x="1066824" y="1664137"/>
                </a:lnTo>
                <a:lnTo>
                  <a:pt x="1071582" y="1671755"/>
                </a:lnTo>
                <a:lnTo>
                  <a:pt x="1077292" y="1680326"/>
                </a:lnTo>
                <a:lnTo>
                  <a:pt x="1080147" y="1685088"/>
                </a:lnTo>
                <a:lnTo>
                  <a:pt x="1083002" y="1689850"/>
                </a:lnTo>
                <a:lnTo>
                  <a:pt x="1085540" y="1695564"/>
                </a:lnTo>
                <a:lnTo>
                  <a:pt x="1088395" y="1701913"/>
                </a:lnTo>
                <a:lnTo>
                  <a:pt x="1090616" y="1708579"/>
                </a:lnTo>
                <a:lnTo>
                  <a:pt x="1091884" y="1715880"/>
                </a:lnTo>
                <a:lnTo>
                  <a:pt x="1093471" y="1724134"/>
                </a:lnTo>
                <a:lnTo>
                  <a:pt x="1093788" y="1733022"/>
                </a:lnTo>
                <a:lnTo>
                  <a:pt x="1093788" y="1742545"/>
                </a:lnTo>
                <a:lnTo>
                  <a:pt x="1092836" y="1753021"/>
                </a:lnTo>
                <a:lnTo>
                  <a:pt x="1090933" y="1765084"/>
                </a:lnTo>
                <a:lnTo>
                  <a:pt x="1087761" y="1777147"/>
                </a:lnTo>
                <a:lnTo>
                  <a:pt x="1086809" y="1785083"/>
                </a:lnTo>
                <a:lnTo>
                  <a:pt x="1084271" y="1801272"/>
                </a:lnTo>
                <a:lnTo>
                  <a:pt x="1076340" y="1854920"/>
                </a:lnTo>
                <a:lnTo>
                  <a:pt x="1054452" y="2009516"/>
                </a:lnTo>
                <a:lnTo>
                  <a:pt x="1023681" y="2230139"/>
                </a:lnTo>
                <a:lnTo>
                  <a:pt x="1022730" y="2236488"/>
                </a:lnTo>
                <a:lnTo>
                  <a:pt x="1021461" y="2242520"/>
                </a:lnTo>
                <a:lnTo>
                  <a:pt x="1019875" y="2248551"/>
                </a:lnTo>
                <a:lnTo>
                  <a:pt x="1018289" y="2254582"/>
                </a:lnTo>
                <a:lnTo>
                  <a:pt x="1015751" y="2259979"/>
                </a:lnTo>
                <a:lnTo>
                  <a:pt x="1013530" y="2265693"/>
                </a:lnTo>
                <a:lnTo>
                  <a:pt x="1011310" y="2271407"/>
                </a:lnTo>
                <a:lnTo>
                  <a:pt x="1008455" y="2276486"/>
                </a:lnTo>
                <a:lnTo>
                  <a:pt x="1005917" y="2281248"/>
                </a:lnTo>
                <a:lnTo>
                  <a:pt x="1002427" y="2286009"/>
                </a:lnTo>
                <a:lnTo>
                  <a:pt x="999255" y="2291088"/>
                </a:lnTo>
                <a:lnTo>
                  <a:pt x="995766" y="2295533"/>
                </a:lnTo>
                <a:lnTo>
                  <a:pt x="992276" y="2299659"/>
                </a:lnTo>
                <a:lnTo>
                  <a:pt x="988470" y="2303469"/>
                </a:lnTo>
                <a:lnTo>
                  <a:pt x="984346" y="2307278"/>
                </a:lnTo>
                <a:lnTo>
                  <a:pt x="980222" y="2311087"/>
                </a:lnTo>
                <a:lnTo>
                  <a:pt x="975781" y="2314262"/>
                </a:lnTo>
                <a:lnTo>
                  <a:pt x="971339" y="2317436"/>
                </a:lnTo>
                <a:lnTo>
                  <a:pt x="966581" y="2320293"/>
                </a:lnTo>
                <a:lnTo>
                  <a:pt x="961823" y="2322833"/>
                </a:lnTo>
                <a:lnTo>
                  <a:pt x="956747" y="2325372"/>
                </a:lnTo>
                <a:lnTo>
                  <a:pt x="951989" y="2327277"/>
                </a:lnTo>
                <a:lnTo>
                  <a:pt x="946913" y="2329182"/>
                </a:lnTo>
                <a:lnTo>
                  <a:pt x="941203" y="2331086"/>
                </a:lnTo>
                <a:lnTo>
                  <a:pt x="936128" y="2332674"/>
                </a:lnTo>
                <a:lnTo>
                  <a:pt x="930418" y="2333309"/>
                </a:lnTo>
                <a:lnTo>
                  <a:pt x="925025" y="2334578"/>
                </a:lnTo>
                <a:lnTo>
                  <a:pt x="919315" y="2334896"/>
                </a:lnTo>
                <a:lnTo>
                  <a:pt x="913605" y="2335213"/>
                </a:lnTo>
                <a:lnTo>
                  <a:pt x="907577" y="2335213"/>
                </a:lnTo>
                <a:lnTo>
                  <a:pt x="901550" y="2334896"/>
                </a:lnTo>
                <a:lnTo>
                  <a:pt x="895523" y="2333943"/>
                </a:lnTo>
                <a:lnTo>
                  <a:pt x="889813" y="2333309"/>
                </a:lnTo>
                <a:lnTo>
                  <a:pt x="883786" y="2332356"/>
                </a:lnTo>
                <a:lnTo>
                  <a:pt x="878076" y="2330769"/>
                </a:lnTo>
                <a:lnTo>
                  <a:pt x="872683" y="2328864"/>
                </a:lnTo>
                <a:lnTo>
                  <a:pt x="867290" y="2326642"/>
                </a:lnTo>
                <a:lnTo>
                  <a:pt x="862214" y="2324420"/>
                </a:lnTo>
                <a:lnTo>
                  <a:pt x="857456" y="2321881"/>
                </a:lnTo>
                <a:lnTo>
                  <a:pt x="852698" y="2319341"/>
                </a:lnTo>
                <a:lnTo>
                  <a:pt x="848257" y="2316167"/>
                </a:lnTo>
                <a:lnTo>
                  <a:pt x="843815" y="2312992"/>
                </a:lnTo>
                <a:lnTo>
                  <a:pt x="839692" y="2309183"/>
                </a:lnTo>
                <a:lnTo>
                  <a:pt x="835568" y="2305373"/>
                </a:lnTo>
                <a:lnTo>
                  <a:pt x="831761" y="2301882"/>
                </a:lnTo>
                <a:lnTo>
                  <a:pt x="827954" y="2297755"/>
                </a:lnTo>
                <a:lnTo>
                  <a:pt x="824782" y="2293311"/>
                </a:lnTo>
                <a:lnTo>
                  <a:pt x="821293" y="2288866"/>
                </a:lnTo>
                <a:lnTo>
                  <a:pt x="818755" y="2283787"/>
                </a:lnTo>
                <a:lnTo>
                  <a:pt x="815900" y="2279026"/>
                </a:lnTo>
                <a:lnTo>
                  <a:pt x="813362" y="2274264"/>
                </a:lnTo>
                <a:lnTo>
                  <a:pt x="811141" y="2269185"/>
                </a:lnTo>
                <a:lnTo>
                  <a:pt x="809238" y="2263471"/>
                </a:lnTo>
                <a:lnTo>
                  <a:pt x="807335" y="2258392"/>
                </a:lnTo>
                <a:lnTo>
                  <a:pt x="805749" y="2252678"/>
                </a:lnTo>
                <a:lnTo>
                  <a:pt x="804162" y="2246646"/>
                </a:lnTo>
                <a:lnTo>
                  <a:pt x="803211" y="2241250"/>
                </a:lnTo>
                <a:lnTo>
                  <a:pt x="802576" y="2234901"/>
                </a:lnTo>
                <a:lnTo>
                  <a:pt x="801942" y="2228869"/>
                </a:lnTo>
                <a:lnTo>
                  <a:pt x="801625" y="2222838"/>
                </a:lnTo>
                <a:lnTo>
                  <a:pt x="801625" y="2216807"/>
                </a:lnTo>
                <a:lnTo>
                  <a:pt x="801942" y="2210458"/>
                </a:lnTo>
                <a:lnTo>
                  <a:pt x="802576" y="2204109"/>
                </a:lnTo>
                <a:lnTo>
                  <a:pt x="803211" y="2197443"/>
                </a:lnTo>
                <a:lnTo>
                  <a:pt x="833981" y="1990152"/>
                </a:lnTo>
                <a:lnTo>
                  <a:pt x="855235" y="1846032"/>
                </a:lnTo>
                <a:lnTo>
                  <a:pt x="861897" y="1797146"/>
                </a:lnTo>
                <a:lnTo>
                  <a:pt x="863801" y="1783178"/>
                </a:lnTo>
                <a:lnTo>
                  <a:pt x="864435" y="1777147"/>
                </a:lnTo>
                <a:lnTo>
                  <a:pt x="861897" y="1774290"/>
                </a:lnTo>
                <a:lnTo>
                  <a:pt x="855553" y="1767623"/>
                </a:lnTo>
                <a:lnTo>
                  <a:pt x="833030" y="1744133"/>
                </a:lnTo>
                <a:lnTo>
                  <a:pt x="763558" y="1673343"/>
                </a:lnTo>
                <a:lnTo>
                  <a:pt x="687424" y="1595886"/>
                </a:lnTo>
                <a:lnTo>
                  <a:pt x="657288" y="1564777"/>
                </a:lnTo>
                <a:lnTo>
                  <a:pt x="637620" y="1543825"/>
                </a:lnTo>
                <a:lnTo>
                  <a:pt x="624931" y="1537159"/>
                </a:lnTo>
                <a:lnTo>
                  <a:pt x="612876" y="1530175"/>
                </a:lnTo>
                <a:lnTo>
                  <a:pt x="600822" y="1523192"/>
                </a:lnTo>
                <a:lnTo>
                  <a:pt x="589719" y="1516208"/>
                </a:lnTo>
                <a:lnTo>
                  <a:pt x="578933" y="1508907"/>
                </a:lnTo>
                <a:lnTo>
                  <a:pt x="569100" y="1501605"/>
                </a:lnTo>
                <a:lnTo>
                  <a:pt x="559266" y="1494622"/>
                </a:lnTo>
                <a:lnTo>
                  <a:pt x="550383" y="1487003"/>
                </a:lnTo>
                <a:lnTo>
                  <a:pt x="541818" y="1480019"/>
                </a:lnTo>
                <a:lnTo>
                  <a:pt x="533570" y="1472718"/>
                </a:lnTo>
                <a:lnTo>
                  <a:pt x="525957" y="1465099"/>
                </a:lnTo>
                <a:lnTo>
                  <a:pt x="518978" y="1458116"/>
                </a:lnTo>
                <a:lnTo>
                  <a:pt x="511682" y="1451132"/>
                </a:lnTo>
                <a:lnTo>
                  <a:pt x="505655" y="1444148"/>
                </a:lnTo>
                <a:lnTo>
                  <a:pt x="499945" y="1436847"/>
                </a:lnTo>
                <a:lnTo>
                  <a:pt x="494235" y="1430181"/>
                </a:lnTo>
                <a:lnTo>
                  <a:pt x="489159" y="1423514"/>
                </a:lnTo>
                <a:lnTo>
                  <a:pt x="484718" y="1416848"/>
                </a:lnTo>
                <a:lnTo>
                  <a:pt x="480277" y="1410499"/>
                </a:lnTo>
                <a:lnTo>
                  <a:pt x="476470" y="1404150"/>
                </a:lnTo>
                <a:lnTo>
                  <a:pt x="473298" y="1397801"/>
                </a:lnTo>
                <a:lnTo>
                  <a:pt x="469808" y="1392405"/>
                </a:lnTo>
                <a:lnTo>
                  <a:pt x="464733" y="1381294"/>
                </a:lnTo>
                <a:lnTo>
                  <a:pt x="460926" y="1371453"/>
                </a:lnTo>
                <a:lnTo>
                  <a:pt x="458706" y="1362565"/>
                </a:lnTo>
                <a:lnTo>
                  <a:pt x="457754" y="1359073"/>
                </a:lnTo>
                <a:lnTo>
                  <a:pt x="457119" y="1355264"/>
                </a:lnTo>
                <a:lnTo>
                  <a:pt x="457119" y="1352089"/>
                </a:lnTo>
                <a:lnTo>
                  <a:pt x="457119" y="1349550"/>
                </a:lnTo>
                <a:lnTo>
                  <a:pt x="456802" y="1347010"/>
                </a:lnTo>
                <a:lnTo>
                  <a:pt x="456168" y="1344788"/>
                </a:lnTo>
                <a:lnTo>
                  <a:pt x="454264" y="1342566"/>
                </a:lnTo>
                <a:lnTo>
                  <a:pt x="452361" y="1340344"/>
                </a:lnTo>
                <a:lnTo>
                  <a:pt x="449823" y="1338439"/>
                </a:lnTo>
                <a:lnTo>
                  <a:pt x="446968" y="1336217"/>
                </a:lnTo>
                <a:lnTo>
                  <a:pt x="440624" y="1332408"/>
                </a:lnTo>
                <a:lnTo>
                  <a:pt x="434279" y="1328598"/>
                </a:lnTo>
                <a:lnTo>
                  <a:pt x="431107" y="1326376"/>
                </a:lnTo>
                <a:lnTo>
                  <a:pt x="428887" y="1324472"/>
                </a:lnTo>
                <a:lnTo>
                  <a:pt x="426666" y="1322250"/>
                </a:lnTo>
                <a:lnTo>
                  <a:pt x="425397" y="1319393"/>
                </a:lnTo>
                <a:lnTo>
                  <a:pt x="424128" y="1317170"/>
                </a:lnTo>
                <a:lnTo>
                  <a:pt x="424128" y="1314631"/>
                </a:lnTo>
                <a:lnTo>
                  <a:pt x="425714" y="1302568"/>
                </a:lnTo>
                <a:lnTo>
                  <a:pt x="427618" y="1289553"/>
                </a:lnTo>
                <a:lnTo>
                  <a:pt x="429521" y="1275268"/>
                </a:lnTo>
                <a:lnTo>
                  <a:pt x="432059" y="1260983"/>
                </a:lnTo>
                <a:lnTo>
                  <a:pt x="438086" y="1229873"/>
                </a:lnTo>
                <a:lnTo>
                  <a:pt x="445382" y="1196542"/>
                </a:lnTo>
                <a:lnTo>
                  <a:pt x="453313" y="1161623"/>
                </a:lnTo>
                <a:lnTo>
                  <a:pt x="462195" y="1125117"/>
                </a:lnTo>
                <a:lnTo>
                  <a:pt x="471712" y="1087658"/>
                </a:lnTo>
                <a:lnTo>
                  <a:pt x="481229" y="1049883"/>
                </a:lnTo>
                <a:lnTo>
                  <a:pt x="501531" y="974014"/>
                </a:lnTo>
                <a:lnTo>
                  <a:pt x="521199" y="901001"/>
                </a:lnTo>
                <a:lnTo>
                  <a:pt x="538963" y="833386"/>
                </a:lnTo>
                <a:lnTo>
                  <a:pt x="546577" y="803228"/>
                </a:lnTo>
                <a:lnTo>
                  <a:pt x="553238" y="775293"/>
                </a:lnTo>
                <a:lnTo>
                  <a:pt x="622710" y="754659"/>
                </a:lnTo>
                <a:lnTo>
                  <a:pt x="591305" y="753072"/>
                </a:lnTo>
                <a:lnTo>
                  <a:pt x="520881" y="750215"/>
                </a:lnTo>
                <a:lnTo>
                  <a:pt x="482497" y="748628"/>
                </a:lnTo>
                <a:lnTo>
                  <a:pt x="448554" y="747358"/>
                </a:lnTo>
                <a:lnTo>
                  <a:pt x="423494" y="747041"/>
                </a:lnTo>
                <a:lnTo>
                  <a:pt x="415563" y="747358"/>
                </a:lnTo>
                <a:lnTo>
                  <a:pt x="411439" y="747993"/>
                </a:lnTo>
                <a:lnTo>
                  <a:pt x="409853" y="748628"/>
                </a:lnTo>
                <a:lnTo>
                  <a:pt x="406364" y="750850"/>
                </a:lnTo>
                <a:lnTo>
                  <a:pt x="396847" y="757516"/>
                </a:lnTo>
                <a:lnTo>
                  <a:pt x="382889" y="767992"/>
                </a:lnTo>
                <a:lnTo>
                  <a:pt x="366393" y="781007"/>
                </a:lnTo>
                <a:lnTo>
                  <a:pt x="325472" y="812752"/>
                </a:lnTo>
                <a:lnTo>
                  <a:pt x="279791" y="849258"/>
                </a:lnTo>
                <a:lnTo>
                  <a:pt x="195093" y="917826"/>
                </a:lnTo>
                <a:lnTo>
                  <a:pt x="154805" y="951158"/>
                </a:lnTo>
                <a:lnTo>
                  <a:pt x="154488" y="951475"/>
                </a:lnTo>
                <a:lnTo>
                  <a:pt x="150681" y="954332"/>
                </a:lnTo>
                <a:lnTo>
                  <a:pt x="146875" y="957506"/>
                </a:lnTo>
                <a:lnTo>
                  <a:pt x="143068" y="960046"/>
                </a:lnTo>
                <a:lnTo>
                  <a:pt x="139261" y="962586"/>
                </a:lnTo>
                <a:lnTo>
                  <a:pt x="135454" y="964808"/>
                </a:lnTo>
                <a:lnTo>
                  <a:pt x="131013" y="966712"/>
                </a:lnTo>
                <a:lnTo>
                  <a:pt x="126889" y="968617"/>
                </a:lnTo>
                <a:lnTo>
                  <a:pt x="122766" y="969887"/>
                </a:lnTo>
                <a:lnTo>
                  <a:pt x="113883" y="972426"/>
                </a:lnTo>
                <a:lnTo>
                  <a:pt x="105318" y="974014"/>
                </a:lnTo>
                <a:lnTo>
                  <a:pt x="96436" y="975283"/>
                </a:lnTo>
                <a:lnTo>
                  <a:pt x="87554" y="974966"/>
                </a:lnTo>
                <a:lnTo>
                  <a:pt x="78671" y="974014"/>
                </a:lnTo>
                <a:lnTo>
                  <a:pt x="70106" y="972109"/>
                </a:lnTo>
                <a:lnTo>
                  <a:pt x="61541" y="969569"/>
                </a:lnTo>
                <a:lnTo>
                  <a:pt x="52976" y="966395"/>
                </a:lnTo>
                <a:lnTo>
                  <a:pt x="48852" y="964490"/>
                </a:lnTo>
                <a:lnTo>
                  <a:pt x="45363" y="962268"/>
                </a:lnTo>
                <a:lnTo>
                  <a:pt x="41239" y="959729"/>
                </a:lnTo>
                <a:lnTo>
                  <a:pt x="37432" y="956872"/>
                </a:lnTo>
                <a:lnTo>
                  <a:pt x="33626" y="954015"/>
                </a:lnTo>
                <a:lnTo>
                  <a:pt x="30453" y="951158"/>
                </a:lnTo>
                <a:lnTo>
                  <a:pt x="26647" y="947666"/>
                </a:lnTo>
                <a:lnTo>
                  <a:pt x="23792" y="944491"/>
                </a:lnTo>
                <a:lnTo>
                  <a:pt x="20302" y="940682"/>
                </a:lnTo>
                <a:lnTo>
                  <a:pt x="17764" y="936873"/>
                </a:lnTo>
                <a:lnTo>
                  <a:pt x="14909" y="933063"/>
                </a:lnTo>
                <a:lnTo>
                  <a:pt x="12689" y="929254"/>
                </a:lnTo>
                <a:lnTo>
                  <a:pt x="10468" y="925127"/>
                </a:lnTo>
                <a:lnTo>
                  <a:pt x="8248" y="921000"/>
                </a:lnTo>
                <a:lnTo>
                  <a:pt x="6662" y="916874"/>
                </a:lnTo>
                <a:lnTo>
                  <a:pt x="4758" y="912429"/>
                </a:lnTo>
                <a:lnTo>
                  <a:pt x="2538" y="903858"/>
                </a:lnTo>
                <a:lnTo>
                  <a:pt x="634" y="894970"/>
                </a:lnTo>
                <a:lnTo>
                  <a:pt x="0" y="886399"/>
                </a:lnTo>
                <a:lnTo>
                  <a:pt x="0" y="877511"/>
                </a:lnTo>
                <a:lnTo>
                  <a:pt x="952" y="868622"/>
                </a:lnTo>
                <a:lnTo>
                  <a:pt x="2538" y="859734"/>
                </a:lnTo>
                <a:lnTo>
                  <a:pt x="5075" y="851163"/>
                </a:lnTo>
                <a:lnTo>
                  <a:pt x="8882" y="842909"/>
                </a:lnTo>
                <a:lnTo>
                  <a:pt x="10785" y="838782"/>
                </a:lnTo>
                <a:lnTo>
                  <a:pt x="13006" y="834656"/>
                </a:lnTo>
                <a:lnTo>
                  <a:pt x="15544" y="831164"/>
                </a:lnTo>
                <a:lnTo>
                  <a:pt x="18082" y="827354"/>
                </a:lnTo>
                <a:lnTo>
                  <a:pt x="20937" y="823545"/>
                </a:lnTo>
                <a:lnTo>
                  <a:pt x="24109" y="820053"/>
                </a:lnTo>
                <a:lnTo>
                  <a:pt x="27281" y="816561"/>
                </a:lnTo>
                <a:lnTo>
                  <a:pt x="30771" y="813069"/>
                </a:lnTo>
                <a:lnTo>
                  <a:pt x="80575" y="775611"/>
                </a:lnTo>
                <a:lnTo>
                  <a:pt x="189700" y="694028"/>
                </a:lnTo>
                <a:lnTo>
                  <a:pt x="248386" y="650220"/>
                </a:lnTo>
                <a:lnTo>
                  <a:pt x="300094" y="612127"/>
                </a:lnTo>
                <a:lnTo>
                  <a:pt x="321348" y="596572"/>
                </a:lnTo>
                <a:lnTo>
                  <a:pt x="337843" y="585144"/>
                </a:lnTo>
                <a:lnTo>
                  <a:pt x="349263" y="577208"/>
                </a:lnTo>
                <a:lnTo>
                  <a:pt x="352436" y="574986"/>
                </a:lnTo>
                <a:lnTo>
                  <a:pt x="354022" y="574351"/>
                </a:lnTo>
                <a:lnTo>
                  <a:pt x="460926" y="562606"/>
                </a:lnTo>
                <a:lnTo>
                  <a:pt x="554190" y="552448"/>
                </a:lnTo>
                <a:lnTo>
                  <a:pt x="595112" y="548003"/>
                </a:lnTo>
                <a:lnTo>
                  <a:pt x="631275" y="544512"/>
                </a:lnTo>
                <a:lnTo>
                  <a:pt x="663315" y="541655"/>
                </a:lnTo>
                <a:lnTo>
                  <a:pt x="690596" y="539750"/>
                </a:lnTo>
                <a:close/>
                <a:moveTo>
                  <a:pt x="912333" y="0"/>
                </a:moveTo>
                <a:lnTo>
                  <a:pt x="923772" y="0"/>
                </a:lnTo>
                <a:lnTo>
                  <a:pt x="935529" y="0"/>
                </a:lnTo>
                <a:lnTo>
                  <a:pt x="943791" y="636"/>
                </a:lnTo>
                <a:lnTo>
                  <a:pt x="952052" y="1908"/>
                </a:lnTo>
                <a:lnTo>
                  <a:pt x="960632" y="3817"/>
                </a:lnTo>
                <a:lnTo>
                  <a:pt x="969211" y="5407"/>
                </a:lnTo>
                <a:lnTo>
                  <a:pt x="977473" y="8270"/>
                </a:lnTo>
                <a:lnTo>
                  <a:pt x="986052" y="11451"/>
                </a:lnTo>
                <a:lnTo>
                  <a:pt x="993996" y="14949"/>
                </a:lnTo>
                <a:lnTo>
                  <a:pt x="1001940" y="19084"/>
                </a:lnTo>
                <a:lnTo>
                  <a:pt x="1010202" y="22901"/>
                </a:lnTo>
                <a:lnTo>
                  <a:pt x="1017828" y="27990"/>
                </a:lnTo>
                <a:lnTo>
                  <a:pt x="1025454" y="33080"/>
                </a:lnTo>
                <a:lnTo>
                  <a:pt x="1032762" y="39123"/>
                </a:lnTo>
                <a:lnTo>
                  <a:pt x="1039753" y="44848"/>
                </a:lnTo>
                <a:lnTo>
                  <a:pt x="1047061" y="51210"/>
                </a:lnTo>
                <a:lnTo>
                  <a:pt x="1053734" y="57889"/>
                </a:lnTo>
                <a:lnTo>
                  <a:pt x="1060407" y="65523"/>
                </a:lnTo>
                <a:lnTo>
                  <a:pt x="1066127" y="72839"/>
                </a:lnTo>
                <a:lnTo>
                  <a:pt x="1072164" y="80791"/>
                </a:lnTo>
                <a:lnTo>
                  <a:pt x="1077884" y="89061"/>
                </a:lnTo>
                <a:lnTo>
                  <a:pt x="1082968" y="97331"/>
                </a:lnTo>
                <a:lnTo>
                  <a:pt x="1087734" y="106555"/>
                </a:lnTo>
                <a:lnTo>
                  <a:pt x="1092183" y="115779"/>
                </a:lnTo>
                <a:lnTo>
                  <a:pt x="1096313" y="125003"/>
                </a:lnTo>
                <a:lnTo>
                  <a:pt x="1100127" y="134546"/>
                </a:lnTo>
                <a:lnTo>
                  <a:pt x="1103304" y="145042"/>
                </a:lnTo>
                <a:lnTo>
                  <a:pt x="1106164" y="155220"/>
                </a:lnTo>
                <a:lnTo>
                  <a:pt x="1108706" y="166035"/>
                </a:lnTo>
                <a:lnTo>
                  <a:pt x="1110612" y="176849"/>
                </a:lnTo>
                <a:lnTo>
                  <a:pt x="1111566" y="187982"/>
                </a:lnTo>
                <a:lnTo>
                  <a:pt x="1112519" y="199433"/>
                </a:lnTo>
                <a:lnTo>
                  <a:pt x="1112837" y="210883"/>
                </a:lnTo>
                <a:lnTo>
                  <a:pt x="1112519" y="222970"/>
                </a:lnTo>
                <a:lnTo>
                  <a:pt x="1110930" y="247144"/>
                </a:lnTo>
                <a:lnTo>
                  <a:pt x="1109024" y="271636"/>
                </a:lnTo>
                <a:lnTo>
                  <a:pt x="1106164" y="296764"/>
                </a:lnTo>
                <a:lnTo>
                  <a:pt x="1104575" y="308851"/>
                </a:lnTo>
                <a:lnTo>
                  <a:pt x="1102351" y="321574"/>
                </a:lnTo>
                <a:lnTo>
                  <a:pt x="1100444" y="333978"/>
                </a:lnTo>
                <a:lnTo>
                  <a:pt x="1097902" y="345747"/>
                </a:lnTo>
                <a:lnTo>
                  <a:pt x="1095360" y="358152"/>
                </a:lnTo>
                <a:lnTo>
                  <a:pt x="1092183" y="369921"/>
                </a:lnTo>
                <a:lnTo>
                  <a:pt x="1089323" y="381372"/>
                </a:lnTo>
                <a:lnTo>
                  <a:pt x="1085510" y="393140"/>
                </a:lnTo>
                <a:lnTo>
                  <a:pt x="1082014" y="404273"/>
                </a:lnTo>
                <a:lnTo>
                  <a:pt x="1077884" y="415406"/>
                </a:lnTo>
                <a:lnTo>
                  <a:pt x="1073753" y="425902"/>
                </a:lnTo>
                <a:lnTo>
                  <a:pt x="1068986" y="436080"/>
                </a:lnTo>
                <a:lnTo>
                  <a:pt x="1063585" y="445941"/>
                </a:lnTo>
                <a:lnTo>
                  <a:pt x="1058501" y="455483"/>
                </a:lnTo>
                <a:lnTo>
                  <a:pt x="1052463" y="464389"/>
                </a:lnTo>
                <a:lnTo>
                  <a:pt x="1046108" y="472977"/>
                </a:lnTo>
                <a:lnTo>
                  <a:pt x="1039753" y="481247"/>
                </a:lnTo>
                <a:lnTo>
                  <a:pt x="1032762" y="488563"/>
                </a:lnTo>
                <a:lnTo>
                  <a:pt x="1025454" y="495242"/>
                </a:lnTo>
                <a:lnTo>
                  <a:pt x="1017510" y="501922"/>
                </a:lnTo>
                <a:lnTo>
                  <a:pt x="1009248" y="507647"/>
                </a:lnTo>
                <a:lnTo>
                  <a:pt x="1000351" y="512736"/>
                </a:lnTo>
                <a:lnTo>
                  <a:pt x="991454" y="516871"/>
                </a:lnTo>
                <a:lnTo>
                  <a:pt x="981921" y="520688"/>
                </a:lnTo>
                <a:lnTo>
                  <a:pt x="971435" y="523551"/>
                </a:lnTo>
                <a:lnTo>
                  <a:pt x="960949" y="525778"/>
                </a:lnTo>
                <a:lnTo>
                  <a:pt x="953005" y="526732"/>
                </a:lnTo>
                <a:lnTo>
                  <a:pt x="944426" y="527050"/>
                </a:lnTo>
                <a:lnTo>
                  <a:pt x="935847" y="526414"/>
                </a:lnTo>
                <a:lnTo>
                  <a:pt x="926314" y="525141"/>
                </a:lnTo>
                <a:lnTo>
                  <a:pt x="917099" y="523233"/>
                </a:lnTo>
                <a:lnTo>
                  <a:pt x="907884" y="520688"/>
                </a:lnTo>
                <a:lnTo>
                  <a:pt x="898669" y="517190"/>
                </a:lnTo>
                <a:lnTo>
                  <a:pt x="888819" y="513373"/>
                </a:lnTo>
                <a:lnTo>
                  <a:pt x="879286" y="508283"/>
                </a:lnTo>
                <a:lnTo>
                  <a:pt x="869118" y="503194"/>
                </a:lnTo>
                <a:lnTo>
                  <a:pt x="859585" y="496833"/>
                </a:lnTo>
                <a:lnTo>
                  <a:pt x="849735" y="490153"/>
                </a:lnTo>
                <a:lnTo>
                  <a:pt x="840202" y="482837"/>
                </a:lnTo>
                <a:lnTo>
                  <a:pt x="830987" y="474886"/>
                </a:lnTo>
                <a:lnTo>
                  <a:pt x="821454" y="465979"/>
                </a:lnTo>
                <a:lnTo>
                  <a:pt x="812239" y="456755"/>
                </a:lnTo>
                <a:lnTo>
                  <a:pt x="803342" y="446577"/>
                </a:lnTo>
                <a:lnTo>
                  <a:pt x="794445" y="435762"/>
                </a:lnTo>
                <a:lnTo>
                  <a:pt x="786183" y="424630"/>
                </a:lnTo>
                <a:lnTo>
                  <a:pt x="778240" y="412225"/>
                </a:lnTo>
                <a:lnTo>
                  <a:pt x="770296" y="400138"/>
                </a:lnTo>
                <a:lnTo>
                  <a:pt x="762987" y="386779"/>
                </a:lnTo>
                <a:lnTo>
                  <a:pt x="756314" y="372784"/>
                </a:lnTo>
                <a:lnTo>
                  <a:pt x="749324" y="358470"/>
                </a:lnTo>
                <a:lnTo>
                  <a:pt x="743604" y="343203"/>
                </a:lnTo>
                <a:lnTo>
                  <a:pt x="738202" y="327617"/>
                </a:lnTo>
                <a:lnTo>
                  <a:pt x="733436" y="311077"/>
                </a:lnTo>
                <a:lnTo>
                  <a:pt x="728987" y="294219"/>
                </a:lnTo>
                <a:lnTo>
                  <a:pt x="725810" y="276725"/>
                </a:lnTo>
                <a:lnTo>
                  <a:pt x="722632" y="258595"/>
                </a:lnTo>
                <a:lnTo>
                  <a:pt x="720408" y="240146"/>
                </a:lnTo>
                <a:lnTo>
                  <a:pt x="719137" y="221062"/>
                </a:lnTo>
                <a:lnTo>
                  <a:pt x="719772" y="209293"/>
                </a:lnTo>
                <a:lnTo>
                  <a:pt x="721361" y="197206"/>
                </a:lnTo>
                <a:lnTo>
                  <a:pt x="722632" y="185756"/>
                </a:lnTo>
                <a:lnTo>
                  <a:pt x="724856" y="174623"/>
                </a:lnTo>
                <a:lnTo>
                  <a:pt x="727399" y="163490"/>
                </a:lnTo>
                <a:lnTo>
                  <a:pt x="730576" y="152676"/>
                </a:lnTo>
                <a:lnTo>
                  <a:pt x="734389" y="142179"/>
                </a:lnTo>
                <a:lnTo>
                  <a:pt x="737884" y="131683"/>
                </a:lnTo>
                <a:lnTo>
                  <a:pt x="742333" y="121823"/>
                </a:lnTo>
                <a:lnTo>
                  <a:pt x="746782" y="111962"/>
                </a:lnTo>
                <a:lnTo>
                  <a:pt x="752184" y="102420"/>
                </a:lnTo>
                <a:lnTo>
                  <a:pt x="757268" y="93514"/>
                </a:lnTo>
                <a:lnTo>
                  <a:pt x="763305" y="84290"/>
                </a:lnTo>
                <a:lnTo>
                  <a:pt x="769660" y="76338"/>
                </a:lnTo>
                <a:lnTo>
                  <a:pt x="776015" y="68068"/>
                </a:lnTo>
                <a:lnTo>
                  <a:pt x="783006" y="60116"/>
                </a:lnTo>
                <a:lnTo>
                  <a:pt x="790314" y="53118"/>
                </a:lnTo>
                <a:lnTo>
                  <a:pt x="797940" y="46121"/>
                </a:lnTo>
                <a:lnTo>
                  <a:pt x="805567" y="39759"/>
                </a:lnTo>
                <a:lnTo>
                  <a:pt x="813828" y="33398"/>
                </a:lnTo>
                <a:lnTo>
                  <a:pt x="822725" y="27990"/>
                </a:lnTo>
                <a:lnTo>
                  <a:pt x="831305" y="22901"/>
                </a:lnTo>
                <a:lnTo>
                  <a:pt x="840520" y="18130"/>
                </a:lnTo>
                <a:lnTo>
                  <a:pt x="849735" y="13995"/>
                </a:lnTo>
                <a:lnTo>
                  <a:pt x="859903" y="10496"/>
                </a:lnTo>
                <a:lnTo>
                  <a:pt x="870071" y="7316"/>
                </a:lnTo>
                <a:lnTo>
                  <a:pt x="879922" y="4771"/>
                </a:lnTo>
                <a:lnTo>
                  <a:pt x="890725" y="2544"/>
                </a:lnTo>
                <a:lnTo>
                  <a:pt x="901529" y="954"/>
                </a:lnTo>
                <a:lnTo>
                  <a:pt x="91233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KSO_Shape"/>
          <p:cNvSpPr>
            <a:spLocks/>
          </p:cNvSpPr>
          <p:nvPr/>
        </p:nvSpPr>
        <p:spPr bwMode="auto">
          <a:xfrm>
            <a:off x="355599" y="4279891"/>
            <a:ext cx="393643" cy="390363"/>
          </a:xfrm>
          <a:custGeom>
            <a:avLst/>
            <a:gdLst>
              <a:gd name="T0" fmla="*/ 1420802 w 2262188"/>
              <a:gd name="T1" fmla="*/ 2155372 h 2241550"/>
              <a:gd name="T2" fmla="*/ 0 w 2262188"/>
              <a:gd name="T3" fmla="*/ 1901959 h 2241550"/>
              <a:gd name="T4" fmla="*/ 966787 w 2262188"/>
              <a:gd name="T5" fmla="*/ 2002745 h 2241550"/>
              <a:gd name="T6" fmla="*/ 463550 w 2262188"/>
              <a:gd name="T7" fmla="*/ 1799189 h 2241550"/>
              <a:gd name="T8" fmla="*/ 1920875 w 2262188"/>
              <a:gd name="T9" fmla="*/ 1721932 h 2241550"/>
              <a:gd name="T10" fmla="*/ 1920875 w 2262188"/>
              <a:gd name="T11" fmla="*/ 1643063 h 2241550"/>
              <a:gd name="T12" fmla="*/ 1920875 w 2262188"/>
              <a:gd name="T13" fmla="*/ 1520825 h 2241550"/>
              <a:gd name="T14" fmla="*/ 1437365 w 2262188"/>
              <a:gd name="T15" fmla="*/ 1781511 h 2241550"/>
              <a:gd name="T16" fmla="*/ 0 w 2262188"/>
              <a:gd name="T17" fmla="*/ 1470217 h 2241550"/>
              <a:gd name="T18" fmla="*/ 1304860 w 2262188"/>
              <a:gd name="T19" fmla="*/ 1658938 h 2241550"/>
              <a:gd name="T20" fmla="*/ 1333924 w 2262188"/>
              <a:gd name="T21" fmla="*/ 1648052 h 2241550"/>
              <a:gd name="T22" fmla="*/ 1395684 w 2262188"/>
              <a:gd name="T23" fmla="*/ 1641022 h 2241550"/>
              <a:gd name="T24" fmla="*/ 1448362 w 2262188"/>
              <a:gd name="T25" fmla="*/ 1646011 h 2241550"/>
              <a:gd name="T26" fmla="*/ 1677920 w 2262188"/>
              <a:gd name="T27" fmla="*/ 1506991 h 2241550"/>
              <a:gd name="T28" fmla="*/ 1657031 w 2262188"/>
              <a:gd name="T29" fmla="*/ 1492023 h 2241550"/>
              <a:gd name="T30" fmla="*/ 1654306 w 2262188"/>
              <a:gd name="T31" fmla="*/ 1479097 h 2241550"/>
              <a:gd name="T32" fmla="*/ 1663843 w 2262188"/>
              <a:gd name="T33" fmla="*/ 1466170 h 2241550"/>
              <a:gd name="T34" fmla="*/ 995838 w 2262188"/>
              <a:gd name="T35" fmla="*/ 1258888 h 2241550"/>
              <a:gd name="T36" fmla="*/ 489738 w 2262188"/>
              <a:gd name="T37" fmla="*/ 1130300 h 2241550"/>
              <a:gd name="T38" fmla="*/ 594035 w 2262188"/>
              <a:gd name="T39" fmla="*/ 1213404 h 2241550"/>
              <a:gd name="T40" fmla="*/ 555491 w 2262188"/>
              <a:gd name="T41" fmla="*/ 1222487 h 2241550"/>
              <a:gd name="T42" fmla="*/ 486564 w 2262188"/>
              <a:gd name="T43" fmla="*/ 1223168 h 2241550"/>
              <a:gd name="T44" fmla="*/ 211086 w 2262188"/>
              <a:gd name="T45" fmla="*/ 1351684 h 2241550"/>
              <a:gd name="T46" fmla="*/ 251218 w 2262188"/>
              <a:gd name="T47" fmla="*/ 1368941 h 2241550"/>
              <a:gd name="T48" fmla="*/ 259153 w 2262188"/>
              <a:gd name="T49" fmla="*/ 1381429 h 2241550"/>
              <a:gd name="T50" fmla="*/ 255072 w 2262188"/>
              <a:gd name="T51" fmla="*/ 1394599 h 2241550"/>
              <a:gd name="T52" fmla="*/ 240561 w 2262188"/>
              <a:gd name="T53" fmla="*/ 1405498 h 2241550"/>
              <a:gd name="T54" fmla="*/ 810075 w 2262188"/>
              <a:gd name="T55" fmla="*/ 1021049 h 2241550"/>
              <a:gd name="T56" fmla="*/ 341312 w 2262188"/>
              <a:gd name="T57" fmla="*/ 771297 h 2241550"/>
              <a:gd name="T58" fmla="*/ 2262188 w 2262188"/>
              <a:gd name="T59" fmla="*/ 687389 h 2241550"/>
              <a:gd name="T60" fmla="*/ 830949 w 2262188"/>
              <a:gd name="T61" fmla="*/ 982664 h 2241550"/>
              <a:gd name="T62" fmla="*/ 1797050 w 2262188"/>
              <a:gd name="T63" fmla="*/ 752476 h 2241550"/>
              <a:gd name="T64" fmla="*/ 1295400 w 2262188"/>
              <a:gd name="T65" fmla="*/ 660174 h 2241550"/>
              <a:gd name="T66" fmla="*/ 2262188 w 2262188"/>
              <a:gd name="T67" fmla="*/ 462607 h 2241550"/>
              <a:gd name="T68" fmla="*/ 824823 w 2262188"/>
              <a:gd name="T69" fmla="*/ 651157 h 2241550"/>
              <a:gd name="T70" fmla="*/ 341312 w 2262188"/>
              <a:gd name="T71" fmla="*/ 390526 h 2241550"/>
              <a:gd name="T72" fmla="*/ 786730 w 2262188"/>
              <a:gd name="T73" fmla="*/ 233363 h 2241550"/>
              <a:gd name="T74" fmla="*/ 600403 w 2262188"/>
              <a:gd name="T75" fmla="*/ 336703 h 2241550"/>
              <a:gd name="T76" fmla="*/ 608110 w 2262188"/>
              <a:gd name="T77" fmla="*/ 349677 h 2241550"/>
              <a:gd name="T78" fmla="*/ 603350 w 2262188"/>
              <a:gd name="T79" fmla="*/ 362651 h 2241550"/>
              <a:gd name="T80" fmla="*/ 576602 w 2262188"/>
              <a:gd name="T81" fmla="*/ 378585 h 2241550"/>
              <a:gd name="T82" fmla="*/ 820278 w 2262188"/>
              <a:gd name="T83" fmla="*/ 514246 h 2241550"/>
              <a:gd name="T84" fmla="*/ 878761 w 2262188"/>
              <a:gd name="T85" fmla="*/ 510831 h 2241550"/>
              <a:gd name="T86" fmla="*/ 932710 w 2262188"/>
              <a:gd name="T87" fmla="*/ 519026 h 2241550"/>
              <a:gd name="T88" fmla="*/ 1216508 w 2262188"/>
              <a:gd name="T89" fmla="*/ 466218 h 2241550"/>
              <a:gd name="T90" fmla="*/ 1749425 w 2262188"/>
              <a:gd name="T91" fmla="*/ 883986 h 2241550"/>
              <a:gd name="T92" fmla="*/ 1798297 w 2262188"/>
              <a:gd name="T93" fmla="*/ 374650 h 2241550"/>
              <a:gd name="T94" fmla="*/ 2012784 w 2262188"/>
              <a:gd name="T95" fmla="*/ 269585 h 2241550"/>
              <a:gd name="T96" fmla="*/ 2003262 w 2262188"/>
              <a:gd name="T97" fmla="*/ 256650 h 2241550"/>
              <a:gd name="T98" fmla="*/ 2006209 w 2262188"/>
              <a:gd name="T99" fmla="*/ 243943 h 2241550"/>
              <a:gd name="T100" fmla="*/ 2027068 w 2262188"/>
              <a:gd name="T101" fmla="*/ 228966 h 2241550"/>
              <a:gd name="T102" fmla="*/ 1797843 w 2262188"/>
              <a:gd name="T103" fmla="*/ 89635 h 2241550"/>
              <a:gd name="T104" fmla="*/ 1745015 w 2262188"/>
              <a:gd name="T105" fmla="*/ 94400 h 2241550"/>
              <a:gd name="T106" fmla="*/ 1683571 w 2262188"/>
              <a:gd name="T107" fmla="*/ 87820 h 2241550"/>
              <a:gd name="T108" fmla="*/ 1651602 w 2262188"/>
              <a:gd name="T109" fmla="*/ 75112 h 2241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62188" h="2241550">
                <a:moveTo>
                  <a:pt x="1920875" y="1898650"/>
                </a:moveTo>
                <a:lnTo>
                  <a:pt x="1920875" y="1901598"/>
                </a:lnTo>
                <a:lnTo>
                  <a:pt x="1920875" y="1977571"/>
                </a:lnTo>
                <a:lnTo>
                  <a:pt x="1431239" y="2241550"/>
                </a:lnTo>
                <a:lnTo>
                  <a:pt x="966787" y="2131332"/>
                </a:lnTo>
                <a:lnTo>
                  <a:pt x="966787" y="2047648"/>
                </a:lnTo>
                <a:lnTo>
                  <a:pt x="1420802" y="2155372"/>
                </a:lnTo>
                <a:lnTo>
                  <a:pt x="1437365" y="2159227"/>
                </a:lnTo>
                <a:lnTo>
                  <a:pt x="1452113" y="2151289"/>
                </a:lnTo>
                <a:lnTo>
                  <a:pt x="1920875" y="1898650"/>
                </a:lnTo>
                <a:close/>
                <a:moveTo>
                  <a:pt x="0" y="1817688"/>
                </a:moveTo>
                <a:lnTo>
                  <a:pt x="463550" y="1928451"/>
                </a:lnTo>
                <a:lnTo>
                  <a:pt x="463550" y="2012951"/>
                </a:lnTo>
                <a:lnTo>
                  <a:pt x="0" y="1901959"/>
                </a:lnTo>
                <a:lnTo>
                  <a:pt x="0" y="1848519"/>
                </a:lnTo>
                <a:lnTo>
                  <a:pt x="0" y="1817688"/>
                </a:lnTo>
                <a:close/>
                <a:moveTo>
                  <a:pt x="1920875" y="1770063"/>
                </a:moveTo>
                <a:lnTo>
                  <a:pt x="1920875" y="1772784"/>
                </a:lnTo>
                <a:lnTo>
                  <a:pt x="1920875" y="1848984"/>
                </a:lnTo>
                <a:lnTo>
                  <a:pt x="1431239" y="2112963"/>
                </a:lnTo>
                <a:lnTo>
                  <a:pt x="966787" y="2002745"/>
                </a:lnTo>
                <a:lnTo>
                  <a:pt x="966787" y="1919061"/>
                </a:lnTo>
                <a:lnTo>
                  <a:pt x="1420802" y="2026784"/>
                </a:lnTo>
                <a:lnTo>
                  <a:pt x="1437365" y="2030867"/>
                </a:lnTo>
                <a:lnTo>
                  <a:pt x="1452113" y="2022702"/>
                </a:lnTo>
                <a:lnTo>
                  <a:pt x="1920875" y="1770063"/>
                </a:lnTo>
                <a:close/>
                <a:moveTo>
                  <a:pt x="0" y="1689100"/>
                </a:moveTo>
                <a:lnTo>
                  <a:pt x="463550" y="1799189"/>
                </a:lnTo>
                <a:lnTo>
                  <a:pt x="463550" y="1882775"/>
                </a:lnTo>
                <a:lnTo>
                  <a:pt x="0" y="1772460"/>
                </a:lnTo>
                <a:lnTo>
                  <a:pt x="0" y="1719680"/>
                </a:lnTo>
                <a:lnTo>
                  <a:pt x="0" y="1689100"/>
                </a:lnTo>
                <a:close/>
                <a:moveTo>
                  <a:pt x="1920875" y="1643063"/>
                </a:moveTo>
                <a:lnTo>
                  <a:pt x="1920875" y="1646009"/>
                </a:lnTo>
                <a:lnTo>
                  <a:pt x="1920875" y="1721932"/>
                </a:lnTo>
                <a:lnTo>
                  <a:pt x="1431239" y="1985963"/>
                </a:lnTo>
                <a:lnTo>
                  <a:pt x="966787" y="1875591"/>
                </a:lnTo>
                <a:lnTo>
                  <a:pt x="966787" y="1791963"/>
                </a:lnTo>
                <a:lnTo>
                  <a:pt x="1420802" y="1899841"/>
                </a:lnTo>
                <a:lnTo>
                  <a:pt x="1437365" y="1903694"/>
                </a:lnTo>
                <a:lnTo>
                  <a:pt x="1452113" y="1895762"/>
                </a:lnTo>
                <a:lnTo>
                  <a:pt x="1920875" y="1643063"/>
                </a:lnTo>
                <a:close/>
                <a:moveTo>
                  <a:pt x="0" y="1562100"/>
                </a:moveTo>
                <a:lnTo>
                  <a:pt x="463550" y="1672189"/>
                </a:lnTo>
                <a:lnTo>
                  <a:pt x="463550" y="1755775"/>
                </a:lnTo>
                <a:lnTo>
                  <a:pt x="0" y="1645686"/>
                </a:lnTo>
                <a:lnTo>
                  <a:pt x="0" y="1592907"/>
                </a:lnTo>
                <a:lnTo>
                  <a:pt x="0" y="1562100"/>
                </a:lnTo>
                <a:close/>
                <a:moveTo>
                  <a:pt x="1920875" y="1520825"/>
                </a:moveTo>
                <a:lnTo>
                  <a:pt x="1920875" y="1523996"/>
                </a:lnTo>
                <a:lnTo>
                  <a:pt x="1920875" y="1599869"/>
                </a:lnTo>
                <a:lnTo>
                  <a:pt x="1431239" y="1863725"/>
                </a:lnTo>
                <a:lnTo>
                  <a:pt x="966787" y="1753426"/>
                </a:lnTo>
                <a:lnTo>
                  <a:pt x="966787" y="1669853"/>
                </a:lnTo>
                <a:lnTo>
                  <a:pt x="1420802" y="1777660"/>
                </a:lnTo>
                <a:lnTo>
                  <a:pt x="1437365" y="1781511"/>
                </a:lnTo>
                <a:lnTo>
                  <a:pt x="1452113" y="1773584"/>
                </a:lnTo>
                <a:lnTo>
                  <a:pt x="1920875" y="1520825"/>
                </a:lnTo>
                <a:close/>
                <a:moveTo>
                  <a:pt x="0" y="1439863"/>
                </a:moveTo>
                <a:lnTo>
                  <a:pt x="463550" y="1549725"/>
                </a:lnTo>
                <a:lnTo>
                  <a:pt x="463550" y="1633538"/>
                </a:lnTo>
                <a:lnTo>
                  <a:pt x="0" y="1523223"/>
                </a:lnTo>
                <a:lnTo>
                  <a:pt x="0" y="1470217"/>
                </a:lnTo>
                <a:lnTo>
                  <a:pt x="0" y="1439863"/>
                </a:lnTo>
                <a:close/>
                <a:moveTo>
                  <a:pt x="1474701" y="1365250"/>
                </a:moveTo>
                <a:lnTo>
                  <a:pt x="1920875" y="1470932"/>
                </a:lnTo>
                <a:lnTo>
                  <a:pt x="1430878" y="1735138"/>
                </a:lnTo>
                <a:lnTo>
                  <a:pt x="984250" y="1629229"/>
                </a:lnTo>
                <a:lnTo>
                  <a:pt x="1044194" y="1597025"/>
                </a:lnTo>
                <a:lnTo>
                  <a:pt x="1304860" y="1658938"/>
                </a:lnTo>
                <a:lnTo>
                  <a:pt x="1305314" y="1658258"/>
                </a:lnTo>
                <a:lnTo>
                  <a:pt x="1309401" y="1656217"/>
                </a:lnTo>
                <a:lnTo>
                  <a:pt x="1313942" y="1654402"/>
                </a:lnTo>
                <a:lnTo>
                  <a:pt x="1318483" y="1652588"/>
                </a:lnTo>
                <a:lnTo>
                  <a:pt x="1323479" y="1651227"/>
                </a:lnTo>
                <a:lnTo>
                  <a:pt x="1328474" y="1649640"/>
                </a:lnTo>
                <a:lnTo>
                  <a:pt x="1333924" y="1648052"/>
                </a:lnTo>
                <a:lnTo>
                  <a:pt x="1339373" y="1646692"/>
                </a:lnTo>
                <a:lnTo>
                  <a:pt x="1345050" y="1645784"/>
                </a:lnTo>
                <a:lnTo>
                  <a:pt x="1350953" y="1644650"/>
                </a:lnTo>
                <a:lnTo>
                  <a:pt x="1357311" y="1643743"/>
                </a:lnTo>
                <a:lnTo>
                  <a:pt x="1369572" y="1642383"/>
                </a:lnTo>
                <a:lnTo>
                  <a:pt x="1382515" y="1641249"/>
                </a:lnTo>
                <a:lnTo>
                  <a:pt x="1395684" y="1641022"/>
                </a:lnTo>
                <a:lnTo>
                  <a:pt x="1403177" y="1641249"/>
                </a:lnTo>
                <a:lnTo>
                  <a:pt x="1410897" y="1641475"/>
                </a:lnTo>
                <a:lnTo>
                  <a:pt x="1418617" y="1642156"/>
                </a:lnTo>
                <a:lnTo>
                  <a:pt x="1426110" y="1642836"/>
                </a:lnTo>
                <a:lnTo>
                  <a:pt x="1433603" y="1643743"/>
                </a:lnTo>
                <a:lnTo>
                  <a:pt x="1441096" y="1644650"/>
                </a:lnTo>
                <a:lnTo>
                  <a:pt x="1448362" y="1646011"/>
                </a:lnTo>
                <a:lnTo>
                  <a:pt x="1455401" y="1647599"/>
                </a:lnTo>
                <a:lnTo>
                  <a:pt x="1460623" y="1648959"/>
                </a:lnTo>
                <a:lnTo>
                  <a:pt x="1707665" y="1516063"/>
                </a:lnTo>
                <a:lnTo>
                  <a:pt x="1701989" y="1514702"/>
                </a:lnTo>
                <a:lnTo>
                  <a:pt x="1693133" y="1512434"/>
                </a:lnTo>
                <a:lnTo>
                  <a:pt x="1685186" y="1509713"/>
                </a:lnTo>
                <a:lnTo>
                  <a:pt x="1677920" y="1506991"/>
                </a:lnTo>
                <a:lnTo>
                  <a:pt x="1671790" y="1503816"/>
                </a:lnTo>
                <a:lnTo>
                  <a:pt x="1666340" y="1500641"/>
                </a:lnTo>
                <a:lnTo>
                  <a:pt x="1664070" y="1499054"/>
                </a:lnTo>
                <a:lnTo>
                  <a:pt x="1662026" y="1497240"/>
                </a:lnTo>
                <a:lnTo>
                  <a:pt x="1659983" y="1495652"/>
                </a:lnTo>
                <a:lnTo>
                  <a:pt x="1658393" y="1493838"/>
                </a:lnTo>
                <a:lnTo>
                  <a:pt x="1657031" y="1492023"/>
                </a:lnTo>
                <a:lnTo>
                  <a:pt x="1655668" y="1490209"/>
                </a:lnTo>
                <a:lnTo>
                  <a:pt x="1654987" y="1488395"/>
                </a:lnTo>
                <a:lnTo>
                  <a:pt x="1654306" y="1486581"/>
                </a:lnTo>
                <a:lnTo>
                  <a:pt x="1653852" y="1484540"/>
                </a:lnTo>
                <a:lnTo>
                  <a:pt x="1653625" y="1482725"/>
                </a:lnTo>
                <a:lnTo>
                  <a:pt x="1653625" y="1480911"/>
                </a:lnTo>
                <a:lnTo>
                  <a:pt x="1654306" y="1479097"/>
                </a:lnTo>
                <a:lnTo>
                  <a:pt x="1654760" y="1477282"/>
                </a:lnTo>
                <a:lnTo>
                  <a:pt x="1655441" y="1475241"/>
                </a:lnTo>
                <a:lnTo>
                  <a:pt x="1656577" y="1473427"/>
                </a:lnTo>
                <a:lnTo>
                  <a:pt x="1658166" y="1471613"/>
                </a:lnTo>
                <a:lnTo>
                  <a:pt x="1659528" y="1469798"/>
                </a:lnTo>
                <a:lnTo>
                  <a:pt x="1661345" y="1467984"/>
                </a:lnTo>
                <a:lnTo>
                  <a:pt x="1663843" y="1466170"/>
                </a:lnTo>
                <a:lnTo>
                  <a:pt x="1666113" y="1464356"/>
                </a:lnTo>
                <a:lnTo>
                  <a:pt x="1668611" y="1462768"/>
                </a:lnTo>
                <a:lnTo>
                  <a:pt x="1671790" y="1461181"/>
                </a:lnTo>
                <a:lnTo>
                  <a:pt x="1675650" y="1459366"/>
                </a:lnTo>
                <a:lnTo>
                  <a:pt x="1414984" y="1397454"/>
                </a:lnTo>
                <a:lnTo>
                  <a:pt x="1474701" y="1365250"/>
                </a:lnTo>
                <a:close/>
                <a:moveTo>
                  <a:pt x="995838" y="1258888"/>
                </a:moveTo>
                <a:lnTo>
                  <a:pt x="1393825" y="1352349"/>
                </a:lnTo>
                <a:lnTo>
                  <a:pt x="918237" y="1608912"/>
                </a:lnTo>
                <a:lnTo>
                  <a:pt x="918237" y="2111376"/>
                </a:lnTo>
                <a:lnTo>
                  <a:pt x="512762" y="2014286"/>
                </a:lnTo>
                <a:lnTo>
                  <a:pt x="512762" y="1518854"/>
                </a:lnTo>
                <a:lnTo>
                  <a:pt x="995838" y="1258888"/>
                </a:lnTo>
                <a:close/>
                <a:moveTo>
                  <a:pt x="489738" y="1130300"/>
                </a:moveTo>
                <a:lnTo>
                  <a:pt x="935038" y="1236110"/>
                </a:lnTo>
                <a:lnTo>
                  <a:pt x="875408" y="1268353"/>
                </a:lnTo>
                <a:lnTo>
                  <a:pt x="610586" y="1205457"/>
                </a:lnTo>
                <a:lnTo>
                  <a:pt x="606959" y="1207501"/>
                </a:lnTo>
                <a:lnTo>
                  <a:pt x="603104" y="1209544"/>
                </a:lnTo>
                <a:lnTo>
                  <a:pt x="598796" y="1211588"/>
                </a:lnTo>
                <a:lnTo>
                  <a:pt x="594035" y="1213404"/>
                </a:lnTo>
                <a:lnTo>
                  <a:pt x="589274" y="1214994"/>
                </a:lnTo>
                <a:lnTo>
                  <a:pt x="584059" y="1216583"/>
                </a:lnTo>
                <a:lnTo>
                  <a:pt x="578617" y="1218172"/>
                </a:lnTo>
                <a:lnTo>
                  <a:pt x="573176" y="1219308"/>
                </a:lnTo>
                <a:lnTo>
                  <a:pt x="567281" y="1220443"/>
                </a:lnTo>
                <a:lnTo>
                  <a:pt x="561386" y="1221351"/>
                </a:lnTo>
                <a:lnTo>
                  <a:pt x="555491" y="1222487"/>
                </a:lnTo>
                <a:lnTo>
                  <a:pt x="543021" y="1223849"/>
                </a:lnTo>
                <a:lnTo>
                  <a:pt x="530097" y="1224530"/>
                </a:lnTo>
                <a:lnTo>
                  <a:pt x="516947" y="1224757"/>
                </a:lnTo>
                <a:lnTo>
                  <a:pt x="509464" y="1224757"/>
                </a:lnTo>
                <a:lnTo>
                  <a:pt x="501755" y="1224530"/>
                </a:lnTo>
                <a:lnTo>
                  <a:pt x="494046" y="1224076"/>
                </a:lnTo>
                <a:lnTo>
                  <a:pt x="486564" y="1223168"/>
                </a:lnTo>
                <a:lnTo>
                  <a:pt x="479082" y="1222487"/>
                </a:lnTo>
                <a:lnTo>
                  <a:pt x="471600" y="1221124"/>
                </a:lnTo>
                <a:lnTo>
                  <a:pt x="464345" y="1219989"/>
                </a:lnTo>
                <a:lnTo>
                  <a:pt x="457543" y="1218399"/>
                </a:lnTo>
                <a:lnTo>
                  <a:pt x="456409" y="1218172"/>
                </a:lnTo>
                <a:lnTo>
                  <a:pt x="209953" y="1351230"/>
                </a:lnTo>
                <a:lnTo>
                  <a:pt x="211086" y="1351684"/>
                </a:lnTo>
                <a:lnTo>
                  <a:pt x="219929" y="1353955"/>
                </a:lnTo>
                <a:lnTo>
                  <a:pt x="227864" y="1356452"/>
                </a:lnTo>
                <a:lnTo>
                  <a:pt x="235120" y="1359404"/>
                </a:lnTo>
                <a:lnTo>
                  <a:pt x="241241" y="1362356"/>
                </a:lnTo>
                <a:lnTo>
                  <a:pt x="246683" y="1365535"/>
                </a:lnTo>
                <a:lnTo>
                  <a:pt x="249177" y="1367351"/>
                </a:lnTo>
                <a:lnTo>
                  <a:pt x="251218" y="1368941"/>
                </a:lnTo>
                <a:lnTo>
                  <a:pt x="253031" y="1370757"/>
                </a:lnTo>
                <a:lnTo>
                  <a:pt x="254845" y="1372574"/>
                </a:lnTo>
                <a:lnTo>
                  <a:pt x="255979" y="1374390"/>
                </a:lnTo>
                <a:lnTo>
                  <a:pt x="257113" y="1376207"/>
                </a:lnTo>
                <a:lnTo>
                  <a:pt x="258019" y="1378023"/>
                </a:lnTo>
                <a:lnTo>
                  <a:pt x="258926" y="1379613"/>
                </a:lnTo>
                <a:lnTo>
                  <a:pt x="259153" y="1381429"/>
                </a:lnTo>
                <a:lnTo>
                  <a:pt x="259380" y="1383246"/>
                </a:lnTo>
                <a:lnTo>
                  <a:pt x="259153" y="1385289"/>
                </a:lnTo>
                <a:lnTo>
                  <a:pt x="258926" y="1387106"/>
                </a:lnTo>
                <a:lnTo>
                  <a:pt x="258473" y="1388922"/>
                </a:lnTo>
                <a:lnTo>
                  <a:pt x="257566" y="1390739"/>
                </a:lnTo>
                <a:lnTo>
                  <a:pt x="256206" y="1392555"/>
                </a:lnTo>
                <a:lnTo>
                  <a:pt x="255072" y="1394599"/>
                </a:lnTo>
                <a:lnTo>
                  <a:pt x="253485" y="1396415"/>
                </a:lnTo>
                <a:lnTo>
                  <a:pt x="251444" y="1398232"/>
                </a:lnTo>
                <a:lnTo>
                  <a:pt x="249404" y="1399821"/>
                </a:lnTo>
                <a:lnTo>
                  <a:pt x="246910" y="1401638"/>
                </a:lnTo>
                <a:lnTo>
                  <a:pt x="244189" y="1403454"/>
                </a:lnTo>
                <a:lnTo>
                  <a:pt x="241241" y="1405043"/>
                </a:lnTo>
                <a:lnTo>
                  <a:pt x="240561" y="1405498"/>
                </a:lnTo>
                <a:lnTo>
                  <a:pt x="504929" y="1468393"/>
                </a:lnTo>
                <a:lnTo>
                  <a:pt x="463891" y="1490418"/>
                </a:lnTo>
                <a:lnTo>
                  <a:pt x="463891" y="1504950"/>
                </a:lnTo>
                <a:lnTo>
                  <a:pt x="0" y="1394599"/>
                </a:lnTo>
                <a:lnTo>
                  <a:pt x="489738" y="1130300"/>
                </a:lnTo>
                <a:close/>
                <a:moveTo>
                  <a:pt x="341312" y="768350"/>
                </a:moveTo>
                <a:lnTo>
                  <a:pt x="810075" y="1021049"/>
                </a:lnTo>
                <a:lnTo>
                  <a:pt x="824823" y="1028755"/>
                </a:lnTo>
                <a:lnTo>
                  <a:pt x="841386" y="1024902"/>
                </a:lnTo>
                <a:lnTo>
                  <a:pt x="1295400" y="917250"/>
                </a:lnTo>
                <a:lnTo>
                  <a:pt x="1295400" y="1000879"/>
                </a:lnTo>
                <a:lnTo>
                  <a:pt x="830949" y="1111250"/>
                </a:lnTo>
                <a:lnTo>
                  <a:pt x="341312" y="847220"/>
                </a:lnTo>
                <a:lnTo>
                  <a:pt x="341312" y="771297"/>
                </a:lnTo>
                <a:lnTo>
                  <a:pt x="341312" y="768350"/>
                </a:lnTo>
                <a:close/>
                <a:moveTo>
                  <a:pt x="2262188" y="687389"/>
                </a:moveTo>
                <a:lnTo>
                  <a:pt x="2262188" y="717969"/>
                </a:lnTo>
                <a:lnTo>
                  <a:pt x="2262188" y="770974"/>
                </a:lnTo>
                <a:lnTo>
                  <a:pt x="1797050" y="881063"/>
                </a:lnTo>
                <a:lnTo>
                  <a:pt x="1797050" y="797477"/>
                </a:lnTo>
                <a:lnTo>
                  <a:pt x="2262188" y="687389"/>
                </a:lnTo>
                <a:close/>
                <a:moveTo>
                  <a:pt x="341312" y="639763"/>
                </a:moveTo>
                <a:lnTo>
                  <a:pt x="810075" y="892403"/>
                </a:lnTo>
                <a:lnTo>
                  <a:pt x="824823" y="900340"/>
                </a:lnTo>
                <a:lnTo>
                  <a:pt x="841386" y="896485"/>
                </a:lnTo>
                <a:lnTo>
                  <a:pt x="1295400" y="788762"/>
                </a:lnTo>
                <a:lnTo>
                  <a:pt x="1295400" y="872672"/>
                </a:lnTo>
                <a:lnTo>
                  <a:pt x="830949" y="982664"/>
                </a:lnTo>
                <a:lnTo>
                  <a:pt x="341312" y="718685"/>
                </a:lnTo>
                <a:lnTo>
                  <a:pt x="341312" y="642938"/>
                </a:lnTo>
                <a:lnTo>
                  <a:pt x="341312" y="639763"/>
                </a:lnTo>
                <a:close/>
                <a:moveTo>
                  <a:pt x="2262188" y="558801"/>
                </a:moveTo>
                <a:lnTo>
                  <a:pt x="2262188" y="589381"/>
                </a:lnTo>
                <a:lnTo>
                  <a:pt x="2262188" y="642613"/>
                </a:lnTo>
                <a:lnTo>
                  <a:pt x="1797050" y="752476"/>
                </a:lnTo>
                <a:lnTo>
                  <a:pt x="1797050" y="668663"/>
                </a:lnTo>
                <a:lnTo>
                  <a:pt x="2262188" y="558801"/>
                </a:lnTo>
                <a:close/>
                <a:moveTo>
                  <a:pt x="341312" y="511175"/>
                </a:moveTo>
                <a:lnTo>
                  <a:pt x="810075" y="763815"/>
                </a:lnTo>
                <a:lnTo>
                  <a:pt x="824823" y="771979"/>
                </a:lnTo>
                <a:lnTo>
                  <a:pt x="841386" y="768124"/>
                </a:lnTo>
                <a:lnTo>
                  <a:pt x="1295400" y="660174"/>
                </a:lnTo>
                <a:lnTo>
                  <a:pt x="1295400" y="744084"/>
                </a:lnTo>
                <a:lnTo>
                  <a:pt x="830949" y="854075"/>
                </a:lnTo>
                <a:lnTo>
                  <a:pt x="341312" y="590097"/>
                </a:lnTo>
                <a:lnTo>
                  <a:pt x="341312" y="514350"/>
                </a:lnTo>
                <a:lnTo>
                  <a:pt x="341312" y="511175"/>
                </a:lnTo>
                <a:close/>
                <a:moveTo>
                  <a:pt x="2262188" y="431801"/>
                </a:moveTo>
                <a:lnTo>
                  <a:pt x="2262188" y="462607"/>
                </a:lnTo>
                <a:lnTo>
                  <a:pt x="2262188" y="515613"/>
                </a:lnTo>
                <a:lnTo>
                  <a:pt x="1797050" y="625476"/>
                </a:lnTo>
                <a:lnTo>
                  <a:pt x="1797050" y="541889"/>
                </a:lnTo>
                <a:lnTo>
                  <a:pt x="2262188" y="431801"/>
                </a:lnTo>
                <a:close/>
                <a:moveTo>
                  <a:pt x="341312" y="390526"/>
                </a:moveTo>
                <a:lnTo>
                  <a:pt x="810075" y="643225"/>
                </a:lnTo>
                <a:lnTo>
                  <a:pt x="824823" y="651157"/>
                </a:lnTo>
                <a:lnTo>
                  <a:pt x="841386" y="647304"/>
                </a:lnTo>
                <a:lnTo>
                  <a:pt x="1295400" y="539652"/>
                </a:lnTo>
                <a:lnTo>
                  <a:pt x="1295400" y="623054"/>
                </a:lnTo>
                <a:lnTo>
                  <a:pt x="830949" y="733425"/>
                </a:lnTo>
                <a:lnTo>
                  <a:pt x="341312" y="469395"/>
                </a:lnTo>
                <a:lnTo>
                  <a:pt x="341312" y="393472"/>
                </a:lnTo>
                <a:lnTo>
                  <a:pt x="341312" y="390526"/>
                </a:lnTo>
                <a:close/>
                <a:moveTo>
                  <a:pt x="2262188" y="309564"/>
                </a:moveTo>
                <a:lnTo>
                  <a:pt x="2262188" y="340144"/>
                </a:lnTo>
                <a:lnTo>
                  <a:pt x="2262188" y="392923"/>
                </a:lnTo>
                <a:lnTo>
                  <a:pt x="1797050" y="503239"/>
                </a:lnTo>
                <a:lnTo>
                  <a:pt x="1797050" y="419426"/>
                </a:lnTo>
                <a:lnTo>
                  <a:pt x="2262188" y="309564"/>
                </a:lnTo>
                <a:close/>
                <a:moveTo>
                  <a:pt x="786730" y="233363"/>
                </a:moveTo>
                <a:lnTo>
                  <a:pt x="846346" y="265913"/>
                </a:lnTo>
                <a:lnTo>
                  <a:pt x="585896" y="328053"/>
                </a:lnTo>
                <a:lnTo>
                  <a:pt x="589976" y="329646"/>
                </a:lnTo>
                <a:lnTo>
                  <a:pt x="593149" y="331467"/>
                </a:lnTo>
                <a:lnTo>
                  <a:pt x="595643" y="333288"/>
                </a:lnTo>
                <a:lnTo>
                  <a:pt x="597909" y="334882"/>
                </a:lnTo>
                <a:lnTo>
                  <a:pt x="600403" y="336703"/>
                </a:lnTo>
                <a:lnTo>
                  <a:pt x="602216" y="338524"/>
                </a:lnTo>
                <a:lnTo>
                  <a:pt x="603576" y="340344"/>
                </a:lnTo>
                <a:lnTo>
                  <a:pt x="605163" y="342165"/>
                </a:lnTo>
                <a:lnTo>
                  <a:pt x="606296" y="344214"/>
                </a:lnTo>
                <a:lnTo>
                  <a:pt x="606976" y="346035"/>
                </a:lnTo>
                <a:lnTo>
                  <a:pt x="607430" y="347856"/>
                </a:lnTo>
                <a:lnTo>
                  <a:pt x="608110" y="349677"/>
                </a:lnTo>
                <a:lnTo>
                  <a:pt x="608110" y="351498"/>
                </a:lnTo>
                <a:lnTo>
                  <a:pt x="607883" y="353546"/>
                </a:lnTo>
                <a:lnTo>
                  <a:pt x="607430" y="355367"/>
                </a:lnTo>
                <a:lnTo>
                  <a:pt x="606750" y="357188"/>
                </a:lnTo>
                <a:lnTo>
                  <a:pt x="606070" y="359009"/>
                </a:lnTo>
                <a:lnTo>
                  <a:pt x="604710" y="360830"/>
                </a:lnTo>
                <a:lnTo>
                  <a:pt x="603350" y="362651"/>
                </a:lnTo>
                <a:lnTo>
                  <a:pt x="601536" y="364472"/>
                </a:lnTo>
                <a:lnTo>
                  <a:pt x="599723" y="366293"/>
                </a:lnTo>
                <a:lnTo>
                  <a:pt x="597683" y="367886"/>
                </a:lnTo>
                <a:lnTo>
                  <a:pt x="595416" y="369707"/>
                </a:lnTo>
                <a:lnTo>
                  <a:pt x="589976" y="372666"/>
                </a:lnTo>
                <a:lnTo>
                  <a:pt x="583855" y="375853"/>
                </a:lnTo>
                <a:lnTo>
                  <a:pt x="576602" y="378585"/>
                </a:lnTo>
                <a:lnTo>
                  <a:pt x="568668" y="381316"/>
                </a:lnTo>
                <a:lnTo>
                  <a:pt x="559828" y="383592"/>
                </a:lnTo>
                <a:lnTo>
                  <a:pt x="554161" y="384958"/>
                </a:lnTo>
                <a:lnTo>
                  <a:pt x="800558" y="518343"/>
                </a:lnTo>
                <a:lnTo>
                  <a:pt x="805998" y="517205"/>
                </a:lnTo>
                <a:lnTo>
                  <a:pt x="813025" y="515611"/>
                </a:lnTo>
                <a:lnTo>
                  <a:pt x="820278" y="514246"/>
                </a:lnTo>
                <a:lnTo>
                  <a:pt x="827759" y="513108"/>
                </a:lnTo>
                <a:lnTo>
                  <a:pt x="835239" y="512197"/>
                </a:lnTo>
                <a:lnTo>
                  <a:pt x="842719" y="511514"/>
                </a:lnTo>
                <a:lnTo>
                  <a:pt x="850426" y="510831"/>
                </a:lnTo>
                <a:lnTo>
                  <a:pt x="858133" y="510604"/>
                </a:lnTo>
                <a:lnTo>
                  <a:pt x="865614" y="510604"/>
                </a:lnTo>
                <a:lnTo>
                  <a:pt x="878761" y="510831"/>
                </a:lnTo>
                <a:lnTo>
                  <a:pt x="891681" y="511742"/>
                </a:lnTo>
                <a:lnTo>
                  <a:pt x="903922" y="513108"/>
                </a:lnTo>
                <a:lnTo>
                  <a:pt x="910269" y="514018"/>
                </a:lnTo>
                <a:lnTo>
                  <a:pt x="916162" y="515156"/>
                </a:lnTo>
                <a:lnTo>
                  <a:pt x="921829" y="516067"/>
                </a:lnTo>
                <a:lnTo>
                  <a:pt x="927269" y="517432"/>
                </a:lnTo>
                <a:lnTo>
                  <a:pt x="932710" y="519026"/>
                </a:lnTo>
                <a:lnTo>
                  <a:pt x="937696" y="520619"/>
                </a:lnTo>
                <a:lnTo>
                  <a:pt x="942683" y="521985"/>
                </a:lnTo>
                <a:lnTo>
                  <a:pt x="947217" y="523806"/>
                </a:lnTo>
                <a:lnTo>
                  <a:pt x="951750" y="525854"/>
                </a:lnTo>
                <a:lnTo>
                  <a:pt x="955604" y="528131"/>
                </a:lnTo>
                <a:lnTo>
                  <a:pt x="956284" y="528358"/>
                </a:lnTo>
                <a:lnTo>
                  <a:pt x="1216508" y="466218"/>
                </a:lnTo>
                <a:lnTo>
                  <a:pt x="1276350" y="498540"/>
                </a:lnTo>
                <a:lnTo>
                  <a:pt x="830479" y="604838"/>
                </a:lnTo>
                <a:lnTo>
                  <a:pt x="341312" y="339889"/>
                </a:lnTo>
                <a:lnTo>
                  <a:pt x="786730" y="233363"/>
                </a:lnTo>
                <a:close/>
                <a:moveTo>
                  <a:pt x="1266452" y="128588"/>
                </a:moveTo>
                <a:lnTo>
                  <a:pt x="1749425" y="388781"/>
                </a:lnTo>
                <a:lnTo>
                  <a:pt x="1749425" y="883986"/>
                </a:lnTo>
                <a:lnTo>
                  <a:pt x="1344073" y="981076"/>
                </a:lnTo>
                <a:lnTo>
                  <a:pt x="1343846" y="478612"/>
                </a:lnTo>
                <a:lnTo>
                  <a:pt x="868362" y="222276"/>
                </a:lnTo>
                <a:lnTo>
                  <a:pt x="1266452" y="128588"/>
                </a:lnTo>
                <a:close/>
                <a:moveTo>
                  <a:pt x="1772450" y="0"/>
                </a:moveTo>
                <a:lnTo>
                  <a:pt x="2262188" y="264139"/>
                </a:lnTo>
                <a:lnTo>
                  <a:pt x="1798297" y="374650"/>
                </a:lnTo>
                <a:lnTo>
                  <a:pt x="1798297" y="359900"/>
                </a:lnTo>
                <a:lnTo>
                  <a:pt x="1757259" y="338116"/>
                </a:lnTo>
                <a:lnTo>
                  <a:pt x="2021627" y="275031"/>
                </a:lnTo>
                <a:lnTo>
                  <a:pt x="2020947" y="274804"/>
                </a:lnTo>
                <a:lnTo>
                  <a:pt x="2017772" y="272989"/>
                </a:lnTo>
                <a:lnTo>
                  <a:pt x="2015278" y="271173"/>
                </a:lnTo>
                <a:lnTo>
                  <a:pt x="2012784" y="269585"/>
                </a:lnTo>
                <a:lnTo>
                  <a:pt x="2010517" y="267770"/>
                </a:lnTo>
                <a:lnTo>
                  <a:pt x="2008703" y="265954"/>
                </a:lnTo>
                <a:lnTo>
                  <a:pt x="2007116" y="264139"/>
                </a:lnTo>
                <a:lnTo>
                  <a:pt x="2005982" y="262323"/>
                </a:lnTo>
                <a:lnTo>
                  <a:pt x="2004622" y="260508"/>
                </a:lnTo>
                <a:lnTo>
                  <a:pt x="2003942" y="258466"/>
                </a:lnTo>
                <a:lnTo>
                  <a:pt x="2003262" y="256650"/>
                </a:lnTo>
                <a:lnTo>
                  <a:pt x="2002808" y="254835"/>
                </a:lnTo>
                <a:lnTo>
                  <a:pt x="2002808" y="253020"/>
                </a:lnTo>
                <a:lnTo>
                  <a:pt x="2003035" y="251431"/>
                </a:lnTo>
                <a:lnTo>
                  <a:pt x="2003262" y="249162"/>
                </a:lnTo>
                <a:lnTo>
                  <a:pt x="2004169" y="247346"/>
                </a:lnTo>
                <a:lnTo>
                  <a:pt x="2004849" y="245758"/>
                </a:lnTo>
                <a:lnTo>
                  <a:pt x="2006209" y="243943"/>
                </a:lnTo>
                <a:lnTo>
                  <a:pt x="2007343" y="242127"/>
                </a:lnTo>
                <a:lnTo>
                  <a:pt x="2009157" y="240312"/>
                </a:lnTo>
                <a:lnTo>
                  <a:pt x="2010970" y="238723"/>
                </a:lnTo>
                <a:lnTo>
                  <a:pt x="2013011" y="236908"/>
                </a:lnTo>
                <a:lnTo>
                  <a:pt x="2015505" y="235320"/>
                </a:lnTo>
                <a:lnTo>
                  <a:pt x="2020947" y="231916"/>
                </a:lnTo>
                <a:lnTo>
                  <a:pt x="2027068" y="228966"/>
                </a:lnTo>
                <a:lnTo>
                  <a:pt x="2034324" y="226016"/>
                </a:lnTo>
                <a:lnTo>
                  <a:pt x="2042259" y="223520"/>
                </a:lnTo>
                <a:lnTo>
                  <a:pt x="2051102" y="221023"/>
                </a:lnTo>
                <a:lnTo>
                  <a:pt x="2052009" y="220797"/>
                </a:lnTo>
                <a:lnTo>
                  <a:pt x="1805779" y="87820"/>
                </a:lnTo>
                <a:lnTo>
                  <a:pt x="1804872" y="88046"/>
                </a:lnTo>
                <a:lnTo>
                  <a:pt x="1797843" y="89635"/>
                </a:lnTo>
                <a:lnTo>
                  <a:pt x="1790588" y="90996"/>
                </a:lnTo>
                <a:lnTo>
                  <a:pt x="1783106" y="92131"/>
                </a:lnTo>
                <a:lnTo>
                  <a:pt x="1775624" y="92812"/>
                </a:lnTo>
                <a:lnTo>
                  <a:pt x="1768142" y="93720"/>
                </a:lnTo>
                <a:lnTo>
                  <a:pt x="1760433" y="94173"/>
                </a:lnTo>
                <a:lnTo>
                  <a:pt x="1752724" y="94400"/>
                </a:lnTo>
                <a:lnTo>
                  <a:pt x="1745015" y="94400"/>
                </a:lnTo>
                <a:lnTo>
                  <a:pt x="1732092" y="94173"/>
                </a:lnTo>
                <a:lnTo>
                  <a:pt x="1719168" y="93493"/>
                </a:lnTo>
                <a:lnTo>
                  <a:pt x="1706698" y="92131"/>
                </a:lnTo>
                <a:lnTo>
                  <a:pt x="1700576" y="90996"/>
                </a:lnTo>
                <a:lnTo>
                  <a:pt x="1694681" y="90089"/>
                </a:lnTo>
                <a:lnTo>
                  <a:pt x="1689013" y="88954"/>
                </a:lnTo>
                <a:lnTo>
                  <a:pt x="1683571" y="87820"/>
                </a:lnTo>
                <a:lnTo>
                  <a:pt x="1678130" y="86231"/>
                </a:lnTo>
                <a:lnTo>
                  <a:pt x="1672915" y="84643"/>
                </a:lnTo>
                <a:lnTo>
                  <a:pt x="1668153" y="83054"/>
                </a:lnTo>
                <a:lnTo>
                  <a:pt x="1663392" y="81239"/>
                </a:lnTo>
                <a:lnTo>
                  <a:pt x="1659084" y="79196"/>
                </a:lnTo>
                <a:lnTo>
                  <a:pt x="1655230" y="77154"/>
                </a:lnTo>
                <a:lnTo>
                  <a:pt x="1651602" y="75112"/>
                </a:lnTo>
                <a:lnTo>
                  <a:pt x="1386780" y="137970"/>
                </a:lnTo>
                <a:lnTo>
                  <a:pt x="1327150" y="105973"/>
                </a:lnTo>
                <a:lnTo>
                  <a:pt x="17724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KSO_Shape"/>
          <p:cNvSpPr>
            <a:spLocks/>
          </p:cNvSpPr>
          <p:nvPr/>
        </p:nvSpPr>
        <p:spPr bwMode="auto">
          <a:xfrm>
            <a:off x="3209877" y="4276493"/>
            <a:ext cx="392448" cy="393761"/>
          </a:xfrm>
          <a:custGeom>
            <a:avLst/>
            <a:gdLst>
              <a:gd name="T0" fmla="*/ 29924 w 3851276"/>
              <a:gd name="T1" fmla="*/ 1836816 h 3867150"/>
              <a:gd name="T2" fmla="*/ 1133881 w 3851276"/>
              <a:gd name="T3" fmla="*/ 1627701 h 3867150"/>
              <a:gd name="T4" fmla="*/ 1266953 w 3851276"/>
              <a:gd name="T5" fmla="*/ 1549037 h 3867150"/>
              <a:gd name="T6" fmla="*/ 1451061 w 3851276"/>
              <a:gd name="T7" fmla="*/ 1469122 h 3867150"/>
              <a:gd name="T8" fmla="*/ 1477049 w 3851276"/>
              <a:gd name="T9" fmla="*/ 1373568 h 3867150"/>
              <a:gd name="T10" fmla="*/ 1663505 w 3851276"/>
              <a:gd name="T11" fmla="*/ 1293653 h 3867150"/>
              <a:gd name="T12" fmla="*/ 1436814 w 3851276"/>
              <a:gd name="T13" fmla="*/ 1552947 h 3867150"/>
              <a:gd name="T14" fmla="*/ 1777790 w 3851276"/>
              <a:gd name="T15" fmla="*/ 1204199 h 3867150"/>
              <a:gd name="T16" fmla="*/ 659695 w 3851276"/>
              <a:gd name="T17" fmla="*/ 1139353 h 3867150"/>
              <a:gd name="T18" fmla="*/ 1690119 w 3851276"/>
              <a:gd name="T19" fmla="*/ 1091755 h 3867150"/>
              <a:gd name="T20" fmla="*/ 556723 w 3851276"/>
              <a:gd name="T21" fmla="*/ 919923 h 3867150"/>
              <a:gd name="T22" fmla="*/ 522816 w 3851276"/>
              <a:gd name="T23" fmla="*/ 1028232 h 3867150"/>
              <a:gd name="T24" fmla="*/ 1814580 w 3851276"/>
              <a:gd name="T25" fmla="*/ 949753 h 3867150"/>
              <a:gd name="T26" fmla="*/ 1617791 w 3851276"/>
              <a:gd name="T27" fmla="*/ 1088470 h 3867150"/>
              <a:gd name="T28" fmla="*/ 710010 w 3851276"/>
              <a:gd name="T29" fmla="*/ 948211 h 3867150"/>
              <a:gd name="T30" fmla="*/ 652039 w 3851276"/>
              <a:gd name="T31" fmla="*/ 1063553 h 3867150"/>
              <a:gd name="T32" fmla="*/ 630788 w 3851276"/>
              <a:gd name="T33" fmla="*/ 1256414 h 3867150"/>
              <a:gd name="T34" fmla="*/ 504690 w 3851276"/>
              <a:gd name="T35" fmla="*/ 1179832 h 3867150"/>
              <a:gd name="T36" fmla="*/ 450001 w 3851276"/>
              <a:gd name="T37" fmla="*/ 1011508 h 3867150"/>
              <a:gd name="T38" fmla="*/ 503698 w 3851276"/>
              <a:gd name="T39" fmla="*/ 747004 h 3867150"/>
              <a:gd name="T40" fmla="*/ 248093 w 3851276"/>
              <a:gd name="T41" fmla="*/ 1036554 h 3867150"/>
              <a:gd name="T42" fmla="*/ 434514 w 3851276"/>
              <a:gd name="T43" fmla="*/ 1372094 h 3867150"/>
              <a:gd name="T44" fmla="*/ 811427 w 3851276"/>
              <a:gd name="T45" fmla="*/ 1312807 h 3867150"/>
              <a:gd name="T46" fmla="*/ 884837 w 3851276"/>
              <a:gd name="T47" fmla="*/ 934562 h 3867150"/>
              <a:gd name="T48" fmla="*/ 1706401 w 3851276"/>
              <a:gd name="T49" fmla="*/ 671693 h 3867150"/>
              <a:gd name="T50" fmla="*/ 1700139 w 3851276"/>
              <a:gd name="T51" fmla="*/ 636818 h 3867150"/>
              <a:gd name="T52" fmla="*/ 991430 w 3851276"/>
              <a:gd name="T53" fmla="*/ 909846 h 3867150"/>
              <a:gd name="T54" fmla="*/ 880141 w 3851276"/>
              <a:gd name="T55" fmla="*/ 1396184 h 3867150"/>
              <a:gd name="T56" fmla="*/ 433418 w 3851276"/>
              <a:gd name="T57" fmla="*/ 1488008 h 3867150"/>
              <a:gd name="T58" fmla="*/ 142125 w 3851276"/>
              <a:gd name="T59" fmla="*/ 1014810 h 3867150"/>
              <a:gd name="T60" fmla="*/ 468637 w 3851276"/>
              <a:gd name="T61" fmla="*/ 644543 h 3867150"/>
              <a:gd name="T62" fmla="*/ 1609181 w 3851276"/>
              <a:gd name="T63" fmla="*/ 590683 h 3867150"/>
              <a:gd name="T64" fmla="*/ 1621392 w 3851276"/>
              <a:gd name="T65" fmla="*/ 399888 h 3867150"/>
              <a:gd name="T66" fmla="*/ 1800177 w 3851276"/>
              <a:gd name="T67" fmla="*/ 613985 h 3867150"/>
              <a:gd name="T68" fmla="*/ 1590864 w 3851276"/>
              <a:gd name="T69" fmla="*/ 545956 h 3867150"/>
              <a:gd name="T70" fmla="*/ 1297011 w 3851276"/>
              <a:gd name="T71" fmla="*/ 473078 h 3867150"/>
              <a:gd name="T72" fmla="*/ 864608 w 3851276"/>
              <a:gd name="T73" fmla="*/ 229267 h 3867150"/>
              <a:gd name="T74" fmla="*/ 1442763 w 3851276"/>
              <a:gd name="T75" fmla="*/ 157484 h 3867150"/>
              <a:gd name="T76" fmla="*/ 1798768 w 3851276"/>
              <a:gd name="T77" fmla="*/ 541576 h 3867150"/>
              <a:gd name="T78" fmla="*/ 1560805 w 3851276"/>
              <a:gd name="T79" fmla="*/ 211751 h 3867150"/>
              <a:gd name="T80" fmla="*/ 559326 w 3851276"/>
              <a:gd name="T81" fmla="*/ 205496 h 3867150"/>
              <a:gd name="T82" fmla="*/ 527233 w 3851276"/>
              <a:gd name="T83" fmla="*/ 319660 h 3867150"/>
              <a:gd name="T84" fmla="*/ 1297481 w 3851276"/>
              <a:gd name="T85" fmla="*/ 182350 h 3867150"/>
              <a:gd name="T86" fmla="*/ 1292001 w 3851276"/>
              <a:gd name="T87" fmla="*/ 93208 h 3867150"/>
              <a:gd name="T88" fmla="*/ 619600 w 3851276"/>
              <a:gd name="T89" fmla="*/ 270241 h 3867150"/>
              <a:gd name="T90" fmla="*/ 1207932 w 3851276"/>
              <a:gd name="T91" fmla="*/ 190482 h 3867150"/>
              <a:gd name="T92" fmla="*/ 994391 w 3851276"/>
              <a:gd name="T93" fmla="*/ 47699 h 3867150"/>
              <a:gd name="T94" fmla="*/ 1076896 w 3851276"/>
              <a:gd name="T95" fmla="*/ 156 h 3867150"/>
              <a:gd name="T96" fmla="*/ 1557987 w 3851276"/>
              <a:gd name="T97" fmla="*/ 165616 h 3867150"/>
              <a:gd name="T98" fmla="*/ 1856380 w 3851276"/>
              <a:gd name="T99" fmla="*/ 577390 h 3867150"/>
              <a:gd name="T100" fmla="*/ 1862486 w 3851276"/>
              <a:gd name="T101" fmla="*/ 1085812 h 3867150"/>
              <a:gd name="T102" fmla="*/ 1574426 w 3851276"/>
              <a:gd name="T103" fmla="*/ 1504779 h 3867150"/>
              <a:gd name="T104" fmla="*/ 1097560 w 3851276"/>
              <a:gd name="T105" fmla="*/ 1681812 h 3867150"/>
              <a:gd name="T106" fmla="*/ 735607 w 3851276"/>
              <a:gd name="T107" fmla="*/ 1578126 h 3867150"/>
              <a:gd name="T108" fmla="*/ 900928 w 3851276"/>
              <a:gd name="T109" fmla="*/ 1563268 h 3867150"/>
              <a:gd name="T110" fmla="*/ 1048403 w 3851276"/>
              <a:gd name="T111" fmla="*/ 1320865 h 3867150"/>
              <a:gd name="T112" fmla="*/ 1176777 w 3851276"/>
              <a:gd name="T113" fmla="*/ 1222183 h 3867150"/>
              <a:gd name="T114" fmla="*/ 1043706 w 3851276"/>
              <a:gd name="T115" fmla="*/ 813381 h 3867150"/>
              <a:gd name="T116" fmla="*/ 633533 w 3851276"/>
              <a:gd name="T117" fmla="*/ 505138 h 3867150"/>
              <a:gd name="T118" fmla="*/ 477292 w 3851276"/>
              <a:gd name="T119" fmla="*/ 525312 h 3867150"/>
              <a:gd name="T120" fmla="*/ 324495 w 3851276"/>
              <a:gd name="T121" fmla="*/ 560812 h 3867150"/>
              <a:gd name="T122" fmla="*/ 355649 w 3851276"/>
              <a:gd name="T123" fmla="*/ 373771 h 3867150"/>
              <a:gd name="T124" fmla="*/ 752828 w 3851276"/>
              <a:gd name="T125" fmla="*/ 56144 h 386715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851276" h="3867150">
                <a:moveTo>
                  <a:pt x="40010" y="3597275"/>
                </a:moveTo>
                <a:lnTo>
                  <a:pt x="414338" y="3827016"/>
                </a:lnTo>
                <a:lnTo>
                  <a:pt x="407017" y="3831441"/>
                </a:lnTo>
                <a:lnTo>
                  <a:pt x="399696" y="3835865"/>
                </a:lnTo>
                <a:lnTo>
                  <a:pt x="392056" y="3839657"/>
                </a:lnTo>
                <a:lnTo>
                  <a:pt x="384417" y="3843449"/>
                </a:lnTo>
                <a:lnTo>
                  <a:pt x="376459" y="3846925"/>
                </a:lnTo>
                <a:lnTo>
                  <a:pt x="368820" y="3850401"/>
                </a:lnTo>
                <a:lnTo>
                  <a:pt x="360544" y="3853246"/>
                </a:lnTo>
                <a:lnTo>
                  <a:pt x="352586" y="3855774"/>
                </a:lnTo>
                <a:lnTo>
                  <a:pt x="344310" y="3858302"/>
                </a:lnTo>
                <a:lnTo>
                  <a:pt x="336671" y="3860514"/>
                </a:lnTo>
                <a:lnTo>
                  <a:pt x="328395" y="3862094"/>
                </a:lnTo>
                <a:lnTo>
                  <a:pt x="319801" y="3863674"/>
                </a:lnTo>
                <a:lnTo>
                  <a:pt x="311525" y="3864938"/>
                </a:lnTo>
                <a:lnTo>
                  <a:pt x="302931" y="3866202"/>
                </a:lnTo>
                <a:lnTo>
                  <a:pt x="294655" y="3866834"/>
                </a:lnTo>
                <a:lnTo>
                  <a:pt x="286060" y="3867150"/>
                </a:lnTo>
                <a:lnTo>
                  <a:pt x="277466" y="3867150"/>
                </a:lnTo>
                <a:lnTo>
                  <a:pt x="268872" y="3866834"/>
                </a:lnTo>
                <a:lnTo>
                  <a:pt x="260596" y="3866518"/>
                </a:lnTo>
                <a:lnTo>
                  <a:pt x="252002" y="3865254"/>
                </a:lnTo>
                <a:lnTo>
                  <a:pt x="243407" y="3864306"/>
                </a:lnTo>
                <a:lnTo>
                  <a:pt x="234813" y="3862726"/>
                </a:lnTo>
                <a:lnTo>
                  <a:pt x="226537" y="3861146"/>
                </a:lnTo>
                <a:lnTo>
                  <a:pt x="217943" y="3859250"/>
                </a:lnTo>
                <a:lnTo>
                  <a:pt x="209667" y="3856722"/>
                </a:lnTo>
                <a:lnTo>
                  <a:pt x="201391" y="3853878"/>
                </a:lnTo>
                <a:lnTo>
                  <a:pt x="193115" y="3851033"/>
                </a:lnTo>
                <a:lnTo>
                  <a:pt x="184839" y="3847557"/>
                </a:lnTo>
                <a:lnTo>
                  <a:pt x="176563" y="3844081"/>
                </a:lnTo>
                <a:lnTo>
                  <a:pt x="168605" y="3839973"/>
                </a:lnTo>
                <a:lnTo>
                  <a:pt x="160648" y="3835865"/>
                </a:lnTo>
                <a:lnTo>
                  <a:pt x="152690" y="3831125"/>
                </a:lnTo>
                <a:lnTo>
                  <a:pt x="145051" y="3826384"/>
                </a:lnTo>
                <a:lnTo>
                  <a:pt x="137411" y="3821012"/>
                </a:lnTo>
                <a:lnTo>
                  <a:pt x="130409" y="3815956"/>
                </a:lnTo>
                <a:lnTo>
                  <a:pt x="123406" y="3810268"/>
                </a:lnTo>
                <a:lnTo>
                  <a:pt x="117040" y="3804264"/>
                </a:lnTo>
                <a:lnTo>
                  <a:pt x="110355" y="3798575"/>
                </a:lnTo>
                <a:lnTo>
                  <a:pt x="104307" y="3792255"/>
                </a:lnTo>
                <a:lnTo>
                  <a:pt x="98260" y="3785619"/>
                </a:lnTo>
                <a:lnTo>
                  <a:pt x="92848" y="3778983"/>
                </a:lnTo>
                <a:lnTo>
                  <a:pt x="87437" y="3772346"/>
                </a:lnTo>
                <a:lnTo>
                  <a:pt x="82344" y="3765710"/>
                </a:lnTo>
                <a:lnTo>
                  <a:pt x="77570" y="3758442"/>
                </a:lnTo>
                <a:lnTo>
                  <a:pt x="72795" y="3751173"/>
                </a:lnTo>
                <a:lnTo>
                  <a:pt x="68657" y="3743905"/>
                </a:lnTo>
                <a:lnTo>
                  <a:pt x="64519" y="3736321"/>
                </a:lnTo>
                <a:lnTo>
                  <a:pt x="60699" y="3728736"/>
                </a:lnTo>
                <a:lnTo>
                  <a:pt x="57516" y="3721152"/>
                </a:lnTo>
                <a:lnTo>
                  <a:pt x="54015" y="3713252"/>
                </a:lnTo>
                <a:lnTo>
                  <a:pt x="51469" y="3705668"/>
                </a:lnTo>
                <a:lnTo>
                  <a:pt x="48922" y="3697451"/>
                </a:lnTo>
                <a:lnTo>
                  <a:pt x="46376" y="3689551"/>
                </a:lnTo>
                <a:lnTo>
                  <a:pt x="44148" y="3681335"/>
                </a:lnTo>
                <a:lnTo>
                  <a:pt x="42556" y="3673118"/>
                </a:lnTo>
                <a:lnTo>
                  <a:pt x="41283" y="3664586"/>
                </a:lnTo>
                <a:lnTo>
                  <a:pt x="40010" y="3656370"/>
                </a:lnTo>
                <a:lnTo>
                  <a:pt x="38736" y="3648153"/>
                </a:lnTo>
                <a:lnTo>
                  <a:pt x="38100" y="3639621"/>
                </a:lnTo>
                <a:lnTo>
                  <a:pt x="38100" y="3631089"/>
                </a:lnTo>
                <a:lnTo>
                  <a:pt x="38100" y="3622556"/>
                </a:lnTo>
                <a:lnTo>
                  <a:pt x="38100" y="3614340"/>
                </a:lnTo>
                <a:lnTo>
                  <a:pt x="38736" y="3605807"/>
                </a:lnTo>
                <a:lnTo>
                  <a:pt x="40010" y="3597275"/>
                </a:lnTo>
                <a:close/>
                <a:moveTo>
                  <a:pt x="282694" y="3070225"/>
                </a:moveTo>
                <a:lnTo>
                  <a:pt x="750888" y="3359468"/>
                </a:lnTo>
                <a:lnTo>
                  <a:pt x="468193" y="3816350"/>
                </a:lnTo>
                <a:lnTo>
                  <a:pt x="0" y="3526473"/>
                </a:lnTo>
                <a:lnTo>
                  <a:pt x="282694" y="3070225"/>
                </a:lnTo>
                <a:close/>
                <a:moveTo>
                  <a:pt x="2572781" y="3007398"/>
                </a:moveTo>
                <a:lnTo>
                  <a:pt x="2548329" y="3012478"/>
                </a:lnTo>
                <a:lnTo>
                  <a:pt x="2523877" y="3017557"/>
                </a:lnTo>
                <a:lnTo>
                  <a:pt x="2499425" y="3021684"/>
                </a:lnTo>
                <a:lnTo>
                  <a:pt x="2474972" y="3026129"/>
                </a:lnTo>
                <a:lnTo>
                  <a:pt x="2450203" y="3029621"/>
                </a:lnTo>
                <a:lnTo>
                  <a:pt x="2425751" y="3033113"/>
                </a:lnTo>
                <a:lnTo>
                  <a:pt x="2400981" y="3036605"/>
                </a:lnTo>
                <a:lnTo>
                  <a:pt x="2376212" y="3039463"/>
                </a:lnTo>
                <a:lnTo>
                  <a:pt x="2351442" y="3042320"/>
                </a:lnTo>
                <a:lnTo>
                  <a:pt x="2326672" y="3044860"/>
                </a:lnTo>
                <a:lnTo>
                  <a:pt x="2301902" y="3046764"/>
                </a:lnTo>
                <a:lnTo>
                  <a:pt x="2277133" y="3048669"/>
                </a:lnTo>
                <a:lnTo>
                  <a:pt x="2252363" y="3050257"/>
                </a:lnTo>
                <a:lnTo>
                  <a:pt x="2227276" y="3051844"/>
                </a:lnTo>
                <a:lnTo>
                  <a:pt x="2202506" y="3052796"/>
                </a:lnTo>
                <a:lnTo>
                  <a:pt x="2177737" y="3053431"/>
                </a:lnTo>
                <a:lnTo>
                  <a:pt x="2177737" y="3343599"/>
                </a:lnTo>
                <a:lnTo>
                  <a:pt x="2189487" y="3342012"/>
                </a:lnTo>
                <a:lnTo>
                  <a:pt x="2200601" y="3340107"/>
                </a:lnTo>
                <a:lnTo>
                  <a:pt x="2212033" y="3337567"/>
                </a:lnTo>
                <a:lnTo>
                  <a:pt x="2223465" y="3334710"/>
                </a:lnTo>
                <a:lnTo>
                  <a:pt x="2234580" y="3331535"/>
                </a:lnTo>
                <a:lnTo>
                  <a:pt x="2245694" y="3327726"/>
                </a:lnTo>
                <a:lnTo>
                  <a:pt x="2256809" y="3323916"/>
                </a:lnTo>
                <a:lnTo>
                  <a:pt x="2267924" y="3319472"/>
                </a:lnTo>
                <a:lnTo>
                  <a:pt x="2278403" y="3314710"/>
                </a:lnTo>
                <a:lnTo>
                  <a:pt x="2289200" y="3309630"/>
                </a:lnTo>
                <a:lnTo>
                  <a:pt x="2299997" y="3304233"/>
                </a:lnTo>
                <a:lnTo>
                  <a:pt x="2310477" y="3298519"/>
                </a:lnTo>
                <a:lnTo>
                  <a:pt x="2320638" y="3292487"/>
                </a:lnTo>
                <a:lnTo>
                  <a:pt x="2330800" y="3286137"/>
                </a:lnTo>
                <a:lnTo>
                  <a:pt x="2340645" y="3279153"/>
                </a:lnTo>
                <a:lnTo>
                  <a:pt x="2350807" y="3272486"/>
                </a:lnTo>
                <a:lnTo>
                  <a:pt x="2362239" y="3263914"/>
                </a:lnTo>
                <a:lnTo>
                  <a:pt x="2373671" y="3255025"/>
                </a:lnTo>
                <a:lnTo>
                  <a:pt x="2385103" y="3245818"/>
                </a:lnTo>
                <a:lnTo>
                  <a:pt x="2395900" y="3236294"/>
                </a:lnTo>
                <a:lnTo>
                  <a:pt x="2406380" y="3226453"/>
                </a:lnTo>
                <a:lnTo>
                  <a:pt x="2416859" y="3216294"/>
                </a:lnTo>
                <a:lnTo>
                  <a:pt x="2427656" y="3206135"/>
                </a:lnTo>
                <a:lnTo>
                  <a:pt x="2437818" y="3195658"/>
                </a:lnTo>
                <a:lnTo>
                  <a:pt x="2447662" y="3184547"/>
                </a:lnTo>
                <a:lnTo>
                  <a:pt x="2457189" y="3173435"/>
                </a:lnTo>
                <a:lnTo>
                  <a:pt x="2466716" y="3162324"/>
                </a:lnTo>
                <a:lnTo>
                  <a:pt x="2476560" y="3150895"/>
                </a:lnTo>
                <a:lnTo>
                  <a:pt x="2485770" y="3139148"/>
                </a:lnTo>
                <a:lnTo>
                  <a:pt x="2494661" y="3127719"/>
                </a:lnTo>
                <a:lnTo>
                  <a:pt x="2503553" y="3115656"/>
                </a:lnTo>
                <a:lnTo>
                  <a:pt x="2512127" y="3103592"/>
                </a:lnTo>
                <a:lnTo>
                  <a:pt x="2528322" y="3080099"/>
                </a:lnTo>
                <a:lnTo>
                  <a:pt x="2543248" y="3056289"/>
                </a:lnTo>
                <a:lnTo>
                  <a:pt x="2558491" y="3031843"/>
                </a:lnTo>
                <a:lnTo>
                  <a:pt x="2572781" y="3007398"/>
                </a:lnTo>
                <a:close/>
                <a:moveTo>
                  <a:pt x="3072620" y="2827710"/>
                </a:moveTo>
                <a:lnTo>
                  <a:pt x="3048485" y="2840726"/>
                </a:lnTo>
                <a:lnTo>
                  <a:pt x="3023716" y="2852790"/>
                </a:lnTo>
                <a:lnTo>
                  <a:pt x="2998946" y="2864854"/>
                </a:lnTo>
                <a:lnTo>
                  <a:pt x="2974176" y="2875965"/>
                </a:lnTo>
                <a:lnTo>
                  <a:pt x="2949089" y="2887077"/>
                </a:lnTo>
                <a:lnTo>
                  <a:pt x="2924002" y="2897553"/>
                </a:lnTo>
                <a:lnTo>
                  <a:pt x="2898597" y="2908347"/>
                </a:lnTo>
                <a:lnTo>
                  <a:pt x="2873192" y="2918189"/>
                </a:lnTo>
                <a:lnTo>
                  <a:pt x="2847788" y="2927713"/>
                </a:lnTo>
                <a:lnTo>
                  <a:pt x="2822065" y="2936920"/>
                </a:lnTo>
                <a:lnTo>
                  <a:pt x="2796025" y="2946126"/>
                </a:lnTo>
                <a:lnTo>
                  <a:pt x="2769986" y="2954381"/>
                </a:lnTo>
                <a:lnTo>
                  <a:pt x="2743946" y="2962635"/>
                </a:lnTo>
                <a:lnTo>
                  <a:pt x="2717906" y="2970571"/>
                </a:lnTo>
                <a:lnTo>
                  <a:pt x="2691548" y="2978191"/>
                </a:lnTo>
                <a:lnTo>
                  <a:pt x="2665191" y="2985175"/>
                </a:lnTo>
                <a:lnTo>
                  <a:pt x="2654394" y="3005493"/>
                </a:lnTo>
                <a:lnTo>
                  <a:pt x="2643279" y="3026129"/>
                </a:lnTo>
                <a:lnTo>
                  <a:pt x="2631847" y="3046129"/>
                </a:lnTo>
                <a:lnTo>
                  <a:pt x="2620415" y="3066130"/>
                </a:lnTo>
                <a:lnTo>
                  <a:pt x="2608030" y="3086131"/>
                </a:lnTo>
                <a:lnTo>
                  <a:pt x="2595963" y="3105496"/>
                </a:lnTo>
                <a:lnTo>
                  <a:pt x="2582943" y="3124862"/>
                </a:lnTo>
                <a:lnTo>
                  <a:pt x="2569923" y="3144545"/>
                </a:lnTo>
                <a:lnTo>
                  <a:pt x="2553727" y="3166133"/>
                </a:lnTo>
                <a:lnTo>
                  <a:pt x="2536897" y="3188039"/>
                </a:lnTo>
                <a:lnTo>
                  <a:pt x="2528322" y="3198515"/>
                </a:lnTo>
                <a:lnTo>
                  <a:pt x="2519431" y="3208992"/>
                </a:lnTo>
                <a:lnTo>
                  <a:pt x="2510539" y="3219468"/>
                </a:lnTo>
                <a:lnTo>
                  <a:pt x="2501012" y="3229945"/>
                </a:lnTo>
                <a:lnTo>
                  <a:pt x="2491803" y="3240104"/>
                </a:lnTo>
                <a:lnTo>
                  <a:pt x="2482276" y="3249946"/>
                </a:lnTo>
                <a:lnTo>
                  <a:pt x="2472432" y="3259787"/>
                </a:lnTo>
                <a:lnTo>
                  <a:pt x="2462588" y="3269311"/>
                </a:lnTo>
                <a:lnTo>
                  <a:pt x="2452743" y="3278835"/>
                </a:lnTo>
                <a:lnTo>
                  <a:pt x="2442264" y="3288042"/>
                </a:lnTo>
                <a:lnTo>
                  <a:pt x="2431784" y="3297566"/>
                </a:lnTo>
                <a:lnTo>
                  <a:pt x="2420987" y="3306455"/>
                </a:lnTo>
                <a:lnTo>
                  <a:pt x="2438136" y="3301376"/>
                </a:lnTo>
                <a:lnTo>
                  <a:pt x="2455284" y="3295979"/>
                </a:lnTo>
                <a:lnTo>
                  <a:pt x="2472114" y="3290582"/>
                </a:lnTo>
                <a:lnTo>
                  <a:pt x="2489263" y="3284550"/>
                </a:lnTo>
                <a:lnTo>
                  <a:pt x="2506093" y="3278200"/>
                </a:lnTo>
                <a:lnTo>
                  <a:pt x="2522606" y="3271851"/>
                </a:lnTo>
                <a:lnTo>
                  <a:pt x="2539437" y="3264867"/>
                </a:lnTo>
                <a:lnTo>
                  <a:pt x="2555633" y="3257882"/>
                </a:lnTo>
                <a:lnTo>
                  <a:pt x="2572146" y="3250580"/>
                </a:lnTo>
                <a:lnTo>
                  <a:pt x="2588341" y="3242961"/>
                </a:lnTo>
                <a:lnTo>
                  <a:pt x="2604537" y="3235024"/>
                </a:lnTo>
                <a:lnTo>
                  <a:pt x="2620732" y="3226770"/>
                </a:lnTo>
                <a:lnTo>
                  <a:pt x="2636293" y="3218198"/>
                </a:lnTo>
                <a:lnTo>
                  <a:pt x="2651853" y="3209627"/>
                </a:lnTo>
                <a:lnTo>
                  <a:pt x="2667731" y="3200738"/>
                </a:lnTo>
                <a:lnTo>
                  <a:pt x="2682974" y="3191531"/>
                </a:lnTo>
                <a:lnTo>
                  <a:pt x="2697582" y="3182959"/>
                </a:lnTo>
                <a:lnTo>
                  <a:pt x="2711237" y="3174070"/>
                </a:lnTo>
                <a:lnTo>
                  <a:pt x="2725527" y="3164863"/>
                </a:lnTo>
                <a:lnTo>
                  <a:pt x="2739500" y="3155657"/>
                </a:lnTo>
                <a:lnTo>
                  <a:pt x="2753155" y="3146133"/>
                </a:lnTo>
                <a:lnTo>
                  <a:pt x="2766810" y="3136609"/>
                </a:lnTo>
                <a:lnTo>
                  <a:pt x="2780147" y="3126450"/>
                </a:lnTo>
                <a:lnTo>
                  <a:pt x="2793485" y="3116290"/>
                </a:lnTo>
                <a:lnTo>
                  <a:pt x="2806822" y="3106131"/>
                </a:lnTo>
                <a:lnTo>
                  <a:pt x="2819842" y="3095655"/>
                </a:lnTo>
                <a:lnTo>
                  <a:pt x="2832862" y="3085178"/>
                </a:lnTo>
                <a:lnTo>
                  <a:pt x="2845565" y="3074384"/>
                </a:lnTo>
                <a:lnTo>
                  <a:pt x="2858267" y="3063273"/>
                </a:lnTo>
                <a:lnTo>
                  <a:pt x="2870652" y="3052479"/>
                </a:lnTo>
                <a:lnTo>
                  <a:pt x="2883354" y="3041050"/>
                </a:lnTo>
                <a:lnTo>
                  <a:pt x="2895422" y="3029621"/>
                </a:lnTo>
                <a:lnTo>
                  <a:pt x="2907489" y="3018192"/>
                </a:lnTo>
                <a:lnTo>
                  <a:pt x="2919556" y="3006128"/>
                </a:lnTo>
                <a:lnTo>
                  <a:pt x="2931306" y="2994382"/>
                </a:lnTo>
                <a:lnTo>
                  <a:pt x="2943373" y="2982318"/>
                </a:lnTo>
                <a:lnTo>
                  <a:pt x="2954805" y="2970254"/>
                </a:lnTo>
                <a:lnTo>
                  <a:pt x="2965920" y="2958190"/>
                </a:lnTo>
                <a:lnTo>
                  <a:pt x="2988466" y="2933110"/>
                </a:lnTo>
                <a:lnTo>
                  <a:pt x="3010696" y="2907395"/>
                </a:lnTo>
                <a:lnTo>
                  <a:pt x="3031654" y="2881680"/>
                </a:lnTo>
                <a:lnTo>
                  <a:pt x="3052614" y="2854695"/>
                </a:lnTo>
                <a:lnTo>
                  <a:pt x="3072620" y="2827710"/>
                </a:lnTo>
                <a:close/>
                <a:moveTo>
                  <a:pt x="3344133" y="2258803"/>
                </a:moveTo>
                <a:lnTo>
                  <a:pt x="3315235" y="2272136"/>
                </a:lnTo>
                <a:lnTo>
                  <a:pt x="3286020" y="2284518"/>
                </a:lnTo>
                <a:lnTo>
                  <a:pt x="3256487" y="2296582"/>
                </a:lnTo>
                <a:lnTo>
                  <a:pt x="3226954" y="2308011"/>
                </a:lnTo>
                <a:lnTo>
                  <a:pt x="3197421" y="2319122"/>
                </a:lnTo>
                <a:lnTo>
                  <a:pt x="3167252" y="2329916"/>
                </a:lnTo>
                <a:lnTo>
                  <a:pt x="3137402" y="2340393"/>
                </a:lnTo>
                <a:lnTo>
                  <a:pt x="3107234" y="2349917"/>
                </a:lnTo>
                <a:lnTo>
                  <a:pt x="3075796" y="2359758"/>
                </a:lnTo>
                <a:lnTo>
                  <a:pt x="3044992" y="2368965"/>
                </a:lnTo>
                <a:lnTo>
                  <a:pt x="3013554" y="2377854"/>
                </a:lnTo>
                <a:lnTo>
                  <a:pt x="2981798" y="2386108"/>
                </a:lnTo>
                <a:lnTo>
                  <a:pt x="2950677" y="2394363"/>
                </a:lnTo>
                <a:lnTo>
                  <a:pt x="2918921" y="2401982"/>
                </a:lnTo>
                <a:lnTo>
                  <a:pt x="2887165" y="2409601"/>
                </a:lnTo>
                <a:lnTo>
                  <a:pt x="2855409" y="2416585"/>
                </a:lnTo>
                <a:lnTo>
                  <a:pt x="2848105" y="2451190"/>
                </a:lnTo>
                <a:lnTo>
                  <a:pt x="2840484" y="2485477"/>
                </a:lnTo>
                <a:lnTo>
                  <a:pt x="2832227" y="2520081"/>
                </a:lnTo>
                <a:lnTo>
                  <a:pt x="2823653" y="2554368"/>
                </a:lnTo>
                <a:lnTo>
                  <a:pt x="2814444" y="2588654"/>
                </a:lnTo>
                <a:lnTo>
                  <a:pt x="2804917" y="2622941"/>
                </a:lnTo>
                <a:lnTo>
                  <a:pt x="2795073" y="2656911"/>
                </a:lnTo>
                <a:lnTo>
                  <a:pt x="2784593" y="2690880"/>
                </a:lnTo>
                <a:lnTo>
                  <a:pt x="2776019" y="2717548"/>
                </a:lnTo>
                <a:lnTo>
                  <a:pt x="2766810" y="2743898"/>
                </a:lnTo>
                <a:lnTo>
                  <a:pt x="2757600" y="2770248"/>
                </a:lnTo>
                <a:lnTo>
                  <a:pt x="2747756" y="2796915"/>
                </a:lnTo>
                <a:lnTo>
                  <a:pt x="2737594" y="2823265"/>
                </a:lnTo>
                <a:lnTo>
                  <a:pt x="2727115" y="2849298"/>
                </a:lnTo>
                <a:lnTo>
                  <a:pt x="2716318" y="2875330"/>
                </a:lnTo>
                <a:lnTo>
                  <a:pt x="2705203" y="2901045"/>
                </a:lnTo>
                <a:lnTo>
                  <a:pt x="2735054" y="2892156"/>
                </a:lnTo>
                <a:lnTo>
                  <a:pt x="2764904" y="2882632"/>
                </a:lnTo>
                <a:lnTo>
                  <a:pt x="2794438" y="2872156"/>
                </a:lnTo>
                <a:lnTo>
                  <a:pt x="2823970" y="2861679"/>
                </a:lnTo>
                <a:lnTo>
                  <a:pt x="2852868" y="2850568"/>
                </a:lnTo>
                <a:lnTo>
                  <a:pt x="2881766" y="2839139"/>
                </a:lnTo>
                <a:lnTo>
                  <a:pt x="2910982" y="2827075"/>
                </a:lnTo>
                <a:lnTo>
                  <a:pt x="2939245" y="2814693"/>
                </a:lnTo>
                <a:lnTo>
                  <a:pt x="2967825" y="2801677"/>
                </a:lnTo>
                <a:lnTo>
                  <a:pt x="2996088" y="2788343"/>
                </a:lnTo>
                <a:lnTo>
                  <a:pt x="3023716" y="2774057"/>
                </a:lnTo>
                <a:lnTo>
                  <a:pt x="3051343" y="2759454"/>
                </a:lnTo>
                <a:lnTo>
                  <a:pt x="3078971" y="2744533"/>
                </a:lnTo>
                <a:lnTo>
                  <a:pt x="3105964" y="2729294"/>
                </a:lnTo>
                <a:lnTo>
                  <a:pt x="3132638" y="2713103"/>
                </a:lnTo>
                <a:lnTo>
                  <a:pt x="3158996" y="2696594"/>
                </a:lnTo>
                <a:lnTo>
                  <a:pt x="3174239" y="2670879"/>
                </a:lnTo>
                <a:lnTo>
                  <a:pt x="3188529" y="2644847"/>
                </a:lnTo>
                <a:lnTo>
                  <a:pt x="3202502" y="2618814"/>
                </a:lnTo>
                <a:lnTo>
                  <a:pt x="3216157" y="2591829"/>
                </a:lnTo>
                <a:lnTo>
                  <a:pt x="3229177" y="2565162"/>
                </a:lnTo>
                <a:lnTo>
                  <a:pt x="3241879" y="2538494"/>
                </a:lnTo>
                <a:lnTo>
                  <a:pt x="3253946" y="2511192"/>
                </a:lnTo>
                <a:lnTo>
                  <a:pt x="3266014" y="2483889"/>
                </a:lnTo>
                <a:lnTo>
                  <a:pt x="3277128" y="2456269"/>
                </a:lnTo>
                <a:lnTo>
                  <a:pt x="3287925" y="2428649"/>
                </a:lnTo>
                <a:lnTo>
                  <a:pt x="3298722" y="2400712"/>
                </a:lnTo>
                <a:lnTo>
                  <a:pt x="3308566" y="2372775"/>
                </a:lnTo>
                <a:lnTo>
                  <a:pt x="3318094" y="2344202"/>
                </a:lnTo>
                <a:lnTo>
                  <a:pt x="3327303" y="2315947"/>
                </a:lnTo>
                <a:lnTo>
                  <a:pt x="3335877" y="2287692"/>
                </a:lnTo>
                <a:lnTo>
                  <a:pt x="3344133" y="2258803"/>
                </a:lnTo>
                <a:close/>
                <a:moveTo>
                  <a:pt x="3688686" y="2249279"/>
                </a:moveTo>
                <a:lnTo>
                  <a:pt x="3679159" y="2267057"/>
                </a:lnTo>
                <a:lnTo>
                  <a:pt x="3673760" y="2275946"/>
                </a:lnTo>
                <a:lnTo>
                  <a:pt x="3668679" y="2284835"/>
                </a:lnTo>
                <a:lnTo>
                  <a:pt x="3658835" y="2301026"/>
                </a:lnTo>
                <a:lnTo>
                  <a:pt x="3648673" y="2317217"/>
                </a:lnTo>
                <a:lnTo>
                  <a:pt x="3638511" y="2333091"/>
                </a:lnTo>
                <a:lnTo>
                  <a:pt x="3628032" y="2348647"/>
                </a:lnTo>
                <a:lnTo>
                  <a:pt x="3616917" y="2364203"/>
                </a:lnTo>
                <a:lnTo>
                  <a:pt x="3605802" y="2379441"/>
                </a:lnTo>
                <a:lnTo>
                  <a:pt x="3594688" y="2394680"/>
                </a:lnTo>
                <a:lnTo>
                  <a:pt x="3583256" y="2409601"/>
                </a:lnTo>
                <a:lnTo>
                  <a:pt x="3571506" y="2424522"/>
                </a:lnTo>
                <a:lnTo>
                  <a:pt x="3559756" y="2439126"/>
                </a:lnTo>
                <a:lnTo>
                  <a:pt x="3547689" y="2453412"/>
                </a:lnTo>
                <a:lnTo>
                  <a:pt x="3535304" y="2468016"/>
                </a:lnTo>
                <a:lnTo>
                  <a:pt x="3522920" y="2481984"/>
                </a:lnTo>
                <a:lnTo>
                  <a:pt x="3510217" y="2495953"/>
                </a:lnTo>
                <a:lnTo>
                  <a:pt x="3497197" y="2509922"/>
                </a:lnTo>
                <a:lnTo>
                  <a:pt x="3484495" y="2523256"/>
                </a:lnTo>
                <a:lnTo>
                  <a:pt x="3471157" y="2536907"/>
                </a:lnTo>
                <a:lnTo>
                  <a:pt x="3458137" y="2549923"/>
                </a:lnTo>
                <a:lnTo>
                  <a:pt x="3444482" y="2563257"/>
                </a:lnTo>
                <a:lnTo>
                  <a:pt x="3430510" y="2576273"/>
                </a:lnTo>
                <a:lnTo>
                  <a:pt x="3416854" y="2588972"/>
                </a:lnTo>
                <a:lnTo>
                  <a:pt x="3402882" y="2601671"/>
                </a:lnTo>
                <a:lnTo>
                  <a:pt x="3388592" y="2614052"/>
                </a:lnTo>
                <a:lnTo>
                  <a:pt x="3374302" y="2626116"/>
                </a:lnTo>
                <a:lnTo>
                  <a:pt x="3360011" y="2638180"/>
                </a:lnTo>
                <a:lnTo>
                  <a:pt x="3345086" y="2649926"/>
                </a:lnTo>
                <a:lnTo>
                  <a:pt x="3330478" y="2661990"/>
                </a:lnTo>
                <a:lnTo>
                  <a:pt x="3315870" y="2673419"/>
                </a:lnTo>
                <a:lnTo>
                  <a:pt x="3300628" y="2684531"/>
                </a:lnTo>
                <a:lnTo>
                  <a:pt x="3285702" y="2695960"/>
                </a:lnTo>
                <a:lnTo>
                  <a:pt x="3270460" y="2706754"/>
                </a:lnTo>
                <a:lnTo>
                  <a:pt x="3255216" y="2717548"/>
                </a:lnTo>
                <a:lnTo>
                  <a:pt x="3233305" y="2732151"/>
                </a:lnTo>
                <a:lnTo>
                  <a:pt x="3211393" y="2746755"/>
                </a:lnTo>
                <a:lnTo>
                  <a:pt x="3197421" y="2769930"/>
                </a:lnTo>
                <a:lnTo>
                  <a:pt x="3182496" y="2793105"/>
                </a:lnTo>
                <a:lnTo>
                  <a:pt x="3167570" y="2815963"/>
                </a:lnTo>
                <a:lnTo>
                  <a:pt x="3152010" y="2838504"/>
                </a:lnTo>
                <a:lnTo>
                  <a:pt x="3132321" y="2866441"/>
                </a:lnTo>
                <a:lnTo>
                  <a:pt x="3111997" y="2894061"/>
                </a:lnTo>
                <a:lnTo>
                  <a:pt x="3090721" y="2921046"/>
                </a:lnTo>
                <a:lnTo>
                  <a:pt x="3069127" y="2947714"/>
                </a:lnTo>
                <a:lnTo>
                  <a:pt x="3046898" y="2973746"/>
                </a:lnTo>
                <a:lnTo>
                  <a:pt x="3023716" y="2999461"/>
                </a:lnTo>
                <a:lnTo>
                  <a:pt x="3012284" y="3012160"/>
                </a:lnTo>
                <a:lnTo>
                  <a:pt x="3000216" y="3024541"/>
                </a:lnTo>
                <a:lnTo>
                  <a:pt x="2988466" y="3037240"/>
                </a:lnTo>
                <a:lnTo>
                  <a:pt x="2976399" y="3049304"/>
                </a:lnTo>
                <a:lnTo>
                  <a:pt x="2964014" y="3061368"/>
                </a:lnTo>
                <a:lnTo>
                  <a:pt x="2951947" y="3073432"/>
                </a:lnTo>
                <a:lnTo>
                  <a:pt x="2939245" y="3085178"/>
                </a:lnTo>
                <a:lnTo>
                  <a:pt x="2926542" y="3096925"/>
                </a:lnTo>
                <a:lnTo>
                  <a:pt x="2913840" y="3108036"/>
                </a:lnTo>
                <a:lnTo>
                  <a:pt x="2900820" y="3119783"/>
                </a:lnTo>
                <a:lnTo>
                  <a:pt x="2887800" y="3130894"/>
                </a:lnTo>
                <a:lnTo>
                  <a:pt x="2874780" y="3141688"/>
                </a:lnTo>
                <a:lnTo>
                  <a:pt x="2861125" y="3152482"/>
                </a:lnTo>
                <a:lnTo>
                  <a:pt x="2847470" y="3163276"/>
                </a:lnTo>
                <a:lnTo>
                  <a:pt x="2834132" y="3173753"/>
                </a:lnTo>
                <a:lnTo>
                  <a:pt x="2820160" y="3184229"/>
                </a:lnTo>
                <a:lnTo>
                  <a:pt x="2806505" y="3194071"/>
                </a:lnTo>
                <a:lnTo>
                  <a:pt x="2792214" y="3204547"/>
                </a:lnTo>
                <a:lnTo>
                  <a:pt x="2777924" y="3214071"/>
                </a:lnTo>
                <a:lnTo>
                  <a:pt x="2763317" y="3223595"/>
                </a:lnTo>
                <a:lnTo>
                  <a:pt x="2766492" y="3222643"/>
                </a:lnTo>
                <a:lnTo>
                  <a:pt x="2769350" y="3221691"/>
                </a:lnTo>
                <a:lnTo>
                  <a:pt x="2787769" y="3213754"/>
                </a:lnTo>
                <a:lnTo>
                  <a:pt x="2806505" y="3205817"/>
                </a:lnTo>
                <a:lnTo>
                  <a:pt x="2824606" y="3197563"/>
                </a:lnTo>
                <a:lnTo>
                  <a:pt x="2843024" y="3188991"/>
                </a:lnTo>
                <a:lnTo>
                  <a:pt x="2861125" y="3180102"/>
                </a:lnTo>
                <a:lnTo>
                  <a:pt x="2878908" y="3171213"/>
                </a:lnTo>
                <a:lnTo>
                  <a:pt x="2896692" y="3162006"/>
                </a:lnTo>
                <a:lnTo>
                  <a:pt x="2914475" y="3152482"/>
                </a:lnTo>
                <a:lnTo>
                  <a:pt x="2932258" y="3142958"/>
                </a:lnTo>
                <a:lnTo>
                  <a:pt x="2949724" y="3133116"/>
                </a:lnTo>
                <a:lnTo>
                  <a:pt x="2967508" y="3123275"/>
                </a:lnTo>
                <a:lnTo>
                  <a:pt x="2984656" y="3113116"/>
                </a:lnTo>
                <a:lnTo>
                  <a:pt x="3001804" y="3102639"/>
                </a:lnTo>
                <a:lnTo>
                  <a:pt x="3018952" y="3091845"/>
                </a:lnTo>
                <a:lnTo>
                  <a:pt x="3035783" y="3081051"/>
                </a:lnTo>
                <a:lnTo>
                  <a:pt x="3052614" y="3069940"/>
                </a:lnTo>
                <a:lnTo>
                  <a:pt x="3069444" y="3058511"/>
                </a:lnTo>
                <a:lnTo>
                  <a:pt x="3085957" y="3047082"/>
                </a:lnTo>
                <a:lnTo>
                  <a:pt x="3101835" y="3035653"/>
                </a:lnTo>
                <a:lnTo>
                  <a:pt x="3118031" y="3023589"/>
                </a:lnTo>
                <a:lnTo>
                  <a:pt x="3134226" y="3011525"/>
                </a:lnTo>
                <a:lnTo>
                  <a:pt x="3150104" y="2999144"/>
                </a:lnTo>
                <a:lnTo>
                  <a:pt x="3165982" y="2986762"/>
                </a:lnTo>
                <a:lnTo>
                  <a:pt x="3181860" y="2974064"/>
                </a:lnTo>
                <a:lnTo>
                  <a:pt x="3197103" y="2961365"/>
                </a:lnTo>
                <a:lnTo>
                  <a:pt x="3212664" y="2948031"/>
                </a:lnTo>
                <a:lnTo>
                  <a:pt x="3227589" y="2935015"/>
                </a:lnTo>
                <a:lnTo>
                  <a:pt x="3242514" y="2921681"/>
                </a:lnTo>
                <a:lnTo>
                  <a:pt x="3257440" y="2908030"/>
                </a:lnTo>
                <a:lnTo>
                  <a:pt x="3272047" y="2894379"/>
                </a:lnTo>
                <a:lnTo>
                  <a:pt x="3286338" y="2880092"/>
                </a:lnTo>
                <a:lnTo>
                  <a:pt x="3300945" y="2866441"/>
                </a:lnTo>
                <a:lnTo>
                  <a:pt x="3314918" y="2851838"/>
                </a:lnTo>
                <a:lnTo>
                  <a:pt x="3328890" y="2837234"/>
                </a:lnTo>
                <a:lnTo>
                  <a:pt x="3342863" y="2822948"/>
                </a:lnTo>
                <a:lnTo>
                  <a:pt x="3356518" y="2808027"/>
                </a:lnTo>
                <a:lnTo>
                  <a:pt x="3369538" y="2793105"/>
                </a:lnTo>
                <a:lnTo>
                  <a:pt x="3382876" y="2777867"/>
                </a:lnTo>
                <a:lnTo>
                  <a:pt x="3395896" y="2762628"/>
                </a:lnTo>
                <a:lnTo>
                  <a:pt x="3408916" y="2747072"/>
                </a:lnTo>
                <a:lnTo>
                  <a:pt x="3421300" y="2731516"/>
                </a:lnTo>
                <a:lnTo>
                  <a:pt x="3434003" y="2715643"/>
                </a:lnTo>
                <a:lnTo>
                  <a:pt x="3446070" y="2699769"/>
                </a:lnTo>
                <a:lnTo>
                  <a:pt x="3458455" y="2683578"/>
                </a:lnTo>
                <a:lnTo>
                  <a:pt x="3470204" y="2667387"/>
                </a:lnTo>
                <a:lnTo>
                  <a:pt x="3481637" y="2650879"/>
                </a:lnTo>
                <a:lnTo>
                  <a:pt x="3493386" y="2634370"/>
                </a:lnTo>
                <a:lnTo>
                  <a:pt x="3504818" y="2617862"/>
                </a:lnTo>
                <a:lnTo>
                  <a:pt x="3515616" y="2601036"/>
                </a:lnTo>
                <a:lnTo>
                  <a:pt x="3526730" y="2584527"/>
                </a:lnTo>
                <a:lnTo>
                  <a:pt x="3537210" y="2567067"/>
                </a:lnTo>
                <a:lnTo>
                  <a:pt x="3547689" y="2549923"/>
                </a:lnTo>
                <a:lnTo>
                  <a:pt x="3557851" y="2532780"/>
                </a:lnTo>
                <a:lnTo>
                  <a:pt x="3568330" y="2515319"/>
                </a:lnTo>
                <a:lnTo>
                  <a:pt x="3577857" y="2497858"/>
                </a:lnTo>
                <a:lnTo>
                  <a:pt x="3587384" y="2480080"/>
                </a:lnTo>
                <a:lnTo>
                  <a:pt x="3596911" y="2462301"/>
                </a:lnTo>
                <a:lnTo>
                  <a:pt x="3606120" y="2444523"/>
                </a:lnTo>
                <a:lnTo>
                  <a:pt x="3615012" y="2426427"/>
                </a:lnTo>
                <a:lnTo>
                  <a:pt x="3623586" y="2408331"/>
                </a:lnTo>
                <a:lnTo>
                  <a:pt x="3632160" y="2390235"/>
                </a:lnTo>
                <a:lnTo>
                  <a:pt x="3640416" y="2371505"/>
                </a:lnTo>
                <a:lnTo>
                  <a:pt x="3648356" y="2353091"/>
                </a:lnTo>
                <a:lnTo>
                  <a:pt x="3656294" y="2334678"/>
                </a:lnTo>
                <a:lnTo>
                  <a:pt x="3664868" y="2313725"/>
                </a:lnTo>
                <a:lnTo>
                  <a:pt x="3673125" y="2292455"/>
                </a:lnTo>
                <a:lnTo>
                  <a:pt x="3681064" y="2271184"/>
                </a:lnTo>
                <a:lnTo>
                  <a:pt x="3688686" y="2249279"/>
                </a:lnTo>
                <a:close/>
                <a:moveTo>
                  <a:pt x="1219922" y="2218024"/>
                </a:moveTo>
                <a:lnTo>
                  <a:pt x="1219922" y="2474059"/>
                </a:lnTo>
                <a:lnTo>
                  <a:pt x="1226578" y="2472473"/>
                </a:lnTo>
                <a:lnTo>
                  <a:pt x="1233234" y="2470569"/>
                </a:lnTo>
                <a:lnTo>
                  <a:pt x="1239256" y="2468665"/>
                </a:lnTo>
                <a:lnTo>
                  <a:pt x="1245595" y="2466762"/>
                </a:lnTo>
                <a:lnTo>
                  <a:pt x="1251934" y="2464224"/>
                </a:lnTo>
                <a:lnTo>
                  <a:pt x="1257639" y="2461686"/>
                </a:lnTo>
                <a:lnTo>
                  <a:pt x="1263661" y="2459147"/>
                </a:lnTo>
                <a:lnTo>
                  <a:pt x="1269366" y="2455975"/>
                </a:lnTo>
                <a:lnTo>
                  <a:pt x="1274755" y="2453119"/>
                </a:lnTo>
                <a:lnTo>
                  <a:pt x="1280143" y="2449947"/>
                </a:lnTo>
                <a:lnTo>
                  <a:pt x="1285531" y="2446457"/>
                </a:lnTo>
                <a:lnTo>
                  <a:pt x="1290285" y="2442967"/>
                </a:lnTo>
                <a:lnTo>
                  <a:pt x="1295040" y="2439160"/>
                </a:lnTo>
                <a:lnTo>
                  <a:pt x="1299477" y="2435352"/>
                </a:lnTo>
                <a:lnTo>
                  <a:pt x="1304231" y="2431545"/>
                </a:lnTo>
                <a:lnTo>
                  <a:pt x="1308352" y="2427421"/>
                </a:lnTo>
                <a:lnTo>
                  <a:pt x="1312472" y="2423296"/>
                </a:lnTo>
                <a:lnTo>
                  <a:pt x="1315958" y="2418537"/>
                </a:lnTo>
                <a:lnTo>
                  <a:pt x="1319762" y="2414413"/>
                </a:lnTo>
                <a:lnTo>
                  <a:pt x="1323248" y="2409654"/>
                </a:lnTo>
                <a:lnTo>
                  <a:pt x="1326418" y="2404577"/>
                </a:lnTo>
                <a:lnTo>
                  <a:pt x="1329271" y="2399818"/>
                </a:lnTo>
                <a:lnTo>
                  <a:pt x="1331806" y="2394742"/>
                </a:lnTo>
                <a:lnTo>
                  <a:pt x="1334025" y="2389983"/>
                </a:lnTo>
                <a:lnTo>
                  <a:pt x="1336244" y="2384590"/>
                </a:lnTo>
                <a:lnTo>
                  <a:pt x="1338145" y="2379196"/>
                </a:lnTo>
                <a:lnTo>
                  <a:pt x="1339730" y="2374120"/>
                </a:lnTo>
                <a:lnTo>
                  <a:pt x="1340998" y="2368409"/>
                </a:lnTo>
                <a:lnTo>
                  <a:pt x="1341949" y="2362698"/>
                </a:lnTo>
                <a:lnTo>
                  <a:pt x="1342583" y="2357622"/>
                </a:lnTo>
                <a:lnTo>
                  <a:pt x="1343533" y="2351594"/>
                </a:lnTo>
                <a:lnTo>
                  <a:pt x="1343533" y="2345883"/>
                </a:lnTo>
                <a:lnTo>
                  <a:pt x="1343533" y="2340489"/>
                </a:lnTo>
                <a:lnTo>
                  <a:pt x="1342583" y="2334779"/>
                </a:lnTo>
                <a:lnTo>
                  <a:pt x="1341949" y="2329068"/>
                </a:lnTo>
                <a:lnTo>
                  <a:pt x="1340998" y="2323674"/>
                </a:lnTo>
                <a:lnTo>
                  <a:pt x="1339730" y="2317963"/>
                </a:lnTo>
                <a:lnTo>
                  <a:pt x="1338145" y="2312887"/>
                </a:lnTo>
                <a:lnTo>
                  <a:pt x="1336244" y="2307494"/>
                </a:lnTo>
                <a:lnTo>
                  <a:pt x="1334025" y="2302100"/>
                </a:lnTo>
                <a:lnTo>
                  <a:pt x="1331806" y="2297341"/>
                </a:lnTo>
                <a:lnTo>
                  <a:pt x="1329271" y="2292265"/>
                </a:lnTo>
                <a:lnTo>
                  <a:pt x="1326418" y="2287506"/>
                </a:lnTo>
                <a:lnTo>
                  <a:pt x="1323248" y="2282747"/>
                </a:lnTo>
                <a:lnTo>
                  <a:pt x="1319762" y="2277670"/>
                </a:lnTo>
                <a:lnTo>
                  <a:pt x="1315958" y="2273546"/>
                </a:lnTo>
                <a:lnTo>
                  <a:pt x="1312472" y="2268787"/>
                </a:lnTo>
                <a:lnTo>
                  <a:pt x="1308352" y="2264662"/>
                </a:lnTo>
                <a:lnTo>
                  <a:pt x="1304231" y="2260538"/>
                </a:lnTo>
                <a:lnTo>
                  <a:pt x="1299477" y="2256731"/>
                </a:lnTo>
                <a:lnTo>
                  <a:pt x="1295040" y="2252606"/>
                </a:lnTo>
                <a:lnTo>
                  <a:pt x="1290285" y="2249116"/>
                </a:lnTo>
                <a:lnTo>
                  <a:pt x="1285531" y="2245626"/>
                </a:lnTo>
                <a:lnTo>
                  <a:pt x="1280143" y="2242136"/>
                </a:lnTo>
                <a:lnTo>
                  <a:pt x="1274755" y="2238964"/>
                </a:lnTo>
                <a:lnTo>
                  <a:pt x="1269366" y="2235791"/>
                </a:lnTo>
                <a:lnTo>
                  <a:pt x="1263661" y="2232936"/>
                </a:lnTo>
                <a:lnTo>
                  <a:pt x="1257639" y="2230397"/>
                </a:lnTo>
                <a:lnTo>
                  <a:pt x="1251934" y="2227859"/>
                </a:lnTo>
                <a:lnTo>
                  <a:pt x="1245595" y="2225321"/>
                </a:lnTo>
                <a:lnTo>
                  <a:pt x="1239256" y="2223418"/>
                </a:lnTo>
                <a:lnTo>
                  <a:pt x="1233234" y="2221514"/>
                </a:lnTo>
                <a:lnTo>
                  <a:pt x="1226578" y="2219928"/>
                </a:lnTo>
                <a:lnTo>
                  <a:pt x="1219922" y="2218024"/>
                </a:lnTo>
                <a:close/>
                <a:moveTo>
                  <a:pt x="3722982" y="1986413"/>
                </a:moveTo>
                <a:lnTo>
                  <a:pt x="3714090" y="1997207"/>
                </a:lnTo>
                <a:lnTo>
                  <a:pt x="3705199" y="2008001"/>
                </a:lnTo>
                <a:lnTo>
                  <a:pt x="3695672" y="2018160"/>
                </a:lnTo>
                <a:lnTo>
                  <a:pt x="3685828" y="2028319"/>
                </a:lnTo>
                <a:lnTo>
                  <a:pt x="3676301" y="2038161"/>
                </a:lnTo>
                <a:lnTo>
                  <a:pt x="3666456" y="2047685"/>
                </a:lnTo>
                <a:lnTo>
                  <a:pt x="3656612" y="2057209"/>
                </a:lnTo>
                <a:lnTo>
                  <a:pt x="3646450" y="2067050"/>
                </a:lnTo>
                <a:lnTo>
                  <a:pt x="3636288" y="2075940"/>
                </a:lnTo>
                <a:lnTo>
                  <a:pt x="3625491" y="2085146"/>
                </a:lnTo>
                <a:lnTo>
                  <a:pt x="3615329" y="2093718"/>
                </a:lnTo>
                <a:lnTo>
                  <a:pt x="3604532" y="2102290"/>
                </a:lnTo>
                <a:lnTo>
                  <a:pt x="3594053" y="2110861"/>
                </a:lnTo>
                <a:lnTo>
                  <a:pt x="3582938" y="2119116"/>
                </a:lnTo>
                <a:lnTo>
                  <a:pt x="3561026" y="2135307"/>
                </a:lnTo>
                <a:lnTo>
                  <a:pt x="3544831" y="2146418"/>
                </a:lnTo>
                <a:lnTo>
                  <a:pt x="3528636" y="2156895"/>
                </a:lnTo>
                <a:lnTo>
                  <a:pt x="3512122" y="2167371"/>
                </a:lnTo>
                <a:lnTo>
                  <a:pt x="3495609" y="2177848"/>
                </a:lnTo>
                <a:lnTo>
                  <a:pt x="3479096" y="2187689"/>
                </a:lnTo>
                <a:lnTo>
                  <a:pt x="3462266" y="2197531"/>
                </a:lnTo>
                <a:lnTo>
                  <a:pt x="3445435" y="2207055"/>
                </a:lnTo>
                <a:lnTo>
                  <a:pt x="3428286" y="2216262"/>
                </a:lnTo>
                <a:lnTo>
                  <a:pt x="3421936" y="2241342"/>
                </a:lnTo>
                <a:lnTo>
                  <a:pt x="3415267" y="2266422"/>
                </a:lnTo>
                <a:lnTo>
                  <a:pt x="3408598" y="2291185"/>
                </a:lnTo>
                <a:lnTo>
                  <a:pt x="3401294" y="2315947"/>
                </a:lnTo>
                <a:lnTo>
                  <a:pt x="3393672" y="2340710"/>
                </a:lnTo>
                <a:lnTo>
                  <a:pt x="3385734" y="2365473"/>
                </a:lnTo>
                <a:lnTo>
                  <a:pt x="3377477" y="2389918"/>
                </a:lnTo>
                <a:lnTo>
                  <a:pt x="3368903" y="2414046"/>
                </a:lnTo>
                <a:lnTo>
                  <a:pt x="3360011" y="2438491"/>
                </a:lnTo>
                <a:lnTo>
                  <a:pt x="3350802" y="2462619"/>
                </a:lnTo>
                <a:lnTo>
                  <a:pt x="3341275" y="2486746"/>
                </a:lnTo>
                <a:lnTo>
                  <a:pt x="3331431" y="2510557"/>
                </a:lnTo>
                <a:lnTo>
                  <a:pt x="3320952" y="2534367"/>
                </a:lnTo>
                <a:lnTo>
                  <a:pt x="3310472" y="2557860"/>
                </a:lnTo>
                <a:lnTo>
                  <a:pt x="3299992" y="2581353"/>
                </a:lnTo>
                <a:lnTo>
                  <a:pt x="3288878" y="2604845"/>
                </a:lnTo>
                <a:lnTo>
                  <a:pt x="3312060" y="2585797"/>
                </a:lnTo>
                <a:lnTo>
                  <a:pt x="3335242" y="2566432"/>
                </a:lnTo>
                <a:lnTo>
                  <a:pt x="3358106" y="2546748"/>
                </a:lnTo>
                <a:lnTo>
                  <a:pt x="3380335" y="2526430"/>
                </a:lnTo>
                <a:lnTo>
                  <a:pt x="3402247" y="2505477"/>
                </a:lnTo>
                <a:lnTo>
                  <a:pt x="3423523" y="2484524"/>
                </a:lnTo>
                <a:lnTo>
                  <a:pt x="3444482" y="2462619"/>
                </a:lnTo>
                <a:lnTo>
                  <a:pt x="3464806" y="2441031"/>
                </a:lnTo>
                <a:lnTo>
                  <a:pt x="3485130" y="2418173"/>
                </a:lnTo>
                <a:lnTo>
                  <a:pt x="3504183" y="2395315"/>
                </a:lnTo>
                <a:lnTo>
                  <a:pt x="3522920" y="2371822"/>
                </a:lnTo>
                <a:lnTo>
                  <a:pt x="3541338" y="2348329"/>
                </a:lnTo>
                <a:lnTo>
                  <a:pt x="3558804" y="2323884"/>
                </a:lnTo>
                <a:lnTo>
                  <a:pt x="3575952" y="2299121"/>
                </a:lnTo>
                <a:lnTo>
                  <a:pt x="3592465" y="2274041"/>
                </a:lnTo>
                <a:lnTo>
                  <a:pt x="3608343" y="2248644"/>
                </a:lnTo>
                <a:lnTo>
                  <a:pt x="3617552" y="2233088"/>
                </a:lnTo>
                <a:lnTo>
                  <a:pt x="3626444" y="2217531"/>
                </a:lnTo>
                <a:lnTo>
                  <a:pt x="3635018" y="2201658"/>
                </a:lnTo>
                <a:lnTo>
                  <a:pt x="3643274" y="2186102"/>
                </a:lnTo>
                <a:lnTo>
                  <a:pt x="3651531" y="2169911"/>
                </a:lnTo>
                <a:lnTo>
                  <a:pt x="3659470" y="2154037"/>
                </a:lnTo>
                <a:lnTo>
                  <a:pt x="3667092" y="2137529"/>
                </a:lnTo>
                <a:lnTo>
                  <a:pt x="3674395" y="2121338"/>
                </a:lnTo>
                <a:lnTo>
                  <a:pt x="3681699" y="2104829"/>
                </a:lnTo>
                <a:lnTo>
                  <a:pt x="3688368" y="2088003"/>
                </a:lnTo>
                <a:lnTo>
                  <a:pt x="3695037" y="2071495"/>
                </a:lnTo>
                <a:lnTo>
                  <a:pt x="3701070" y="2054669"/>
                </a:lnTo>
                <a:lnTo>
                  <a:pt x="3707104" y="2037843"/>
                </a:lnTo>
                <a:lnTo>
                  <a:pt x="3712820" y="2020700"/>
                </a:lnTo>
                <a:lnTo>
                  <a:pt x="3717901" y="2003556"/>
                </a:lnTo>
                <a:lnTo>
                  <a:pt x="3722982" y="1986413"/>
                </a:lnTo>
                <a:close/>
                <a:moveTo>
                  <a:pt x="1135929" y="1865857"/>
                </a:moveTo>
                <a:lnTo>
                  <a:pt x="1129273" y="1867443"/>
                </a:lnTo>
                <a:lnTo>
                  <a:pt x="1122617" y="1869030"/>
                </a:lnTo>
                <a:lnTo>
                  <a:pt x="1116278" y="1870933"/>
                </a:lnTo>
                <a:lnTo>
                  <a:pt x="1110256" y="1873471"/>
                </a:lnTo>
                <a:lnTo>
                  <a:pt x="1103917" y="1875692"/>
                </a:lnTo>
                <a:lnTo>
                  <a:pt x="1098211" y="1877913"/>
                </a:lnTo>
                <a:lnTo>
                  <a:pt x="1092189" y="1880769"/>
                </a:lnTo>
                <a:lnTo>
                  <a:pt x="1086484" y="1883624"/>
                </a:lnTo>
                <a:lnTo>
                  <a:pt x="1080779" y="1886479"/>
                </a:lnTo>
                <a:lnTo>
                  <a:pt x="1075708" y="1889969"/>
                </a:lnTo>
                <a:lnTo>
                  <a:pt x="1070320" y="1893142"/>
                </a:lnTo>
                <a:lnTo>
                  <a:pt x="1065565" y="1896632"/>
                </a:lnTo>
                <a:lnTo>
                  <a:pt x="1060494" y="1900439"/>
                </a:lnTo>
                <a:lnTo>
                  <a:pt x="1056057" y="1904246"/>
                </a:lnTo>
                <a:lnTo>
                  <a:pt x="1051619" y="1908371"/>
                </a:lnTo>
                <a:lnTo>
                  <a:pt x="1047499" y="1912495"/>
                </a:lnTo>
                <a:lnTo>
                  <a:pt x="1043378" y="1916937"/>
                </a:lnTo>
                <a:lnTo>
                  <a:pt x="1039575" y="1921062"/>
                </a:lnTo>
                <a:lnTo>
                  <a:pt x="1035772" y="1925821"/>
                </a:lnTo>
                <a:lnTo>
                  <a:pt x="1032602" y="1930262"/>
                </a:lnTo>
                <a:lnTo>
                  <a:pt x="1029433" y="1935021"/>
                </a:lnTo>
                <a:lnTo>
                  <a:pt x="1026580" y="1940098"/>
                </a:lnTo>
                <a:lnTo>
                  <a:pt x="1024044" y="1944857"/>
                </a:lnTo>
                <a:lnTo>
                  <a:pt x="1021509" y="1950250"/>
                </a:lnTo>
                <a:lnTo>
                  <a:pt x="1019290" y="1955326"/>
                </a:lnTo>
                <a:lnTo>
                  <a:pt x="1017705" y="1960720"/>
                </a:lnTo>
                <a:lnTo>
                  <a:pt x="1016120" y="1966114"/>
                </a:lnTo>
                <a:lnTo>
                  <a:pt x="1014853" y="1971190"/>
                </a:lnTo>
                <a:lnTo>
                  <a:pt x="1013902" y="1976901"/>
                </a:lnTo>
                <a:lnTo>
                  <a:pt x="1012634" y="1982611"/>
                </a:lnTo>
                <a:lnTo>
                  <a:pt x="1012317" y="1988005"/>
                </a:lnTo>
                <a:lnTo>
                  <a:pt x="1012317" y="1994033"/>
                </a:lnTo>
                <a:lnTo>
                  <a:pt x="1012317" y="1999744"/>
                </a:lnTo>
                <a:lnTo>
                  <a:pt x="1012634" y="2005137"/>
                </a:lnTo>
                <a:lnTo>
                  <a:pt x="1013902" y="2010848"/>
                </a:lnTo>
                <a:lnTo>
                  <a:pt x="1014853" y="2016559"/>
                </a:lnTo>
                <a:lnTo>
                  <a:pt x="1016120" y="2021635"/>
                </a:lnTo>
                <a:lnTo>
                  <a:pt x="1017705" y="2027346"/>
                </a:lnTo>
                <a:lnTo>
                  <a:pt x="1019290" y="2032740"/>
                </a:lnTo>
                <a:lnTo>
                  <a:pt x="1021509" y="2037499"/>
                </a:lnTo>
                <a:lnTo>
                  <a:pt x="1024044" y="2042892"/>
                </a:lnTo>
                <a:lnTo>
                  <a:pt x="1026580" y="2047651"/>
                </a:lnTo>
                <a:lnTo>
                  <a:pt x="1029433" y="2052728"/>
                </a:lnTo>
                <a:lnTo>
                  <a:pt x="1032602" y="2057169"/>
                </a:lnTo>
                <a:lnTo>
                  <a:pt x="1035772" y="2061928"/>
                </a:lnTo>
                <a:lnTo>
                  <a:pt x="1039575" y="2066687"/>
                </a:lnTo>
                <a:lnTo>
                  <a:pt x="1043378" y="2070812"/>
                </a:lnTo>
                <a:lnTo>
                  <a:pt x="1047499" y="2075254"/>
                </a:lnTo>
                <a:lnTo>
                  <a:pt x="1051619" y="2079378"/>
                </a:lnTo>
                <a:lnTo>
                  <a:pt x="1056057" y="2083185"/>
                </a:lnTo>
                <a:lnTo>
                  <a:pt x="1060494" y="2087310"/>
                </a:lnTo>
                <a:lnTo>
                  <a:pt x="1065565" y="2090800"/>
                </a:lnTo>
                <a:lnTo>
                  <a:pt x="1070320" y="2094607"/>
                </a:lnTo>
                <a:lnTo>
                  <a:pt x="1075708" y="2097780"/>
                </a:lnTo>
                <a:lnTo>
                  <a:pt x="1080779" y="2101270"/>
                </a:lnTo>
                <a:lnTo>
                  <a:pt x="1086484" y="2104125"/>
                </a:lnTo>
                <a:lnTo>
                  <a:pt x="1092189" y="2106980"/>
                </a:lnTo>
                <a:lnTo>
                  <a:pt x="1098211" y="2109836"/>
                </a:lnTo>
                <a:lnTo>
                  <a:pt x="1103917" y="2112374"/>
                </a:lnTo>
                <a:lnTo>
                  <a:pt x="1110256" y="2114595"/>
                </a:lnTo>
                <a:lnTo>
                  <a:pt x="1116278" y="2116498"/>
                </a:lnTo>
                <a:lnTo>
                  <a:pt x="1122617" y="2118719"/>
                </a:lnTo>
                <a:lnTo>
                  <a:pt x="1129273" y="2120306"/>
                </a:lnTo>
                <a:lnTo>
                  <a:pt x="1135929" y="2121892"/>
                </a:lnTo>
                <a:lnTo>
                  <a:pt x="1135929" y="1865857"/>
                </a:lnTo>
                <a:close/>
                <a:moveTo>
                  <a:pt x="3488623" y="1743231"/>
                </a:moveTo>
                <a:lnTo>
                  <a:pt x="3487988" y="1767358"/>
                </a:lnTo>
                <a:lnTo>
                  <a:pt x="3487353" y="1791169"/>
                </a:lnTo>
                <a:lnTo>
                  <a:pt x="3486400" y="1814979"/>
                </a:lnTo>
                <a:lnTo>
                  <a:pt x="3485130" y="1839107"/>
                </a:lnTo>
                <a:lnTo>
                  <a:pt x="3483542" y="1862599"/>
                </a:lnTo>
                <a:lnTo>
                  <a:pt x="3481637" y="1886410"/>
                </a:lnTo>
                <a:lnTo>
                  <a:pt x="3479414" y="1910537"/>
                </a:lnTo>
                <a:lnTo>
                  <a:pt x="3477191" y="1934348"/>
                </a:lnTo>
                <a:lnTo>
                  <a:pt x="3474333" y="1958158"/>
                </a:lnTo>
                <a:lnTo>
                  <a:pt x="3471475" y="1981968"/>
                </a:lnTo>
                <a:lnTo>
                  <a:pt x="3468617" y="2005461"/>
                </a:lnTo>
                <a:lnTo>
                  <a:pt x="3464806" y="2029271"/>
                </a:lnTo>
                <a:lnTo>
                  <a:pt x="3461313" y="2053082"/>
                </a:lnTo>
                <a:lnTo>
                  <a:pt x="3457184" y="2076575"/>
                </a:lnTo>
                <a:lnTo>
                  <a:pt x="3453374" y="2100067"/>
                </a:lnTo>
                <a:lnTo>
                  <a:pt x="3448610" y="2123560"/>
                </a:lnTo>
                <a:lnTo>
                  <a:pt x="3467029" y="2112766"/>
                </a:lnTo>
                <a:lnTo>
                  <a:pt x="3484812" y="2101337"/>
                </a:lnTo>
                <a:lnTo>
                  <a:pt x="3502596" y="2089591"/>
                </a:lnTo>
                <a:lnTo>
                  <a:pt x="3520061" y="2077844"/>
                </a:lnTo>
                <a:lnTo>
                  <a:pt x="3532128" y="2068955"/>
                </a:lnTo>
                <a:lnTo>
                  <a:pt x="3544196" y="2060066"/>
                </a:lnTo>
                <a:lnTo>
                  <a:pt x="3555946" y="2051177"/>
                </a:lnTo>
                <a:lnTo>
                  <a:pt x="3567378" y="2041970"/>
                </a:lnTo>
                <a:lnTo>
                  <a:pt x="3579128" y="2032764"/>
                </a:lnTo>
                <a:lnTo>
                  <a:pt x="3590242" y="2022922"/>
                </a:lnTo>
                <a:lnTo>
                  <a:pt x="3601039" y="2013080"/>
                </a:lnTo>
                <a:lnTo>
                  <a:pt x="3612154" y="2003239"/>
                </a:lnTo>
                <a:lnTo>
                  <a:pt x="3622633" y="1993080"/>
                </a:lnTo>
                <a:lnTo>
                  <a:pt x="3632795" y="1982921"/>
                </a:lnTo>
                <a:lnTo>
                  <a:pt x="3642957" y="1972127"/>
                </a:lnTo>
                <a:lnTo>
                  <a:pt x="3653119" y="1961333"/>
                </a:lnTo>
                <a:lnTo>
                  <a:pt x="3662646" y="1950539"/>
                </a:lnTo>
                <a:lnTo>
                  <a:pt x="3671855" y="1939427"/>
                </a:lnTo>
                <a:lnTo>
                  <a:pt x="3680746" y="1927998"/>
                </a:lnTo>
                <a:lnTo>
                  <a:pt x="3689321" y="1916252"/>
                </a:lnTo>
                <a:lnTo>
                  <a:pt x="3696307" y="1906728"/>
                </a:lnTo>
                <a:lnTo>
                  <a:pt x="3702658" y="1896251"/>
                </a:lnTo>
                <a:lnTo>
                  <a:pt x="3709009" y="1886092"/>
                </a:lnTo>
                <a:lnTo>
                  <a:pt x="3715360" y="1875933"/>
                </a:lnTo>
                <a:lnTo>
                  <a:pt x="3721076" y="1865457"/>
                </a:lnTo>
                <a:lnTo>
                  <a:pt x="3726158" y="1854980"/>
                </a:lnTo>
                <a:lnTo>
                  <a:pt x="3731556" y="1844186"/>
                </a:lnTo>
                <a:lnTo>
                  <a:pt x="3736002" y="1833392"/>
                </a:lnTo>
                <a:lnTo>
                  <a:pt x="3740448" y="1822598"/>
                </a:lnTo>
                <a:lnTo>
                  <a:pt x="3744258" y="1811169"/>
                </a:lnTo>
                <a:lnTo>
                  <a:pt x="3748069" y="1800375"/>
                </a:lnTo>
                <a:lnTo>
                  <a:pt x="3751245" y="1789264"/>
                </a:lnTo>
                <a:lnTo>
                  <a:pt x="3754420" y="1777517"/>
                </a:lnTo>
                <a:lnTo>
                  <a:pt x="3756643" y="1766406"/>
                </a:lnTo>
                <a:lnTo>
                  <a:pt x="3758549" y="1754977"/>
                </a:lnTo>
                <a:lnTo>
                  <a:pt x="3760136" y="1743231"/>
                </a:lnTo>
                <a:lnTo>
                  <a:pt x="3488623" y="1743231"/>
                </a:lnTo>
                <a:close/>
                <a:moveTo>
                  <a:pt x="2924954" y="1743231"/>
                </a:moveTo>
                <a:lnTo>
                  <a:pt x="2924002" y="1781010"/>
                </a:lnTo>
                <a:lnTo>
                  <a:pt x="2923049" y="1818471"/>
                </a:lnTo>
                <a:lnTo>
                  <a:pt x="2922096" y="1855933"/>
                </a:lnTo>
                <a:lnTo>
                  <a:pt x="2920509" y="1893394"/>
                </a:lnTo>
                <a:lnTo>
                  <a:pt x="2918603" y="1930538"/>
                </a:lnTo>
                <a:lnTo>
                  <a:pt x="2916063" y="1968317"/>
                </a:lnTo>
                <a:lnTo>
                  <a:pt x="2913205" y="2005461"/>
                </a:lnTo>
                <a:lnTo>
                  <a:pt x="2910347" y="2043240"/>
                </a:lnTo>
                <a:lnTo>
                  <a:pt x="2906536" y="2080384"/>
                </a:lnTo>
                <a:lnTo>
                  <a:pt x="2902725" y="2117846"/>
                </a:lnTo>
                <a:lnTo>
                  <a:pt x="2898280" y="2154990"/>
                </a:lnTo>
                <a:lnTo>
                  <a:pt x="2893834" y="2192134"/>
                </a:lnTo>
                <a:lnTo>
                  <a:pt x="2888435" y="2229595"/>
                </a:lnTo>
                <a:lnTo>
                  <a:pt x="2883037" y="2266739"/>
                </a:lnTo>
                <a:lnTo>
                  <a:pt x="2877003" y="2303566"/>
                </a:lnTo>
                <a:lnTo>
                  <a:pt x="2870652" y="2340710"/>
                </a:lnTo>
                <a:lnTo>
                  <a:pt x="2897644" y="2334361"/>
                </a:lnTo>
                <a:lnTo>
                  <a:pt x="2924954" y="2327694"/>
                </a:lnTo>
                <a:lnTo>
                  <a:pt x="2951947" y="2321344"/>
                </a:lnTo>
                <a:lnTo>
                  <a:pt x="2978940" y="2314360"/>
                </a:lnTo>
                <a:lnTo>
                  <a:pt x="3005615" y="2306741"/>
                </a:lnTo>
                <a:lnTo>
                  <a:pt x="3032607" y="2299121"/>
                </a:lnTo>
                <a:lnTo>
                  <a:pt x="3059282" y="2291185"/>
                </a:lnTo>
                <a:lnTo>
                  <a:pt x="3085957" y="2282930"/>
                </a:lnTo>
                <a:lnTo>
                  <a:pt x="3121842" y="2271184"/>
                </a:lnTo>
                <a:lnTo>
                  <a:pt x="3157726" y="2258485"/>
                </a:lnTo>
                <a:lnTo>
                  <a:pt x="3193292" y="2245786"/>
                </a:lnTo>
                <a:lnTo>
                  <a:pt x="3228859" y="2231818"/>
                </a:lnTo>
                <a:lnTo>
                  <a:pt x="3246642" y="2224516"/>
                </a:lnTo>
                <a:lnTo>
                  <a:pt x="3264108" y="2217214"/>
                </a:lnTo>
                <a:lnTo>
                  <a:pt x="3281574" y="2209595"/>
                </a:lnTo>
                <a:lnTo>
                  <a:pt x="3298722" y="2201975"/>
                </a:lnTo>
                <a:lnTo>
                  <a:pt x="3315870" y="2194356"/>
                </a:lnTo>
                <a:lnTo>
                  <a:pt x="3333019" y="2186419"/>
                </a:lnTo>
                <a:lnTo>
                  <a:pt x="3350167" y="2178165"/>
                </a:lnTo>
                <a:lnTo>
                  <a:pt x="3366998" y="2169593"/>
                </a:lnTo>
                <a:lnTo>
                  <a:pt x="3372396" y="2143243"/>
                </a:lnTo>
                <a:lnTo>
                  <a:pt x="3378112" y="2116576"/>
                </a:lnTo>
                <a:lnTo>
                  <a:pt x="3383193" y="2090226"/>
                </a:lnTo>
                <a:lnTo>
                  <a:pt x="3387956" y="2063876"/>
                </a:lnTo>
                <a:lnTo>
                  <a:pt x="3392402" y="2037526"/>
                </a:lnTo>
                <a:lnTo>
                  <a:pt x="3396213" y="2010858"/>
                </a:lnTo>
                <a:lnTo>
                  <a:pt x="3400341" y="1984508"/>
                </a:lnTo>
                <a:lnTo>
                  <a:pt x="3403517" y="1957841"/>
                </a:lnTo>
                <a:lnTo>
                  <a:pt x="3406375" y="1931173"/>
                </a:lnTo>
                <a:lnTo>
                  <a:pt x="3409233" y="1904188"/>
                </a:lnTo>
                <a:lnTo>
                  <a:pt x="3411456" y="1877521"/>
                </a:lnTo>
                <a:lnTo>
                  <a:pt x="3413361" y="1850536"/>
                </a:lnTo>
                <a:lnTo>
                  <a:pt x="3414949" y="1823868"/>
                </a:lnTo>
                <a:lnTo>
                  <a:pt x="3416537" y="1797201"/>
                </a:lnTo>
                <a:lnTo>
                  <a:pt x="3417490" y="1770533"/>
                </a:lnTo>
                <a:lnTo>
                  <a:pt x="3418125" y="1743231"/>
                </a:lnTo>
                <a:lnTo>
                  <a:pt x="2924954" y="1743231"/>
                </a:lnTo>
                <a:close/>
                <a:moveTo>
                  <a:pt x="1135929" y="1741488"/>
                </a:moveTo>
                <a:lnTo>
                  <a:pt x="1219922" y="1741488"/>
                </a:lnTo>
                <a:lnTo>
                  <a:pt x="1219922" y="1776705"/>
                </a:lnTo>
                <a:lnTo>
                  <a:pt x="1232283" y="1778608"/>
                </a:lnTo>
                <a:lnTo>
                  <a:pt x="1244644" y="1780512"/>
                </a:lnTo>
                <a:lnTo>
                  <a:pt x="1256371" y="1783050"/>
                </a:lnTo>
                <a:lnTo>
                  <a:pt x="1268099" y="1785906"/>
                </a:lnTo>
                <a:lnTo>
                  <a:pt x="1279509" y="1789713"/>
                </a:lnTo>
                <a:lnTo>
                  <a:pt x="1290602" y="1793203"/>
                </a:lnTo>
                <a:lnTo>
                  <a:pt x="1301696" y="1797644"/>
                </a:lnTo>
                <a:lnTo>
                  <a:pt x="1312472" y="1801769"/>
                </a:lnTo>
                <a:lnTo>
                  <a:pt x="1322931" y="1806845"/>
                </a:lnTo>
                <a:lnTo>
                  <a:pt x="1332757" y="1812239"/>
                </a:lnTo>
                <a:lnTo>
                  <a:pt x="1342583" y="1817632"/>
                </a:lnTo>
                <a:lnTo>
                  <a:pt x="1352408" y="1823660"/>
                </a:lnTo>
                <a:lnTo>
                  <a:pt x="1361600" y="1829688"/>
                </a:lnTo>
                <a:lnTo>
                  <a:pt x="1370158" y="1836034"/>
                </a:lnTo>
                <a:lnTo>
                  <a:pt x="1378715" y="1843014"/>
                </a:lnTo>
                <a:lnTo>
                  <a:pt x="1386639" y="1849994"/>
                </a:lnTo>
                <a:lnTo>
                  <a:pt x="1394563" y="1857291"/>
                </a:lnTo>
                <a:lnTo>
                  <a:pt x="1401536" y="1865222"/>
                </a:lnTo>
                <a:lnTo>
                  <a:pt x="1408192" y="1873154"/>
                </a:lnTo>
                <a:lnTo>
                  <a:pt x="1414848" y="1881086"/>
                </a:lnTo>
                <a:lnTo>
                  <a:pt x="1420870" y="1889652"/>
                </a:lnTo>
                <a:lnTo>
                  <a:pt x="1426258" y="1898218"/>
                </a:lnTo>
                <a:lnTo>
                  <a:pt x="1431330" y="1906784"/>
                </a:lnTo>
                <a:lnTo>
                  <a:pt x="1436084" y="1915985"/>
                </a:lnTo>
                <a:lnTo>
                  <a:pt x="1440204" y="1924869"/>
                </a:lnTo>
                <a:lnTo>
                  <a:pt x="1443691" y="1934387"/>
                </a:lnTo>
                <a:lnTo>
                  <a:pt x="1446860" y="1943905"/>
                </a:lnTo>
                <a:lnTo>
                  <a:pt x="1449396" y="1953423"/>
                </a:lnTo>
                <a:lnTo>
                  <a:pt x="1451298" y="1963258"/>
                </a:lnTo>
                <a:lnTo>
                  <a:pt x="1452882" y="1973728"/>
                </a:lnTo>
                <a:lnTo>
                  <a:pt x="1453833" y="1983563"/>
                </a:lnTo>
                <a:lnTo>
                  <a:pt x="1454150" y="1994033"/>
                </a:lnTo>
                <a:lnTo>
                  <a:pt x="1344167" y="1994033"/>
                </a:lnTo>
                <a:lnTo>
                  <a:pt x="1343850" y="1988005"/>
                </a:lnTo>
                <a:lnTo>
                  <a:pt x="1343533" y="1982611"/>
                </a:lnTo>
                <a:lnTo>
                  <a:pt x="1342266" y="1976901"/>
                </a:lnTo>
                <a:lnTo>
                  <a:pt x="1341315" y="1971190"/>
                </a:lnTo>
                <a:lnTo>
                  <a:pt x="1340047" y="1966114"/>
                </a:lnTo>
                <a:lnTo>
                  <a:pt x="1338462" y="1960403"/>
                </a:lnTo>
                <a:lnTo>
                  <a:pt x="1336877" y="1955009"/>
                </a:lnTo>
                <a:lnTo>
                  <a:pt x="1334659" y="1949933"/>
                </a:lnTo>
                <a:lnTo>
                  <a:pt x="1332123" y="1944857"/>
                </a:lnTo>
                <a:lnTo>
                  <a:pt x="1329587" y="1940098"/>
                </a:lnTo>
                <a:lnTo>
                  <a:pt x="1326735" y="1935021"/>
                </a:lnTo>
                <a:lnTo>
                  <a:pt x="1323565" y="1930262"/>
                </a:lnTo>
                <a:lnTo>
                  <a:pt x="1320079" y="1925503"/>
                </a:lnTo>
                <a:lnTo>
                  <a:pt x="1316592" y="1921062"/>
                </a:lnTo>
                <a:lnTo>
                  <a:pt x="1312789" y="1916620"/>
                </a:lnTo>
                <a:lnTo>
                  <a:pt x="1308669" y="1912178"/>
                </a:lnTo>
                <a:lnTo>
                  <a:pt x="1304548" y="1908371"/>
                </a:lnTo>
                <a:lnTo>
                  <a:pt x="1299794" y="1904246"/>
                </a:lnTo>
                <a:lnTo>
                  <a:pt x="1295357" y="1900439"/>
                </a:lnTo>
                <a:lnTo>
                  <a:pt x="1290602" y="1896632"/>
                </a:lnTo>
                <a:lnTo>
                  <a:pt x="1285531" y="1893142"/>
                </a:lnTo>
                <a:lnTo>
                  <a:pt x="1280460" y="1889969"/>
                </a:lnTo>
                <a:lnTo>
                  <a:pt x="1274755" y="1886479"/>
                </a:lnTo>
                <a:lnTo>
                  <a:pt x="1269683" y="1883624"/>
                </a:lnTo>
                <a:lnTo>
                  <a:pt x="1263661" y="1880769"/>
                </a:lnTo>
                <a:lnTo>
                  <a:pt x="1257956" y="1877913"/>
                </a:lnTo>
                <a:lnTo>
                  <a:pt x="1251934" y="1875375"/>
                </a:lnTo>
                <a:lnTo>
                  <a:pt x="1245912" y="1873154"/>
                </a:lnTo>
                <a:lnTo>
                  <a:pt x="1239573" y="1870933"/>
                </a:lnTo>
                <a:lnTo>
                  <a:pt x="1233234" y="1869030"/>
                </a:lnTo>
                <a:lnTo>
                  <a:pt x="1226578" y="1867443"/>
                </a:lnTo>
                <a:lnTo>
                  <a:pt x="1219922" y="1865857"/>
                </a:lnTo>
                <a:lnTo>
                  <a:pt x="1219922" y="2128872"/>
                </a:lnTo>
                <a:lnTo>
                  <a:pt x="1232283" y="2130458"/>
                </a:lnTo>
                <a:lnTo>
                  <a:pt x="1244327" y="2132679"/>
                </a:lnTo>
                <a:lnTo>
                  <a:pt x="1256371" y="2135534"/>
                </a:lnTo>
                <a:lnTo>
                  <a:pt x="1268099" y="2138390"/>
                </a:lnTo>
                <a:lnTo>
                  <a:pt x="1279509" y="2141563"/>
                </a:lnTo>
                <a:lnTo>
                  <a:pt x="1290602" y="2145687"/>
                </a:lnTo>
                <a:lnTo>
                  <a:pt x="1301696" y="2149494"/>
                </a:lnTo>
                <a:lnTo>
                  <a:pt x="1312155" y="2154253"/>
                </a:lnTo>
                <a:lnTo>
                  <a:pt x="1322615" y="2159012"/>
                </a:lnTo>
                <a:lnTo>
                  <a:pt x="1332757" y="2164406"/>
                </a:lnTo>
                <a:lnTo>
                  <a:pt x="1342266" y="2170117"/>
                </a:lnTo>
                <a:lnTo>
                  <a:pt x="1352091" y="2175510"/>
                </a:lnTo>
                <a:lnTo>
                  <a:pt x="1361283" y="2181856"/>
                </a:lnTo>
                <a:lnTo>
                  <a:pt x="1369841" y="2188518"/>
                </a:lnTo>
                <a:lnTo>
                  <a:pt x="1378398" y="2195498"/>
                </a:lnTo>
                <a:lnTo>
                  <a:pt x="1386322" y="2202478"/>
                </a:lnTo>
                <a:lnTo>
                  <a:pt x="1394246" y="2209458"/>
                </a:lnTo>
                <a:lnTo>
                  <a:pt x="1401219" y="2217390"/>
                </a:lnTo>
                <a:lnTo>
                  <a:pt x="1407875" y="2225004"/>
                </a:lnTo>
                <a:lnTo>
                  <a:pt x="1414531" y="2233253"/>
                </a:lnTo>
                <a:lnTo>
                  <a:pt x="1420553" y="2241502"/>
                </a:lnTo>
                <a:lnTo>
                  <a:pt x="1425941" y="2250068"/>
                </a:lnTo>
                <a:lnTo>
                  <a:pt x="1431013" y="2258952"/>
                </a:lnTo>
                <a:lnTo>
                  <a:pt x="1435450" y="2267835"/>
                </a:lnTo>
                <a:lnTo>
                  <a:pt x="1439570" y="2277036"/>
                </a:lnTo>
                <a:lnTo>
                  <a:pt x="1443057" y="2286554"/>
                </a:lnTo>
                <a:lnTo>
                  <a:pt x="1446543" y="2296389"/>
                </a:lnTo>
                <a:lnTo>
                  <a:pt x="1448762" y="2305907"/>
                </a:lnTo>
                <a:lnTo>
                  <a:pt x="1450664" y="2315742"/>
                </a:lnTo>
                <a:lnTo>
                  <a:pt x="1452248" y="2325578"/>
                </a:lnTo>
                <a:lnTo>
                  <a:pt x="1453199" y="2335730"/>
                </a:lnTo>
                <a:lnTo>
                  <a:pt x="1453516" y="2345883"/>
                </a:lnTo>
                <a:lnTo>
                  <a:pt x="1453199" y="2356353"/>
                </a:lnTo>
                <a:lnTo>
                  <a:pt x="1452248" y="2366505"/>
                </a:lnTo>
                <a:lnTo>
                  <a:pt x="1450664" y="2376341"/>
                </a:lnTo>
                <a:lnTo>
                  <a:pt x="1448762" y="2386176"/>
                </a:lnTo>
                <a:lnTo>
                  <a:pt x="1446543" y="2395694"/>
                </a:lnTo>
                <a:lnTo>
                  <a:pt x="1443057" y="2405212"/>
                </a:lnTo>
                <a:lnTo>
                  <a:pt x="1439570" y="2415047"/>
                </a:lnTo>
                <a:lnTo>
                  <a:pt x="1435450" y="2424248"/>
                </a:lnTo>
                <a:lnTo>
                  <a:pt x="1431013" y="2433131"/>
                </a:lnTo>
                <a:lnTo>
                  <a:pt x="1425941" y="2442015"/>
                </a:lnTo>
                <a:lnTo>
                  <a:pt x="1420553" y="2450581"/>
                </a:lnTo>
                <a:lnTo>
                  <a:pt x="1414531" y="2458830"/>
                </a:lnTo>
                <a:lnTo>
                  <a:pt x="1407875" y="2467079"/>
                </a:lnTo>
                <a:lnTo>
                  <a:pt x="1401219" y="2475011"/>
                </a:lnTo>
                <a:lnTo>
                  <a:pt x="1394246" y="2482625"/>
                </a:lnTo>
                <a:lnTo>
                  <a:pt x="1386322" y="2489605"/>
                </a:lnTo>
                <a:lnTo>
                  <a:pt x="1378398" y="2496902"/>
                </a:lnTo>
                <a:lnTo>
                  <a:pt x="1369841" y="2503565"/>
                </a:lnTo>
                <a:lnTo>
                  <a:pt x="1361283" y="2510227"/>
                </a:lnTo>
                <a:lnTo>
                  <a:pt x="1352091" y="2516573"/>
                </a:lnTo>
                <a:lnTo>
                  <a:pt x="1342266" y="2522284"/>
                </a:lnTo>
                <a:lnTo>
                  <a:pt x="1332757" y="2527994"/>
                </a:lnTo>
                <a:lnTo>
                  <a:pt x="1322615" y="2532753"/>
                </a:lnTo>
                <a:lnTo>
                  <a:pt x="1312155" y="2537830"/>
                </a:lnTo>
                <a:lnTo>
                  <a:pt x="1301696" y="2542589"/>
                </a:lnTo>
                <a:lnTo>
                  <a:pt x="1290602" y="2546396"/>
                </a:lnTo>
                <a:lnTo>
                  <a:pt x="1279509" y="2550520"/>
                </a:lnTo>
                <a:lnTo>
                  <a:pt x="1268099" y="2553693"/>
                </a:lnTo>
                <a:lnTo>
                  <a:pt x="1256371" y="2556549"/>
                </a:lnTo>
                <a:lnTo>
                  <a:pt x="1244327" y="2559404"/>
                </a:lnTo>
                <a:lnTo>
                  <a:pt x="1232283" y="2561625"/>
                </a:lnTo>
                <a:lnTo>
                  <a:pt x="1219922" y="2563211"/>
                </a:lnTo>
                <a:lnTo>
                  <a:pt x="1219922" y="2608263"/>
                </a:lnTo>
                <a:lnTo>
                  <a:pt x="1135929" y="2608263"/>
                </a:lnTo>
                <a:lnTo>
                  <a:pt x="1135929" y="2563211"/>
                </a:lnTo>
                <a:lnTo>
                  <a:pt x="1123568" y="2561625"/>
                </a:lnTo>
                <a:lnTo>
                  <a:pt x="1111207" y="2559404"/>
                </a:lnTo>
                <a:lnTo>
                  <a:pt x="1099479" y="2556549"/>
                </a:lnTo>
                <a:lnTo>
                  <a:pt x="1087435" y="2553693"/>
                </a:lnTo>
                <a:lnTo>
                  <a:pt x="1076342" y="2550520"/>
                </a:lnTo>
                <a:lnTo>
                  <a:pt x="1065248" y="2546396"/>
                </a:lnTo>
                <a:lnTo>
                  <a:pt x="1053838" y="2542589"/>
                </a:lnTo>
                <a:lnTo>
                  <a:pt x="1043378" y="2537830"/>
                </a:lnTo>
                <a:lnTo>
                  <a:pt x="1032919" y="2532753"/>
                </a:lnTo>
                <a:lnTo>
                  <a:pt x="1022776" y="2527994"/>
                </a:lnTo>
                <a:lnTo>
                  <a:pt x="1012951" y="2522284"/>
                </a:lnTo>
                <a:lnTo>
                  <a:pt x="1003442" y="2516573"/>
                </a:lnTo>
                <a:lnTo>
                  <a:pt x="994251" y="2510227"/>
                </a:lnTo>
                <a:lnTo>
                  <a:pt x="985376" y="2503565"/>
                </a:lnTo>
                <a:lnTo>
                  <a:pt x="977135" y="2496902"/>
                </a:lnTo>
                <a:lnTo>
                  <a:pt x="968894" y="2489605"/>
                </a:lnTo>
                <a:lnTo>
                  <a:pt x="961288" y="2482625"/>
                </a:lnTo>
                <a:lnTo>
                  <a:pt x="953998" y="2475011"/>
                </a:lnTo>
                <a:lnTo>
                  <a:pt x="947342" y="2467079"/>
                </a:lnTo>
                <a:lnTo>
                  <a:pt x="941002" y="2458830"/>
                </a:lnTo>
                <a:lnTo>
                  <a:pt x="934663" y="2450581"/>
                </a:lnTo>
                <a:lnTo>
                  <a:pt x="929592" y="2442015"/>
                </a:lnTo>
                <a:lnTo>
                  <a:pt x="924204" y="2433131"/>
                </a:lnTo>
                <a:lnTo>
                  <a:pt x="919450" y="2424248"/>
                </a:lnTo>
                <a:lnTo>
                  <a:pt x="915646" y="2415047"/>
                </a:lnTo>
                <a:lnTo>
                  <a:pt x="911843" y="2405212"/>
                </a:lnTo>
                <a:lnTo>
                  <a:pt x="908990" y="2396011"/>
                </a:lnTo>
                <a:lnTo>
                  <a:pt x="906455" y="2386176"/>
                </a:lnTo>
                <a:lnTo>
                  <a:pt x="904553" y="2376341"/>
                </a:lnTo>
                <a:lnTo>
                  <a:pt x="902651" y="2366505"/>
                </a:lnTo>
                <a:lnTo>
                  <a:pt x="902017" y="2356353"/>
                </a:lnTo>
                <a:lnTo>
                  <a:pt x="901700" y="2345883"/>
                </a:lnTo>
                <a:lnTo>
                  <a:pt x="1011683" y="2345883"/>
                </a:lnTo>
                <a:lnTo>
                  <a:pt x="1011683" y="2351594"/>
                </a:lnTo>
                <a:lnTo>
                  <a:pt x="1012317" y="2357622"/>
                </a:lnTo>
                <a:lnTo>
                  <a:pt x="1012951" y="2363015"/>
                </a:lnTo>
                <a:lnTo>
                  <a:pt x="1014219" y="2368409"/>
                </a:lnTo>
                <a:lnTo>
                  <a:pt x="1015487" y="2374120"/>
                </a:lnTo>
                <a:lnTo>
                  <a:pt x="1017071" y="2379196"/>
                </a:lnTo>
                <a:lnTo>
                  <a:pt x="1018973" y="2384590"/>
                </a:lnTo>
                <a:lnTo>
                  <a:pt x="1020875" y="2389983"/>
                </a:lnTo>
                <a:lnTo>
                  <a:pt x="1023727" y="2395059"/>
                </a:lnTo>
                <a:lnTo>
                  <a:pt x="1026263" y="2400136"/>
                </a:lnTo>
                <a:lnTo>
                  <a:pt x="1028799" y="2404577"/>
                </a:lnTo>
                <a:lnTo>
                  <a:pt x="1032285" y="2409654"/>
                </a:lnTo>
                <a:lnTo>
                  <a:pt x="1035455" y="2414413"/>
                </a:lnTo>
                <a:lnTo>
                  <a:pt x="1039258" y="2418854"/>
                </a:lnTo>
                <a:lnTo>
                  <a:pt x="1043062" y="2423296"/>
                </a:lnTo>
                <a:lnTo>
                  <a:pt x="1046865" y="2427421"/>
                </a:lnTo>
                <a:lnTo>
                  <a:pt x="1051302" y="2431862"/>
                </a:lnTo>
                <a:lnTo>
                  <a:pt x="1055423" y="2435670"/>
                </a:lnTo>
                <a:lnTo>
                  <a:pt x="1060177" y="2439160"/>
                </a:lnTo>
                <a:lnTo>
                  <a:pt x="1065248" y="2443284"/>
                </a:lnTo>
                <a:lnTo>
                  <a:pt x="1070003" y="2446457"/>
                </a:lnTo>
                <a:lnTo>
                  <a:pt x="1075391" y="2450264"/>
                </a:lnTo>
                <a:lnTo>
                  <a:pt x="1080779" y="2453119"/>
                </a:lnTo>
                <a:lnTo>
                  <a:pt x="1086167" y="2456292"/>
                </a:lnTo>
                <a:lnTo>
                  <a:pt x="1092189" y="2459147"/>
                </a:lnTo>
                <a:lnTo>
                  <a:pt x="1097578" y="2461686"/>
                </a:lnTo>
                <a:lnTo>
                  <a:pt x="1103917" y="2464224"/>
                </a:lnTo>
                <a:lnTo>
                  <a:pt x="1109939" y="2466762"/>
                </a:lnTo>
                <a:lnTo>
                  <a:pt x="1116278" y="2468665"/>
                </a:lnTo>
                <a:lnTo>
                  <a:pt x="1122617" y="2470569"/>
                </a:lnTo>
                <a:lnTo>
                  <a:pt x="1128956" y="2472473"/>
                </a:lnTo>
                <a:lnTo>
                  <a:pt x="1135929" y="2474059"/>
                </a:lnTo>
                <a:lnTo>
                  <a:pt x="1135929" y="2211044"/>
                </a:lnTo>
                <a:lnTo>
                  <a:pt x="1123568" y="2209141"/>
                </a:lnTo>
                <a:lnTo>
                  <a:pt x="1111207" y="2206920"/>
                </a:lnTo>
                <a:lnTo>
                  <a:pt x="1099479" y="2204699"/>
                </a:lnTo>
                <a:lnTo>
                  <a:pt x="1087752" y="2201526"/>
                </a:lnTo>
                <a:lnTo>
                  <a:pt x="1076342" y="2198036"/>
                </a:lnTo>
                <a:lnTo>
                  <a:pt x="1065248" y="2194546"/>
                </a:lnTo>
                <a:lnTo>
                  <a:pt x="1054155" y="2190104"/>
                </a:lnTo>
                <a:lnTo>
                  <a:pt x="1043378" y="2185663"/>
                </a:lnTo>
                <a:lnTo>
                  <a:pt x="1033236" y="2180904"/>
                </a:lnTo>
                <a:lnTo>
                  <a:pt x="1023093" y="2175510"/>
                </a:lnTo>
                <a:lnTo>
                  <a:pt x="1012951" y="2170117"/>
                </a:lnTo>
                <a:lnTo>
                  <a:pt x="1003759" y="2164089"/>
                </a:lnTo>
                <a:lnTo>
                  <a:pt x="994568" y="2157743"/>
                </a:lnTo>
                <a:lnTo>
                  <a:pt x="985693" y="2151715"/>
                </a:lnTo>
                <a:lnTo>
                  <a:pt x="977452" y="2144735"/>
                </a:lnTo>
                <a:lnTo>
                  <a:pt x="969211" y="2137438"/>
                </a:lnTo>
                <a:lnTo>
                  <a:pt x="961604" y="2130141"/>
                </a:lnTo>
                <a:lnTo>
                  <a:pt x="954631" y="2122527"/>
                </a:lnTo>
                <a:lnTo>
                  <a:pt x="947659" y="2114595"/>
                </a:lnTo>
                <a:lnTo>
                  <a:pt x="941319" y="2106346"/>
                </a:lnTo>
                <a:lnTo>
                  <a:pt x="935297" y="2098097"/>
                </a:lnTo>
                <a:lnTo>
                  <a:pt x="929909" y="2089531"/>
                </a:lnTo>
                <a:lnTo>
                  <a:pt x="924838" y="2080647"/>
                </a:lnTo>
                <a:lnTo>
                  <a:pt x="920084" y="2071764"/>
                </a:lnTo>
                <a:lnTo>
                  <a:pt x="915963" y="2062563"/>
                </a:lnTo>
                <a:lnTo>
                  <a:pt x="912794" y="2053362"/>
                </a:lnTo>
                <a:lnTo>
                  <a:pt x="909307" y="2043844"/>
                </a:lnTo>
                <a:lnTo>
                  <a:pt x="907088" y="2034009"/>
                </a:lnTo>
                <a:lnTo>
                  <a:pt x="905187" y="2024491"/>
                </a:lnTo>
                <a:lnTo>
                  <a:pt x="903285" y="2014021"/>
                </a:lnTo>
                <a:lnTo>
                  <a:pt x="902651" y="2004186"/>
                </a:lnTo>
                <a:lnTo>
                  <a:pt x="902334" y="1994033"/>
                </a:lnTo>
                <a:lnTo>
                  <a:pt x="902651" y="1983563"/>
                </a:lnTo>
                <a:lnTo>
                  <a:pt x="903285" y="1973728"/>
                </a:lnTo>
                <a:lnTo>
                  <a:pt x="905187" y="1963258"/>
                </a:lnTo>
                <a:lnTo>
                  <a:pt x="907088" y="1953740"/>
                </a:lnTo>
                <a:lnTo>
                  <a:pt x="909307" y="1943905"/>
                </a:lnTo>
                <a:lnTo>
                  <a:pt x="912794" y="1934387"/>
                </a:lnTo>
                <a:lnTo>
                  <a:pt x="915963" y="1925186"/>
                </a:lnTo>
                <a:lnTo>
                  <a:pt x="920084" y="1915985"/>
                </a:lnTo>
                <a:lnTo>
                  <a:pt x="924838" y="1907102"/>
                </a:lnTo>
                <a:lnTo>
                  <a:pt x="929909" y="1898218"/>
                </a:lnTo>
                <a:lnTo>
                  <a:pt x="935297" y="1889652"/>
                </a:lnTo>
                <a:lnTo>
                  <a:pt x="941319" y="1881403"/>
                </a:lnTo>
                <a:lnTo>
                  <a:pt x="947659" y="1873154"/>
                </a:lnTo>
                <a:lnTo>
                  <a:pt x="954631" y="1865222"/>
                </a:lnTo>
                <a:lnTo>
                  <a:pt x="961604" y="1857608"/>
                </a:lnTo>
                <a:lnTo>
                  <a:pt x="969211" y="1850311"/>
                </a:lnTo>
                <a:lnTo>
                  <a:pt x="977452" y="1843014"/>
                </a:lnTo>
                <a:lnTo>
                  <a:pt x="985693" y="1836034"/>
                </a:lnTo>
                <a:lnTo>
                  <a:pt x="994568" y="1830006"/>
                </a:lnTo>
                <a:lnTo>
                  <a:pt x="1003759" y="1823660"/>
                </a:lnTo>
                <a:lnTo>
                  <a:pt x="1012951" y="1817632"/>
                </a:lnTo>
                <a:lnTo>
                  <a:pt x="1023093" y="1812239"/>
                </a:lnTo>
                <a:lnTo>
                  <a:pt x="1033236" y="1806845"/>
                </a:lnTo>
                <a:lnTo>
                  <a:pt x="1043378" y="1802086"/>
                </a:lnTo>
                <a:lnTo>
                  <a:pt x="1054155" y="1797644"/>
                </a:lnTo>
                <a:lnTo>
                  <a:pt x="1065248" y="1793203"/>
                </a:lnTo>
                <a:lnTo>
                  <a:pt x="1076342" y="1789713"/>
                </a:lnTo>
                <a:lnTo>
                  <a:pt x="1087752" y="1785906"/>
                </a:lnTo>
                <a:lnTo>
                  <a:pt x="1099479" y="1783050"/>
                </a:lnTo>
                <a:lnTo>
                  <a:pt x="1111207" y="1780829"/>
                </a:lnTo>
                <a:lnTo>
                  <a:pt x="1123568" y="1778608"/>
                </a:lnTo>
                <a:lnTo>
                  <a:pt x="1135929" y="1776705"/>
                </a:lnTo>
                <a:lnTo>
                  <a:pt x="1135929" y="1741488"/>
                </a:lnTo>
                <a:close/>
                <a:moveTo>
                  <a:pt x="1183323" y="1498000"/>
                </a:moveTo>
                <a:lnTo>
                  <a:pt x="1166813" y="1498635"/>
                </a:lnTo>
                <a:lnTo>
                  <a:pt x="1150621" y="1498953"/>
                </a:lnTo>
                <a:lnTo>
                  <a:pt x="1134111" y="1499588"/>
                </a:lnTo>
                <a:lnTo>
                  <a:pt x="1117918" y="1500858"/>
                </a:lnTo>
                <a:lnTo>
                  <a:pt x="1101726" y="1502446"/>
                </a:lnTo>
                <a:lnTo>
                  <a:pt x="1085533" y="1504351"/>
                </a:lnTo>
                <a:lnTo>
                  <a:pt x="1069341" y="1507209"/>
                </a:lnTo>
                <a:lnTo>
                  <a:pt x="1053466" y="1509749"/>
                </a:lnTo>
                <a:lnTo>
                  <a:pt x="1037273" y="1512925"/>
                </a:lnTo>
                <a:lnTo>
                  <a:pt x="1021716" y="1516418"/>
                </a:lnTo>
                <a:lnTo>
                  <a:pt x="1005841" y="1520229"/>
                </a:lnTo>
                <a:lnTo>
                  <a:pt x="990283" y="1524674"/>
                </a:lnTo>
                <a:lnTo>
                  <a:pt x="974726" y="1529120"/>
                </a:lnTo>
                <a:lnTo>
                  <a:pt x="959168" y="1534518"/>
                </a:lnTo>
                <a:lnTo>
                  <a:pt x="943611" y="1539599"/>
                </a:lnTo>
                <a:lnTo>
                  <a:pt x="928688" y="1545633"/>
                </a:lnTo>
                <a:lnTo>
                  <a:pt x="913448" y="1551666"/>
                </a:lnTo>
                <a:lnTo>
                  <a:pt x="898526" y="1558335"/>
                </a:lnTo>
                <a:lnTo>
                  <a:pt x="883603" y="1565003"/>
                </a:lnTo>
                <a:lnTo>
                  <a:pt x="869316" y="1572307"/>
                </a:lnTo>
                <a:lnTo>
                  <a:pt x="854711" y="1579928"/>
                </a:lnTo>
                <a:lnTo>
                  <a:pt x="840106" y="1587867"/>
                </a:lnTo>
                <a:lnTo>
                  <a:pt x="826453" y="1596123"/>
                </a:lnTo>
                <a:lnTo>
                  <a:pt x="812166" y="1604697"/>
                </a:lnTo>
                <a:lnTo>
                  <a:pt x="798513" y="1613906"/>
                </a:lnTo>
                <a:lnTo>
                  <a:pt x="785178" y="1623115"/>
                </a:lnTo>
                <a:lnTo>
                  <a:pt x="771526" y="1632642"/>
                </a:lnTo>
                <a:lnTo>
                  <a:pt x="758191" y="1643121"/>
                </a:lnTo>
                <a:lnTo>
                  <a:pt x="745491" y="1653600"/>
                </a:lnTo>
                <a:lnTo>
                  <a:pt x="732791" y="1664079"/>
                </a:lnTo>
                <a:lnTo>
                  <a:pt x="720408" y="1675193"/>
                </a:lnTo>
                <a:lnTo>
                  <a:pt x="708343" y="1686625"/>
                </a:lnTo>
                <a:lnTo>
                  <a:pt x="695961" y="1698375"/>
                </a:lnTo>
                <a:lnTo>
                  <a:pt x="684531" y="1710442"/>
                </a:lnTo>
                <a:lnTo>
                  <a:pt x="672783" y="1723144"/>
                </a:lnTo>
                <a:lnTo>
                  <a:pt x="661671" y="1735528"/>
                </a:lnTo>
                <a:lnTo>
                  <a:pt x="650876" y="1748865"/>
                </a:lnTo>
                <a:lnTo>
                  <a:pt x="640398" y="1762520"/>
                </a:lnTo>
                <a:lnTo>
                  <a:pt x="629921" y="1776175"/>
                </a:lnTo>
                <a:lnTo>
                  <a:pt x="620078" y="1790464"/>
                </a:lnTo>
                <a:lnTo>
                  <a:pt x="610236" y="1804754"/>
                </a:lnTo>
                <a:lnTo>
                  <a:pt x="601028" y="1819361"/>
                </a:lnTo>
                <a:lnTo>
                  <a:pt x="592138" y="1834286"/>
                </a:lnTo>
                <a:lnTo>
                  <a:pt x="583566" y="1849529"/>
                </a:lnTo>
                <a:lnTo>
                  <a:pt x="575311" y="1864771"/>
                </a:lnTo>
                <a:lnTo>
                  <a:pt x="567373" y="1880014"/>
                </a:lnTo>
                <a:lnTo>
                  <a:pt x="560071" y="1895574"/>
                </a:lnTo>
                <a:lnTo>
                  <a:pt x="553086" y="1911134"/>
                </a:lnTo>
                <a:lnTo>
                  <a:pt x="546736" y="1927011"/>
                </a:lnTo>
                <a:lnTo>
                  <a:pt x="541021" y="1942889"/>
                </a:lnTo>
                <a:lnTo>
                  <a:pt x="535306" y="1958766"/>
                </a:lnTo>
                <a:lnTo>
                  <a:pt x="529908" y="1974644"/>
                </a:lnTo>
                <a:lnTo>
                  <a:pt x="525146" y="1990521"/>
                </a:lnTo>
                <a:lnTo>
                  <a:pt x="520701" y="2006716"/>
                </a:lnTo>
                <a:lnTo>
                  <a:pt x="516891" y="2022912"/>
                </a:lnTo>
                <a:lnTo>
                  <a:pt x="513398" y="2039107"/>
                </a:lnTo>
                <a:lnTo>
                  <a:pt x="510223" y="2055302"/>
                </a:lnTo>
                <a:lnTo>
                  <a:pt x="507683" y="2071497"/>
                </a:lnTo>
                <a:lnTo>
                  <a:pt x="505461" y="2088009"/>
                </a:lnTo>
                <a:lnTo>
                  <a:pt x="503238" y="2104205"/>
                </a:lnTo>
                <a:lnTo>
                  <a:pt x="501651" y="2120717"/>
                </a:lnTo>
                <a:lnTo>
                  <a:pt x="500698" y="2136912"/>
                </a:lnTo>
                <a:lnTo>
                  <a:pt x="500063" y="2153425"/>
                </a:lnTo>
                <a:lnTo>
                  <a:pt x="499746" y="2169938"/>
                </a:lnTo>
                <a:lnTo>
                  <a:pt x="499746" y="2185815"/>
                </a:lnTo>
                <a:lnTo>
                  <a:pt x="500063" y="2202328"/>
                </a:lnTo>
                <a:lnTo>
                  <a:pt x="501016" y="2218523"/>
                </a:lnTo>
                <a:lnTo>
                  <a:pt x="502286" y="2234718"/>
                </a:lnTo>
                <a:lnTo>
                  <a:pt x="503556" y="2250913"/>
                </a:lnTo>
                <a:lnTo>
                  <a:pt x="506096" y="2267108"/>
                </a:lnTo>
                <a:lnTo>
                  <a:pt x="508318" y="2283303"/>
                </a:lnTo>
                <a:lnTo>
                  <a:pt x="510858" y="2299181"/>
                </a:lnTo>
                <a:lnTo>
                  <a:pt x="514351" y="2315376"/>
                </a:lnTo>
                <a:lnTo>
                  <a:pt x="517843" y="2331253"/>
                </a:lnTo>
                <a:lnTo>
                  <a:pt x="521336" y="2346813"/>
                </a:lnTo>
                <a:lnTo>
                  <a:pt x="525781" y="2362373"/>
                </a:lnTo>
                <a:lnTo>
                  <a:pt x="530861" y="2377933"/>
                </a:lnTo>
                <a:lnTo>
                  <a:pt x="535623" y="2393493"/>
                </a:lnTo>
                <a:lnTo>
                  <a:pt x="541021" y="2409053"/>
                </a:lnTo>
                <a:lnTo>
                  <a:pt x="546736" y="2424296"/>
                </a:lnTo>
                <a:lnTo>
                  <a:pt x="552768" y="2439221"/>
                </a:lnTo>
                <a:lnTo>
                  <a:pt x="559436" y="2454146"/>
                </a:lnTo>
                <a:lnTo>
                  <a:pt x="566421" y="2469071"/>
                </a:lnTo>
                <a:lnTo>
                  <a:pt x="573723" y="2483678"/>
                </a:lnTo>
                <a:lnTo>
                  <a:pt x="581343" y="2497968"/>
                </a:lnTo>
                <a:lnTo>
                  <a:pt x="588963" y="2512257"/>
                </a:lnTo>
                <a:lnTo>
                  <a:pt x="597218" y="2526547"/>
                </a:lnTo>
                <a:lnTo>
                  <a:pt x="605791" y="2540519"/>
                </a:lnTo>
                <a:lnTo>
                  <a:pt x="615316" y="2554174"/>
                </a:lnTo>
                <a:lnTo>
                  <a:pt x="624523" y="2567511"/>
                </a:lnTo>
                <a:lnTo>
                  <a:pt x="634366" y="2581166"/>
                </a:lnTo>
                <a:lnTo>
                  <a:pt x="644208" y="2594503"/>
                </a:lnTo>
                <a:lnTo>
                  <a:pt x="654686" y="2607205"/>
                </a:lnTo>
                <a:lnTo>
                  <a:pt x="665163" y="2619907"/>
                </a:lnTo>
                <a:lnTo>
                  <a:pt x="676593" y="2632292"/>
                </a:lnTo>
                <a:lnTo>
                  <a:pt x="688023" y="2644676"/>
                </a:lnTo>
                <a:lnTo>
                  <a:pt x="699771" y="2656426"/>
                </a:lnTo>
                <a:lnTo>
                  <a:pt x="711836" y="2668175"/>
                </a:lnTo>
                <a:lnTo>
                  <a:pt x="724218" y="2679924"/>
                </a:lnTo>
                <a:lnTo>
                  <a:pt x="737236" y="2691039"/>
                </a:lnTo>
                <a:lnTo>
                  <a:pt x="749936" y="2701835"/>
                </a:lnTo>
                <a:lnTo>
                  <a:pt x="763588" y="2712632"/>
                </a:lnTo>
                <a:lnTo>
                  <a:pt x="777558" y="2722794"/>
                </a:lnTo>
                <a:lnTo>
                  <a:pt x="791528" y="2732638"/>
                </a:lnTo>
                <a:lnTo>
                  <a:pt x="805816" y="2742482"/>
                </a:lnTo>
                <a:lnTo>
                  <a:pt x="820738" y="2751691"/>
                </a:lnTo>
                <a:lnTo>
                  <a:pt x="835661" y="2760582"/>
                </a:lnTo>
                <a:lnTo>
                  <a:pt x="850583" y="2769156"/>
                </a:lnTo>
                <a:lnTo>
                  <a:pt x="866141" y="2777412"/>
                </a:lnTo>
                <a:lnTo>
                  <a:pt x="881381" y="2785351"/>
                </a:lnTo>
                <a:lnTo>
                  <a:pt x="896938" y="2792655"/>
                </a:lnTo>
                <a:lnTo>
                  <a:pt x="912496" y="2799641"/>
                </a:lnTo>
                <a:lnTo>
                  <a:pt x="928371" y="2805992"/>
                </a:lnTo>
                <a:lnTo>
                  <a:pt x="943928" y="2811708"/>
                </a:lnTo>
                <a:lnTo>
                  <a:pt x="959803" y="2817424"/>
                </a:lnTo>
                <a:lnTo>
                  <a:pt x="975678" y="2822505"/>
                </a:lnTo>
                <a:lnTo>
                  <a:pt x="991871" y="2827585"/>
                </a:lnTo>
                <a:lnTo>
                  <a:pt x="1008063" y="2832031"/>
                </a:lnTo>
                <a:lnTo>
                  <a:pt x="1024256" y="2835842"/>
                </a:lnTo>
                <a:lnTo>
                  <a:pt x="1040448" y="2839335"/>
                </a:lnTo>
                <a:lnTo>
                  <a:pt x="1056641" y="2842510"/>
                </a:lnTo>
                <a:lnTo>
                  <a:pt x="1073151" y="2845051"/>
                </a:lnTo>
                <a:lnTo>
                  <a:pt x="1089343" y="2847591"/>
                </a:lnTo>
                <a:lnTo>
                  <a:pt x="1105853" y="2849496"/>
                </a:lnTo>
                <a:lnTo>
                  <a:pt x="1121728" y="2851084"/>
                </a:lnTo>
                <a:lnTo>
                  <a:pt x="1138238" y="2852037"/>
                </a:lnTo>
                <a:lnTo>
                  <a:pt x="1154431" y="2852989"/>
                </a:lnTo>
                <a:lnTo>
                  <a:pt x="1170941" y="2853307"/>
                </a:lnTo>
                <a:lnTo>
                  <a:pt x="1187133" y="2852989"/>
                </a:lnTo>
                <a:lnTo>
                  <a:pt x="1203643" y="2852672"/>
                </a:lnTo>
                <a:lnTo>
                  <a:pt x="1219836" y="2851719"/>
                </a:lnTo>
                <a:lnTo>
                  <a:pt x="1236346" y="2850767"/>
                </a:lnTo>
                <a:lnTo>
                  <a:pt x="1252538" y="2849179"/>
                </a:lnTo>
                <a:lnTo>
                  <a:pt x="1268731" y="2846956"/>
                </a:lnTo>
                <a:lnTo>
                  <a:pt x="1284606" y="2844416"/>
                </a:lnTo>
                <a:lnTo>
                  <a:pt x="1300799" y="2841875"/>
                </a:lnTo>
                <a:lnTo>
                  <a:pt x="1316356" y="2838382"/>
                </a:lnTo>
                <a:lnTo>
                  <a:pt x="1332231" y="2835207"/>
                </a:lnTo>
                <a:lnTo>
                  <a:pt x="1348106" y="2831396"/>
                </a:lnTo>
                <a:lnTo>
                  <a:pt x="1363981" y="2826950"/>
                </a:lnTo>
                <a:lnTo>
                  <a:pt x="1379539" y="2822187"/>
                </a:lnTo>
                <a:lnTo>
                  <a:pt x="1395096" y="2817106"/>
                </a:lnTo>
                <a:lnTo>
                  <a:pt x="1410336" y="2811708"/>
                </a:lnTo>
                <a:lnTo>
                  <a:pt x="1425259" y="2805992"/>
                </a:lnTo>
                <a:lnTo>
                  <a:pt x="1440499" y="2799958"/>
                </a:lnTo>
                <a:lnTo>
                  <a:pt x="1455421" y="2793290"/>
                </a:lnTo>
                <a:lnTo>
                  <a:pt x="1470344" y="2786304"/>
                </a:lnTo>
                <a:lnTo>
                  <a:pt x="1484949" y="2779000"/>
                </a:lnTo>
                <a:lnTo>
                  <a:pt x="1499554" y="2771379"/>
                </a:lnTo>
                <a:lnTo>
                  <a:pt x="1513841" y="2763758"/>
                </a:lnTo>
                <a:lnTo>
                  <a:pt x="1527811" y="2755501"/>
                </a:lnTo>
                <a:lnTo>
                  <a:pt x="1541781" y="2746927"/>
                </a:lnTo>
                <a:lnTo>
                  <a:pt x="1555751" y="2738036"/>
                </a:lnTo>
                <a:lnTo>
                  <a:pt x="1569086" y="2728192"/>
                </a:lnTo>
                <a:lnTo>
                  <a:pt x="1582421" y="2718665"/>
                </a:lnTo>
                <a:lnTo>
                  <a:pt x="1595439" y="2708504"/>
                </a:lnTo>
                <a:lnTo>
                  <a:pt x="1608456" y="2698342"/>
                </a:lnTo>
                <a:lnTo>
                  <a:pt x="1621156" y="2687545"/>
                </a:lnTo>
                <a:lnTo>
                  <a:pt x="1633856" y="2676431"/>
                </a:lnTo>
                <a:lnTo>
                  <a:pt x="1645921" y="2664999"/>
                </a:lnTo>
                <a:lnTo>
                  <a:pt x="1657986" y="2653250"/>
                </a:lnTo>
                <a:lnTo>
                  <a:pt x="1669416" y="2640866"/>
                </a:lnTo>
                <a:lnTo>
                  <a:pt x="1681164" y="2628799"/>
                </a:lnTo>
                <a:lnTo>
                  <a:pt x="1692276" y="2615779"/>
                </a:lnTo>
                <a:lnTo>
                  <a:pt x="1703071" y="2602759"/>
                </a:lnTo>
                <a:lnTo>
                  <a:pt x="1713549" y="2589422"/>
                </a:lnTo>
                <a:lnTo>
                  <a:pt x="1724026" y="2575450"/>
                </a:lnTo>
                <a:lnTo>
                  <a:pt x="1734186" y="2561478"/>
                </a:lnTo>
                <a:lnTo>
                  <a:pt x="1743711" y="2546870"/>
                </a:lnTo>
                <a:lnTo>
                  <a:pt x="1753236" y="2532263"/>
                </a:lnTo>
                <a:lnTo>
                  <a:pt x="1762126" y="2517338"/>
                </a:lnTo>
                <a:lnTo>
                  <a:pt x="1770699" y="2502096"/>
                </a:lnTo>
                <a:lnTo>
                  <a:pt x="1778954" y="2486853"/>
                </a:lnTo>
                <a:lnTo>
                  <a:pt x="1786574" y="2471611"/>
                </a:lnTo>
                <a:lnTo>
                  <a:pt x="1793876" y="2456051"/>
                </a:lnTo>
                <a:lnTo>
                  <a:pt x="1800861" y="2440173"/>
                </a:lnTo>
                <a:lnTo>
                  <a:pt x="1807211" y="2424931"/>
                </a:lnTo>
                <a:lnTo>
                  <a:pt x="1813244" y="2409053"/>
                </a:lnTo>
                <a:lnTo>
                  <a:pt x="1818959" y="2393176"/>
                </a:lnTo>
                <a:lnTo>
                  <a:pt x="1824039" y="2376981"/>
                </a:lnTo>
                <a:lnTo>
                  <a:pt x="1828801" y="2361103"/>
                </a:lnTo>
                <a:lnTo>
                  <a:pt x="1833246" y="2344908"/>
                </a:lnTo>
                <a:lnTo>
                  <a:pt x="1837056" y="2328713"/>
                </a:lnTo>
                <a:lnTo>
                  <a:pt x="1840549" y="2312518"/>
                </a:lnTo>
                <a:lnTo>
                  <a:pt x="1844041" y="2296005"/>
                </a:lnTo>
                <a:lnTo>
                  <a:pt x="1846581" y="2280128"/>
                </a:lnTo>
                <a:lnTo>
                  <a:pt x="1848804" y="2263615"/>
                </a:lnTo>
                <a:lnTo>
                  <a:pt x="1851026" y="2247420"/>
                </a:lnTo>
                <a:lnTo>
                  <a:pt x="1852614" y="2230907"/>
                </a:lnTo>
                <a:lnTo>
                  <a:pt x="1853566" y="2214712"/>
                </a:lnTo>
                <a:lnTo>
                  <a:pt x="1854201" y="2198200"/>
                </a:lnTo>
                <a:lnTo>
                  <a:pt x="1854519" y="2182005"/>
                </a:lnTo>
                <a:lnTo>
                  <a:pt x="1854519" y="2165492"/>
                </a:lnTo>
                <a:lnTo>
                  <a:pt x="1853884" y="2149297"/>
                </a:lnTo>
                <a:lnTo>
                  <a:pt x="1853249" y="2132784"/>
                </a:lnTo>
                <a:lnTo>
                  <a:pt x="1851979" y="2116589"/>
                </a:lnTo>
                <a:lnTo>
                  <a:pt x="1850391" y="2100394"/>
                </a:lnTo>
                <a:lnTo>
                  <a:pt x="1848169" y="2084516"/>
                </a:lnTo>
                <a:lnTo>
                  <a:pt x="1845946" y="2068321"/>
                </a:lnTo>
                <a:lnTo>
                  <a:pt x="1843089" y="2052444"/>
                </a:lnTo>
                <a:lnTo>
                  <a:pt x="1839914" y="2036249"/>
                </a:lnTo>
                <a:lnTo>
                  <a:pt x="1836421" y="2020371"/>
                </a:lnTo>
                <a:lnTo>
                  <a:pt x="1832294" y="2004494"/>
                </a:lnTo>
                <a:lnTo>
                  <a:pt x="1828166" y="1988934"/>
                </a:lnTo>
                <a:lnTo>
                  <a:pt x="1823404" y="1973374"/>
                </a:lnTo>
                <a:lnTo>
                  <a:pt x="1818641" y="1958131"/>
                </a:lnTo>
                <a:lnTo>
                  <a:pt x="1812926" y="1942571"/>
                </a:lnTo>
                <a:lnTo>
                  <a:pt x="1807211" y="1927329"/>
                </a:lnTo>
                <a:lnTo>
                  <a:pt x="1801179" y="1912086"/>
                </a:lnTo>
                <a:lnTo>
                  <a:pt x="1794829" y="1897161"/>
                </a:lnTo>
                <a:lnTo>
                  <a:pt x="1787844" y="1882554"/>
                </a:lnTo>
                <a:lnTo>
                  <a:pt x="1780541" y="1867947"/>
                </a:lnTo>
                <a:lnTo>
                  <a:pt x="1772921" y="1853339"/>
                </a:lnTo>
                <a:lnTo>
                  <a:pt x="1764984" y="1839050"/>
                </a:lnTo>
                <a:lnTo>
                  <a:pt x="1757046" y="1825077"/>
                </a:lnTo>
                <a:lnTo>
                  <a:pt x="1747839" y="1810788"/>
                </a:lnTo>
                <a:lnTo>
                  <a:pt x="1738949" y="1797450"/>
                </a:lnTo>
                <a:lnTo>
                  <a:pt x="1729741" y="1783478"/>
                </a:lnTo>
                <a:lnTo>
                  <a:pt x="1719899" y="1770459"/>
                </a:lnTo>
                <a:lnTo>
                  <a:pt x="1710056" y="1757121"/>
                </a:lnTo>
                <a:lnTo>
                  <a:pt x="1699579" y="1744102"/>
                </a:lnTo>
                <a:lnTo>
                  <a:pt x="1688466" y="1731400"/>
                </a:lnTo>
                <a:lnTo>
                  <a:pt x="1677671" y="1719333"/>
                </a:lnTo>
                <a:lnTo>
                  <a:pt x="1666241" y="1706948"/>
                </a:lnTo>
                <a:lnTo>
                  <a:pt x="1654176" y="1694882"/>
                </a:lnTo>
                <a:lnTo>
                  <a:pt x="1642429" y="1683132"/>
                </a:lnTo>
                <a:lnTo>
                  <a:pt x="1629729" y="1671700"/>
                </a:lnTo>
                <a:lnTo>
                  <a:pt x="1617029" y="1660586"/>
                </a:lnTo>
                <a:lnTo>
                  <a:pt x="1603694" y="1649472"/>
                </a:lnTo>
                <a:lnTo>
                  <a:pt x="1590676" y="1638993"/>
                </a:lnTo>
                <a:lnTo>
                  <a:pt x="1576706" y="1628831"/>
                </a:lnTo>
                <a:lnTo>
                  <a:pt x="1562736" y="1618987"/>
                </a:lnTo>
                <a:lnTo>
                  <a:pt x="1548131" y="1609143"/>
                </a:lnTo>
                <a:lnTo>
                  <a:pt x="1533526" y="1599616"/>
                </a:lnTo>
                <a:lnTo>
                  <a:pt x="1518286" y="1590407"/>
                </a:lnTo>
                <a:lnTo>
                  <a:pt x="1503364" y="1581833"/>
                </a:lnTo>
                <a:lnTo>
                  <a:pt x="1488124" y="1573895"/>
                </a:lnTo>
                <a:lnTo>
                  <a:pt x="1472884" y="1565956"/>
                </a:lnTo>
                <a:lnTo>
                  <a:pt x="1457326" y="1558970"/>
                </a:lnTo>
                <a:lnTo>
                  <a:pt x="1441451" y="1551984"/>
                </a:lnTo>
                <a:lnTo>
                  <a:pt x="1425894" y="1545633"/>
                </a:lnTo>
                <a:lnTo>
                  <a:pt x="1410336" y="1539282"/>
                </a:lnTo>
                <a:lnTo>
                  <a:pt x="1394461" y="1533883"/>
                </a:lnTo>
                <a:lnTo>
                  <a:pt x="1378269" y="1528802"/>
                </a:lnTo>
                <a:lnTo>
                  <a:pt x="1362393" y="1523722"/>
                </a:lnTo>
                <a:lnTo>
                  <a:pt x="1346201" y="1519593"/>
                </a:lnTo>
                <a:lnTo>
                  <a:pt x="1330008" y="1515783"/>
                </a:lnTo>
                <a:lnTo>
                  <a:pt x="1313816" y="1511972"/>
                </a:lnTo>
                <a:lnTo>
                  <a:pt x="1297306" y="1509114"/>
                </a:lnTo>
                <a:lnTo>
                  <a:pt x="1281114" y="1505939"/>
                </a:lnTo>
                <a:lnTo>
                  <a:pt x="1264604" y="1503716"/>
                </a:lnTo>
                <a:lnTo>
                  <a:pt x="1248411" y="1502128"/>
                </a:lnTo>
                <a:lnTo>
                  <a:pt x="1231901" y="1500540"/>
                </a:lnTo>
                <a:lnTo>
                  <a:pt x="1216026" y="1499588"/>
                </a:lnTo>
                <a:lnTo>
                  <a:pt x="1199516" y="1498635"/>
                </a:lnTo>
                <a:lnTo>
                  <a:pt x="1183323" y="1498000"/>
                </a:lnTo>
                <a:close/>
                <a:moveTo>
                  <a:pt x="3448610" y="1292740"/>
                </a:moveTo>
                <a:lnTo>
                  <a:pt x="3453374" y="1316233"/>
                </a:lnTo>
                <a:lnTo>
                  <a:pt x="3457184" y="1339726"/>
                </a:lnTo>
                <a:lnTo>
                  <a:pt x="3461313" y="1363536"/>
                </a:lnTo>
                <a:lnTo>
                  <a:pt x="3464806" y="1387029"/>
                </a:lnTo>
                <a:lnTo>
                  <a:pt x="3468617" y="1410521"/>
                </a:lnTo>
                <a:lnTo>
                  <a:pt x="3471475" y="1434332"/>
                </a:lnTo>
                <a:lnTo>
                  <a:pt x="3474333" y="1458142"/>
                </a:lnTo>
                <a:lnTo>
                  <a:pt x="3477191" y="1482270"/>
                </a:lnTo>
                <a:lnTo>
                  <a:pt x="3479414" y="1505763"/>
                </a:lnTo>
                <a:lnTo>
                  <a:pt x="3481637" y="1529573"/>
                </a:lnTo>
                <a:lnTo>
                  <a:pt x="3483542" y="1553383"/>
                </a:lnTo>
                <a:lnTo>
                  <a:pt x="3485130" y="1577511"/>
                </a:lnTo>
                <a:lnTo>
                  <a:pt x="3486400" y="1601321"/>
                </a:lnTo>
                <a:lnTo>
                  <a:pt x="3487353" y="1625449"/>
                </a:lnTo>
                <a:lnTo>
                  <a:pt x="3487988" y="1648942"/>
                </a:lnTo>
                <a:lnTo>
                  <a:pt x="3488623" y="1672752"/>
                </a:lnTo>
                <a:lnTo>
                  <a:pt x="3760136" y="1672752"/>
                </a:lnTo>
                <a:lnTo>
                  <a:pt x="3758549" y="1661641"/>
                </a:lnTo>
                <a:lnTo>
                  <a:pt x="3756643" y="1649894"/>
                </a:lnTo>
                <a:lnTo>
                  <a:pt x="3754420" y="1638465"/>
                </a:lnTo>
                <a:lnTo>
                  <a:pt x="3751245" y="1627354"/>
                </a:lnTo>
                <a:lnTo>
                  <a:pt x="3748069" y="1615925"/>
                </a:lnTo>
                <a:lnTo>
                  <a:pt x="3744258" y="1604813"/>
                </a:lnTo>
                <a:lnTo>
                  <a:pt x="3740448" y="1594019"/>
                </a:lnTo>
                <a:lnTo>
                  <a:pt x="3736002" y="1583225"/>
                </a:lnTo>
                <a:lnTo>
                  <a:pt x="3731238" y="1572114"/>
                </a:lnTo>
                <a:lnTo>
                  <a:pt x="3726158" y="1561320"/>
                </a:lnTo>
                <a:lnTo>
                  <a:pt x="3721076" y="1550843"/>
                </a:lnTo>
                <a:lnTo>
                  <a:pt x="3715043" y="1540049"/>
                </a:lnTo>
                <a:lnTo>
                  <a:pt x="3709009" y="1529890"/>
                </a:lnTo>
                <a:lnTo>
                  <a:pt x="3702658" y="1519731"/>
                </a:lnTo>
                <a:lnTo>
                  <a:pt x="3696307" y="1509890"/>
                </a:lnTo>
                <a:lnTo>
                  <a:pt x="3689321" y="1500048"/>
                </a:lnTo>
                <a:lnTo>
                  <a:pt x="3680746" y="1488302"/>
                </a:lnTo>
                <a:lnTo>
                  <a:pt x="3671855" y="1476873"/>
                </a:lnTo>
                <a:lnTo>
                  <a:pt x="3662646" y="1465761"/>
                </a:lnTo>
                <a:lnTo>
                  <a:pt x="3653119" y="1454650"/>
                </a:lnTo>
                <a:lnTo>
                  <a:pt x="3642957" y="1443856"/>
                </a:lnTo>
                <a:lnTo>
                  <a:pt x="3632795" y="1433379"/>
                </a:lnTo>
                <a:lnTo>
                  <a:pt x="3622633" y="1423220"/>
                </a:lnTo>
                <a:lnTo>
                  <a:pt x="3612154" y="1412744"/>
                </a:lnTo>
                <a:lnTo>
                  <a:pt x="3601039" y="1402902"/>
                </a:lnTo>
                <a:lnTo>
                  <a:pt x="3590242" y="1393061"/>
                </a:lnTo>
                <a:lnTo>
                  <a:pt x="3578810" y="1383536"/>
                </a:lnTo>
                <a:lnTo>
                  <a:pt x="3567378" y="1374330"/>
                </a:lnTo>
                <a:lnTo>
                  <a:pt x="3555946" y="1365123"/>
                </a:lnTo>
                <a:lnTo>
                  <a:pt x="3544196" y="1356234"/>
                </a:lnTo>
                <a:lnTo>
                  <a:pt x="3532128" y="1347345"/>
                </a:lnTo>
                <a:lnTo>
                  <a:pt x="3520061" y="1338456"/>
                </a:lnTo>
                <a:lnTo>
                  <a:pt x="3502596" y="1326392"/>
                </a:lnTo>
                <a:lnTo>
                  <a:pt x="3484812" y="1314963"/>
                </a:lnTo>
                <a:lnTo>
                  <a:pt x="3467029" y="1303851"/>
                </a:lnTo>
                <a:lnTo>
                  <a:pt x="3448610" y="1292740"/>
                </a:lnTo>
                <a:close/>
                <a:moveTo>
                  <a:pt x="1163321" y="1279525"/>
                </a:moveTo>
                <a:lnTo>
                  <a:pt x="1184911" y="1279525"/>
                </a:lnTo>
                <a:lnTo>
                  <a:pt x="1206501" y="1279843"/>
                </a:lnTo>
                <a:lnTo>
                  <a:pt x="1228408" y="1280795"/>
                </a:lnTo>
                <a:lnTo>
                  <a:pt x="1249998" y="1282383"/>
                </a:lnTo>
                <a:lnTo>
                  <a:pt x="1271589" y="1284288"/>
                </a:lnTo>
                <a:lnTo>
                  <a:pt x="1293179" y="1287146"/>
                </a:lnTo>
                <a:lnTo>
                  <a:pt x="1314769" y="1290004"/>
                </a:lnTo>
                <a:lnTo>
                  <a:pt x="1336358" y="1293497"/>
                </a:lnTo>
                <a:lnTo>
                  <a:pt x="1357631" y="1297625"/>
                </a:lnTo>
                <a:lnTo>
                  <a:pt x="1379221" y="1302389"/>
                </a:lnTo>
                <a:lnTo>
                  <a:pt x="1400494" y="1307787"/>
                </a:lnTo>
                <a:lnTo>
                  <a:pt x="1422084" y="1313503"/>
                </a:lnTo>
                <a:lnTo>
                  <a:pt x="1443039" y="1319536"/>
                </a:lnTo>
                <a:lnTo>
                  <a:pt x="1464311" y="1326523"/>
                </a:lnTo>
                <a:lnTo>
                  <a:pt x="1485266" y="1334144"/>
                </a:lnTo>
                <a:lnTo>
                  <a:pt x="1506221" y="1342083"/>
                </a:lnTo>
                <a:lnTo>
                  <a:pt x="1526859" y="1350656"/>
                </a:lnTo>
                <a:lnTo>
                  <a:pt x="1547814" y="1359548"/>
                </a:lnTo>
                <a:lnTo>
                  <a:pt x="1568134" y="1369392"/>
                </a:lnTo>
                <a:lnTo>
                  <a:pt x="1588454" y="1379871"/>
                </a:lnTo>
                <a:lnTo>
                  <a:pt x="1608456" y="1390350"/>
                </a:lnTo>
                <a:lnTo>
                  <a:pt x="1628459" y="1401782"/>
                </a:lnTo>
                <a:lnTo>
                  <a:pt x="1648461" y="1413849"/>
                </a:lnTo>
                <a:lnTo>
                  <a:pt x="1667829" y="1426234"/>
                </a:lnTo>
                <a:lnTo>
                  <a:pt x="1686879" y="1438618"/>
                </a:lnTo>
                <a:lnTo>
                  <a:pt x="1705611" y="1451955"/>
                </a:lnTo>
                <a:lnTo>
                  <a:pt x="1724026" y="1465927"/>
                </a:lnTo>
                <a:lnTo>
                  <a:pt x="1741806" y="1479582"/>
                </a:lnTo>
                <a:lnTo>
                  <a:pt x="1759269" y="1494189"/>
                </a:lnTo>
                <a:lnTo>
                  <a:pt x="1776096" y="1509114"/>
                </a:lnTo>
                <a:lnTo>
                  <a:pt x="1792606" y="1524357"/>
                </a:lnTo>
                <a:lnTo>
                  <a:pt x="1808481" y="1539599"/>
                </a:lnTo>
                <a:lnTo>
                  <a:pt x="1824039" y="1555159"/>
                </a:lnTo>
                <a:lnTo>
                  <a:pt x="1838961" y="1571354"/>
                </a:lnTo>
                <a:lnTo>
                  <a:pt x="1853884" y="1587867"/>
                </a:lnTo>
                <a:lnTo>
                  <a:pt x="1868171" y="1604697"/>
                </a:lnTo>
                <a:lnTo>
                  <a:pt x="1881824" y="1621845"/>
                </a:lnTo>
                <a:lnTo>
                  <a:pt x="1895159" y="1639310"/>
                </a:lnTo>
                <a:lnTo>
                  <a:pt x="1907859" y="1656775"/>
                </a:lnTo>
                <a:lnTo>
                  <a:pt x="1920559" y="1674876"/>
                </a:lnTo>
                <a:lnTo>
                  <a:pt x="1932306" y="1692976"/>
                </a:lnTo>
                <a:lnTo>
                  <a:pt x="1944054" y="1711712"/>
                </a:lnTo>
                <a:lnTo>
                  <a:pt x="1954849" y="1730130"/>
                </a:lnTo>
                <a:lnTo>
                  <a:pt x="1965326" y="1749183"/>
                </a:lnTo>
                <a:lnTo>
                  <a:pt x="1975169" y="1768236"/>
                </a:lnTo>
                <a:lnTo>
                  <a:pt x="1984694" y="1787924"/>
                </a:lnTo>
                <a:lnTo>
                  <a:pt x="1994219" y="1807295"/>
                </a:lnTo>
                <a:lnTo>
                  <a:pt x="2002791" y="1826983"/>
                </a:lnTo>
                <a:lnTo>
                  <a:pt x="2011046" y="1846988"/>
                </a:lnTo>
                <a:lnTo>
                  <a:pt x="2018349" y="1866994"/>
                </a:lnTo>
                <a:lnTo>
                  <a:pt x="2025334" y="1887317"/>
                </a:lnTo>
                <a:lnTo>
                  <a:pt x="2032319" y="1907958"/>
                </a:lnTo>
                <a:lnTo>
                  <a:pt x="2038351" y="1928281"/>
                </a:lnTo>
                <a:lnTo>
                  <a:pt x="2044066" y="1949240"/>
                </a:lnTo>
                <a:lnTo>
                  <a:pt x="2049146" y="1970198"/>
                </a:lnTo>
                <a:lnTo>
                  <a:pt x="2054226" y="1991156"/>
                </a:lnTo>
                <a:lnTo>
                  <a:pt x="2058036" y="2012115"/>
                </a:lnTo>
                <a:lnTo>
                  <a:pt x="2061846" y="2033391"/>
                </a:lnTo>
                <a:lnTo>
                  <a:pt x="2065021" y="2054667"/>
                </a:lnTo>
                <a:lnTo>
                  <a:pt x="2067561" y="2076260"/>
                </a:lnTo>
                <a:lnTo>
                  <a:pt x="2070101" y="2097536"/>
                </a:lnTo>
                <a:lnTo>
                  <a:pt x="2071689" y="2119130"/>
                </a:lnTo>
                <a:lnTo>
                  <a:pt x="2072641" y="2140405"/>
                </a:lnTo>
                <a:lnTo>
                  <a:pt x="2073276" y="2161999"/>
                </a:lnTo>
                <a:lnTo>
                  <a:pt x="2073276" y="2183592"/>
                </a:lnTo>
                <a:lnTo>
                  <a:pt x="2072959" y="2205503"/>
                </a:lnTo>
                <a:lnTo>
                  <a:pt x="2072006" y="2226779"/>
                </a:lnTo>
                <a:lnTo>
                  <a:pt x="2070419" y="2248690"/>
                </a:lnTo>
                <a:lnTo>
                  <a:pt x="2068196" y="2269966"/>
                </a:lnTo>
                <a:lnTo>
                  <a:pt x="2065974" y="2291877"/>
                </a:lnTo>
                <a:lnTo>
                  <a:pt x="2062799" y="2313153"/>
                </a:lnTo>
                <a:lnTo>
                  <a:pt x="2058989" y="2335064"/>
                </a:lnTo>
                <a:lnTo>
                  <a:pt x="2055179" y="2356658"/>
                </a:lnTo>
                <a:lnTo>
                  <a:pt x="2050099" y="2377933"/>
                </a:lnTo>
                <a:lnTo>
                  <a:pt x="2045336" y="2399527"/>
                </a:lnTo>
                <a:lnTo>
                  <a:pt x="2039304" y="2420485"/>
                </a:lnTo>
                <a:lnTo>
                  <a:pt x="2032954" y="2442079"/>
                </a:lnTo>
                <a:lnTo>
                  <a:pt x="2025969" y="2463037"/>
                </a:lnTo>
                <a:lnTo>
                  <a:pt x="2018666" y="2483995"/>
                </a:lnTo>
                <a:lnTo>
                  <a:pt x="2010411" y="2504954"/>
                </a:lnTo>
                <a:lnTo>
                  <a:pt x="2002474" y="2525912"/>
                </a:lnTo>
                <a:lnTo>
                  <a:pt x="1992949" y="2546235"/>
                </a:lnTo>
                <a:lnTo>
                  <a:pt x="1983424" y="2566876"/>
                </a:lnTo>
                <a:lnTo>
                  <a:pt x="1973264" y="2587199"/>
                </a:lnTo>
                <a:lnTo>
                  <a:pt x="1962469" y="2607205"/>
                </a:lnTo>
                <a:lnTo>
                  <a:pt x="1951039" y="2627211"/>
                </a:lnTo>
                <a:lnTo>
                  <a:pt x="1939291" y="2647217"/>
                </a:lnTo>
                <a:lnTo>
                  <a:pt x="1928179" y="2664682"/>
                </a:lnTo>
                <a:lnTo>
                  <a:pt x="1916431" y="2681830"/>
                </a:lnTo>
                <a:lnTo>
                  <a:pt x="1905001" y="2698660"/>
                </a:lnTo>
                <a:lnTo>
                  <a:pt x="1892936" y="2715172"/>
                </a:lnTo>
                <a:lnTo>
                  <a:pt x="1880236" y="2731367"/>
                </a:lnTo>
                <a:lnTo>
                  <a:pt x="1867854" y="2747245"/>
                </a:lnTo>
                <a:lnTo>
                  <a:pt x="1854519" y="2762170"/>
                </a:lnTo>
                <a:lnTo>
                  <a:pt x="1841184" y="2777412"/>
                </a:lnTo>
                <a:lnTo>
                  <a:pt x="1827849" y="2792337"/>
                </a:lnTo>
                <a:lnTo>
                  <a:pt x="1813879" y="2806627"/>
                </a:lnTo>
                <a:lnTo>
                  <a:pt x="1799909" y="2820282"/>
                </a:lnTo>
                <a:lnTo>
                  <a:pt x="1785304" y="2834254"/>
                </a:lnTo>
                <a:lnTo>
                  <a:pt x="1770699" y="2847274"/>
                </a:lnTo>
                <a:lnTo>
                  <a:pt x="1755776" y="2860293"/>
                </a:lnTo>
                <a:lnTo>
                  <a:pt x="1740854" y="2872678"/>
                </a:lnTo>
                <a:lnTo>
                  <a:pt x="1725296" y="2885062"/>
                </a:lnTo>
                <a:lnTo>
                  <a:pt x="1709739" y="2896811"/>
                </a:lnTo>
                <a:lnTo>
                  <a:pt x="1693864" y="2908243"/>
                </a:lnTo>
                <a:lnTo>
                  <a:pt x="1677671" y="2919358"/>
                </a:lnTo>
                <a:lnTo>
                  <a:pt x="1661161" y="2929837"/>
                </a:lnTo>
                <a:lnTo>
                  <a:pt x="1644969" y="2940316"/>
                </a:lnTo>
                <a:lnTo>
                  <a:pt x="1628141" y="2950478"/>
                </a:lnTo>
                <a:lnTo>
                  <a:pt x="1611314" y="2960004"/>
                </a:lnTo>
                <a:lnTo>
                  <a:pt x="1594169" y="2969213"/>
                </a:lnTo>
                <a:lnTo>
                  <a:pt x="1577024" y="2977787"/>
                </a:lnTo>
                <a:lnTo>
                  <a:pt x="1559561" y="2986361"/>
                </a:lnTo>
                <a:lnTo>
                  <a:pt x="1542099" y="2994300"/>
                </a:lnTo>
                <a:lnTo>
                  <a:pt x="1524319" y="3001921"/>
                </a:lnTo>
                <a:lnTo>
                  <a:pt x="1506539" y="3008907"/>
                </a:lnTo>
                <a:lnTo>
                  <a:pt x="1488441" y="3015893"/>
                </a:lnTo>
                <a:lnTo>
                  <a:pt x="1470344" y="3022562"/>
                </a:lnTo>
                <a:lnTo>
                  <a:pt x="1451929" y="3028595"/>
                </a:lnTo>
                <a:lnTo>
                  <a:pt x="1433514" y="3034311"/>
                </a:lnTo>
                <a:lnTo>
                  <a:pt x="1415099" y="3039709"/>
                </a:lnTo>
                <a:lnTo>
                  <a:pt x="1396684" y="3044473"/>
                </a:lnTo>
                <a:lnTo>
                  <a:pt x="1377951" y="3048918"/>
                </a:lnTo>
                <a:lnTo>
                  <a:pt x="1358901" y="3053364"/>
                </a:lnTo>
                <a:lnTo>
                  <a:pt x="1340168" y="3056857"/>
                </a:lnTo>
                <a:lnTo>
                  <a:pt x="1321119" y="3060033"/>
                </a:lnTo>
                <a:lnTo>
                  <a:pt x="1302069" y="3062891"/>
                </a:lnTo>
                <a:lnTo>
                  <a:pt x="1282701" y="3065431"/>
                </a:lnTo>
                <a:lnTo>
                  <a:pt x="1263651" y="3067336"/>
                </a:lnTo>
                <a:lnTo>
                  <a:pt x="1244601" y="3069242"/>
                </a:lnTo>
                <a:lnTo>
                  <a:pt x="1225551" y="3070512"/>
                </a:lnTo>
                <a:lnTo>
                  <a:pt x="1205866" y="3071464"/>
                </a:lnTo>
                <a:lnTo>
                  <a:pt x="1186816" y="3071782"/>
                </a:lnTo>
                <a:lnTo>
                  <a:pt x="1167448" y="3071782"/>
                </a:lnTo>
                <a:lnTo>
                  <a:pt x="1148081" y="3071464"/>
                </a:lnTo>
                <a:lnTo>
                  <a:pt x="1128396" y="3070512"/>
                </a:lnTo>
                <a:lnTo>
                  <a:pt x="1109346" y="3069242"/>
                </a:lnTo>
                <a:lnTo>
                  <a:pt x="1089978" y="3067336"/>
                </a:lnTo>
                <a:lnTo>
                  <a:pt x="1070293" y="3065431"/>
                </a:lnTo>
                <a:lnTo>
                  <a:pt x="1051243" y="3062891"/>
                </a:lnTo>
                <a:lnTo>
                  <a:pt x="1031876" y="3059715"/>
                </a:lnTo>
                <a:lnTo>
                  <a:pt x="1012826" y="3056540"/>
                </a:lnTo>
                <a:lnTo>
                  <a:pt x="993141" y="3053046"/>
                </a:lnTo>
                <a:lnTo>
                  <a:pt x="974091" y="3048601"/>
                </a:lnTo>
                <a:lnTo>
                  <a:pt x="955041" y="3043837"/>
                </a:lnTo>
                <a:lnTo>
                  <a:pt x="935673" y="3038757"/>
                </a:lnTo>
                <a:lnTo>
                  <a:pt x="916941" y="3033041"/>
                </a:lnTo>
                <a:lnTo>
                  <a:pt x="897891" y="3027325"/>
                </a:lnTo>
                <a:lnTo>
                  <a:pt x="879158" y="3020656"/>
                </a:lnTo>
                <a:lnTo>
                  <a:pt x="860426" y="3013988"/>
                </a:lnTo>
                <a:lnTo>
                  <a:pt x="841376" y="3006367"/>
                </a:lnTo>
                <a:lnTo>
                  <a:pt x="682626" y="3263900"/>
                </a:lnTo>
                <a:lnTo>
                  <a:pt x="424180" y="3104490"/>
                </a:lnTo>
                <a:lnTo>
                  <a:pt x="583566" y="2846956"/>
                </a:lnTo>
                <a:lnTo>
                  <a:pt x="568326" y="2833619"/>
                </a:lnTo>
                <a:lnTo>
                  <a:pt x="553721" y="2819647"/>
                </a:lnTo>
                <a:lnTo>
                  <a:pt x="539751" y="2805992"/>
                </a:lnTo>
                <a:lnTo>
                  <a:pt x="526098" y="2791702"/>
                </a:lnTo>
                <a:lnTo>
                  <a:pt x="512446" y="2777095"/>
                </a:lnTo>
                <a:lnTo>
                  <a:pt x="499428" y="2762170"/>
                </a:lnTo>
                <a:lnTo>
                  <a:pt x="486411" y="2747245"/>
                </a:lnTo>
                <a:lnTo>
                  <a:pt x="474346" y="2732003"/>
                </a:lnTo>
                <a:lnTo>
                  <a:pt x="462280" y="2716443"/>
                </a:lnTo>
                <a:lnTo>
                  <a:pt x="450533" y="2700565"/>
                </a:lnTo>
                <a:lnTo>
                  <a:pt x="439420" y="2684688"/>
                </a:lnTo>
                <a:lnTo>
                  <a:pt x="428308" y="2668492"/>
                </a:lnTo>
                <a:lnTo>
                  <a:pt x="417830" y="2651980"/>
                </a:lnTo>
                <a:lnTo>
                  <a:pt x="407988" y="2635467"/>
                </a:lnTo>
                <a:lnTo>
                  <a:pt x="398145" y="2618637"/>
                </a:lnTo>
                <a:lnTo>
                  <a:pt x="388620" y="2601489"/>
                </a:lnTo>
                <a:lnTo>
                  <a:pt x="379730" y="2584341"/>
                </a:lnTo>
                <a:lnTo>
                  <a:pt x="371158" y="2567194"/>
                </a:lnTo>
                <a:lnTo>
                  <a:pt x="362903" y="2549728"/>
                </a:lnTo>
                <a:lnTo>
                  <a:pt x="354965" y="2531946"/>
                </a:lnTo>
                <a:lnTo>
                  <a:pt x="347663" y="2514163"/>
                </a:lnTo>
                <a:lnTo>
                  <a:pt x="340360" y="2496380"/>
                </a:lnTo>
                <a:lnTo>
                  <a:pt x="333693" y="2478280"/>
                </a:lnTo>
                <a:lnTo>
                  <a:pt x="327660" y="2460179"/>
                </a:lnTo>
                <a:lnTo>
                  <a:pt x="321628" y="2441761"/>
                </a:lnTo>
                <a:lnTo>
                  <a:pt x="315913" y="2423343"/>
                </a:lnTo>
                <a:lnTo>
                  <a:pt x="310833" y="2404608"/>
                </a:lnTo>
                <a:lnTo>
                  <a:pt x="306070" y="2386190"/>
                </a:lnTo>
                <a:lnTo>
                  <a:pt x="301943" y="2367454"/>
                </a:lnTo>
                <a:lnTo>
                  <a:pt x="297815" y="2348719"/>
                </a:lnTo>
                <a:lnTo>
                  <a:pt x="294323" y="2329348"/>
                </a:lnTo>
                <a:lnTo>
                  <a:pt x="291148" y="2310613"/>
                </a:lnTo>
                <a:lnTo>
                  <a:pt x="288608" y="2291560"/>
                </a:lnTo>
                <a:lnTo>
                  <a:pt x="286385" y="2272507"/>
                </a:lnTo>
                <a:lnTo>
                  <a:pt x="284163" y="2253136"/>
                </a:lnTo>
                <a:lnTo>
                  <a:pt x="282893" y="2233765"/>
                </a:lnTo>
                <a:lnTo>
                  <a:pt x="281623" y="2214712"/>
                </a:lnTo>
                <a:lnTo>
                  <a:pt x="280988" y="2195342"/>
                </a:lnTo>
                <a:lnTo>
                  <a:pt x="280988" y="2175971"/>
                </a:lnTo>
                <a:lnTo>
                  <a:pt x="280988" y="2156600"/>
                </a:lnTo>
                <a:lnTo>
                  <a:pt x="281623" y="2137230"/>
                </a:lnTo>
                <a:lnTo>
                  <a:pt x="282575" y="2117859"/>
                </a:lnTo>
                <a:lnTo>
                  <a:pt x="284163" y="2098489"/>
                </a:lnTo>
                <a:lnTo>
                  <a:pt x="286068" y="2079118"/>
                </a:lnTo>
                <a:lnTo>
                  <a:pt x="288290" y="2060065"/>
                </a:lnTo>
                <a:lnTo>
                  <a:pt x="290830" y="2040377"/>
                </a:lnTo>
                <a:lnTo>
                  <a:pt x="294323" y="2021324"/>
                </a:lnTo>
                <a:lnTo>
                  <a:pt x="297815" y="2001953"/>
                </a:lnTo>
                <a:lnTo>
                  <a:pt x="301943" y="1982900"/>
                </a:lnTo>
                <a:lnTo>
                  <a:pt x="306070" y="1963530"/>
                </a:lnTo>
                <a:lnTo>
                  <a:pt x="311150" y="1944476"/>
                </a:lnTo>
                <a:lnTo>
                  <a:pt x="316230" y="1925423"/>
                </a:lnTo>
                <a:lnTo>
                  <a:pt x="322263" y="1906688"/>
                </a:lnTo>
                <a:lnTo>
                  <a:pt x="328613" y="1887317"/>
                </a:lnTo>
                <a:lnTo>
                  <a:pt x="334963" y="1868582"/>
                </a:lnTo>
                <a:lnTo>
                  <a:pt x="341948" y="1849846"/>
                </a:lnTo>
                <a:lnTo>
                  <a:pt x="349568" y="1831428"/>
                </a:lnTo>
                <a:lnTo>
                  <a:pt x="357505" y="1813010"/>
                </a:lnTo>
                <a:lnTo>
                  <a:pt x="366078" y="1794275"/>
                </a:lnTo>
                <a:lnTo>
                  <a:pt x="374968" y="1775857"/>
                </a:lnTo>
                <a:lnTo>
                  <a:pt x="384175" y="1757757"/>
                </a:lnTo>
                <a:lnTo>
                  <a:pt x="393700" y="1739974"/>
                </a:lnTo>
                <a:lnTo>
                  <a:pt x="404495" y="1721873"/>
                </a:lnTo>
                <a:lnTo>
                  <a:pt x="414973" y="1704408"/>
                </a:lnTo>
                <a:lnTo>
                  <a:pt x="427355" y="1684402"/>
                </a:lnTo>
                <a:lnTo>
                  <a:pt x="440055" y="1665667"/>
                </a:lnTo>
                <a:lnTo>
                  <a:pt x="453390" y="1646931"/>
                </a:lnTo>
                <a:lnTo>
                  <a:pt x="467043" y="1628831"/>
                </a:lnTo>
                <a:lnTo>
                  <a:pt x="481331" y="1611048"/>
                </a:lnTo>
                <a:lnTo>
                  <a:pt x="495301" y="1593583"/>
                </a:lnTo>
                <a:lnTo>
                  <a:pt x="510223" y="1576753"/>
                </a:lnTo>
                <a:lnTo>
                  <a:pt x="525463" y="1560240"/>
                </a:lnTo>
                <a:lnTo>
                  <a:pt x="541021" y="1544045"/>
                </a:lnTo>
                <a:lnTo>
                  <a:pt x="556896" y="1528485"/>
                </a:lnTo>
                <a:lnTo>
                  <a:pt x="573088" y="1513242"/>
                </a:lnTo>
                <a:lnTo>
                  <a:pt x="589598" y="1498953"/>
                </a:lnTo>
                <a:lnTo>
                  <a:pt x="606108" y="1484663"/>
                </a:lnTo>
                <a:lnTo>
                  <a:pt x="623571" y="1470691"/>
                </a:lnTo>
                <a:lnTo>
                  <a:pt x="640716" y="1457671"/>
                </a:lnTo>
                <a:lnTo>
                  <a:pt x="658496" y="1444651"/>
                </a:lnTo>
                <a:lnTo>
                  <a:pt x="676276" y="1432267"/>
                </a:lnTo>
                <a:lnTo>
                  <a:pt x="694373" y="1420200"/>
                </a:lnTo>
                <a:lnTo>
                  <a:pt x="712788" y="1408768"/>
                </a:lnTo>
                <a:lnTo>
                  <a:pt x="731521" y="1397972"/>
                </a:lnTo>
                <a:lnTo>
                  <a:pt x="750571" y="1387175"/>
                </a:lnTo>
                <a:lnTo>
                  <a:pt x="769621" y="1377331"/>
                </a:lnTo>
                <a:lnTo>
                  <a:pt x="788988" y="1367804"/>
                </a:lnTo>
                <a:lnTo>
                  <a:pt x="808673" y="1358595"/>
                </a:lnTo>
                <a:lnTo>
                  <a:pt x="828358" y="1350021"/>
                </a:lnTo>
                <a:lnTo>
                  <a:pt x="848361" y="1341765"/>
                </a:lnTo>
                <a:lnTo>
                  <a:pt x="868363" y="1334144"/>
                </a:lnTo>
                <a:lnTo>
                  <a:pt x="889001" y="1326840"/>
                </a:lnTo>
                <a:lnTo>
                  <a:pt x="909321" y="1320489"/>
                </a:lnTo>
                <a:lnTo>
                  <a:pt x="929958" y="1314456"/>
                </a:lnTo>
                <a:lnTo>
                  <a:pt x="950596" y="1308422"/>
                </a:lnTo>
                <a:lnTo>
                  <a:pt x="971551" y="1303659"/>
                </a:lnTo>
                <a:lnTo>
                  <a:pt x="992506" y="1298578"/>
                </a:lnTo>
                <a:lnTo>
                  <a:pt x="1013778" y="1294450"/>
                </a:lnTo>
                <a:lnTo>
                  <a:pt x="1034733" y="1290957"/>
                </a:lnTo>
                <a:lnTo>
                  <a:pt x="1056006" y="1287781"/>
                </a:lnTo>
                <a:lnTo>
                  <a:pt x="1077278" y="1284923"/>
                </a:lnTo>
                <a:lnTo>
                  <a:pt x="1098868" y="1282701"/>
                </a:lnTo>
                <a:lnTo>
                  <a:pt x="1120141" y="1281113"/>
                </a:lnTo>
                <a:lnTo>
                  <a:pt x="1142048" y="1280160"/>
                </a:lnTo>
                <a:lnTo>
                  <a:pt x="1163321" y="1279525"/>
                </a:lnTo>
                <a:close/>
                <a:moveTo>
                  <a:pt x="2870652" y="1075590"/>
                </a:moveTo>
                <a:lnTo>
                  <a:pt x="2877003" y="1112417"/>
                </a:lnTo>
                <a:lnTo>
                  <a:pt x="2883037" y="1149561"/>
                </a:lnTo>
                <a:lnTo>
                  <a:pt x="2888435" y="1186705"/>
                </a:lnTo>
                <a:lnTo>
                  <a:pt x="2893834" y="1223849"/>
                </a:lnTo>
                <a:lnTo>
                  <a:pt x="2898280" y="1261310"/>
                </a:lnTo>
                <a:lnTo>
                  <a:pt x="2902725" y="1298454"/>
                </a:lnTo>
                <a:lnTo>
                  <a:pt x="2906536" y="1335598"/>
                </a:lnTo>
                <a:lnTo>
                  <a:pt x="2910347" y="1373377"/>
                </a:lnTo>
                <a:lnTo>
                  <a:pt x="2913205" y="1410521"/>
                </a:lnTo>
                <a:lnTo>
                  <a:pt x="2916063" y="1448300"/>
                </a:lnTo>
                <a:lnTo>
                  <a:pt x="2918603" y="1485444"/>
                </a:lnTo>
                <a:lnTo>
                  <a:pt x="2920509" y="1522906"/>
                </a:lnTo>
                <a:lnTo>
                  <a:pt x="2922096" y="1560685"/>
                </a:lnTo>
                <a:lnTo>
                  <a:pt x="2923049" y="1597829"/>
                </a:lnTo>
                <a:lnTo>
                  <a:pt x="2924002" y="1635608"/>
                </a:lnTo>
                <a:lnTo>
                  <a:pt x="2924954" y="1672752"/>
                </a:lnTo>
                <a:lnTo>
                  <a:pt x="3418125" y="1672752"/>
                </a:lnTo>
                <a:lnTo>
                  <a:pt x="3417490" y="1646085"/>
                </a:lnTo>
                <a:lnTo>
                  <a:pt x="3416537" y="1619417"/>
                </a:lnTo>
                <a:lnTo>
                  <a:pt x="3414949" y="1592432"/>
                </a:lnTo>
                <a:lnTo>
                  <a:pt x="3413361" y="1565447"/>
                </a:lnTo>
                <a:lnTo>
                  <a:pt x="3411456" y="1538780"/>
                </a:lnTo>
                <a:lnTo>
                  <a:pt x="3409233" y="1512112"/>
                </a:lnTo>
                <a:lnTo>
                  <a:pt x="3406375" y="1485127"/>
                </a:lnTo>
                <a:lnTo>
                  <a:pt x="3403517" y="1458777"/>
                </a:lnTo>
                <a:lnTo>
                  <a:pt x="3400341" y="1432109"/>
                </a:lnTo>
                <a:lnTo>
                  <a:pt x="3396213" y="1405442"/>
                </a:lnTo>
                <a:lnTo>
                  <a:pt x="3392402" y="1378774"/>
                </a:lnTo>
                <a:lnTo>
                  <a:pt x="3387956" y="1352107"/>
                </a:lnTo>
                <a:lnTo>
                  <a:pt x="3383193" y="1325757"/>
                </a:lnTo>
                <a:lnTo>
                  <a:pt x="3378112" y="1299407"/>
                </a:lnTo>
                <a:lnTo>
                  <a:pt x="3372396" y="1273374"/>
                </a:lnTo>
                <a:lnTo>
                  <a:pt x="3366998" y="1247024"/>
                </a:lnTo>
                <a:lnTo>
                  <a:pt x="3350167" y="1238452"/>
                </a:lnTo>
                <a:lnTo>
                  <a:pt x="3333019" y="1230198"/>
                </a:lnTo>
                <a:lnTo>
                  <a:pt x="3315870" y="1222261"/>
                </a:lnTo>
                <a:lnTo>
                  <a:pt x="3298722" y="1214325"/>
                </a:lnTo>
                <a:lnTo>
                  <a:pt x="3281574" y="1206705"/>
                </a:lnTo>
                <a:lnTo>
                  <a:pt x="3264108" y="1199086"/>
                </a:lnTo>
                <a:lnTo>
                  <a:pt x="3246642" y="1191784"/>
                </a:lnTo>
                <a:lnTo>
                  <a:pt x="3228542" y="1184800"/>
                </a:lnTo>
                <a:lnTo>
                  <a:pt x="3193292" y="1170831"/>
                </a:lnTo>
                <a:lnTo>
                  <a:pt x="3157726" y="1157815"/>
                </a:lnTo>
                <a:lnTo>
                  <a:pt x="3121842" y="1145434"/>
                </a:lnTo>
                <a:lnTo>
                  <a:pt x="3085957" y="1133687"/>
                </a:lnTo>
                <a:lnTo>
                  <a:pt x="3058965" y="1125433"/>
                </a:lnTo>
                <a:lnTo>
                  <a:pt x="3032290" y="1117179"/>
                </a:lnTo>
                <a:lnTo>
                  <a:pt x="3005615" y="1109559"/>
                </a:lnTo>
                <a:lnTo>
                  <a:pt x="2978940" y="1102258"/>
                </a:lnTo>
                <a:lnTo>
                  <a:pt x="2951947" y="1094956"/>
                </a:lnTo>
                <a:lnTo>
                  <a:pt x="2924954" y="1088289"/>
                </a:lnTo>
                <a:lnTo>
                  <a:pt x="2897644" y="1081622"/>
                </a:lnTo>
                <a:lnTo>
                  <a:pt x="2870652" y="1075590"/>
                </a:lnTo>
                <a:close/>
                <a:moveTo>
                  <a:pt x="2177737" y="996540"/>
                </a:moveTo>
                <a:lnTo>
                  <a:pt x="2177737" y="1672752"/>
                </a:lnTo>
                <a:lnTo>
                  <a:pt x="2854139" y="1672752"/>
                </a:lnTo>
                <a:lnTo>
                  <a:pt x="2853821" y="1634656"/>
                </a:lnTo>
                <a:lnTo>
                  <a:pt x="2852868" y="1595924"/>
                </a:lnTo>
                <a:lnTo>
                  <a:pt x="2851281" y="1557510"/>
                </a:lnTo>
                <a:lnTo>
                  <a:pt x="2849693" y="1518779"/>
                </a:lnTo>
                <a:lnTo>
                  <a:pt x="2847470" y="1480047"/>
                </a:lnTo>
                <a:lnTo>
                  <a:pt x="2844930" y="1441634"/>
                </a:lnTo>
                <a:lnTo>
                  <a:pt x="2842072" y="1403220"/>
                </a:lnTo>
                <a:lnTo>
                  <a:pt x="2838578" y="1364806"/>
                </a:lnTo>
                <a:lnTo>
                  <a:pt x="2834768" y="1326392"/>
                </a:lnTo>
                <a:lnTo>
                  <a:pt x="2830322" y="1288295"/>
                </a:lnTo>
                <a:lnTo>
                  <a:pt x="2825876" y="1249881"/>
                </a:lnTo>
                <a:lnTo>
                  <a:pt x="2820478" y="1211785"/>
                </a:lnTo>
                <a:lnTo>
                  <a:pt x="2815396" y="1173688"/>
                </a:lnTo>
                <a:lnTo>
                  <a:pt x="2809045" y="1135592"/>
                </a:lnTo>
                <a:lnTo>
                  <a:pt x="2802694" y="1097496"/>
                </a:lnTo>
                <a:lnTo>
                  <a:pt x="2795390" y="1060034"/>
                </a:lnTo>
                <a:lnTo>
                  <a:pt x="2757600" y="1052732"/>
                </a:lnTo>
                <a:lnTo>
                  <a:pt x="2719176" y="1045748"/>
                </a:lnTo>
                <a:lnTo>
                  <a:pt x="2681069" y="1039081"/>
                </a:lnTo>
                <a:lnTo>
                  <a:pt x="2642644" y="1033684"/>
                </a:lnTo>
                <a:lnTo>
                  <a:pt x="2604219" y="1027969"/>
                </a:lnTo>
                <a:lnTo>
                  <a:pt x="2565477" y="1023207"/>
                </a:lnTo>
                <a:lnTo>
                  <a:pt x="2526735" y="1018445"/>
                </a:lnTo>
                <a:lnTo>
                  <a:pt x="2488310" y="1014636"/>
                </a:lnTo>
                <a:lnTo>
                  <a:pt x="2449568" y="1010826"/>
                </a:lnTo>
                <a:lnTo>
                  <a:pt x="2410826" y="1007651"/>
                </a:lnTo>
                <a:lnTo>
                  <a:pt x="2372083" y="1004477"/>
                </a:lnTo>
                <a:lnTo>
                  <a:pt x="2333341" y="1002254"/>
                </a:lnTo>
                <a:lnTo>
                  <a:pt x="2294281" y="1000350"/>
                </a:lnTo>
                <a:lnTo>
                  <a:pt x="2255221" y="998762"/>
                </a:lnTo>
                <a:lnTo>
                  <a:pt x="2216796" y="997810"/>
                </a:lnTo>
                <a:lnTo>
                  <a:pt x="2177737" y="996540"/>
                </a:lnTo>
                <a:close/>
                <a:moveTo>
                  <a:pt x="3288878" y="811772"/>
                </a:moveTo>
                <a:lnTo>
                  <a:pt x="3299992" y="834947"/>
                </a:lnTo>
                <a:lnTo>
                  <a:pt x="3310472" y="858440"/>
                </a:lnTo>
                <a:lnTo>
                  <a:pt x="3320952" y="882251"/>
                </a:lnTo>
                <a:lnTo>
                  <a:pt x="3331431" y="906061"/>
                </a:lnTo>
                <a:lnTo>
                  <a:pt x="3341275" y="929871"/>
                </a:lnTo>
                <a:lnTo>
                  <a:pt x="3350802" y="953681"/>
                </a:lnTo>
                <a:lnTo>
                  <a:pt x="3360011" y="977809"/>
                </a:lnTo>
                <a:lnTo>
                  <a:pt x="3368903" y="1002254"/>
                </a:lnTo>
                <a:lnTo>
                  <a:pt x="3377477" y="1026700"/>
                </a:lnTo>
                <a:lnTo>
                  <a:pt x="3385734" y="1051145"/>
                </a:lnTo>
                <a:lnTo>
                  <a:pt x="3393672" y="1075590"/>
                </a:lnTo>
                <a:lnTo>
                  <a:pt x="3401294" y="1100353"/>
                </a:lnTo>
                <a:lnTo>
                  <a:pt x="3408598" y="1125115"/>
                </a:lnTo>
                <a:lnTo>
                  <a:pt x="3415267" y="1150196"/>
                </a:lnTo>
                <a:lnTo>
                  <a:pt x="3421936" y="1174641"/>
                </a:lnTo>
                <a:lnTo>
                  <a:pt x="3428286" y="1199721"/>
                </a:lnTo>
                <a:lnTo>
                  <a:pt x="3445435" y="1208928"/>
                </a:lnTo>
                <a:lnTo>
                  <a:pt x="3462266" y="1218769"/>
                </a:lnTo>
                <a:lnTo>
                  <a:pt x="3479096" y="1228611"/>
                </a:lnTo>
                <a:lnTo>
                  <a:pt x="3495609" y="1238452"/>
                </a:lnTo>
                <a:lnTo>
                  <a:pt x="3512122" y="1248611"/>
                </a:lnTo>
                <a:lnTo>
                  <a:pt x="3528636" y="1259088"/>
                </a:lnTo>
                <a:lnTo>
                  <a:pt x="3544831" y="1269882"/>
                </a:lnTo>
                <a:lnTo>
                  <a:pt x="3561026" y="1280993"/>
                </a:lnTo>
                <a:lnTo>
                  <a:pt x="3582620" y="1297184"/>
                </a:lnTo>
                <a:lnTo>
                  <a:pt x="3593735" y="1305439"/>
                </a:lnTo>
                <a:lnTo>
                  <a:pt x="3604532" y="1314010"/>
                </a:lnTo>
                <a:lnTo>
                  <a:pt x="3615012" y="1322582"/>
                </a:lnTo>
                <a:lnTo>
                  <a:pt x="3625491" y="1331154"/>
                </a:lnTo>
                <a:lnTo>
                  <a:pt x="3636288" y="1340360"/>
                </a:lnTo>
                <a:lnTo>
                  <a:pt x="3646450" y="1349567"/>
                </a:lnTo>
                <a:lnTo>
                  <a:pt x="3656612" y="1358774"/>
                </a:lnTo>
                <a:lnTo>
                  <a:pt x="3666456" y="1368298"/>
                </a:lnTo>
                <a:lnTo>
                  <a:pt x="3676301" y="1377822"/>
                </a:lnTo>
                <a:lnTo>
                  <a:pt x="3685828" y="1387981"/>
                </a:lnTo>
                <a:lnTo>
                  <a:pt x="3695672" y="1398140"/>
                </a:lnTo>
                <a:lnTo>
                  <a:pt x="3704881" y="1408299"/>
                </a:lnTo>
                <a:lnTo>
                  <a:pt x="3714090" y="1418776"/>
                </a:lnTo>
                <a:lnTo>
                  <a:pt x="3722982" y="1429570"/>
                </a:lnTo>
                <a:lnTo>
                  <a:pt x="3717901" y="1412426"/>
                </a:lnTo>
                <a:lnTo>
                  <a:pt x="3712502" y="1395283"/>
                </a:lnTo>
                <a:lnTo>
                  <a:pt x="3706786" y="1378457"/>
                </a:lnTo>
                <a:lnTo>
                  <a:pt x="3700753" y="1361314"/>
                </a:lnTo>
                <a:lnTo>
                  <a:pt x="3695037" y="1344488"/>
                </a:lnTo>
                <a:lnTo>
                  <a:pt x="3688368" y="1327979"/>
                </a:lnTo>
                <a:lnTo>
                  <a:pt x="3681382" y="1311471"/>
                </a:lnTo>
                <a:lnTo>
                  <a:pt x="3674395" y="1294962"/>
                </a:lnTo>
                <a:lnTo>
                  <a:pt x="3667092" y="1278771"/>
                </a:lnTo>
                <a:lnTo>
                  <a:pt x="3659470" y="1262580"/>
                </a:lnTo>
                <a:lnTo>
                  <a:pt x="3651531" y="1246389"/>
                </a:lnTo>
                <a:lnTo>
                  <a:pt x="3643274" y="1230198"/>
                </a:lnTo>
                <a:lnTo>
                  <a:pt x="3635018" y="1214325"/>
                </a:lnTo>
                <a:lnTo>
                  <a:pt x="3626444" y="1198451"/>
                </a:lnTo>
                <a:lnTo>
                  <a:pt x="3617552" y="1182895"/>
                </a:lnTo>
                <a:lnTo>
                  <a:pt x="3608343" y="1167657"/>
                </a:lnTo>
                <a:lnTo>
                  <a:pt x="3592465" y="1142259"/>
                </a:lnTo>
                <a:lnTo>
                  <a:pt x="3575952" y="1117179"/>
                </a:lnTo>
                <a:lnTo>
                  <a:pt x="3558804" y="1092416"/>
                </a:lnTo>
                <a:lnTo>
                  <a:pt x="3541338" y="1068288"/>
                </a:lnTo>
                <a:lnTo>
                  <a:pt x="3522920" y="1044478"/>
                </a:lnTo>
                <a:lnTo>
                  <a:pt x="3504183" y="1020985"/>
                </a:lnTo>
                <a:lnTo>
                  <a:pt x="3485130" y="998445"/>
                </a:lnTo>
                <a:lnTo>
                  <a:pt x="3464806" y="975587"/>
                </a:lnTo>
                <a:lnTo>
                  <a:pt x="3444482" y="953364"/>
                </a:lnTo>
                <a:lnTo>
                  <a:pt x="3423523" y="932093"/>
                </a:lnTo>
                <a:lnTo>
                  <a:pt x="3402247" y="910823"/>
                </a:lnTo>
                <a:lnTo>
                  <a:pt x="3380335" y="890187"/>
                </a:lnTo>
                <a:lnTo>
                  <a:pt x="3358106" y="869552"/>
                </a:lnTo>
                <a:lnTo>
                  <a:pt x="3335242" y="849869"/>
                </a:lnTo>
                <a:lnTo>
                  <a:pt x="3312060" y="830820"/>
                </a:lnTo>
                <a:lnTo>
                  <a:pt x="3288878" y="811772"/>
                </a:lnTo>
                <a:close/>
                <a:moveTo>
                  <a:pt x="2705203" y="515572"/>
                </a:moveTo>
                <a:lnTo>
                  <a:pt x="2716318" y="541287"/>
                </a:lnTo>
                <a:lnTo>
                  <a:pt x="2727115" y="567320"/>
                </a:lnTo>
                <a:lnTo>
                  <a:pt x="2737594" y="593352"/>
                </a:lnTo>
                <a:lnTo>
                  <a:pt x="2747756" y="619385"/>
                </a:lnTo>
                <a:lnTo>
                  <a:pt x="2757600" y="645735"/>
                </a:lnTo>
                <a:lnTo>
                  <a:pt x="2766810" y="672403"/>
                </a:lnTo>
                <a:lnTo>
                  <a:pt x="2776019" y="698753"/>
                </a:lnTo>
                <a:lnTo>
                  <a:pt x="2784593" y="725420"/>
                </a:lnTo>
                <a:lnTo>
                  <a:pt x="2795073" y="759389"/>
                </a:lnTo>
                <a:lnTo>
                  <a:pt x="2804917" y="793359"/>
                </a:lnTo>
                <a:lnTo>
                  <a:pt x="2814444" y="827963"/>
                </a:lnTo>
                <a:lnTo>
                  <a:pt x="2823653" y="861932"/>
                </a:lnTo>
                <a:lnTo>
                  <a:pt x="2832227" y="896537"/>
                </a:lnTo>
                <a:lnTo>
                  <a:pt x="2840484" y="930824"/>
                </a:lnTo>
                <a:lnTo>
                  <a:pt x="2848105" y="965428"/>
                </a:lnTo>
                <a:lnTo>
                  <a:pt x="2855409" y="999715"/>
                </a:lnTo>
                <a:lnTo>
                  <a:pt x="2887165" y="1007016"/>
                </a:lnTo>
                <a:lnTo>
                  <a:pt x="2918921" y="1014001"/>
                </a:lnTo>
                <a:lnTo>
                  <a:pt x="2950677" y="1021938"/>
                </a:lnTo>
                <a:lnTo>
                  <a:pt x="2981798" y="1029874"/>
                </a:lnTo>
                <a:lnTo>
                  <a:pt x="3013554" y="1038446"/>
                </a:lnTo>
                <a:lnTo>
                  <a:pt x="3044992" y="1047335"/>
                </a:lnTo>
                <a:lnTo>
                  <a:pt x="3075796" y="1056224"/>
                </a:lnTo>
                <a:lnTo>
                  <a:pt x="3107234" y="1066383"/>
                </a:lnTo>
                <a:lnTo>
                  <a:pt x="3137402" y="1076225"/>
                </a:lnTo>
                <a:lnTo>
                  <a:pt x="3167252" y="1086384"/>
                </a:lnTo>
                <a:lnTo>
                  <a:pt x="3197421" y="1096861"/>
                </a:lnTo>
                <a:lnTo>
                  <a:pt x="3226954" y="1108290"/>
                </a:lnTo>
                <a:lnTo>
                  <a:pt x="3256487" y="1119718"/>
                </a:lnTo>
                <a:lnTo>
                  <a:pt x="3286020" y="1131782"/>
                </a:lnTo>
                <a:lnTo>
                  <a:pt x="3315235" y="1144481"/>
                </a:lnTo>
                <a:lnTo>
                  <a:pt x="3344133" y="1157497"/>
                </a:lnTo>
                <a:lnTo>
                  <a:pt x="3335877" y="1128925"/>
                </a:lnTo>
                <a:lnTo>
                  <a:pt x="3327303" y="1100353"/>
                </a:lnTo>
                <a:lnTo>
                  <a:pt x="3318094" y="1071780"/>
                </a:lnTo>
                <a:lnTo>
                  <a:pt x="3308566" y="1043843"/>
                </a:lnTo>
                <a:lnTo>
                  <a:pt x="3298722" y="1015588"/>
                </a:lnTo>
                <a:lnTo>
                  <a:pt x="3287925" y="987651"/>
                </a:lnTo>
                <a:lnTo>
                  <a:pt x="3277446" y="960031"/>
                </a:lnTo>
                <a:lnTo>
                  <a:pt x="3266014" y="932411"/>
                </a:lnTo>
                <a:lnTo>
                  <a:pt x="3253946" y="905108"/>
                </a:lnTo>
                <a:lnTo>
                  <a:pt x="3241879" y="877806"/>
                </a:lnTo>
                <a:lnTo>
                  <a:pt x="3229177" y="850821"/>
                </a:lnTo>
                <a:lnTo>
                  <a:pt x="3216157" y="824153"/>
                </a:lnTo>
                <a:lnTo>
                  <a:pt x="3202502" y="797803"/>
                </a:lnTo>
                <a:lnTo>
                  <a:pt x="3188846" y="771771"/>
                </a:lnTo>
                <a:lnTo>
                  <a:pt x="3174239" y="745738"/>
                </a:lnTo>
                <a:lnTo>
                  <a:pt x="3159314" y="720023"/>
                </a:lnTo>
                <a:lnTo>
                  <a:pt x="3132638" y="703515"/>
                </a:lnTo>
                <a:lnTo>
                  <a:pt x="3105964" y="687324"/>
                </a:lnTo>
                <a:lnTo>
                  <a:pt x="3078971" y="671768"/>
                </a:lnTo>
                <a:lnTo>
                  <a:pt x="3051343" y="656846"/>
                </a:lnTo>
                <a:lnTo>
                  <a:pt x="3023716" y="642560"/>
                </a:lnTo>
                <a:lnTo>
                  <a:pt x="2996088" y="628274"/>
                </a:lnTo>
                <a:lnTo>
                  <a:pt x="2967825" y="614623"/>
                </a:lnTo>
                <a:lnTo>
                  <a:pt x="2939245" y="601924"/>
                </a:lnTo>
                <a:lnTo>
                  <a:pt x="2910982" y="589225"/>
                </a:lnTo>
                <a:lnTo>
                  <a:pt x="2881766" y="577479"/>
                </a:lnTo>
                <a:lnTo>
                  <a:pt x="2853186" y="566050"/>
                </a:lnTo>
                <a:lnTo>
                  <a:pt x="2823970" y="554621"/>
                </a:lnTo>
                <a:lnTo>
                  <a:pt x="2794438" y="544144"/>
                </a:lnTo>
                <a:lnTo>
                  <a:pt x="2764904" y="533985"/>
                </a:lnTo>
                <a:lnTo>
                  <a:pt x="2735054" y="524461"/>
                </a:lnTo>
                <a:lnTo>
                  <a:pt x="2705203" y="515572"/>
                </a:lnTo>
                <a:close/>
                <a:moveTo>
                  <a:pt x="2177737" y="433347"/>
                </a:moveTo>
                <a:lnTo>
                  <a:pt x="2177737" y="926379"/>
                </a:lnTo>
                <a:lnTo>
                  <a:pt x="2215526" y="927014"/>
                </a:lnTo>
                <a:lnTo>
                  <a:pt x="2253316" y="927966"/>
                </a:lnTo>
                <a:lnTo>
                  <a:pt x="2291423" y="929871"/>
                </a:lnTo>
                <a:lnTo>
                  <a:pt x="2329213" y="931458"/>
                </a:lnTo>
                <a:lnTo>
                  <a:pt x="2367002" y="933681"/>
                </a:lnTo>
                <a:lnTo>
                  <a:pt x="2404792" y="936221"/>
                </a:lnTo>
                <a:lnTo>
                  <a:pt x="2442264" y="939395"/>
                </a:lnTo>
                <a:lnTo>
                  <a:pt x="2480371" y="942887"/>
                </a:lnTo>
                <a:lnTo>
                  <a:pt x="2517843" y="946697"/>
                </a:lnTo>
                <a:lnTo>
                  <a:pt x="2555633" y="950824"/>
                </a:lnTo>
                <a:lnTo>
                  <a:pt x="2593105" y="955586"/>
                </a:lnTo>
                <a:lnTo>
                  <a:pt x="2630894" y="960348"/>
                </a:lnTo>
                <a:lnTo>
                  <a:pt x="2668366" y="966063"/>
                </a:lnTo>
                <a:lnTo>
                  <a:pt x="2706156" y="972095"/>
                </a:lnTo>
                <a:lnTo>
                  <a:pt x="2743310" y="978127"/>
                </a:lnTo>
                <a:lnTo>
                  <a:pt x="2780465" y="985111"/>
                </a:lnTo>
                <a:lnTo>
                  <a:pt x="2774114" y="955269"/>
                </a:lnTo>
                <a:lnTo>
                  <a:pt x="2766810" y="925109"/>
                </a:lnTo>
                <a:lnTo>
                  <a:pt x="2759506" y="894949"/>
                </a:lnTo>
                <a:lnTo>
                  <a:pt x="2751567" y="865107"/>
                </a:lnTo>
                <a:lnTo>
                  <a:pt x="2743628" y="835265"/>
                </a:lnTo>
                <a:lnTo>
                  <a:pt x="2735372" y="805740"/>
                </a:lnTo>
                <a:lnTo>
                  <a:pt x="2726480" y="776215"/>
                </a:lnTo>
                <a:lnTo>
                  <a:pt x="2717270" y="747008"/>
                </a:lnTo>
                <a:lnTo>
                  <a:pt x="2706791" y="714309"/>
                </a:lnTo>
                <a:lnTo>
                  <a:pt x="2695359" y="681609"/>
                </a:lnTo>
                <a:lnTo>
                  <a:pt x="2683609" y="649545"/>
                </a:lnTo>
                <a:lnTo>
                  <a:pt x="2671224" y="617163"/>
                </a:lnTo>
                <a:lnTo>
                  <a:pt x="2658204" y="585098"/>
                </a:lnTo>
                <a:lnTo>
                  <a:pt x="2644549" y="553351"/>
                </a:lnTo>
                <a:lnTo>
                  <a:pt x="2630894" y="522239"/>
                </a:lnTo>
                <a:lnTo>
                  <a:pt x="2615969" y="491127"/>
                </a:lnTo>
                <a:lnTo>
                  <a:pt x="2589294" y="484777"/>
                </a:lnTo>
                <a:lnTo>
                  <a:pt x="2562301" y="478746"/>
                </a:lnTo>
                <a:lnTo>
                  <a:pt x="2534991" y="473348"/>
                </a:lnTo>
                <a:lnTo>
                  <a:pt x="2507681" y="467952"/>
                </a:lnTo>
                <a:lnTo>
                  <a:pt x="2480689" y="463189"/>
                </a:lnTo>
                <a:lnTo>
                  <a:pt x="2453378" y="458427"/>
                </a:lnTo>
                <a:lnTo>
                  <a:pt x="2426068" y="454618"/>
                </a:lnTo>
                <a:lnTo>
                  <a:pt x="2398441" y="450491"/>
                </a:lnTo>
                <a:lnTo>
                  <a:pt x="2370813" y="447316"/>
                </a:lnTo>
                <a:lnTo>
                  <a:pt x="2343503" y="444141"/>
                </a:lnTo>
                <a:lnTo>
                  <a:pt x="2315875" y="441284"/>
                </a:lnTo>
                <a:lnTo>
                  <a:pt x="2288247" y="439062"/>
                </a:lnTo>
                <a:lnTo>
                  <a:pt x="2260620" y="436839"/>
                </a:lnTo>
                <a:lnTo>
                  <a:pt x="2232992" y="435570"/>
                </a:lnTo>
                <a:lnTo>
                  <a:pt x="2205047" y="434300"/>
                </a:lnTo>
                <a:lnTo>
                  <a:pt x="2177737" y="433347"/>
                </a:lnTo>
                <a:close/>
                <a:moveTo>
                  <a:pt x="2107239" y="432712"/>
                </a:moveTo>
                <a:lnTo>
                  <a:pt x="2079928" y="433347"/>
                </a:lnTo>
                <a:lnTo>
                  <a:pt x="2052618" y="433982"/>
                </a:lnTo>
                <a:lnTo>
                  <a:pt x="2025308" y="434935"/>
                </a:lnTo>
                <a:lnTo>
                  <a:pt x="1997998" y="436205"/>
                </a:lnTo>
                <a:lnTo>
                  <a:pt x="1970688" y="438427"/>
                </a:lnTo>
                <a:lnTo>
                  <a:pt x="1943695" y="440332"/>
                </a:lnTo>
                <a:lnTo>
                  <a:pt x="1916068" y="442871"/>
                </a:lnTo>
                <a:lnTo>
                  <a:pt x="1889075" y="446046"/>
                </a:lnTo>
                <a:lnTo>
                  <a:pt x="1861765" y="448903"/>
                </a:lnTo>
                <a:lnTo>
                  <a:pt x="1834772" y="452395"/>
                </a:lnTo>
                <a:lnTo>
                  <a:pt x="1807462" y="456523"/>
                </a:lnTo>
                <a:lnTo>
                  <a:pt x="1780470" y="460650"/>
                </a:lnTo>
                <a:lnTo>
                  <a:pt x="1753795" y="465412"/>
                </a:lnTo>
                <a:lnTo>
                  <a:pt x="1726802" y="470491"/>
                </a:lnTo>
                <a:lnTo>
                  <a:pt x="1700127" y="475888"/>
                </a:lnTo>
                <a:lnTo>
                  <a:pt x="1673452" y="481920"/>
                </a:lnTo>
                <a:lnTo>
                  <a:pt x="1665513" y="497794"/>
                </a:lnTo>
                <a:lnTo>
                  <a:pt x="1657892" y="513985"/>
                </a:lnTo>
                <a:lnTo>
                  <a:pt x="1642966" y="546049"/>
                </a:lnTo>
                <a:lnTo>
                  <a:pt x="1628994" y="579066"/>
                </a:lnTo>
                <a:lnTo>
                  <a:pt x="1615656" y="612083"/>
                </a:lnTo>
                <a:lnTo>
                  <a:pt x="1602636" y="645418"/>
                </a:lnTo>
                <a:lnTo>
                  <a:pt x="1590251" y="679069"/>
                </a:lnTo>
                <a:lnTo>
                  <a:pt x="1578502" y="713039"/>
                </a:lnTo>
                <a:lnTo>
                  <a:pt x="1567387" y="747008"/>
                </a:lnTo>
                <a:lnTo>
                  <a:pt x="1558496" y="775263"/>
                </a:lnTo>
                <a:lnTo>
                  <a:pt x="1549921" y="804153"/>
                </a:lnTo>
                <a:lnTo>
                  <a:pt x="1541982" y="832725"/>
                </a:lnTo>
                <a:lnTo>
                  <a:pt x="1534043" y="861615"/>
                </a:lnTo>
                <a:lnTo>
                  <a:pt x="1526422" y="890505"/>
                </a:lnTo>
                <a:lnTo>
                  <a:pt x="1519118" y="919395"/>
                </a:lnTo>
                <a:lnTo>
                  <a:pt x="1512449" y="948602"/>
                </a:lnTo>
                <a:lnTo>
                  <a:pt x="1505781" y="977492"/>
                </a:lnTo>
                <a:lnTo>
                  <a:pt x="1542935" y="970825"/>
                </a:lnTo>
                <a:lnTo>
                  <a:pt x="1580407" y="965428"/>
                </a:lnTo>
                <a:lnTo>
                  <a:pt x="1617879" y="959713"/>
                </a:lnTo>
                <a:lnTo>
                  <a:pt x="1655034" y="954951"/>
                </a:lnTo>
                <a:lnTo>
                  <a:pt x="1692823" y="950189"/>
                </a:lnTo>
                <a:lnTo>
                  <a:pt x="1730295" y="946062"/>
                </a:lnTo>
                <a:lnTo>
                  <a:pt x="1768085" y="942252"/>
                </a:lnTo>
                <a:lnTo>
                  <a:pt x="1805557" y="939078"/>
                </a:lnTo>
                <a:lnTo>
                  <a:pt x="1843347" y="935903"/>
                </a:lnTo>
                <a:lnTo>
                  <a:pt x="1880819" y="933363"/>
                </a:lnTo>
                <a:lnTo>
                  <a:pt x="1918608" y="931458"/>
                </a:lnTo>
                <a:lnTo>
                  <a:pt x="1956398" y="929554"/>
                </a:lnTo>
                <a:lnTo>
                  <a:pt x="1994187" y="927966"/>
                </a:lnTo>
                <a:lnTo>
                  <a:pt x="2031659" y="926696"/>
                </a:lnTo>
                <a:lnTo>
                  <a:pt x="2069449" y="926061"/>
                </a:lnTo>
                <a:lnTo>
                  <a:pt x="2107239" y="925744"/>
                </a:lnTo>
                <a:lnTo>
                  <a:pt x="2107239" y="432712"/>
                </a:lnTo>
                <a:close/>
                <a:moveTo>
                  <a:pt x="2763317" y="192705"/>
                </a:moveTo>
                <a:lnTo>
                  <a:pt x="2777924" y="202229"/>
                </a:lnTo>
                <a:lnTo>
                  <a:pt x="2792214" y="212070"/>
                </a:lnTo>
                <a:lnTo>
                  <a:pt x="2806505" y="221912"/>
                </a:lnTo>
                <a:lnTo>
                  <a:pt x="2820160" y="232071"/>
                </a:lnTo>
                <a:lnTo>
                  <a:pt x="2834132" y="242547"/>
                </a:lnTo>
                <a:lnTo>
                  <a:pt x="2847470" y="253024"/>
                </a:lnTo>
                <a:lnTo>
                  <a:pt x="2861125" y="263501"/>
                </a:lnTo>
                <a:lnTo>
                  <a:pt x="2874780" y="274294"/>
                </a:lnTo>
                <a:lnTo>
                  <a:pt x="2887800" y="285723"/>
                </a:lnTo>
                <a:lnTo>
                  <a:pt x="2900820" y="296517"/>
                </a:lnTo>
                <a:lnTo>
                  <a:pt x="2913840" y="307946"/>
                </a:lnTo>
                <a:lnTo>
                  <a:pt x="2926542" y="319693"/>
                </a:lnTo>
                <a:lnTo>
                  <a:pt x="2939245" y="331122"/>
                </a:lnTo>
                <a:lnTo>
                  <a:pt x="2951947" y="342868"/>
                </a:lnTo>
                <a:lnTo>
                  <a:pt x="2964014" y="354932"/>
                </a:lnTo>
                <a:lnTo>
                  <a:pt x="2976399" y="366996"/>
                </a:lnTo>
                <a:lnTo>
                  <a:pt x="2988466" y="379377"/>
                </a:lnTo>
                <a:lnTo>
                  <a:pt x="3000216" y="391441"/>
                </a:lnTo>
                <a:lnTo>
                  <a:pt x="3012284" y="404140"/>
                </a:lnTo>
                <a:lnTo>
                  <a:pt x="3023716" y="416839"/>
                </a:lnTo>
                <a:lnTo>
                  <a:pt x="3046898" y="442236"/>
                </a:lnTo>
                <a:lnTo>
                  <a:pt x="3069127" y="468586"/>
                </a:lnTo>
                <a:lnTo>
                  <a:pt x="3090721" y="495254"/>
                </a:lnTo>
                <a:lnTo>
                  <a:pt x="3111997" y="522556"/>
                </a:lnTo>
                <a:lnTo>
                  <a:pt x="3132321" y="549859"/>
                </a:lnTo>
                <a:lnTo>
                  <a:pt x="3152010" y="577479"/>
                </a:lnTo>
                <a:lnTo>
                  <a:pt x="3167570" y="600337"/>
                </a:lnTo>
                <a:lnTo>
                  <a:pt x="3182496" y="623195"/>
                </a:lnTo>
                <a:lnTo>
                  <a:pt x="3197421" y="646370"/>
                </a:lnTo>
                <a:lnTo>
                  <a:pt x="3211393" y="669863"/>
                </a:lnTo>
                <a:lnTo>
                  <a:pt x="3233305" y="684149"/>
                </a:lnTo>
                <a:lnTo>
                  <a:pt x="3255216" y="698753"/>
                </a:lnTo>
                <a:lnTo>
                  <a:pt x="3270142" y="709547"/>
                </a:lnTo>
                <a:lnTo>
                  <a:pt x="3285385" y="720658"/>
                </a:lnTo>
                <a:lnTo>
                  <a:pt x="3300628" y="731770"/>
                </a:lnTo>
                <a:lnTo>
                  <a:pt x="3315870" y="743198"/>
                </a:lnTo>
                <a:lnTo>
                  <a:pt x="3330478" y="754627"/>
                </a:lnTo>
                <a:lnTo>
                  <a:pt x="3345086" y="766056"/>
                </a:lnTo>
                <a:lnTo>
                  <a:pt x="3359694" y="778120"/>
                </a:lnTo>
                <a:lnTo>
                  <a:pt x="3374302" y="790184"/>
                </a:lnTo>
                <a:lnTo>
                  <a:pt x="3388592" y="802565"/>
                </a:lnTo>
                <a:lnTo>
                  <a:pt x="3402564" y="814947"/>
                </a:lnTo>
                <a:lnTo>
                  <a:pt x="3416854" y="827646"/>
                </a:lnTo>
                <a:lnTo>
                  <a:pt x="3430510" y="840027"/>
                </a:lnTo>
                <a:lnTo>
                  <a:pt x="3444164" y="853361"/>
                </a:lnTo>
                <a:lnTo>
                  <a:pt x="3457502" y="866060"/>
                </a:lnTo>
                <a:lnTo>
                  <a:pt x="3471157" y="879711"/>
                </a:lnTo>
                <a:lnTo>
                  <a:pt x="3484495" y="892727"/>
                </a:lnTo>
                <a:lnTo>
                  <a:pt x="3497197" y="906696"/>
                </a:lnTo>
                <a:lnTo>
                  <a:pt x="3510217" y="920030"/>
                </a:lnTo>
                <a:lnTo>
                  <a:pt x="3522920" y="934316"/>
                </a:lnTo>
                <a:lnTo>
                  <a:pt x="3535304" y="948602"/>
                </a:lnTo>
                <a:lnTo>
                  <a:pt x="3547689" y="962571"/>
                </a:lnTo>
                <a:lnTo>
                  <a:pt x="3559756" y="977174"/>
                </a:lnTo>
                <a:lnTo>
                  <a:pt x="3571506" y="991778"/>
                </a:lnTo>
                <a:lnTo>
                  <a:pt x="3583256" y="1006699"/>
                </a:lnTo>
                <a:lnTo>
                  <a:pt x="3594688" y="1021620"/>
                </a:lnTo>
                <a:lnTo>
                  <a:pt x="3605802" y="1036859"/>
                </a:lnTo>
                <a:lnTo>
                  <a:pt x="3616917" y="1052097"/>
                </a:lnTo>
                <a:lnTo>
                  <a:pt x="3628032" y="1067653"/>
                </a:lnTo>
                <a:lnTo>
                  <a:pt x="3638511" y="1083527"/>
                </a:lnTo>
                <a:lnTo>
                  <a:pt x="3648673" y="1099400"/>
                </a:lnTo>
                <a:lnTo>
                  <a:pt x="3658835" y="1114956"/>
                </a:lnTo>
                <a:lnTo>
                  <a:pt x="3668679" y="1131147"/>
                </a:lnTo>
                <a:lnTo>
                  <a:pt x="3673760" y="1140037"/>
                </a:lnTo>
                <a:lnTo>
                  <a:pt x="3679159" y="1148926"/>
                </a:lnTo>
                <a:lnTo>
                  <a:pt x="3688686" y="1167339"/>
                </a:lnTo>
                <a:lnTo>
                  <a:pt x="3681064" y="1145434"/>
                </a:lnTo>
                <a:lnTo>
                  <a:pt x="3673125" y="1123846"/>
                </a:lnTo>
                <a:lnTo>
                  <a:pt x="3664868" y="1102575"/>
                </a:lnTo>
                <a:lnTo>
                  <a:pt x="3656294" y="1081305"/>
                </a:lnTo>
                <a:lnTo>
                  <a:pt x="3648356" y="1062891"/>
                </a:lnTo>
                <a:lnTo>
                  <a:pt x="3640416" y="1044478"/>
                </a:lnTo>
                <a:lnTo>
                  <a:pt x="3632160" y="1026065"/>
                </a:lnTo>
                <a:lnTo>
                  <a:pt x="3623586" y="1007969"/>
                </a:lnTo>
                <a:lnTo>
                  <a:pt x="3615012" y="989873"/>
                </a:lnTo>
                <a:lnTo>
                  <a:pt x="3606120" y="972095"/>
                </a:lnTo>
                <a:lnTo>
                  <a:pt x="3596911" y="953681"/>
                </a:lnTo>
                <a:lnTo>
                  <a:pt x="3587384" y="936221"/>
                </a:lnTo>
                <a:lnTo>
                  <a:pt x="3577857" y="918442"/>
                </a:lnTo>
                <a:lnTo>
                  <a:pt x="3568330" y="900981"/>
                </a:lnTo>
                <a:lnTo>
                  <a:pt x="3557851" y="883520"/>
                </a:lnTo>
                <a:lnTo>
                  <a:pt x="3547689" y="866377"/>
                </a:lnTo>
                <a:lnTo>
                  <a:pt x="3537210" y="849234"/>
                </a:lnTo>
                <a:lnTo>
                  <a:pt x="3526730" y="832090"/>
                </a:lnTo>
                <a:lnTo>
                  <a:pt x="3515616" y="815264"/>
                </a:lnTo>
                <a:lnTo>
                  <a:pt x="3504818" y="798438"/>
                </a:lnTo>
                <a:lnTo>
                  <a:pt x="3493386" y="781612"/>
                </a:lnTo>
                <a:lnTo>
                  <a:pt x="3481637" y="765104"/>
                </a:lnTo>
                <a:lnTo>
                  <a:pt x="3470204" y="748913"/>
                </a:lnTo>
                <a:lnTo>
                  <a:pt x="3458455" y="732722"/>
                </a:lnTo>
                <a:lnTo>
                  <a:pt x="3446070" y="716531"/>
                </a:lnTo>
                <a:lnTo>
                  <a:pt x="3434003" y="700975"/>
                </a:lnTo>
                <a:lnTo>
                  <a:pt x="3421300" y="685101"/>
                </a:lnTo>
                <a:lnTo>
                  <a:pt x="3408916" y="669545"/>
                </a:lnTo>
                <a:lnTo>
                  <a:pt x="3395896" y="653989"/>
                </a:lnTo>
                <a:lnTo>
                  <a:pt x="3382876" y="638433"/>
                </a:lnTo>
                <a:lnTo>
                  <a:pt x="3369538" y="623195"/>
                </a:lnTo>
                <a:lnTo>
                  <a:pt x="3356518" y="608591"/>
                </a:lnTo>
                <a:lnTo>
                  <a:pt x="3342863" y="593670"/>
                </a:lnTo>
                <a:lnTo>
                  <a:pt x="3328890" y="579066"/>
                </a:lnTo>
                <a:lnTo>
                  <a:pt x="3314918" y="564780"/>
                </a:lnTo>
                <a:lnTo>
                  <a:pt x="3300945" y="550176"/>
                </a:lnTo>
                <a:lnTo>
                  <a:pt x="3286338" y="536208"/>
                </a:lnTo>
                <a:lnTo>
                  <a:pt x="3272047" y="522239"/>
                </a:lnTo>
                <a:lnTo>
                  <a:pt x="3257440" y="508588"/>
                </a:lnTo>
                <a:lnTo>
                  <a:pt x="3242514" y="494619"/>
                </a:lnTo>
                <a:lnTo>
                  <a:pt x="3227589" y="481603"/>
                </a:lnTo>
                <a:lnTo>
                  <a:pt x="3212664" y="468269"/>
                </a:lnTo>
                <a:lnTo>
                  <a:pt x="3197103" y="455253"/>
                </a:lnTo>
                <a:lnTo>
                  <a:pt x="3181860" y="442236"/>
                </a:lnTo>
                <a:lnTo>
                  <a:pt x="3165982" y="429855"/>
                </a:lnTo>
                <a:lnTo>
                  <a:pt x="3150104" y="417156"/>
                </a:lnTo>
                <a:lnTo>
                  <a:pt x="3134226" y="405092"/>
                </a:lnTo>
                <a:lnTo>
                  <a:pt x="3118031" y="392711"/>
                </a:lnTo>
                <a:lnTo>
                  <a:pt x="3101835" y="380965"/>
                </a:lnTo>
                <a:lnTo>
                  <a:pt x="3085957" y="369536"/>
                </a:lnTo>
                <a:lnTo>
                  <a:pt x="3069444" y="357789"/>
                </a:lnTo>
                <a:lnTo>
                  <a:pt x="3052614" y="346360"/>
                </a:lnTo>
                <a:lnTo>
                  <a:pt x="3035783" y="335566"/>
                </a:lnTo>
                <a:lnTo>
                  <a:pt x="3018952" y="324455"/>
                </a:lnTo>
                <a:lnTo>
                  <a:pt x="3001804" y="313661"/>
                </a:lnTo>
                <a:lnTo>
                  <a:pt x="2984656" y="303502"/>
                </a:lnTo>
                <a:lnTo>
                  <a:pt x="2967508" y="293343"/>
                </a:lnTo>
                <a:lnTo>
                  <a:pt x="2949724" y="282866"/>
                </a:lnTo>
                <a:lnTo>
                  <a:pt x="2932258" y="273025"/>
                </a:lnTo>
                <a:lnTo>
                  <a:pt x="2914475" y="263501"/>
                </a:lnTo>
                <a:lnTo>
                  <a:pt x="2896692" y="254294"/>
                </a:lnTo>
                <a:lnTo>
                  <a:pt x="2878908" y="245087"/>
                </a:lnTo>
                <a:lnTo>
                  <a:pt x="2861125" y="236198"/>
                </a:lnTo>
                <a:lnTo>
                  <a:pt x="2843024" y="227309"/>
                </a:lnTo>
                <a:lnTo>
                  <a:pt x="2824606" y="219055"/>
                </a:lnTo>
                <a:lnTo>
                  <a:pt x="2806505" y="210483"/>
                </a:lnTo>
                <a:lnTo>
                  <a:pt x="2787769" y="202546"/>
                </a:lnTo>
                <a:lnTo>
                  <a:pt x="2769350" y="194609"/>
                </a:lnTo>
                <a:lnTo>
                  <a:pt x="2766492" y="193657"/>
                </a:lnTo>
                <a:lnTo>
                  <a:pt x="2763317" y="192705"/>
                </a:lnTo>
                <a:close/>
                <a:moveTo>
                  <a:pt x="1521341" y="192705"/>
                </a:moveTo>
                <a:lnTo>
                  <a:pt x="1518165" y="193657"/>
                </a:lnTo>
                <a:lnTo>
                  <a:pt x="1515307" y="194609"/>
                </a:lnTo>
                <a:lnTo>
                  <a:pt x="1496889" y="202546"/>
                </a:lnTo>
                <a:lnTo>
                  <a:pt x="1478471" y="210483"/>
                </a:lnTo>
                <a:lnTo>
                  <a:pt x="1459734" y="219055"/>
                </a:lnTo>
                <a:lnTo>
                  <a:pt x="1441634" y="227309"/>
                </a:lnTo>
                <a:lnTo>
                  <a:pt x="1423533" y="236198"/>
                </a:lnTo>
                <a:lnTo>
                  <a:pt x="1405749" y="245087"/>
                </a:lnTo>
                <a:lnTo>
                  <a:pt x="1387966" y="254294"/>
                </a:lnTo>
                <a:lnTo>
                  <a:pt x="1370183" y="263501"/>
                </a:lnTo>
                <a:lnTo>
                  <a:pt x="1352399" y="273025"/>
                </a:lnTo>
                <a:lnTo>
                  <a:pt x="1334934" y="282866"/>
                </a:lnTo>
                <a:lnTo>
                  <a:pt x="1317468" y="293343"/>
                </a:lnTo>
                <a:lnTo>
                  <a:pt x="1300320" y="303502"/>
                </a:lnTo>
                <a:lnTo>
                  <a:pt x="1282854" y="313661"/>
                </a:lnTo>
                <a:lnTo>
                  <a:pt x="1265706" y="324455"/>
                </a:lnTo>
                <a:lnTo>
                  <a:pt x="1248875" y="335566"/>
                </a:lnTo>
                <a:lnTo>
                  <a:pt x="1232044" y="346360"/>
                </a:lnTo>
                <a:lnTo>
                  <a:pt x="1215849" y="357789"/>
                </a:lnTo>
                <a:lnTo>
                  <a:pt x="1199336" y="369536"/>
                </a:lnTo>
                <a:lnTo>
                  <a:pt x="1182822" y="380965"/>
                </a:lnTo>
                <a:lnTo>
                  <a:pt x="1166627" y="392711"/>
                </a:lnTo>
                <a:lnTo>
                  <a:pt x="1150431" y="405092"/>
                </a:lnTo>
                <a:lnTo>
                  <a:pt x="1134553" y="417156"/>
                </a:lnTo>
                <a:lnTo>
                  <a:pt x="1118675" y="429855"/>
                </a:lnTo>
                <a:lnTo>
                  <a:pt x="1103115" y="442236"/>
                </a:lnTo>
                <a:lnTo>
                  <a:pt x="1087555" y="455253"/>
                </a:lnTo>
                <a:lnTo>
                  <a:pt x="1072312" y="468269"/>
                </a:lnTo>
                <a:lnTo>
                  <a:pt x="1057386" y="481603"/>
                </a:lnTo>
                <a:lnTo>
                  <a:pt x="1042144" y="494619"/>
                </a:lnTo>
                <a:lnTo>
                  <a:pt x="1027218" y="508588"/>
                </a:lnTo>
                <a:lnTo>
                  <a:pt x="1012928" y="522239"/>
                </a:lnTo>
                <a:lnTo>
                  <a:pt x="998320" y="536208"/>
                </a:lnTo>
                <a:lnTo>
                  <a:pt x="984030" y="550176"/>
                </a:lnTo>
                <a:lnTo>
                  <a:pt x="971328" y="562875"/>
                </a:lnTo>
                <a:lnTo>
                  <a:pt x="958625" y="575891"/>
                </a:lnTo>
                <a:lnTo>
                  <a:pt x="946558" y="588908"/>
                </a:lnTo>
                <a:lnTo>
                  <a:pt x="934173" y="602242"/>
                </a:lnTo>
                <a:lnTo>
                  <a:pt x="922106" y="615575"/>
                </a:lnTo>
                <a:lnTo>
                  <a:pt x="910039" y="628909"/>
                </a:lnTo>
                <a:lnTo>
                  <a:pt x="898289" y="642560"/>
                </a:lnTo>
                <a:lnTo>
                  <a:pt x="886857" y="656212"/>
                </a:lnTo>
                <a:lnTo>
                  <a:pt x="875107" y="670180"/>
                </a:lnTo>
                <a:lnTo>
                  <a:pt x="863993" y="684149"/>
                </a:lnTo>
                <a:lnTo>
                  <a:pt x="841763" y="712404"/>
                </a:lnTo>
                <a:lnTo>
                  <a:pt x="820487" y="740976"/>
                </a:lnTo>
                <a:lnTo>
                  <a:pt x="799210" y="770501"/>
                </a:lnTo>
                <a:lnTo>
                  <a:pt x="779204" y="800026"/>
                </a:lnTo>
                <a:lnTo>
                  <a:pt x="759515" y="830185"/>
                </a:lnTo>
                <a:lnTo>
                  <a:pt x="740462" y="860663"/>
                </a:lnTo>
                <a:lnTo>
                  <a:pt x="722361" y="891457"/>
                </a:lnTo>
                <a:lnTo>
                  <a:pt x="704578" y="922887"/>
                </a:lnTo>
                <a:lnTo>
                  <a:pt x="687747" y="954316"/>
                </a:lnTo>
                <a:lnTo>
                  <a:pt x="671551" y="986698"/>
                </a:lnTo>
                <a:lnTo>
                  <a:pt x="655991" y="1019080"/>
                </a:lnTo>
                <a:lnTo>
                  <a:pt x="673774" y="995905"/>
                </a:lnTo>
                <a:lnTo>
                  <a:pt x="692510" y="973365"/>
                </a:lnTo>
                <a:lnTo>
                  <a:pt x="711246" y="950824"/>
                </a:lnTo>
                <a:lnTo>
                  <a:pt x="730618" y="928919"/>
                </a:lnTo>
                <a:lnTo>
                  <a:pt x="750624" y="907648"/>
                </a:lnTo>
                <a:lnTo>
                  <a:pt x="770630" y="886378"/>
                </a:lnTo>
                <a:lnTo>
                  <a:pt x="791271" y="865742"/>
                </a:lnTo>
                <a:lnTo>
                  <a:pt x="812230" y="845741"/>
                </a:lnTo>
                <a:lnTo>
                  <a:pt x="833507" y="825741"/>
                </a:lnTo>
                <a:lnTo>
                  <a:pt x="855418" y="806375"/>
                </a:lnTo>
                <a:lnTo>
                  <a:pt x="877648" y="787327"/>
                </a:lnTo>
                <a:lnTo>
                  <a:pt x="900194" y="768914"/>
                </a:lnTo>
                <a:lnTo>
                  <a:pt x="923059" y="750500"/>
                </a:lnTo>
                <a:lnTo>
                  <a:pt x="946241" y="732722"/>
                </a:lnTo>
                <a:lnTo>
                  <a:pt x="969422" y="715579"/>
                </a:lnTo>
                <a:lnTo>
                  <a:pt x="993239" y="698753"/>
                </a:lnTo>
                <a:lnTo>
                  <a:pt x="1018327" y="681609"/>
                </a:lnTo>
                <a:lnTo>
                  <a:pt x="1043731" y="665101"/>
                </a:lnTo>
                <a:lnTo>
                  <a:pt x="1069454" y="648910"/>
                </a:lnTo>
                <a:lnTo>
                  <a:pt x="1095494" y="633354"/>
                </a:lnTo>
                <a:lnTo>
                  <a:pt x="1113594" y="605416"/>
                </a:lnTo>
                <a:lnTo>
                  <a:pt x="1132648" y="577479"/>
                </a:lnTo>
                <a:lnTo>
                  <a:pt x="1152337" y="549859"/>
                </a:lnTo>
                <a:lnTo>
                  <a:pt x="1172661" y="522556"/>
                </a:lnTo>
                <a:lnTo>
                  <a:pt x="1193937" y="495254"/>
                </a:lnTo>
                <a:lnTo>
                  <a:pt x="1215849" y="468586"/>
                </a:lnTo>
                <a:lnTo>
                  <a:pt x="1238078" y="442236"/>
                </a:lnTo>
                <a:lnTo>
                  <a:pt x="1260942" y="416839"/>
                </a:lnTo>
                <a:lnTo>
                  <a:pt x="1272374" y="404140"/>
                </a:lnTo>
                <a:lnTo>
                  <a:pt x="1284442" y="391441"/>
                </a:lnTo>
                <a:lnTo>
                  <a:pt x="1296191" y="379377"/>
                </a:lnTo>
                <a:lnTo>
                  <a:pt x="1308259" y="366996"/>
                </a:lnTo>
                <a:lnTo>
                  <a:pt x="1320643" y="354932"/>
                </a:lnTo>
                <a:lnTo>
                  <a:pt x="1332711" y="342868"/>
                </a:lnTo>
                <a:lnTo>
                  <a:pt x="1345413" y="331122"/>
                </a:lnTo>
                <a:lnTo>
                  <a:pt x="1358115" y="319693"/>
                </a:lnTo>
                <a:lnTo>
                  <a:pt x="1371135" y="307946"/>
                </a:lnTo>
                <a:lnTo>
                  <a:pt x="1383838" y="296517"/>
                </a:lnTo>
                <a:lnTo>
                  <a:pt x="1397175" y="285723"/>
                </a:lnTo>
                <a:lnTo>
                  <a:pt x="1410513" y="274294"/>
                </a:lnTo>
                <a:lnTo>
                  <a:pt x="1423533" y="263501"/>
                </a:lnTo>
                <a:lnTo>
                  <a:pt x="1437188" y="253024"/>
                </a:lnTo>
                <a:lnTo>
                  <a:pt x="1450843" y="242547"/>
                </a:lnTo>
                <a:lnTo>
                  <a:pt x="1464815" y="232071"/>
                </a:lnTo>
                <a:lnTo>
                  <a:pt x="1478788" y="221912"/>
                </a:lnTo>
                <a:lnTo>
                  <a:pt x="1492761" y="212070"/>
                </a:lnTo>
                <a:lnTo>
                  <a:pt x="1507051" y="202229"/>
                </a:lnTo>
                <a:lnTo>
                  <a:pt x="1521341" y="192705"/>
                </a:lnTo>
                <a:close/>
                <a:moveTo>
                  <a:pt x="2420987" y="110162"/>
                </a:moveTo>
                <a:lnTo>
                  <a:pt x="2431784" y="119051"/>
                </a:lnTo>
                <a:lnTo>
                  <a:pt x="2442264" y="127941"/>
                </a:lnTo>
                <a:lnTo>
                  <a:pt x="2452743" y="137147"/>
                </a:lnTo>
                <a:lnTo>
                  <a:pt x="2462588" y="146671"/>
                </a:lnTo>
                <a:lnTo>
                  <a:pt x="2472432" y="156196"/>
                </a:lnTo>
                <a:lnTo>
                  <a:pt x="2482276" y="166355"/>
                </a:lnTo>
                <a:lnTo>
                  <a:pt x="2491803" y="176514"/>
                </a:lnTo>
                <a:lnTo>
                  <a:pt x="2501012" y="186355"/>
                </a:lnTo>
                <a:lnTo>
                  <a:pt x="2510539" y="196514"/>
                </a:lnTo>
                <a:lnTo>
                  <a:pt x="2519431" y="206991"/>
                </a:lnTo>
                <a:lnTo>
                  <a:pt x="2528322" y="217785"/>
                </a:lnTo>
                <a:lnTo>
                  <a:pt x="2536897" y="228261"/>
                </a:lnTo>
                <a:lnTo>
                  <a:pt x="2545471" y="239055"/>
                </a:lnTo>
                <a:lnTo>
                  <a:pt x="2553727" y="249849"/>
                </a:lnTo>
                <a:lnTo>
                  <a:pt x="2569923" y="272072"/>
                </a:lnTo>
                <a:lnTo>
                  <a:pt x="2582943" y="291120"/>
                </a:lnTo>
                <a:lnTo>
                  <a:pt x="2595963" y="310804"/>
                </a:lnTo>
                <a:lnTo>
                  <a:pt x="2608030" y="330169"/>
                </a:lnTo>
                <a:lnTo>
                  <a:pt x="2620415" y="349852"/>
                </a:lnTo>
                <a:lnTo>
                  <a:pt x="2631847" y="370171"/>
                </a:lnTo>
                <a:lnTo>
                  <a:pt x="2643279" y="390171"/>
                </a:lnTo>
                <a:lnTo>
                  <a:pt x="2654394" y="410489"/>
                </a:lnTo>
                <a:lnTo>
                  <a:pt x="2665191" y="431442"/>
                </a:lnTo>
                <a:lnTo>
                  <a:pt x="2691548" y="438427"/>
                </a:lnTo>
                <a:lnTo>
                  <a:pt x="2717906" y="446046"/>
                </a:lnTo>
                <a:lnTo>
                  <a:pt x="2743946" y="453348"/>
                </a:lnTo>
                <a:lnTo>
                  <a:pt x="2769986" y="461602"/>
                </a:lnTo>
                <a:lnTo>
                  <a:pt x="2796025" y="470174"/>
                </a:lnTo>
                <a:lnTo>
                  <a:pt x="2822065" y="479063"/>
                </a:lnTo>
                <a:lnTo>
                  <a:pt x="2847788" y="488587"/>
                </a:lnTo>
                <a:lnTo>
                  <a:pt x="2873192" y="498111"/>
                </a:lnTo>
                <a:lnTo>
                  <a:pt x="2898597" y="508270"/>
                </a:lnTo>
                <a:lnTo>
                  <a:pt x="2924002" y="518429"/>
                </a:lnTo>
                <a:lnTo>
                  <a:pt x="2949089" y="529223"/>
                </a:lnTo>
                <a:lnTo>
                  <a:pt x="2974176" y="540652"/>
                </a:lnTo>
                <a:lnTo>
                  <a:pt x="2999264" y="551764"/>
                </a:lnTo>
                <a:lnTo>
                  <a:pt x="3023716" y="563510"/>
                </a:lnTo>
                <a:lnTo>
                  <a:pt x="3048485" y="575891"/>
                </a:lnTo>
                <a:lnTo>
                  <a:pt x="3072620" y="588590"/>
                </a:lnTo>
                <a:lnTo>
                  <a:pt x="3052614" y="561605"/>
                </a:lnTo>
                <a:lnTo>
                  <a:pt x="3031654" y="534938"/>
                </a:lnTo>
                <a:lnTo>
                  <a:pt x="3010696" y="508905"/>
                </a:lnTo>
                <a:lnTo>
                  <a:pt x="2988784" y="483508"/>
                </a:lnTo>
                <a:lnTo>
                  <a:pt x="2966237" y="458427"/>
                </a:lnTo>
                <a:lnTo>
                  <a:pt x="2954805" y="446364"/>
                </a:lnTo>
                <a:lnTo>
                  <a:pt x="2943373" y="433982"/>
                </a:lnTo>
                <a:lnTo>
                  <a:pt x="2931306" y="421918"/>
                </a:lnTo>
                <a:lnTo>
                  <a:pt x="2919556" y="409854"/>
                </a:lnTo>
                <a:lnTo>
                  <a:pt x="2907489" y="398426"/>
                </a:lnTo>
                <a:lnTo>
                  <a:pt x="2895422" y="386997"/>
                </a:lnTo>
                <a:lnTo>
                  <a:pt x="2883354" y="375250"/>
                </a:lnTo>
                <a:lnTo>
                  <a:pt x="2870970" y="364139"/>
                </a:lnTo>
                <a:lnTo>
                  <a:pt x="2858584" y="353027"/>
                </a:lnTo>
                <a:lnTo>
                  <a:pt x="2845565" y="341916"/>
                </a:lnTo>
                <a:lnTo>
                  <a:pt x="2832862" y="331122"/>
                </a:lnTo>
                <a:lnTo>
                  <a:pt x="2819842" y="320645"/>
                </a:lnTo>
                <a:lnTo>
                  <a:pt x="2806822" y="310169"/>
                </a:lnTo>
                <a:lnTo>
                  <a:pt x="2793485" y="299692"/>
                </a:lnTo>
                <a:lnTo>
                  <a:pt x="2780147" y="289851"/>
                </a:lnTo>
                <a:lnTo>
                  <a:pt x="2766810" y="280009"/>
                </a:lnTo>
                <a:lnTo>
                  <a:pt x="2753155" y="270167"/>
                </a:lnTo>
                <a:lnTo>
                  <a:pt x="2739500" y="260643"/>
                </a:lnTo>
                <a:lnTo>
                  <a:pt x="2725527" y="251437"/>
                </a:lnTo>
                <a:lnTo>
                  <a:pt x="2711237" y="242230"/>
                </a:lnTo>
                <a:lnTo>
                  <a:pt x="2697582" y="233023"/>
                </a:lnTo>
                <a:lnTo>
                  <a:pt x="2682974" y="224452"/>
                </a:lnTo>
                <a:lnTo>
                  <a:pt x="2667731" y="215245"/>
                </a:lnTo>
                <a:lnTo>
                  <a:pt x="2651853" y="206356"/>
                </a:lnTo>
                <a:lnTo>
                  <a:pt x="2636293" y="197784"/>
                </a:lnTo>
                <a:lnTo>
                  <a:pt x="2620732" y="189212"/>
                </a:lnTo>
                <a:lnTo>
                  <a:pt x="2604537" y="180958"/>
                </a:lnTo>
                <a:lnTo>
                  <a:pt x="2588341" y="173339"/>
                </a:lnTo>
                <a:lnTo>
                  <a:pt x="2572146" y="166037"/>
                </a:lnTo>
                <a:lnTo>
                  <a:pt x="2555633" y="158418"/>
                </a:lnTo>
                <a:lnTo>
                  <a:pt x="2539437" y="151433"/>
                </a:lnTo>
                <a:lnTo>
                  <a:pt x="2522606" y="144767"/>
                </a:lnTo>
                <a:lnTo>
                  <a:pt x="2506093" y="138100"/>
                </a:lnTo>
                <a:lnTo>
                  <a:pt x="2489263" y="132068"/>
                </a:lnTo>
                <a:lnTo>
                  <a:pt x="2472114" y="126036"/>
                </a:lnTo>
                <a:lnTo>
                  <a:pt x="2455284" y="120321"/>
                </a:lnTo>
                <a:lnTo>
                  <a:pt x="2438136" y="115242"/>
                </a:lnTo>
                <a:lnTo>
                  <a:pt x="2420987" y="110162"/>
                </a:lnTo>
                <a:close/>
                <a:moveTo>
                  <a:pt x="1863670" y="109845"/>
                </a:moveTo>
                <a:lnTo>
                  <a:pt x="1846522" y="114924"/>
                </a:lnTo>
                <a:lnTo>
                  <a:pt x="1829691" y="120321"/>
                </a:lnTo>
                <a:lnTo>
                  <a:pt x="1812543" y="126036"/>
                </a:lnTo>
                <a:lnTo>
                  <a:pt x="1795713" y="132068"/>
                </a:lnTo>
                <a:lnTo>
                  <a:pt x="1778882" y="138100"/>
                </a:lnTo>
                <a:lnTo>
                  <a:pt x="1762051" y="144449"/>
                </a:lnTo>
                <a:lnTo>
                  <a:pt x="1745538" y="151433"/>
                </a:lnTo>
                <a:lnTo>
                  <a:pt x="1729025" y="158418"/>
                </a:lnTo>
                <a:lnTo>
                  <a:pt x="1712512" y="166037"/>
                </a:lnTo>
                <a:lnTo>
                  <a:pt x="1696316" y="173339"/>
                </a:lnTo>
                <a:lnTo>
                  <a:pt x="1680121" y="180958"/>
                </a:lnTo>
                <a:lnTo>
                  <a:pt x="1664560" y="189212"/>
                </a:lnTo>
                <a:lnTo>
                  <a:pt x="1648682" y="197784"/>
                </a:lnTo>
                <a:lnTo>
                  <a:pt x="1632804" y="206356"/>
                </a:lnTo>
                <a:lnTo>
                  <a:pt x="1617244" y="215245"/>
                </a:lnTo>
                <a:lnTo>
                  <a:pt x="1601684" y="224452"/>
                </a:lnTo>
                <a:lnTo>
                  <a:pt x="1588346" y="232388"/>
                </a:lnTo>
                <a:lnTo>
                  <a:pt x="1575009" y="240960"/>
                </a:lnTo>
                <a:lnTo>
                  <a:pt x="1561989" y="249214"/>
                </a:lnTo>
                <a:lnTo>
                  <a:pt x="1548969" y="258104"/>
                </a:lnTo>
                <a:lnTo>
                  <a:pt x="1535949" y="266675"/>
                </a:lnTo>
                <a:lnTo>
                  <a:pt x="1523246" y="276199"/>
                </a:lnTo>
                <a:lnTo>
                  <a:pt x="1510544" y="285088"/>
                </a:lnTo>
                <a:lnTo>
                  <a:pt x="1498159" y="294295"/>
                </a:lnTo>
                <a:lnTo>
                  <a:pt x="1473390" y="313343"/>
                </a:lnTo>
                <a:lnTo>
                  <a:pt x="1449255" y="333027"/>
                </a:lnTo>
                <a:lnTo>
                  <a:pt x="1425438" y="353662"/>
                </a:lnTo>
                <a:lnTo>
                  <a:pt x="1402256" y="374298"/>
                </a:lnTo>
                <a:lnTo>
                  <a:pt x="1379392" y="395886"/>
                </a:lnTo>
                <a:lnTo>
                  <a:pt x="1356845" y="417791"/>
                </a:lnTo>
                <a:lnTo>
                  <a:pt x="1335251" y="440332"/>
                </a:lnTo>
                <a:lnTo>
                  <a:pt x="1313657" y="463189"/>
                </a:lnTo>
                <a:lnTo>
                  <a:pt x="1293016" y="486365"/>
                </a:lnTo>
                <a:lnTo>
                  <a:pt x="1272374" y="510493"/>
                </a:lnTo>
                <a:lnTo>
                  <a:pt x="1252686" y="534938"/>
                </a:lnTo>
                <a:lnTo>
                  <a:pt x="1233314" y="559701"/>
                </a:lnTo>
                <a:lnTo>
                  <a:pt x="1256814" y="548589"/>
                </a:lnTo>
                <a:lnTo>
                  <a:pt x="1280313" y="537478"/>
                </a:lnTo>
                <a:lnTo>
                  <a:pt x="1304448" y="527001"/>
                </a:lnTo>
                <a:lnTo>
                  <a:pt x="1328265" y="516842"/>
                </a:lnTo>
                <a:lnTo>
                  <a:pt x="1352717" y="507000"/>
                </a:lnTo>
                <a:lnTo>
                  <a:pt x="1376851" y="497476"/>
                </a:lnTo>
                <a:lnTo>
                  <a:pt x="1400986" y="488270"/>
                </a:lnTo>
                <a:lnTo>
                  <a:pt x="1425438" y="479698"/>
                </a:lnTo>
                <a:lnTo>
                  <a:pt x="1450208" y="470809"/>
                </a:lnTo>
                <a:lnTo>
                  <a:pt x="1474977" y="462872"/>
                </a:lnTo>
                <a:lnTo>
                  <a:pt x="1499747" y="454935"/>
                </a:lnTo>
                <a:lnTo>
                  <a:pt x="1524834" y="447316"/>
                </a:lnTo>
                <a:lnTo>
                  <a:pt x="1549921" y="440014"/>
                </a:lnTo>
                <a:lnTo>
                  <a:pt x="1575009" y="433347"/>
                </a:lnTo>
                <a:lnTo>
                  <a:pt x="1600096" y="426680"/>
                </a:lnTo>
                <a:lnTo>
                  <a:pt x="1625501" y="420649"/>
                </a:lnTo>
                <a:lnTo>
                  <a:pt x="1635663" y="401283"/>
                </a:lnTo>
                <a:lnTo>
                  <a:pt x="1645824" y="382235"/>
                </a:lnTo>
                <a:lnTo>
                  <a:pt x="1656939" y="363504"/>
                </a:lnTo>
                <a:lnTo>
                  <a:pt x="1667736" y="345091"/>
                </a:lnTo>
                <a:lnTo>
                  <a:pt x="1678851" y="326360"/>
                </a:lnTo>
                <a:lnTo>
                  <a:pt x="1690918" y="307946"/>
                </a:lnTo>
                <a:lnTo>
                  <a:pt x="1702668" y="289851"/>
                </a:lnTo>
                <a:lnTo>
                  <a:pt x="1715370" y="272072"/>
                </a:lnTo>
                <a:lnTo>
                  <a:pt x="1731248" y="249849"/>
                </a:lnTo>
                <a:lnTo>
                  <a:pt x="1747761" y="228261"/>
                </a:lnTo>
                <a:lnTo>
                  <a:pt x="1756653" y="217785"/>
                </a:lnTo>
                <a:lnTo>
                  <a:pt x="1765227" y="206991"/>
                </a:lnTo>
                <a:lnTo>
                  <a:pt x="1774436" y="196514"/>
                </a:lnTo>
                <a:lnTo>
                  <a:pt x="1783645" y="186355"/>
                </a:lnTo>
                <a:lnTo>
                  <a:pt x="1793172" y="176196"/>
                </a:lnTo>
                <a:lnTo>
                  <a:pt x="1802381" y="166355"/>
                </a:lnTo>
                <a:lnTo>
                  <a:pt x="1812226" y="156196"/>
                </a:lnTo>
                <a:lnTo>
                  <a:pt x="1822070" y="146671"/>
                </a:lnTo>
                <a:lnTo>
                  <a:pt x="1832232" y="137147"/>
                </a:lnTo>
                <a:lnTo>
                  <a:pt x="1842711" y="127941"/>
                </a:lnTo>
                <a:lnTo>
                  <a:pt x="1853191" y="118734"/>
                </a:lnTo>
                <a:lnTo>
                  <a:pt x="1863670" y="109845"/>
                </a:lnTo>
                <a:close/>
                <a:moveTo>
                  <a:pt x="2177737" y="72701"/>
                </a:moveTo>
                <a:lnTo>
                  <a:pt x="2177737" y="362869"/>
                </a:lnTo>
                <a:lnTo>
                  <a:pt x="2202506" y="363821"/>
                </a:lnTo>
                <a:lnTo>
                  <a:pt x="2227276" y="364774"/>
                </a:lnTo>
                <a:lnTo>
                  <a:pt x="2252363" y="366043"/>
                </a:lnTo>
                <a:lnTo>
                  <a:pt x="2277133" y="367313"/>
                </a:lnTo>
                <a:lnTo>
                  <a:pt x="2301902" y="369536"/>
                </a:lnTo>
                <a:lnTo>
                  <a:pt x="2326672" y="371758"/>
                </a:lnTo>
                <a:lnTo>
                  <a:pt x="2351442" y="373980"/>
                </a:lnTo>
                <a:lnTo>
                  <a:pt x="2376212" y="376520"/>
                </a:lnTo>
                <a:lnTo>
                  <a:pt x="2400981" y="379695"/>
                </a:lnTo>
                <a:lnTo>
                  <a:pt x="2425751" y="382869"/>
                </a:lnTo>
                <a:lnTo>
                  <a:pt x="2450203" y="386679"/>
                </a:lnTo>
                <a:lnTo>
                  <a:pt x="2474972" y="390489"/>
                </a:lnTo>
                <a:lnTo>
                  <a:pt x="2499425" y="394933"/>
                </a:lnTo>
                <a:lnTo>
                  <a:pt x="2523877" y="399060"/>
                </a:lnTo>
                <a:lnTo>
                  <a:pt x="2548329" y="404140"/>
                </a:lnTo>
                <a:lnTo>
                  <a:pt x="2572781" y="408902"/>
                </a:lnTo>
                <a:lnTo>
                  <a:pt x="2558491" y="384139"/>
                </a:lnTo>
                <a:lnTo>
                  <a:pt x="2543565" y="360012"/>
                </a:lnTo>
                <a:lnTo>
                  <a:pt x="2528322" y="336201"/>
                </a:lnTo>
                <a:lnTo>
                  <a:pt x="2512127" y="312708"/>
                </a:lnTo>
                <a:lnTo>
                  <a:pt x="2503553" y="300645"/>
                </a:lnTo>
                <a:lnTo>
                  <a:pt x="2494661" y="288898"/>
                </a:lnTo>
                <a:lnTo>
                  <a:pt x="2485770" y="277152"/>
                </a:lnTo>
                <a:lnTo>
                  <a:pt x="2476560" y="265405"/>
                </a:lnTo>
                <a:lnTo>
                  <a:pt x="2466716" y="253976"/>
                </a:lnTo>
                <a:lnTo>
                  <a:pt x="2457189" y="242865"/>
                </a:lnTo>
                <a:lnTo>
                  <a:pt x="2447662" y="231753"/>
                </a:lnTo>
                <a:lnTo>
                  <a:pt x="2437818" y="220959"/>
                </a:lnTo>
                <a:lnTo>
                  <a:pt x="2427656" y="210483"/>
                </a:lnTo>
                <a:lnTo>
                  <a:pt x="2416859" y="200006"/>
                </a:lnTo>
                <a:lnTo>
                  <a:pt x="2406380" y="189847"/>
                </a:lnTo>
                <a:lnTo>
                  <a:pt x="2395900" y="180006"/>
                </a:lnTo>
                <a:lnTo>
                  <a:pt x="2385103" y="170482"/>
                </a:lnTo>
                <a:lnTo>
                  <a:pt x="2373671" y="161275"/>
                </a:lnTo>
                <a:lnTo>
                  <a:pt x="2362239" y="152386"/>
                </a:lnTo>
                <a:lnTo>
                  <a:pt x="2350807" y="143814"/>
                </a:lnTo>
                <a:lnTo>
                  <a:pt x="2340645" y="136830"/>
                </a:lnTo>
                <a:lnTo>
                  <a:pt x="2330800" y="130163"/>
                </a:lnTo>
                <a:lnTo>
                  <a:pt x="2320638" y="123814"/>
                </a:lnTo>
                <a:lnTo>
                  <a:pt x="2310477" y="117782"/>
                </a:lnTo>
                <a:lnTo>
                  <a:pt x="2299997" y="112067"/>
                </a:lnTo>
                <a:lnTo>
                  <a:pt x="2289200" y="106670"/>
                </a:lnTo>
                <a:lnTo>
                  <a:pt x="2278403" y="101591"/>
                </a:lnTo>
                <a:lnTo>
                  <a:pt x="2267924" y="96829"/>
                </a:lnTo>
                <a:lnTo>
                  <a:pt x="2256809" y="92384"/>
                </a:lnTo>
                <a:lnTo>
                  <a:pt x="2245694" y="88257"/>
                </a:lnTo>
                <a:lnTo>
                  <a:pt x="2234580" y="84765"/>
                </a:lnTo>
                <a:lnTo>
                  <a:pt x="2223465" y="81590"/>
                </a:lnTo>
                <a:lnTo>
                  <a:pt x="2212033" y="78733"/>
                </a:lnTo>
                <a:lnTo>
                  <a:pt x="2200601" y="76193"/>
                </a:lnTo>
                <a:lnTo>
                  <a:pt x="2189487" y="74288"/>
                </a:lnTo>
                <a:lnTo>
                  <a:pt x="2177737" y="72701"/>
                </a:lnTo>
                <a:close/>
                <a:moveTo>
                  <a:pt x="2107239" y="72701"/>
                </a:moveTo>
                <a:lnTo>
                  <a:pt x="2095806" y="74288"/>
                </a:lnTo>
                <a:lnTo>
                  <a:pt x="2084057" y="76193"/>
                </a:lnTo>
                <a:lnTo>
                  <a:pt x="2072942" y="78733"/>
                </a:lnTo>
                <a:lnTo>
                  <a:pt x="2061192" y="81590"/>
                </a:lnTo>
                <a:lnTo>
                  <a:pt x="2050078" y="84765"/>
                </a:lnTo>
                <a:lnTo>
                  <a:pt x="2039281" y="88257"/>
                </a:lnTo>
                <a:lnTo>
                  <a:pt x="2028166" y="92384"/>
                </a:lnTo>
                <a:lnTo>
                  <a:pt x="2017052" y="96829"/>
                </a:lnTo>
                <a:lnTo>
                  <a:pt x="2006255" y="101591"/>
                </a:lnTo>
                <a:lnTo>
                  <a:pt x="1995775" y="106670"/>
                </a:lnTo>
                <a:lnTo>
                  <a:pt x="1984661" y="112067"/>
                </a:lnTo>
                <a:lnTo>
                  <a:pt x="1974499" y="117782"/>
                </a:lnTo>
                <a:lnTo>
                  <a:pt x="1964019" y="123814"/>
                </a:lnTo>
                <a:lnTo>
                  <a:pt x="1954175" y="130163"/>
                </a:lnTo>
                <a:lnTo>
                  <a:pt x="1944013" y="136830"/>
                </a:lnTo>
                <a:lnTo>
                  <a:pt x="1933851" y="143814"/>
                </a:lnTo>
                <a:lnTo>
                  <a:pt x="1922419" y="152386"/>
                </a:lnTo>
                <a:lnTo>
                  <a:pt x="1911304" y="161275"/>
                </a:lnTo>
                <a:lnTo>
                  <a:pt x="1899872" y="170482"/>
                </a:lnTo>
                <a:lnTo>
                  <a:pt x="1889075" y="180006"/>
                </a:lnTo>
                <a:lnTo>
                  <a:pt x="1878278" y="189847"/>
                </a:lnTo>
                <a:lnTo>
                  <a:pt x="1867799" y="200006"/>
                </a:lnTo>
                <a:lnTo>
                  <a:pt x="1857319" y="210483"/>
                </a:lnTo>
                <a:lnTo>
                  <a:pt x="1847157" y="220959"/>
                </a:lnTo>
                <a:lnTo>
                  <a:pt x="1837313" y="231753"/>
                </a:lnTo>
                <a:lnTo>
                  <a:pt x="1827469" y="242865"/>
                </a:lnTo>
                <a:lnTo>
                  <a:pt x="1817942" y="253976"/>
                </a:lnTo>
                <a:lnTo>
                  <a:pt x="1808733" y="265405"/>
                </a:lnTo>
                <a:lnTo>
                  <a:pt x="1799206" y="277152"/>
                </a:lnTo>
                <a:lnTo>
                  <a:pt x="1789997" y="288898"/>
                </a:lnTo>
                <a:lnTo>
                  <a:pt x="1781105" y="300645"/>
                </a:lnTo>
                <a:lnTo>
                  <a:pt x="1772531" y="312708"/>
                </a:lnTo>
                <a:lnTo>
                  <a:pt x="1758241" y="333979"/>
                </a:lnTo>
                <a:lnTo>
                  <a:pt x="1743950" y="356202"/>
                </a:lnTo>
                <a:lnTo>
                  <a:pt x="1729978" y="378425"/>
                </a:lnTo>
                <a:lnTo>
                  <a:pt x="1716958" y="400648"/>
                </a:lnTo>
                <a:lnTo>
                  <a:pt x="1741092" y="396521"/>
                </a:lnTo>
                <a:lnTo>
                  <a:pt x="1764909" y="392076"/>
                </a:lnTo>
                <a:lnTo>
                  <a:pt x="1789361" y="388266"/>
                </a:lnTo>
                <a:lnTo>
                  <a:pt x="1813496" y="384457"/>
                </a:lnTo>
                <a:lnTo>
                  <a:pt x="1837948" y="380965"/>
                </a:lnTo>
                <a:lnTo>
                  <a:pt x="1862400" y="378107"/>
                </a:lnTo>
                <a:lnTo>
                  <a:pt x="1886852" y="374933"/>
                </a:lnTo>
                <a:lnTo>
                  <a:pt x="1911304" y="372393"/>
                </a:lnTo>
                <a:lnTo>
                  <a:pt x="1935756" y="370488"/>
                </a:lnTo>
                <a:lnTo>
                  <a:pt x="1959891" y="368266"/>
                </a:lnTo>
                <a:lnTo>
                  <a:pt x="1984661" y="366361"/>
                </a:lnTo>
                <a:lnTo>
                  <a:pt x="2009113" y="365091"/>
                </a:lnTo>
                <a:lnTo>
                  <a:pt x="2033565" y="364139"/>
                </a:lnTo>
                <a:lnTo>
                  <a:pt x="2058017" y="363186"/>
                </a:lnTo>
                <a:lnTo>
                  <a:pt x="2082787" y="362551"/>
                </a:lnTo>
                <a:lnTo>
                  <a:pt x="2107239" y="362234"/>
                </a:lnTo>
                <a:lnTo>
                  <a:pt x="2107239" y="72701"/>
                </a:lnTo>
                <a:close/>
                <a:moveTo>
                  <a:pt x="2121529" y="0"/>
                </a:moveTo>
                <a:lnTo>
                  <a:pt x="2142170" y="0"/>
                </a:lnTo>
                <a:lnTo>
                  <a:pt x="2142488" y="0"/>
                </a:lnTo>
                <a:lnTo>
                  <a:pt x="2163447" y="0"/>
                </a:lnTo>
                <a:lnTo>
                  <a:pt x="2184406" y="317"/>
                </a:lnTo>
                <a:lnTo>
                  <a:pt x="2205047" y="952"/>
                </a:lnTo>
                <a:lnTo>
                  <a:pt x="2226323" y="1905"/>
                </a:lnTo>
                <a:lnTo>
                  <a:pt x="2246965" y="2857"/>
                </a:lnTo>
                <a:lnTo>
                  <a:pt x="2268241" y="4762"/>
                </a:lnTo>
                <a:lnTo>
                  <a:pt x="2288882" y="6349"/>
                </a:lnTo>
                <a:lnTo>
                  <a:pt x="2309842" y="8254"/>
                </a:lnTo>
                <a:lnTo>
                  <a:pt x="2330800" y="10159"/>
                </a:lnTo>
                <a:lnTo>
                  <a:pt x="2351759" y="12381"/>
                </a:lnTo>
                <a:lnTo>
                  <a:pt x="2372401" y="15556"/>
                </a:lnTo>
                <a:lnTo>
                  <a:pt x="2393360" y="18096"/>
                </a:lnTo>
                <a:lnTo>
                  <a:pt x="2413684" y="21588"/>
                </a:lnTo>
                <a:lnTo>
                  <a:pt x="2434642" y="25080"/>
                </a:lnTo>
                <a:lnTo>
                  <a:pt x="2455284" y="28572"/>
                </a:lnTo>
                <a:lnTo>
                  <a:pt x="2475608" y="32699"/>
                </a:lnTo>
                <a:lnTo>
                  <a:pt x="2496249" y="36509"/>
                </a:lnTo>
                <a:lnTo>
                  <a:pt x="2516890" y="41271"/>
                </a:lnTo>
                <a:lnTo>
                  <a:pt x="2537532" y="45716"/>
                </a:lnTo>
                <a:lnTo>
                  <a:pt x="2557538" y="50795"/>
                </a:lnTo>
                <a:lnTo>
                  <a:pt x="2578180" y="56192"/>
                </a:lnTo>
                <a:lnTo>
                  <a:pt x="2598186" y="61272"/>
                </a:lnTo>
                <a:lnTo>
                  <a:pt x="2618192" y="67304"/>
                </a:lnTo>
                <a:lnTo>
                  <a:pt x="2638516" y="73336"/>
                </a:lnTo>
                <a:lnTo>
                  <a:pt x="2658522" y="79368"/>
                </a:lnTo>
                <a:lnTo>
                  <a:pt x="2678528" y="85717"/>
                </a:lnTo>
                <a:lnTo>
                  <a:pt x="2698534" y="92384"/>
                </a:lnTo>
                <a:lnTo>
                  <a:pt x="2718223" y="99368"/>
                </a:lnTo>
                <a:lnTo>
                  <a:pt x="2737912" y="106670"/>
                </a:lnTo>
                <a:lnTo>
                  <a:pt x="2757600" y="113972"/>
                </a:lnTo>
                <a:lnTo>
                  <a:pt x="2776972" y="121591"/>
                </a:lnTo>
                <a:lnTo>
                  <a:pt x="2796343" y="129528"/>
                </a:lnTo>
                <a:lnTo>
                  <a:pt x="2816032" y="137782"/>
                </a:lnTo>
                <a:lnTo>
                  <a:pt x="2835085" y="146037"/>
                </a:lnTo>
                <a:lnTo>
                  <a:pt x="2854139" y="154608"/>
                </a:lnTo>
                <a:lnTo>
                  <a:pt x="2872875" y="163497"/>
                </a:lnTo>
                <a:lnTo>
                  <a:pt x="2892246" y="172704"/>
                </a:lnTo>
                <a:lnTo>
                  <a:pt x="2910982" y="181911"/>
                </a:lnTo>
                <a:lnTo>
                  <a:pt x="2929400" y="191752"/>
                </a:lnTo>
                <a:lnTo>
                  <a:pt x="2947819" y="201594"/>
                </a:lnTo>
                <a:lnTo>
                  <a:pt x="2966237" y="211435"/>
                </a:lnTo>
                <a:lnTo>
                  <a:pt x="2984973" y="221594"/>
                </a:lnTo>
                <a:lnTo>
                  <a:pt x="3003074" y="232071"/>
                </a:lnTo>
                <a:lnTo>
                  <a:pt x="3020858" y="242865"/>
                </a:lnTo>
                <a:lnTo>
                  <a:pt x="3038958" y="253976"/>
                </a:lnTo>
                <a:lnTo>
                  <a:pt x="3056742" y="264770"/>
                </a:lnTo>
                <a:lnTo>
                  <a:pt x="3074208" y="276517"/>
                </a:lnTo>
                <a:lnTo>
                  <a:pt x="3091673" y="287946"/>
                </a:lnTo>
                <a:lnTo>
                  <a:pt x="3109139" y="299375"/>
                </a:lnTo>
                <a:lnTo>
                  <a:pt x="3126287" y="311756"/>
                </a:lnTo>
                <a:lnTo>
                  <a:pt x="3143436" y="323820"/>
                </a:lnTo>
                <a:lnTo>
                  <a:pt x="3160266" y="336201"/>
                </a:lnTo>
                <a:lnTo>
                  <a:pt x="3177097" y="348900"/>
                </a:lnTo>
                <a:lnTo>
                  <a:pt x="3193610" y="361599"/>
                </a:lnTo>
                <a:lnTo>
                  <a:pt x="3210123" y="374615"/>
                </a:lnTo>
                <a:lnTo>
                  <a:pt x="3226319" y="387949"/>
                </a:lnTo>
                <a:lnTo>
                  <a:pt x="3242514" y="400965"/>
                </a:lnTo>
                <a:lnTo>
                  <a:pt x="3258710" y="414934"/>
                </a:lnTo>
                <a:lnTo>
                  <a:pt x="3274270" y="428903"/>
                </a:lnTo>
                <a:lnTo>
                  <a:pt x="3290148" y="442554"/>
                </a:lnTo>
                <a:lnTo>
                  <a:pt x="3305708" y="456840"/>
                </a:lnTo>
                <a:lnTo>
                  <a:pt x="3320634" y="470809"/>
                </a:lnTo>
                <a:lnTo>
                  <a:pt x="3335877" y="485730"/>
                </a:lnTo>
                <a:lnTo>
                  <a:pt x="3350802" y="500333"/>
                </a:lnTo>
                <a:lnTo>
                  <a:pt x="3365727" y="515255"/>
                </a:lnTo>
                <a:lnTo>
                  <a:pt x="3380018" y="530176"/>
                </a:lnTo>
                <a:lnTo>
                  <a:pt x="3394308" y="545414"/>
                </a:lnTo>
                <a:lnTo>
                  <a:pt x="3408598" y="560970"/>
                </a:lnTo>
                <a:lnTo>
                  <a:pt x="3422570" y="576526"/>
                </a:lnTo>
                <a:lnTo>
                  <a:pt x="3436226" y="592400"/>
                </a:lnTo>
                <a:lnTo>
                  <a:pt x="3450198" y="608591"/>
                </a:lnTo>
                <a:lnTo>
                  <a:pt x="3463218" y="624464"/>
                </a:lnTo>
                <a:lnTo>
                  <a:pt x="3476556" y="640973"/>
                </a:lnTo>
                <a:lnTo>
                  <a:pt x="3489576" y="657164"/>
                </a:lnTo>
                <a:lnTo>
                  <a:pt x="3502278" y="673672"/>
                </a:lnTo>
                <a:lnTo>
                  <a:pt x="3514980" y="690498"/>
                </a:lnTo>
                <a:lnTo>
                  <a:pt x="3527365" y="707324"/>
                </a:lnTo>
                <a:lnTo>
                  <a:pt x="3539432" y="724468"/>
                </a:lnTo>
                <a:lnTo>
                  <a:pt x="3551500" y="741611"/>
                </a:lnTo>
                <a:lnTo>
                  <a:pt x="3563250" y="758755"/>
                </a:lnTo>
                <a:lnTo>
                  <a:pt x="3574682" y="776215"/>
                </a:lnTo>
                <a:lnTo>
                  <a:pt x="3586431" y="794311"/>
                </a:lnTo>
                <a:lnTo>
                  <a:pt x="3597228" y="812090"/>
                </a:lnTo>
                <a:lnTo>
                  <a:pt x="3608026" y="829868"/>
                </a:lnTo>
                <a:lnTo>
                  <a:pt x="3619140" y="847964"/>
                </a:lnTo>
                <a:lnTo>
                  <a:pt x="3629302" y="866060"/>
                </a:lnTo>
                <a:lnTo>
                  <a:pt x="3639781" y="884155"/>
                </a:lnTo>
                <a:lnTo>
                  <a:pt x="3649626" y="902569"/>
                </a:lnTo>
                <a:lnTo>
                  <a:pt x="3659470" y="921299"/>
                </a:lnTo>
                <a:lnTo>
                  <a:pt x="3668997" y="940030"/>
                </a:lnTo>
                <a:lnTo>
                  <a:pt x="3678524" y="958761"/>
                </a:lnTo>
                <a:lnTo>
                  <a:pt x="3687415" y="977492"/>
                </a:lnTo>
                <a:lnTo>
                  <a:pt x="3696307" y="996540"/>
                </a:lnTo>
                <a:lnTo>
                  <a:pt x="3705199" y="1015906"/>
                </a:lnTo>
                <a:lnTo>
                  <a:pt x="3713455" y="1034954"/>
                </a:lnTo>
                <a:lnTo>
                  <a:pt x="3721712" y="1054320"/>
                </a:lnTo>
                <a:lnTo>
                  <a:pt x="3729651" y="1074003"/>
                </a:lnTo>
                <a:lnTo>
                  <a:pt x="3737272" y="1093368"/>
                </a:lnTo>
                <a:lnTo>
                  <a:pt x="3744576" y="1112734"/>
                </a:lnTo>
                <a:lnTo>
                  <a:pt x="3751562" y="1132417"/>
                </a:lnTo>
                <a:lnTo>
                  <a:pt x="3758549" y="1152418"/>
                </a:lnTo>
                <a:lnTo>
                  <a:pt x="3765535" y="1172101"/>
                </a:lnTo>
                <a:lnTo>
                  <a:pt x="3771886" y="1192102"/>
                </a:lnTo>
                <a:lnTo>
                  <a:pt x="3777920" y="1212102"/>
                </a:lnTo>
                <a:lnTo>
                  <a:pt x="3783954" y="1232103"/>
                </a:lnTo>
                <a:lnTo>
                  <a:pt x="3789670" y="1252739"/>
                </a:lnTo>
                <a:lnTo>
                  <a:pt x="3795068" y="1272739"/>
                </a:lnTo>
                <a:lnTo>
                  <a:pt x="3800149" y="1293057"/>
                </a:lnTo>
                <a:lnTo>
                  <a:pt x="3805230" y="1313375"/>
                </a:lnTo>
                <a:lnTo>
                  <a:pt x="3809993" y="1333694"/>
                </a:lnTo>
                <a:lnTo>
                  <a:pt x="3814439" y="1354329"/>
                </a:lnTo>
                <a:lnTo>
                  <a:pt x="3818568" y="1374965"/>
                </a:lnTo>
                <a:lnTo>
                  <a:pt x="3822696" y="1395283"/>
                </a:lnTo>
                <a:lnTo>
                  <a:pt x="3826189" y="1416236"/>
                </a:lnTo>
                <a:lnTo>
                  <a:pt x="3829682" y="1436554"/>
                </a:lnTo>
                <a:lnTo>
                  <a:pt x="3832858" y="1457507"/>
                </a:lnTo>
                <a:lnTo>
                  <a:pt x="3835716" y="1478143"/>
                </a:lnTo>
                <a:lnTo>
                  <a:pt x="3838256" y="1499096"/>
                </a:lnTo>
                <a:lnTo>
                  <a:pt x="3841114" y="1519731"/>
                </a:lnTo>
                <a:lnTo>
                  <a:pt x="3843020" y="1540684"/>
                </a:lnTo>
                <a:lnTo>
                  <a:pt x="3844925" y="1561637"/>
                </a:lnTo>
                <a:lnTo>
                  <a:pt x="3846513" y="1582273"/>
                </a:lnTo>
                <a:lnTo>
                  <a:pt x="3848100" y="1603226"/>
                </a:lnTo>
                <a:lnTo>
                  <a:pt x="3849371" y="1624179"/>
                </a:lnTo>
                <a:lnTo>
                  <a:pt x="3850324" y="1645132"/>
                </a:lnTo>
                <a:lnTo>
                  <a:pt x="3850641" y="1666085"/>
                </a:lnTo>
                <a:lnTo>
                  <a:pt x="3851276" y="1687038"/>
                </a:lnTo>
                <a:lnTo>
                  <a:pt x="3851276" y="1707991"/>
                </a:lnTo>
                <a:lnTo>
                  <a:pt x="3851276" y="1728944"/>
                </a:lnTo>
                <a:lnTo>
                  <a:pt x="3850641" y="1749897"/>
                </a:lnTo>
                <a:lnTo>
                  <a:pt x="3850324" y="1770850"/>
                </a:lnTo>
                <a:lnTo>
                  <a:pt x="3849371" y="1791804"/>
                </a:lnTo>
                <a:lnTo>
                  <a:pt x="3848100" y="1812757"/>
                </a:lnTo>
                <a:lnTo>
                  <a:pt x="3846513" y="1833710"/>
                </a:lnTo>
                <a:lnTo>
                  <a:pt x="3844925" y="1854663"/>
                </a:lnTo>
                <a:lnTo>
                  <a:pt x="3843020" y="1875616"/>
                </a:lnTo>
                <a:lnTo>
                  <a:pt x="3841114" y="1896251"/>
                </a:lnTo>
                <a:lnTo>
                  <a:pt x="3838256" y="1917204"/>
                </a:lnTo>
                <a:lnTo>
                  <a:pt x="3835716" y="1937840"/>
                </a:lnTo>
                <a:lnTo>
                  <a:pt x="3832858" y="1958793"/>
                </a:lnTo>
                <a:lnTo>
                  <a:pt x="3829682" y="1979429"/>
                </a:lnTo>
                <a:lnTo>
                  <a:pt x="3826189" y="2000382"/>
                </a:lnTo>
                <a:lnTo>
                  <a:pt x="3822696" y="2020700"/>
                </a:lnTo>
                <a:lnTo>
                  <a:pt x="3818568" y="2041653"/>
                </a:lnTo>
                <a:lnTo>
                  <a:pt x="3814439" y="2061971"/>
                </a:lnTo>
                <a:lnTo>
                  <a:pt x="3809993" y="2082289"/>
                </a:lnTo>
                <a:lnTo>
                  <a:pt x="3805230" y="2102925"/>
                </a:lnTo>
                <a:lnTo>
                  <a:pt x="3800149" y="2123243"/>
                </a:lnTo>
                <a:lnTo>
                  <a:pt x="3795068" y="2143561"/>
                </a:lnTo>
                <a:lnTo>
                  <a:pt x="3789670" y="2163879"/>
                </a:lnTo>
                <a:lnTo>
                  <a:pt x="3783954" y="2183880"/>
                </a:lnTo>
                <a:lnTo>
                  <a:pt x="3777920" y="2204198"/>
                </a:lnTo>
                <a:lnTo>
                  <a:pt x="3771886" y="2224198"/>
                </a:lnTo>
                <a:lnTo>
                  <a:pt x="3765535" y="2243882"/>
                </a:lnTo>
                <a:lnTo>
                  <a:pt x="3758549" y="2263882"/>
                </a:lnTo>
                <a:lnTo>
                  <a:pt x="3751562" y="2283565"/>
                </a:lnTo>
                <a:lnTo>
                  <a:pt x="3744576" y="2303249"/>
                </a:lnTo>
                <a:lnTo>
                  <a:pt x="3737272" y="2323249"/>
                </a:lnTo>
                <a:lnTo>
                  <a:pt x="3729651" y="2342615"/>
                </a:lnTo>
                <a:lnTo>
                  <a:pt x="3721712" y="2361663"/>
                </a:lnTo>
                <a:lnTo>
                  <a:pt x="3713455" y="2381346"/>
                </a:lnTo>
                <a:lnTo>
                  <a:pt x="3705199" y="2400394"/>
                </a:lnTo>
                <a:lnTo>
                  <a:pt x="3696307" y="2419443"/>
                </a:lnTo>
                <a:lnTo>
                  <a:pt x="3687415" y="2438491"/>
                </a:lnTo>
                <a:lnTo>
                  <a:pt x="3678524" y="2457539"/>
                </a:lnTo>
                <a:lnTo>
                  <a:pt x="3668997" y="2476270"/>
                </a:lnTo>
                <a:lnTo>
                  <a:pt x="3659470" y="2495001"/>
                </a:lnTo>
                <a:lnTo>
                  <a:pt x="3649626" y="2513414"/>
                </a:lnTo>
                <a:lnTo>
                  <a:pt x="3639781" y="2531827"/>
                </a:lnTo>
                <a:lnTo>
                  <a:pt x="3629302" y="2549923"/>
                </a:lnTo>
                <a:lnTo>
                  <a:pt x="3619140" y="2568336"/>
                </a:lnTo>
                <a:lnTo>
                  <a:pt x="3608026" y="2586432"/>
                </a:lnTo>
                <a:lnTo>
                  <a:pt x="3597228" y="2604211"/>
                </a:lnTo>
                <a:lnTo>
                  <a:pt x="3586431" y="2621989"/>
                </a:lnTo>
                <a:lnTo>
                  <a:pt x="3574682" y="2639767"/>
                </a:lnTo>
                <a:lnTo>
                  <a:pt x="3563250" y="2657228"/>
                </a:lnTo>
                <a:lnTo>
                  <a:pt x="3551500" y="2674372"/>
                </a:lnTo>
                <a:lnTo>
                  <a:pt x="3539432" y="2691832"/>
                </a:lnTo>
                <a:lnTo>
                  <a:pt x="3527365" y="2708658"/>
                </a:lnTo>
                <a:lnTo>
                  <a:pt x="3514980" y="2725802"/>
                </a:lnTo>
                <a:lnTo>
                  <a:pt x="3502278" y="2742310"/>
                </a:lnTo>
                <a:lnTo>
                  <a:pt x="3489576" y="2759136"/>
                </a:lnTo>
                <a:lnTo>
                  <a:pt x="3476556" y="2775645"/>
                </a:lnTo>
                <a:lnTo>
                  <a:pt x="3463218" y="2791836"/>
                </a:lnTo>
                <a:lnTo>
                  <a:pt x="3450198" y="2808027"/>
                </a:lnTo>
                <a:lnTo>
                  <a:pt x="3436226" y="2823900"/>
                </a:lnTo>
                <a:lnTo>
                  <a:pt x="3422570" y="2839774"/>
                </a:lnTo>
                <a:lnTo>
                  <a:pt x="3408598" y="2855330"/>
                </a:lnTo>
                <a:lnTo>
                  <a:pt x="3394308" y="2870568"/>
                </a:lnTo>
                <a:lnTo>
                  <a:pt x="3380018" y="2886124"/>
                </a:lnTo>
                <a:lnTo>
                  <a:pt x="3365727" y="2901045"/>
                </a:lnTo>
                <a:lnTo>
                  <a:pt x="3350802" y="2916284"/>
                </a:lnTo>
                <a:lnTo>
                  <a:pt x="3335877" y="2930570"/>
                </a:lnTo>
                <a:lnTo>
                  <a:pt x="3320634" y="2945491"/>
                </a:lnTo>
                <a:lnTo>
                  <a:pt x="3305708" y="2959777"/>
                </a:lnTo>
                <a:lnTo>
                  <a:pt x="3290148" y="2973746"/>
                </a:lnTo>
                <a:lnTo>
                  <a:pt x="3274270" y="2987715"/>
                </a:lnTo>
                <a:lnTo>
                  <a:pt x="3258710" y="3001684"/>
                </a:lnTo>
                <a:lnTo>
                  <a:pt x="3242514" y="3015017"/>
                </a:lnTo>
                <a:lnTo>
                  <a:pt x="3226319" y="3028669"/>
                </a:lnTo>
                <a:lnTo>
                  <a:pt x="3210123" y="3041685"/>
                </a:lnTo>
                <a:lnTo>
                  <a:pt x="3193610" y="3054701"/>
                </a:lnTo>
                <a:lnTo>
                  <a:pt x="3177097" y="3067400"/>
                </a:lnTo>
                <a:lnTo>
                  <a:pt x="3160266" y="3080099"/>
                </a:lnTo>
                <a:lnTo>
                  <a:pt x="3143436" y="3092480"/>
                </a:lnTo>
                <a:lnTo>
                  <a:pt x="3126287" y="3104862"/>
                </a:lnTo>
                <a:lnTo>
                  <a:pt x="3109139" y="3116608"/>
                </a:lnTo>
                <a:lnTo>
                  <a:pt x="3091673" y="3128672"/>
                </a:lnTo>
                <a:lnTo>
                  <a:pt x="3074208" y="3140101"/>
                </a:lnTo>
                <a:lnTo>
                  <a:pt x="3056742" y="3151212"/>
                </a:lnTo>
                <a:lnTo>
                  <a:pt x="3038958" y="3162641"/>
                </a:lnTo>
                <a:lnTo>
                  <a:pt x="3020858" y="3173435"/>
                </a:lnTo>
                <a:lnTo>
                  <a:pt x="3003074" y="3183912"/>
                </a:lnTo>
                <a:lnTo>
                  <a:pt x="2984973" y="3194388"/>
                </a:lnTo>
                <a:lnTo>
                  <a:pt x="2966237" y="3204865"/>
                </a:lnTo>
                <a:lnTo>
                  <a:pt x="2947819" y="3214706"/>
                </a:lnTo>
                <a:lnTo>
                  <a:pt x="2929400" y="3224548"/>
                </a:lnTo>
                <a:lnTo>
                  <a:pt x="2910982" y="3234072"/>
                </a:lnTo>
                <a:lnTo>
                  <a:pt x="2892246" y="3243279"/>
                </a:lnTo>
                <a:lnTo>
                  <a:pt x="2872875" y="3252485"/>
                </a:lnTo>
                <a:lnTo>
                  <a:pt x="2854139" y="3261374"/>
                </a:lnTo>
                <a:lnTo>
                  <a:pt x="2835085" y="3269946"/>
                </a:lnTo>
                <a:lnTo>
                  <a:pt x="2816032" y="3278200"/>
                </a:lnTo>
                <a:lnTo>
                  <a:pt x="2796343" y="3286455"/>
                </a:lnTo>
                <a:lnTo>
                  <a:pt x="2776972" y="3294391"/>
                </a:lnTo>
                <a:lnTo>
                  <a:pt x="2757600" y="3302011"/>
                </a:lnTo>
                <a:lnTo>
                  <a:pt x="2737912" y="3309630"/>
                </a:lnTo>
                <a:lnTo>
                  <a:pt x="2718223" y="3316932"/>
                </a:lnTo>
                <a:lnTo>
                  <a:pt x="2698534" y="3323916"/>
                </a:lnTo>
                <a:lnTo>
                  <a:pt x="2678528" y="3330266"/>
                </a:lnTo>
                <a:lnTo>
                  <a:pt x="2658522" y="3336932"/>
                </a:lnTo>
                <a:lnTo>
                  <a:pt x="2638833" y="3342964"/>
                </a:lnTo>
                <a:lnTo>
                  <a:pt x="2618510" y="3348996"/>
                </a:lnTo>
                <a:lnTo>
                  <a:pt x="2598186" y="3354711"/>
                </a:lnTo>
                <a:lnTo>
                  <a:pt x="2578180" y="3360108"/>
                </a:lnTo>
                <a:lnTo>
                  <a:pt x="2557538" y="3365505"/>
                </a:lnTo>
                <a:lnTo>
                  <a:pt x="2537532" y="3370267"/>
                </a:lnTo>
                <a:lnTo>
                  <a:pt x="2516890" y="3375029"/>
                </a:lnTo>
                <a:lnTo>
                  <a:pt x="2496566" y="3379473"/>
                </a:lnTo>
                <a:lnTo>
                  <a:pt x="2475608" y="3383918"/>
                </a:lnTo>
                <a:lnTo>
                  <a:pt x="2455284" y="3387728"/>
                </a:lnTo>
                <a:lnTo>
                  <a:pt x="2434642" y="3391537"/>
                </a:lnTo>
                <a:lnTo>
                  <a:pt x="2413684" y="3394712"/>
                </a:lnTo>
                <a:lnTo>
                  <a:pt x="2393360" y="3397887"/>
                </a:lnTo>
                <a:lnTo>
                  <a:pt x="2372401" y="3401061"/>
                </a:lnTo>
                <a:lnTo>
                  <a:pt x="2351759" y="3403601"/>
                </a:lnTo>
                <a:lnTo>
                  <a:pt x="2330800" y="3405824"/>
                </a:lnTo>
                <a:lnTo>
                  <a:pt x="2309842" y="3408363"/>
                </a:lnTo>
                <a:lnTo>
                  <a:pt x="2288882" y="3409951"/>
                </a:lnTo>
                <a:lnTo>
                  <a:pt x="2268241" y="3411538"/>
                </a:lnTo>
                <a:lnTo>
                  <a:pt x="2246965" y="3413125"/>
                </a:lnTo>
                <a:lnTo>
                  <a:pt x="2226323" y="3414078"/>
                </a:lnTo>
                <a:lnTo>
                  <a:pt x="2205047" y="3415030"/>
                </a:lnTo>
                <a:lnTo>
                  <a:pt x="2184406" y="3415665"/>
                </a:lnTo>
                <a:lnTo>
                  <a:pt x="2163447" y="3416300"/>
                </a:lnTo>
                <a:lnTo>
                  <a:pt x="2142488" y="3416300"/>
                </a:lnTo>
                <a:lnTo>
                  <a:pt x="2142170" y="3416300"/>
                </a:lnTo>
                <a:lnTo>
                  <a:pt x="2121529" y="3416300"/>
                </a:lnTo>
                <a:lnTo>
                  <a:pt x="2100252" y="3415665"/>
                </a:lnTo>
                <a:lnTo>
                  <a:pt x="2079611" y="3415030"/>
                </a:lnTo>
                <a:lnTo>
                  <a:pt x="2058334" y="3414078"/>
                </a:lnTo>
                <a:lnTo>
                  <a:pt x="2037693" y="3413125"/>
                </a:lnTo>
                <a:lnTo>
                  <a:pt x="2016417" y="3411538"/>
                </a:lnTo>
                <a:lnTo>
                  <a:pt x="1995775" y="3409951"/>
                </a:lnTo>
                <a:lnTo>
                  <a:pt x="1974816" y="3408363"/>
                </a:lnTo>
                <a:lnTo>
                  <a:pt x="1954175" y="3405824"/>
                </a:lnTo>
                <a:lnTo>
                  <a:pt x="1933216" y="3403601"/>
                </a:lnTo>
                <a:lnTo>
                  <a:pt x="1912257" y="3400744"/>
                </a:lnTo>
                <a:lnTo>
                  <a:pt x="1891616" y="3397887"/>
                </a:lnTo>
                <a:lnTo>
                  <a:pt x="1870974" y="3394712"/>
                </a:lnTo>
                <a:lnTo>
                  <a:pt x="1850333" y="3391220"/>
                </a:lnTo>
                <a:lnTo>
                  <a:pt x="1829374" y="3387410"/>
                </a:lnTo>
                <a:lnTo>
                  <a:pt x="1809050" y="3383601"/>
                </a:lnTo>
                <a:lnTo>
                  <a:pt x="1788409" y="3379473"/>
                </a:lnTo>
                <a:lnTo>
                  <a:pt x="1768085" y="3375029"/>
                </a:lnTo>
                <a:lnTo>
                  <a:pt x="1747444" y="3370267"/>
                </a:lnTo>
                <a:lnTo>
                  <a:pt x="1727120" y="3365505"/>
                </a:lnTo>
                <a:lnTo>
                  <a:pt x="1706796" y="3360108"/>
                </a:lnTo>
                <a:lnTo>
                  <a:pt x="1686472" y="3354711"/>
                </a:lnTo>
                <a:lnTo>
                  <a:pt x="1666466" y="3348996"/>
                </a:lnTo>
                <a:lnTo>
                  <a:pt x="1646142" y="3342964"/>
                </a:lnTo>
                <a:lnTo>
                  <a:pt x="1626136" y="3336932"/>
                </a:lnTo>
                <a:lnTo>
                  <a:pt x="1606447" y="3330266"/>
                </a:lnTo>
                <a:lnTo>
                  <a:pt x="1586123" y="3323916"/>
                </a:lnTo>
                <a:lnTo>
                  <a:pt x="1566434" y="3316932"/>
                </a:lnTo>
                <a:lnTo>
                  <a:pt x="1547063" y="3309630"/>
                </a:lnTo>
                <a:lnTo>
                  <a:pt x="1527057" y="3302011"/>
                </a:lnTo>
                <a:lnTo>
                  <a:pt x="1507686" y="3294391"/>
                </a:lnTo>
                <a:lnTo>
                  <a:pt x="1488315" y="3286455"/>
                </a:lnTo>
                <a:lnTo>
                  <a:pt x="1458464" y="3274073"/>
                </a:lnTo>
                <a:lnTo>
                  <a:pt x="1429249" y="3260740"/>
                </a:lnTo>
                <a:lnTo>
                  <a:pt x="1400033" y="3247406"/>
                </a:lnTo>
                <a:lnTo>
                  <a:pt x="1371453" y="3232802"/>
                </a:lnTo>
                <a:lnTo>
                  <a:pt x="1399081" y="3227405"/>
                </a:lnTo>
                <a:lnTo>
                  <a:pt x="1426708" y="3221373"/>
                </a:lnTo>
                <a:lnTo>
                  <a:pt x="1454336" y="3214389"/>
                </a:lnTo>
                <a:lnTo>
                  <a:pt x="1481329" y="3206770"/>
                </a:lnTo>
                <a:lnTo>
                  <a:pt x="1515307" y="3221691"/>
                </a:lnTo>
                <a:lnTo>
                  <a:pt x="1518165" y="3222643"/>
                </a:lnTo>
                <a:lnTo>
                  <a:pt x="1521341" y="3223913"/>
                </a:lnTo>
                <a:lnTo>
                  <a:pt x="1506733" y="3214071"/>
                </a:lnTo>
                <a:lnTo>
                  <a:pt x="1492126" y="3203595"/>
                </a:lnTo>
                <a:lnTo>
                  <a:pt x="1513402" y="3196928"/>
                </a:lnTo>
                <a:lnTo>
                  <a:pt x="1533726" y="3189944"/>
                </a:lnTo>
                <a:lnTo>
                  <a:pt x="1554685" y="3182642"/>
                </a:lnTo>
                <a:lnTo>
                  <a:pt x="1574691" y="3174705"/>
                </a:lnTo>
                <a:lnTo>
                  <a:pt x="1588346" y="3183277"/>
                </a:lnTo>
                <a:lnTo>
                  <a:pt x="1601684" y="3191531"/>
                </a:lnTo>
                <a:lnTo>
                  <a:pt x="1617244" y="3200738"/>
                </a:lnTo>
                <a:lnTo>
                  <a:pt x="1632804" y="3209627"/>
                </a:lnTo>
                <a:lnTo>
                  <a:pt x="1648682" y="3218198"/>
                </a:lnTo>
                <a:lnTo>
                  <a:pt x="1664560" y="3226770"/>
                </a:lnTo>
                <a:lnTo>
                  <a:pt x="1680121" y="3235024"/>
                </a:lnTo>
                <a:lnTo>
                  <a:pt x="1696316" y="3242961"/>
                </a:lnTo>
                <a:lnTo>
                  <a:pt x="1712512" y="3250580"/>
                </a:lnTo>
                <a:lnTo>
                  <a:pt x="1729025" y="3257882"/>
                </a:lnTo>
                <a:lnTo>
                  <a:pt x="1745538" y="3264867"/>
                </a:lnTo>
                <a:lnTo>
                  <a:pt x="1762051" y="3271851"/>
                </a:lnTo>
                <a:lnTo>
                  <a:pt x="1778882" y="3278200"/>
                </a:lnTo>
                <a:lnTo>
                  <a:pt x="1795713" y="3284550"/>
                </a:lnTo>
                <a:lnTo>
                  <a:pt x="1812543" y="3290582"/>
                </a:lnTo>
                <a:lnTo>
                  <a:pt x="1829691" y="3295979"/>
                </a:lnTo>
                <a:lnTo>
                  <a:pt x="1846522" y="3301376"/>
                </a:lnTo>
                <a:lnTo>
                  <a:pt x="1863670" y="3306455"/>
                </a:lnTo>
                <a:lnTo>
                  <a:pt x="1853191" y="3297566"/>
                </a:lnTo>
                <a:lnTo>
                  <a:pt x="1842711" y="3288042"/>
                </a:lnTo>
                <a:lnTo>
                  <a:pt x="1832232" y="3278835"/>
                </a:lnTo>
                <a:lnTo>
                  <a:pt x="1822070" y="3269311"/>
                </a:lnTo>
                <a:lnTo>
                  <a:pt x="1812226" y="3259787"/>
                </a:lnTo>
                <a:lnTo>
                  <a:pt x="1802381" y="3249946"/>
                </a:lnTo>
                <a:lnTo>
                  <a:pt x="1793172" y="3240104"/>
                </a:lnTo>
                <a:lnTo>
                  <a:pt x="1783645" y="3229945"/>
                </a:lnTo>
                <a:lnTo>
                  <a:pt x="1774436" y="3219468"/>
                </a:lnTo>
                <a:lnTo>
                  <a:pt x="1765227" y="3208992"/>
                </a:lnTo>
                <a:lnTo>
                  <a:pt x="1756653" y="3198515"/>
                </a:lnTo>
                <a:lnTo>
                  <a:pt x="1747761" y="3188039"/>
                </a:lnTo>
                <a:lnTo>
                  <a:pt x="1731248" y="3166133"/>
                </a:lnTo>
                <a:lnTo>
                  <a:pt x="1715370" y="3144545"/>
                </a:lnTo>
                <a:lnTo>
                  <a:pt x="1705843" y="3130577"/>
                </a:lnTo>
                <a:lnTo>
                  <a:pt x="1696634" y="3116925"/>
                </a:lnTo>
                <a:lnTo>
                  <a:pt x="1712194" y="3108354"/>
                </a:lnTo>
                <a:lnTo>
                  <a:pt x="1727437" y="3099465"/>
                </a:lnTo>
                <a:lnTo>
                  <a:pt x="1742680" y="3090258"/>
                </a:lnTo>
                <a:lnTo>
                  <a:pt x="1757605" y="3080734"/>
                </a:lnTo>
                <a:lnTo>
                  <a:pt x="1764909" y="3092163"/>
                </a:lnTo>
                <a:lnTo>
                  <a:pt x="1772531" y="3103592"/>
                </a:lnTo>
                <a:lnTo>
                  <a:pt x="1781105" y="3115656"/>
                </a:lnTo>
                <a:lnTo>
                  <a:pt x="1789997" y="3127719"/>
                </a:lnTo>
                <a:lnTo>
                  <a:pt x="1799206" y="3139148"/>
                </a:lnTo>
                <a:lnTo>
                  <a:pt x="1808733" y="3150895"/>
                </a:lnTo>
                <a:lnTo>
                  <a:pt x="1817942" y="3162324"/>
                </a:lnTo>
                <a:lnTo>
                  <a:pt x="1827469" y="3173435"/>
                </a:lnTo>
                <a:lnTo>
                  <a:pt x="1837313" y="3184547"/>
                </a:lnTo>
                <a:lnTo>
                  <a:pt x="1847157" y="3195658"/>
                </a:lnTo>
                <a:lnTo>
                  <a:pt x="1857319" y="3206135"/>
                </a:lnTo>
                <a:lnTo>
                  <a:pt x="1867799" y="3216294"/>
                </a:lnTo>
                <a:lnTo>
                  <a:pt x="1878278" y="3226453"/>
                </a:lnTo>
                <a:lnTo>
                  <a:pt x="1889075" y="3236294"/>
                </a:lnTo>
                <a:lnTo>
                  <a:pt x="1899872" y="3245818"/>
                </a:lnTo>
                <a:lnTo>
                  <a:pt x="1911304" y="3255025"/>
                </a:lnTo>
                <a:lnTo>
                  <a:pt x="1922419" y="3263914"/>
                </a:lnTo>
                <a:lnTo>
                  <a:pt x="1933851" y="3272486"/>
                </a:lnTo>
                <a:lnTo>
                  <a:pt x="1944013" y="3279153"/>
                </a:lnTo>
                <a:lnTo>
                  <a:pt x="1954175" y="3286137"/>
                </a:lnTo>
                <a:lnTo>
                  <a:pt x="1964019" y="3292487"/>
                </a:lnTo>
                <a:lnTo>
                  <a:pt x="1974499" y="3298519"/>
                </a:lnTo>
                <a:lnTo>
                  <a:pt x="1984661" y="3304233"/>
                </a:lnTo>
                <a:lnTo>
                  <a:pt x="1995775" y="3309630"/>
                </a:lnTo>
                <a:lnTo>
                  <a:pt x="2006255" y="3314710"/>
                </a:lnTo>
                <a:lnTo>
                  <a:pt x="2017052" y="3319472"/>
                </a:lnTo>
                <a:lnTo>
                  <a:pt x="2028166" y="3323916"/>
                </a:lnTo>
                <a:lnTo>
                  <a:pt x="2039281" y="3327726"/>
                </a:lnTo>
                <a:lnTo>
                  <a:pt x="2050078" y="3331535"/>
                </a:lnTo>
                <a:lnTo>
                  <a:pt x="2061192" y="3334710"/>
                </a:lnTo>
                <a:lnTo>
                  <a:pt x="2072942" y="3337567"/>
                </a:lnTo>
                <a:lnTo>
                  <a:pt x="2084057" y="3340107"/>
                </a:lnTo>
                <a:lnTo>
                  <a:pt x="2095806" y="3342012"/>
                </a:lnTo>
                <a:lnTo>
                  <a:pt x="2107239" y="3343599"/>
                </a:lnTo>
                <a:lnTo>
                  <a:pt x="2107239" y="3054384"/>
                </a:lnTo>
                <a:lnTo>
                  <a:pt x="2071989" y="3053749"/>
                </a:lnTo>
                <a:lnTo>
                  <a:pt x="2036740" y="3052479"/>
                </a:lnTo>
                <a:lnTo>
                  <a:pt x="2001174" y="3050574"/>
                </a:lnTo>
                <a:lnTo>
                  <a:pt x="1965925" y="3048352"/>
                </a:lnTo>
                <a:lnTo>
                  <a:pt x="1930993" y="3045495"/>
                </a:lnTo>
                <a:lnTo>
                  <a:pt x="1895744" y="3042002"/>
                </a:lnTo>
                <a:lnTo>
                  <a:pt x="1860812" y="3038193"/>
                </a:lnTo>
                <a:lnTo>
                  <a:pt x="1825563" y="3033431"/>
                </a:lnTo>
                <a:lnTo>
                  <a:pt x="1844934" y="3018827"/>
                </a:lnTo>
                <a:lnTo>
                  <a:pt x="1863670" y="3003588"/>
                </a:lnTo>
                <a:lnTo>
                  <a:pt x="1882089" y="2987715"/>
                </a:lnTo>
                <a:lnTo>
                  <a:pt x="1900190" y="2971841"/>
                </a:lnTo>
                <a:lnTo>
                  <a:pt x="1925912" y="2974064"/>
                </a:lnTo>
                <a:lnTo>
                  <a:pt x="1952269" y="2976603"/>
                </a:lnTo>
                <a:lnTo>
                  <a:pt x="1977992" y="2978508"/>
                </a:lnTo>
                <a:lnTo>
                  <a:pt x="2003714" y="2980096"/>
                </a:lnTo>
                <a:lnTo>
                  <a:pt x="2029754" y="2981365"/>
                </a:lnTo>
                <a:lnTo>
                  <a:pt x="2055476" y="2982318"/>
                </a:lnTo>
                <a:lnTo>
                  <a:pt x="2081516" y="2982953"/>
                </a:lnTo>
                <a:lnTo>
                  <a:pt x="2107239" y="2983905"/>
                </a:lnTo>
                <a:lnTo>
                  <a:pt x="2107239" y="2716595"/>
                </a:lnTo>
                <a:lnTo>
                  <a:pt x="2117083" y="2698817"/>
                </a:lnTo>
                <a:lnTo>
                  <a:pt x="2126610" y="2681356"/>
                </a:lnTo>
                <a:lnTo>
                  <a:pt x="2136137" y="2663578"/>
                </a:lnTo>
                <a:lnTo>
                  <a:pt x="2145028" y="2645482"/>
                </a:lnTo>
                <a:lnTo>
                  <a:pt x="2153602" y="2627386"/>
                </a:lnTo>
                <a:lnTo>
                  <a:pt x="2161859" y="2608655"/>
                </a:lnTo>
                <a:lnTo>
                  <a:pt x="2169798" y="2590242"/>
                </a:lnTo>
                <a:lnTo>
                  <a:pt x="2177737" y="2571511"/>
                </a:lnTo>
                <a:lnTo>
                  <a:pt x="2177737" y="2982635"/>
                </a:lnTo>
                <a:lnTo>
                  <a:pt x="2205047" y="2982000"/>
                </a:lnTo>
                <a:lnTo>
                  <a:pt x="2232992" y="2980731"/>
                </a:lnTo>
                <a:lnTo>
                  <a:pt x="2260620" y="2979143"/>
                </a:lnTo>
                <a:lnTo>
                  <a:pt x="2288247" y="2977238"/>
                </a:lnTo>
                <a:lnTo>
                  <a:pt x="2315875" y="2975016"/>
                </a:lnTo>
                <a:lnTo>
                  <a:pt x="2343503" y="2972159"/>
                </a:lnTo>
                <a:lnTo>
                  <a:pt x="2370813" y="2969302"/>
                </a:lnTo>
                <a:lnTo>
                  <a:pt x="2398441" y="2965809"/>
                </a:lnTo>
                <a:lnTo>
                  <a:pt x="2426068" y="2962000"/>
                </a:lnTo>
                <a:lnTo>
                  <a:pt x="2453378" y="2957873"/>
                </a:lnTo>
                <a:lnTo>
                  <a:pt x="2480689" y="2953428"/>
                </a:lnTo>
                <a:lnTo>
                  <a:pt x="2507681" y="2948349"/>
                </a:lnTo>
                <a:lnTo>
                  <a:pt x="2534991" y="2943269"/>
                </a:lnTo>
                <a:lnTo>
                  <a:pt x="2562301" y="2937555"/>
                </a:lnTo>
                <a:lnTo>
                  <a:pt x="2589294" y="2931205"/>
                </a:lnTo>
                <a:lnTo>
                  <a:pt x="2615969" y="2925173"/>
                </a:lnTo>
                <a:lnTo>
                  <a:pt x="2630894" y="2894061"/>
                </a:lnTo>
                <a:lnTo>
                  <a:pt x="2644549" y="2862632"/>
                </a:lnTo>
                <a:lnTo>
                  <a:pt x="2658204" y="2831202"/>
                </a:lnTo>
                <a:lnTo>
                  <a:pt x="2671224" y="2799137"/>
                </a:lnTo>
                <a:lnTo>
                  <a:pt x="2683609" y="2767073"/>
                </a:lnTo>
                <a:lnTo>
                  <a:pt x="2695359" y="2734691"/>
                </a:lnTo>
                <a:lnTo>
                  <a:pt x="2706791" y="2701991"/>
                </a:lnTo>
                <a:lnTo>
                  <a:pt x="2717270" y="2669609"/>
                </a:lnTo>
                <a:lnTo>
                  <a:pt x="2726480" y="2640085"/>
                </a:lnTo>
                <a:lnTo>
                  <a:pt x="2735372" y="2610560"/>
                </a:lnTo>
                <a:lnTo>
                  <a:pt x="2743628" y="2581035"/>
                </a:lnTo>
                <a:lnTo>
                  <a:pt x="2751567" y="2551193"/>
                </a:lnTo>
                <a:lnTo>
                  <a:pt x="2759506" y="2521351"/>
                </a:lnTo>
                <a:lnTo>
                  <a:pt x="2766810" y="2491509"/>
                </a:lnTo>
                <a:lnTo>
                  <a:pt x="2774114" y="2461349"/>
                </a:lnTo>
                <a:lnTo>
                  <a:pt x="2780465" y="2431189"/>
                </a:lnTo>
                <a:lnTo>
                  <a:pt x="2744898" y="2437856"/>
                </a:lnTo>
                <a:lnTo>
                  <a:pt x="2709332" y="2443888"/>
                </a:lnTo>
                <a:lnTo>
                  <a:pt x="2673765" y="2449602"/>
                </a:lnTo>
                <a:lnTo>
                  <a:pt x="2638198" y="2454682"/>
                </a:lnTo>
                <a:lnTo>
                  <a:pt x="2602314" y="2459761"/>
                </a:lnTo>
                <a:lnTo>
                  <a:pt x="2566430" y="2464206"/>
                </a:lnTo>
                <a:lnTo>
                  <a:pt x="2530546" y="2468333"/>
                </a:lnTo>
                <a:lnTo>
                  <a:pt x="2494979" y="2471825"/>
                </a:lnTo>
                <a:lnTo>
                  <a:pt x="2458777" y="2475635"/>
                </a:lnTo>
                <a:lnTo>
                  <a:pt x="2422893" y="2478492"/>
                </a:lnTo>
                <a:lnTo>
                  <a:pt x="2387008" y="2481032"/>
                </a:lnTo>
                <a:lnTo>
                  <a:pt x="2350807" y="2483572"/>
                </a:lnTo>
                <a:lnTo>
                  <a:pt x="2314605" y="2485477"/>
                </a:lnTo>
                <a:lnTo>
                  <a:pt x="2278721" y="2486746"/>
                </a:lnTo>
                <a:lnTo>
                  <a:pt x="2242836" y="2488016"/>
                </a:lnTo>
                <a:lnTo>
                  <a:pt x="2206635" y="2488969"/>
                </a:lnTo>
                <a:lnTo>
                  <a:pt x="2211716" y="2471508"/>
                </a:lnTo>
                <a:lnTo>
                  <a:pt x="2216796" y="2453730"/>
                </a:lnTo>
                <a:lnTo>
                  <a:pt x="2221242" y="2435951"/>
                </a:lnTo>
                <a:lnTo>
                  <a:pt x="2225688" y="2418173"/>
                </a:lnTo>
                <a:lnTo>
                  <a:pt x="2261255" y="2417220"/>
                </a:lnTo>
                <a:lnTo>
                  <a:pt x="2297139" y="2415633"/>
                </a:lnTo>
                <a:lnTo>
                  <a:pt x="2333341" y="2413728"/>
                </a:lnTo>
                <a:lnTo>
                  <a:pt x="2369225" y="2411506"/>
                </a:lnTo>
                <a:lnTo>
                  <a:pt x="2404792" y="2409284"/>
                </a:lnTo>
                <a:lnTo>
                  <a:pt x="2440676" y="2406426"/>
                </a:lnTo>
                <a:lnTo>
                  <a:pt x="2476560" y="2402934"/>
                </a:lnTo>
                <a:lnTo>
                  <a:pt x="2512127" y="2399442"/>
                </a:lnTo>
                <a:lnTo>
                  <a:pt x="2547694" y="2395315"/>
                </a:lnTo>
                <a:lnTo>
                  <a:pt x="2583260" y="2391188"/>
                </a:lnTo>
                <a:lnTo>
                  <a:pt x="2618827" y="2386426"/>
                </a:lnTo>
                <a:lnTo>
                  <a:pt x="2654394" y="2381346"/>
                </a:lnTo>
                <a:lnTo>
                  <a:pt x="2689960" y="2375632"/>
                </a:lnTo>
                <a:lnTo>
                  <a:pt x="2725210" y="2369600"/>
                </a:lnTo>
                <a:lnTo>
                  <a:pt x="2760459" y="2363250"/>
                </a:lnTo>
                <a:lnTo>
                  <a:pt x="2795390" y="2356584"/>
                </a:lnTo>
                <a:lnTo>
                  <a:pt x="2802694" y="2318805"/>
                </a:lnTo>
                <a:lnTo>
                  <a:pt x="2809045" y="2281026"/>
                </a:lnTo>
                <a:lnTo>
                  <a:pt x="2815396" y="2242612"/>
                </a:lnTo>
                <a:lnTo>
                  <a:pt x="2820478" y="2204833"/>
                </a:lnTo>
                <a:lnTo>
                  <a:pt x="2825876" y="2166419"/>
                </a:lnTo>
                <a:lnTo>
                  <a:pt x="2830322" y="2128322"/>
                </a:lnTo>
                <a:lnTo>
                  <a:pt x="2834768" y="2089908"/>
                </a:lnTo>
                <a:lnTo>
                  <a:pt x="2838578" y="2051494"/>
                </a:lnTo>
                <a:lnTo>
                  <a:pt x="2842072" y="2013080"/>
                </a:lnTo>
                <a:lnTo>
                  <a:pt x="2844930" y="1974667"/>
                </a:lnTo>
                <a:lnTo>
                  <a:pt x="2847470" y="1936253"/>
                </a:lnTo>
                <a:lnTo>
                  <a:pt x="2849693" y="1897839"/>
                </a:lnTo>
                <a:lnTo>
                  <a:pt x="2851281" y="1859107"/>
                </a:lnTo>
                <a:lnTo>
                  <a:pt x="2852868" y="1820693"/>
                </a:lnTo>
                <a:lnTo>
                  <a:pt x="2853821" y="1781962"/>
                </a:lnTo>
                <a:lnTo>
                  <a:pt x="2854139" y="1743231"/>
                </a:lnTo>
                <a:lnTo>
                  <a:pt x="2177737" y="1743231"/>
                </a:lnTo>
                <a:lnTo>
                  <a:pt x="2177737" y="1778787"/>
                </a:lnTo>
                <a:lnTo>
                  <a:pt x="2169798" y="1759739"/>
                </a:lnTo>
                <a:lnTo>
                  <a:pt x="2161859" y="1741326"/>
                </a:lnTo>
                <a:lnTo>
                  <a:pt x="2153602" y="1722912"/>
                </a:lnTo>
                <a:lnTo>
                  <a:pt x="2145028" y="1704817"/>
                </a:lnTo>
                <a:lnTo>
                  <a:pt x="2136137" y="1686721"/>
                </a:lnTo>
                <a:lnTo>
                  <a:pt x="2126610" y="1668942"/>
                </a:lnTo>
                <a:lnTo>
                  <a:pt x="2117083" y="1651164"/>
                </a:lnTo>
                <a:lnTo>
                  <a:pt x="2107239" y="1633386"/>
                </a:lnTo>
                <a:lnTo>
                  <a:pt x="2107239" y="995905"/>
                </a:lnTo>
                <a:lnTo>
                  <a:pt x="2068496" y="996540"/>
                </a:lnTo>
                <a:lnTo>
                  <a:pt x="2029754" y="997492"/>
                </a:lnTo>
                <a:lnTo>
                  <a:pt x="1991012" y="998762"/>
                </a:lnTo>
                <a:lnTo>
                  <a:pt x="1952269" y="1000350"/>
                </a:lnTo>
                <a:lnTo>
                  <a:pt x="1913527" y="1002254"/>
                </a:lnTo>
                <a:lnTo>
                  <a:pt x="1874785" y="1004477"/>
                </a:lnTo>
                <a:lnTo>
                  <a:pt x="1836360" y="1007651"/>
                </a:lnTo>
                <a:lnTo>
                  <a:pt x="1797618" y="1010509"/>
                </a:lnTo>
                <a:lnTo>
                  <a:pt x="1759193" y="1014636"/>
                </a:lnTo>
                <a:lnTo>
                  <a:pt x="1720451" y="1018445"/>
                </a:lnTo>
                <a:lnTo>
                  <a:pt x="1682026" y="1023207"/>
                </a:lnTo>
                <a:lnTo>
                  <a:pt x="1643601" y="1027969"/>
                </a:lnTo>
                <a:lnTo>
                  <a:pt x="1605494" y="1033366"/>
                </a:lnTo>
                <a:lnTo>
                  <a:pt x="1567070" y="1039081"/>
                </a:lnTo>
                <a:lnTo>
                  <a:pt x="1528962" y="1045430"/>
                </a:lnTo>
                <a:lnTo>
                  <a:pt x="1490855" y="1052415"/>
                </a:lnTo>
                <a:lnTo>
                  <a:pt x="1482599" y="1096861"/>
                </a:lnTo>
                <a:lnTo>
                  <a:pt x="1474977" y="1141306"/>
                </a:lnTo>
                <a:lnTo>
                  <a:pt x="1457829" y="1136862"/>
                </a:lnTo>
                <a:lnTo>
                  <a:pt x="1440681" y="1132100"/>
                </a:lnTo>
                <a:lnTo>
                  <a:pt x="1423533" y="1127973"/>
                </a:lnTo>
                <a:lnTo>
                  <a:pt x="1406067" y="1124163"/>
                </a:lnTo>
                <a:lnTo>
                  <a:pt x="1411148" y="1095591"/>
                </a:lnTo>
                <a:lnTo>
                  <a:pt x="1415911" y="1067018"/>
                </a:lnTo>
                <a:lnTo>
                  <a:pt x="1378122" y="1075590"/>
                </a:lnTo>
                <a:lnTo>
                  <a:pt x="1340332" y="1084479"/>
                </a:lnTo>
                <a:lnTo>
                  <a:pt x="1302860" y="1093686"/>
                </a:lnTo>
                <a:lnTo>
                  <a:pt x="1265388" y="1103527"/>
                </a:lnTo>
                <a:lnTo>
                  <a:pt x="1243794" y="1101940"/>
                </a:lnTo>
                <a:lnTo>
                  <a:pt x="1221565" y="1100670"/>
                </a:lnTo>
                <a:lnTo>
                  <a:pt x="1199971" y="1100035"/>
                </a:lnTo>
                <a:lnTo>
                  <a:pt x="1177424" y="1099718"/>
                </a:lnTo>
                <a:lnTo>
                  <a:pt x="1156465" y="1099718"/>
                </a:lnTo>
                <a:lnTo>
                  <a:pt x="1135189" y="1100353"/>
                </a:lnTo>
                <a:lnTo>
                  <a:pt x="1114547" y="1101623"/>
                </a:lnTo>
                <a:lnTo>
                  <a:pt x="1093588" y="1102893"/>
                </a:lnTo>
                <a:lnTo>
                  <a:pt x="1072947" y="1104797"/>
                </a:lnTo>
                <a:lnTo>
                  <a:pt x="1051988" y="1106702"/>
                </a:lnTo>
                <a:lnTo>
                  <a:pt x="1031664" y="1109559"/>
                </a:lnTo>
                <a:lnTo>
                  <a:pt x="1011023" y="1112417"/>
                </a:lnTo>
                <a:lnTo>
                  <a:pt x="1043414" y="1100353"/>
                </a:lnTo>
                <a:lnTo>
                  <a:pt x="1075805" y="1088289"/>
                </a:lnTo>
                <a:lnTo>
                  <a:pt x="1108196" y="1077177"/>
                </a:lnTo>
                <a:lnTo>
                  <a:pt x="1141222" y="1066383"/>
                </a:lnTo>
                <a:lnTo>
                  <a:pt x="1176789" y="1054954"/>
                </a:lnTo>
                <a:lnTo>
                  <a:pt x="1212673" y="1044795"/>
                </a:lnTo>
                <a:lnTo>
                  <a:pt x="1248875" y="1034954"/>
                </a:lnTo>
                <a:lnTo>
                  <a:pt x="1285077" y="1025430"/>
                </a:lnTo>
                <a:lnTo>
                  <a:pt x="1321278" y="1016541"/>
                </a:lnTo>
                <a:lnTo>
                  <a:pt x="1357798" y="1007969"/>
                </a:lnTo>
                <a:lnTo>
                  <a:pt x="1394317" y="1000032"/>
                </a:lnTo>
                <a:lnTo>
                  <a:pt x="1430837" y="992413"/>
                </a:lnTo>
                <a:lnTo>
                  <a:pt x="1438140" y="958761"/>
                </a:lnTo>
                <a:lnTo>
                  <a:pt x="1445762" y="925109"/>
                </a:lnTo>
                <a:lnTo>
                  <a:pt x="1453701" y="891457"/>
                </a:lnTo>
                <a:lnTo>
                  <a:pt x="1462275" y="858123"/>
                </a:lnTo>
                <a:lnTo>
                  <a:pt x="1471167" y="824788"/>
                </a:lnTo>
                <a:lnTo>
                  <a:pt x="1480376" y="791454"/>
                </a:lnTo>
                <a:lnTo>
                  <a:pt x="1489903" y="758437"/>
                </a:lnTo>
                <a:lnTo>
                  <a:pt x="1500065" y="725420"/>
                </a:lnTo>
                <a:lnTo>
                  <a:pt x="1509274" y="697483"/>
                </a:lnTo>
                <a:lnTo>
                  <a:pt x="1518801" y="669545"/>
                </a:lnTo>
                <a:lnTo>
                  <a:pt x="1528962" y="641608"/>
                </a:lnTo>
                <a:lnTo>
                  <a:pt x="1539442" y="613353"/>
                </a:lnTo>
                <a:lnTo>
                  <a:pt x="1549921" y="585733"/>
                </a:lnTo>
                <a:lnTo>
                  <a:pt x="1561036" y="558431"/>
                </a:lnTo>
                <a:lnTo>
                  <a:pt x="1572786" y="531128"/>
                </a:lnTo>
                <a:lnTo>
                  <a:pt x="1584853" y="503508"/>
                </a:lnTo>
                <a:lnTo>
                  <a:pt x="1556273" y="511445"/>
                </a:lnTo>
                <a:lnTo>
                  <a:pt x="1527375" y="520017"/>
                </a:lnTo>
                <a:lnTo>
                  <a:pt x="1499112" y="528906"/>
                </a:lnTo>
                <a:lnTo>
                  <a:pt x="1471167" y="538113"/>
                </a:lnTo>
                <a:lnTo>
                  <a:pt x="1442586" y="548272"/>
                </a:lnTo>
                <a:lnTo>
                  <a:pt x="1414959" y="558431"/>
                </a:lnTo>
                <a:lnTo>
                  <a:pt x="1387331" y="569225"/>
                </a:lnTo>
                <a:lnTo>
                  <a:pt x="1359703" y="580019"/>
                </a:lnTo>
                <a:lnTo>
                  <a:pt x="1332075" y="591765"/>
                </a:lnTo>
                <a:lnTo>
                  <a:pt x="1304765" y="603829"/>
                </a:lnTo>
                <a:lnTo>
                  <a:pt x="1278090" y="616210"/>
                </a:lnTo>
                <a:lnTo>
                  <a:pt x="1251098" y="628909"/>
                </a:lnTo>
                <a:lnTo>
                  <a:pt x="1224740" y="642560"/>
                </a:lnTo>
                <a:lnTo>
                  <a:pt x="1198065" y="656212"/>
                </a:lnTo>
                <a:lnTo>
                  <a:pt x="1172025" y="670498"/>
                </a:lnTo>
                <a:lnTo>
                  <a:pt x="1146303" y="685101"/>
                </a:lnTo>
                <a:lnTo>
                  <a:pt x="1130425" y="710816"/>
                </a:lnTo>
                <a:lnTo>
                  <a:pt x="1115500" y="736849"/>
                </a:lnTo>
                <a:lnTo>
                  <a:pt x="1100575" y="762882"/>
                </a:lnTo>
                <a:lnTo>
                  <a:pt x="1086284" y="789549"/>
                </a:lnTo>
                <a:lnTo>
                  <a:pt x="1072629" y="816217"/>
                </a:lnTo>
                <a:lnTo>
                  <a:pt x="1058974" y="843202"/>
                </a:lnTo>
                <a:lnTo>
                  <a:pt x="1045954" y="870504"/>
                </a:lnTo>
                <a:lnTo>
                  <a:pt x="1033569" y="897807"/>
                </a:lnTo>
                <a:lnTo>
                  <a:pt x="1021820" y="925427"/>
                </a:lnTo>
                <a:lnTo>
                  <a:pt x="1010070" y="953046"/>
                </a:lnTo>
                <a:lnTo>
                  <a:pt x="998955" y="981301"/>
                </a:lnTo>
                <a:lnTo>
                  <a:pt x="988476" y="1009556"/>
                </a:lnTo>
                <a:lnTo>
                  <a:pt x="977996" y="1037811"/>
                </a:lnTo>
                <a:lnTo>
                  <a:pt x="968152" y="1066383"/>
                </a:lnTo>
                <a:lnTo>
                  <a:pt x="958943" y="1094956"/>
                </a:lnTo>
                <a:lnTo>
                  <a:pt x="950051" y="1123846"/>
                </a:lnTo>
                <a:lnTo>
                  <a:pt x="930363" y="1128608"/>
                </a:lnTo>
                <a:lnTo>
                  <a:pt x="910356" y="1133370"/>
                </a:lnTo>
                <a:lnTo>
                  <a:pt x="890668" y="1138449"/>
                </a:lnTo>
                <a:lnTo>
                  <a:pt x="871296" y="1144164"/>
                </a:lnTo>
                <a:lnTo>
                  <a:pt x="877965" y="1119718"/>
                </a:lnTo>
                <a:lnTo>
                  <a:pt x="884952" y="1095591"/>
                </a:lnTo>
                <a:lnTo>
                  <a:pt x="892573" y="1071145"/>
                </a:lnTo>
                <a:lnTo>
                  <a:pt x="900194" y="1047018"/>
                </a:lnTo>
                <a:lnTo>
                  <a:pt x="908451" y="1023525"/>
                </a:lnTo>
                <a:lnTo>
                  <a:pt x="916707" y="999715"/>
                </a:lnTo>
                <a:lnTo>
                  <a:pt x="925282" y="975904"/>
                </a:lnTo>
                <a:lnTo>
                  <a:pt x="934491" y="952094"/>
                </a:lnTo>
                <a:lnTo>
                  <a:pt x="943700" y="928601"/>
                </a:lnTo>
                <a:lnTo>
                  <a:pt x="953544" y="905426"/>
                </a:lnTo>
                <a:lnTo>
                  <a:pt x="963389" y="882251"/>
                </a:lnTo>
                <a:lnTo>
                  <a:pt x="973551" y="859075"/>
                </a:lnTo>
                <a:lnTo>
                  <a:pt x="984030" y="836217"/>
                </a:lnTo>
                <a:lnTo>
                  <a:pt x="994827" y="813359"/>
                </a:lnTo>
                <a:lnTo>
                  <a:pt x="1006259" y="790502"/>
                </a:lnTo>
                <a:lnTo>
                  <a:pt x="1017691" y="768279"/>
                </a:lnTo>
                <a:lnTo>
                  <a:pt x="989746" y="788597"/>
                </a:lnTo>
                <a:lnTo>
                  <a:pt x="962119" y="809550"/>
                </a:lnTo>
                <a:lnTo>
                  <a:pt x="948463" y="820661"/>
                </a:lnTo>
                <a:lnTo>
                  <a:pt x="934808" y="831455"/>
                </a:lnTo>
                <a:lnTo>
                  <a:pt x="921788" y="842567"/>
                </a:lnTo>
                <a:lnTo>
                  <a:pt x="908451" y="853996"/>
                </a:lnTo>
                <a:lnTo>
                  <a:pt x="895431" y="865107"/>
                </a:lnTo>
                <a:lnTo>
                  <a:pt x="882411" y="876536"/>
                </a:lnTo>
                <a:lnTo>
                  <a:pt x="869709" y="888600"/>
                </a:lnTo>
                <a:lnTo>
                  <a:pt x="857006" y="900346"/>
                </a:lnTo>
                <a:lnTo>
                  <a:pt x="844621" y="912093"/>
                </a:lnTo>
                <a:lnTo>
                  <a:pt x="831919" y="924474"/>
                </a:lnTo>
                <a:lnTo>
                  <a:pt x="819852" y="936538"/>
                </a:lnTo>
                <a:lnTo>
                  <a:pt x="807785" y="949237"/>
                </a:lnTo>
                <a:lnTo>
                  <a:pt x="796035" y="961618"/>
                </a:lnTo>
                <a:lnTo>
                  <a:pt x="784603" y="974634"/>
                </a:lnTo>
                <a:lnTo>
                  <a:pt x="772853" y="987333"/>
                </a:lnTo>
                <a:lnTo>
                  <a:pt x="761421" y="1000350"/>
                </a:lnTo>
                <a:lnTo>
                  <a:pt x="749989" y="1013366"/>
                </a:lnTo>
                <a:lnTo>
                  <a:pt x="739192" y="1026700"/>
                </a:lnTo>
                <a:lnTo>
                  <a:pt x="728395" y="1040351"/>
                </a:lnTo>
                <a:lnTo>
                  <a:pt x="717915" y="1053685"/>
                </a:lnTo>
                <a:lnTo>
                  <a:pt x="707118" y="1067653"/>
                </a:lnTo>
                <a:lnTo>
                  <a:pt x="696956" y="1081305"/>
                </a:lnTo>
                <a:lnTo>
                  <a:pt x="687112" y="1095591"/>
                </a:lnTo>
                <a:lnTo>
                  <a:pt x="677267" y="1109559"/>
                </a:lnTo>
                <a:lnTo>
                  <a:pt x="667741" y="1123846"/>
                </a:lnTo>
                <a:lnTo>
                  <a:pt x="658214" y="1138449"/>
                </a:lnTo>
                <a:lnTo>
                  <a:pt x="649005" y="1153053"/>
                </a:lnTo>
                <a:lnTo>
                  <a:pt x="639795" y="1167657"/>
                </a:lnTo>
                <a:lnTo>
                  <a:pt x="631856" y="1181308"/>
                </a:lnTo>
                <a:lnTo>
                  <a:pt x="623917" y="1195276"/>
                </a:lnTo>
                <a:lnTo>
                  <a:pt x="616296" y="1208928"/>
                </a:lnTo>
                <a:lnTo>
                  <a:pt x="608675" y="1223214"/>
                </a:lnTo>
                <a:lnTo>
                  <a:pt x="601371" y="1237183"/>
                </a:lnTo>
                <a:lnTo>
                  <a:pt x="594384" y="1251469"/>
                </a:lnTo>
                <a:lnTo>
                  <a:pt x="587398" y="1265755"/>
                </a:lnTo>
                <a:lnTo>
                  <a:pt x="580729" y="1280359"/>
                </a:lnTo>
                <a:lnTo>
                  <a:pt x="566122" y="1290200"/>
                </a:lnTo>
                <a:lnTo>
                  <a:pt x="551514" y="1300359"/>
                </a:lnTo>
                <a:lnTo>
                  <a:pt x="537224" y="1310836"/>
                </a:lnTo>
                <a:lnTo>
                  <a:pt x="523251" y="1321630"/>
                </a:lnTo>
                <a:lnTo>
                  <a:pt x="508961" y="1332424"/>
                </a:lnTo>
                <a:lnTo>
                  <a:pt x="495306" y="1343535"/>
                </a:lnTo>
                <a:lnTo>
                  <a:pt x="481651" y="1355282"/>
                </a:lnTo>
                <a:lnTo>
                  <a:pt x="468313" y="1366711"/>
                </a:lnTo>
                <a:lnTo>
                  <a:pt x="472442" y="1346710"/>
                </a:lnTo>
                <a:lnTo>
                  <a:pt x="476887" y="1326709"/>
                </a:lnTo>
                <a:lnTo>
                  <a:pt x="481651" y="1307026"/>
                </a:lnTo>
                <a:lnTo>
                  <a:pt x="486097" y="1287025"/>
                </a:lnTo>
                <a:lnTo>
                  <a:pt x="491495" y="1267025"/>
                </a:lnTo>
                <a:lnTo>
                  <a:pt x="496894" y="1247659"/>
                </a:lnTo>
                <a:lnTo>
                  <a:pt x="502292" y="1227976"/>
                </a:lnTo>
                <a:lnTo>
                  <a:pt x="508326" y="1208293"/>
                </a:lnTo>
                <a:lnTo>
                  <a:pt x="514359" y="1188610"/>
                </a:lnTo>
                <a:lnTo>
                  <a:pt x="520393" y="1169244"/>
                </a:lnTo>
                <a:lnTo>
                  <a:pt x="527062" y="1150196"/>
                </a:lnTo>
                <a:lnTo>
                  <a:pt x="533731" y="1130512"/>
                </a:lnTo>
                <a:lnTo>
                  <a:pt x="540717" y="1111464"/>
                </a:lnTo>
                <a:lnTo>
                  <a:pt x="548021" y="1092416"/>
                </a:lnTo>
                <a:lnTo>
                  <a:pt x="555325" y="1073050"/>
                </a:lnTo>
                <a:lnTo>
                  <a:pt x="563264" y="1054320"/>
                </a:lnTo>
                <a:lnTo>
                  <a:pt x="571203" y="1034954"/>
                </a:lnTo>
                <a:lnTo>
                  <a:pt x="579777" y="1015906"/>
                </a:lnTo>
                <a:lnTo>
                  <a:pt x="588351" y="996540"/>
                </a:lnTo>
                <a:lnTo>
                  <a:pt x="597242" y="977492"/>
                </a:lnTo>
                <a:lnTo>
                  <a:pt x="606134" y="958761"/>
                </a:lnTo>
                <a:lnTo>
                  <a:pt x="615978" y="940030"/>
                </a:lnTo>
                <a:lnTo>
                  <a:pt x="625505" y="921299"/>
                </a:lnTo>
                <a:lnTo>
                  <a:pt x="635032" y="902569"/>
                </a:lnTo>
                <a:lnTo>
                  <a:pt x="645194" y="884155"/>
                </a:lnTo>
                <a:lnTo>
                  <a:pt x="655356" y="866060"/>
                </a:lnTo>
                <a:lnTo>
                  <a:pt x="665835" y="847964"/>
                </a:lnTo>
                <a:lnTo>
                  <a:pt x="676632" y="829868"/>
                </a:lnTo>
                <a:lnTo>
                  <a:pt x="687429" y="812090"/>
                </a:lnTo>
                <a:lnTo>
                  <a:pt x="698544" y="794311"/>
                </a:lnTo>
                <a:lnTo>
                  <a:pt x="709976" y="776215"/>
                </a:lnTo>
                <a:lnTo>
                  <a:pt x="721408" y="758755"/>
                </a:lnTo>
                <a:lnTo>
                  <a:pt x="733476" y="741611"/>
                </a:lnTo>
                <a:lnTo>
                  <a:pt x="745225" y="724468"/>
                </a:lnTo>
                <a:lnTo>
                  <a:pt x="757293" y="707324"/>
                </a:lnTo>
                <a:lnTo>
                  <a:pt x="769995" y="690498"/>
                </a:lnTo>
                <a:lnTo>
                  <a:pt x="782380" y="673672"/>
                </a:lnTo>
                <a:lnTo>
                  <a:pt x="795400" y="657164"/>
                </a:lnTo>
                <a:lnTo>
                  <a:pt x="808102" y="640973"/>
                </a:lnTo>
                <a:lnTo>
                  <a:pt x="821440" y="624464"/>
                </a:lnTo>
                <a:lnTo>
                  <a:pt x="835095" y="608591"/>
                </a:lnTo>
                <a:lnTo>
                  <a:pt x="848432" y="592400"/>
                </a:lnTo>
                <a:lnTo>
                  <a:pt x="862405" y="576526"/>
                </a:lnTo>
                <a:lnTo>
                  <a:pt x="876060" y="560970"/>
                </a:lnTo>
                <a:lnTo>
                  <a:pt x="890350" y="545414"/>
                </a:lnTo>
                <a:lnTo>
                  <a:pt x="904958" y="530176"/>
                </a:lnTo>
                <a:lnTo>
                  <a:pt x="919566" y="515255"/>
                </a:lnTo>
                <a:lnTo>
                  <a:pt x="933856" y="500333"/>
                </a:lnTo>
                <a:lnTo>
                  <a:pt x="948781" y="485730"/>
                </a:lnTo>
                <a:lnTo>
                  <a:pt x="964024" y="470809"/>
                </a:lnTo>
                <a:lnTo>
                  <a:pt x="979584" y="456840"/>
                </a:lnTo>
                <a:lnTo>
                  <a:pt x="994510" y="442554"/>
                </a:lnTo>
                <a:lnTo>
                  <a:pt x="1010388" y="428903"/>
                </a:lnTo>
                <a:lnTo>
                  <a:pt x="1026266" y="414934"/>
                </a:lnTo>
                <a:lnTo>
                  <a:pt x="1042144" y="400965"/>
                </a:lnTo>
                <a:lnTo>
                  <a:pt x="1058339" y="387949"/>
                </a:lnTo>
                <a:lnTo>
                  <a:pt x="1074535" y="374615"/>
                </a:lnTo>
                <a:lnTo>
                  <a:pt x="1091048" y="361599"/>
                </a:lnTo>
                <a:lnTo>
                  <a:pt x="1107561" y="348900"/>
                </a:lnTo>
                <a:lnTo>
                  <a:pt x="1124391" y="336201"/>
                </a:lnTo>
                <a:lnTo>
                  <a:pt x="1141222" y="323820"/>
                </a:lnTo>
                <a:lnTo>
                  <a:pt x="1158370" y="311756"/>
                </a:lnTo>
                <a:lnTo>
                  <a:pt x="1175519" y="299375"/>
                </a:lnTo>
                <a:lnTo>
                  <a:pt x="1192984" y="287946"/>
                </a:lnTo>
                <a:lnTo>
                  <a:pt x="1210450" y="276517"/>
                </a:lnTo>
                <a:lnTo>
                  <a:pt x="1227916" y="264770"/>
                </a:lnTo>
                <a:lnTo>
                  <a:pt x="1245699" y="253976"/>
                </a:lnTo>
                <a:lnTo>
                  <a:pt x="1263800" y="242865"/>
                </a:lnTo>
                <a:lnTo>
                  <a:pt x="1281584" y="232071"/>
                </a:lnTo>
                <a:lnTo>
                  <a:pt x="1299684" y="221594"/>
                </a:lnTo>
                <a:lnTo>
                  <a:pt x="1318420" y="211435"/>
                </a:lnTo>
                <a:lnTo>
                  <a:pt x="1336839" y="201594"/>
                </a:lnTo>
                <a:lnTo>
                  <a:pt x="1355257" y="191752"/>
                </a:lnTo>
                <a:lnTo>
                  <a:pt x="1373676" y="181911"/>
                </a:lnTo>
                <a:lnTo>
                  <a:pt x="1392412" y="172704"/>
                </a:lnTo>
                <a:lnTo>
                  <a:pt x="1411783" y="163497"/>
                </a:lnTo>
                <a:lnTo>
                  <a:pt x="1430519" y="154608"/>
                </a:lnTo>
                <a:lnTo>
                  <a:pt x="1449573" y="146037"/>
                </a:lnTo>
                <a:lnTo>
                  <a:pt x="1468944" y="137782"/>
                </a:lnTo>
                <a:lnTo>
                  <a:pt x="1488315" y="129528"/>
                </a:lnTo>
                <a:lnTo>
                  <a:pt x="1507686" y="121591"/>
                </a:lnTo>
                <a:lnTo>
                  <a:pt x="1527057" y="113972"/>
                </a:lnTo>
                <a:lnTo>
                  <a:pt x="1547063" y="106670"/>
                </a:lnTo>
                <a:lnTo>
                  <a:pt x="1566434" y="99368"/>
                </a:lnTo>
                <a:lnTo>
                  <a:pt x="1586123" y="92384"/>
                </a:lnTo>
                <a:lnTo>
                  <a:pt x="1606447" y="85717"/>
                </a:lnTo>
                <a:lnTo>
                  <a:pt x="1626136" y="79368"/>
                </a:lnTo>
                <a:lnTo>
                  <a:pt x="1646142" y="73336"/>
                </a:lnTo>
                <a:lnTo>
                  <a:pt x="1666466" y="67304"/>
                </a:lnTo>
                <a:lnTo>
                  <a:pt x="1686472" y="61272"/>
                </a:lnTo>
                <a:lnTo>
                  <a:pt x="1706796" y="56192"/>
                </a:lnTo>
                <a:lnTo>
                  <a:pt x="1727120" y="50795"/>
                </a:lnTo>
                <a:lnTo>
                  <a:pt x="1747444" y="45716"/>
                </a:lnTo>
                <a:lnTo>
                  <a:pt x="1768085" y="41271"/>
                </a:lnTo>
                <a:lnTo>
                  <a:pt x="1788409" y="36509"/>
                </a:lnTo>
                <a:lnTo>
                  <a:pt x="1809050" y="32699"/>
                </a:lnTo>
                <a:lnTo>
                  <a:pt x="1829374" y="28572"/>
                </a:lnTo>
                <a:lnTo>
                  <a:pt x="1850333" y="25080"/>
                </a:lnTo>
                <a:lnTo>
                  <a:pt x="1870974" y="21588"/>
                </a:lnTo>
                <a:lnTo>
                  <a:pt x="1891616" y="18096"/>
                </a:lnTo>
                <a:lnTo>
                  <a:pt x="1912257" y="15556"/>
                </a:lnTo>
                <a:lnTo>
                  <a:pt x="1933216" y="12381"/>
                </a:lnTo>
                <a:lnTo>
                  <a:pt x="1954175" y="10159"/>
                </a:lnTo>
                <a:lnTo>
                  <a:pt x="1974816" y="8254"/>
                </a:lnTo>
                <a:lnTo>
                  <a:pt x="1995775" y="6349"/>
                </a:lnTo>
                <a:lnTo>
                  <a:pt x="2016417" y="4762"/>
                </a:lnTo>
                <a:lnTo>
                  <a:pt x="2037693" y="2857"/>
                </a:lnTo>
                <a:lnTo>
                  <a:pt x="2058334" y="1905"/>
                </a:lnTo>
                <a:lnTo>
                  <a:pt x="2079611" y="952"/>
                </a:lnTo>
                <a:lnTo>
                  <a:pt x="2100252" y="317"/>
                </a:lnTo>
                <a:lnTo>
                  <a:pt x="212152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9242" y="2583976"/>
            <a:ext cx="210434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01187" y="2580578"/>
            <a:ext cx="210434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8714" y="4605495"/>
            <a:ext cx="210434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10659" y="4602097"/>
            <a:ext cx="210434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58714" y="2289159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11411" y="2287461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55586" y="4298149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608283" y="4296451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292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8" name="矩形 7"/>
          <p:cNvSpPr/>
          <p:nvPr/>
        </p:nvSpPr>
        <p:spPr>
          <a:xfrm>
            <a:off x="-1" y="4738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H="1">
            <a:off x="9040254" y="2995578"/>
            <a:ext cx="1434790" cy="1434790"/>
          </a:xfrm>
          <a:prstGeom prst="ellipse">
            <a:avLst/>
          </a:prstGeom>
          <a:solidFill>
            <a:schemeClr val="accent1">
              <a:alpha val="90000"/>
            </a:schemeClr>
          </a:solidFill>
          <a:ln w="127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H="1">
            <a:off x="7889088" y="2995578"/>
            <a:ext cx="1434790" cy="1434790"/>
          </a:xfrm>
          <a:prstGeom prst="ellipse">
            <a:avLst/>
          </a:prstGeom>
          <a:solidFill>
            <a:schemeClr val="accent3">
              <a:alpha val="90000"/>
            </a:schemeClr>
          </a:solidFill>
          <a:ln w="127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flipH="1">
            <a:off x="6737924" y="2995578"/>
            <a:ext cx="1434790" cy="1434790"/>
          </a:xfrm>
          <a:prstGeom prst="ellipse">
            <a:avLst/>
          </a:prstGeom>
          <a:solidFill>
            <a:schemeClr val="accent1">
              <a:alpha val="90000"/>
            </a:schemeClr>
          </a:solidFill>
          <a:ln w="127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16956" y="2995578"/>
            <a:ext cx="1434790" cy="1434790"/>
          </a:xfrm>
          <a:prstGeom prst="ellipse">
            <a:avLst/>
          </a:prstGeom>
          <a:solidFill>
            <a:schemeClr val="accent1">
              <a:alpha val="90000"/>
            </a:schemeClr>
          </a:solidFill>
          <a:ln w="127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868120" y="2995578"/>
            <a:ext cx="1434790" cy="1434790"/>
          </a:xfrm>
          <a:prstGeom prst="ellipse">
            <a:avLst/>
          </a:prstGeom>
          <a:solidFill>
            <a:schemeClr val="accent3">
              <a:alpha val="90000"/>
            </a:schemeClr>
          </a:solidFill>
          <a:ln w="127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09515" y="1473331"/>
            <a:ext cx="637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 ALIQUAM ERAT VOLUTPAT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82867" y="923625"/>
            <a:ext cx="442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</a:rPr>
              <a:t>BUSINESS POWERPOINT DESIGN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019284" y="2995578"/>
            <a:ext cx="1434790" cy="1434790"/>
          </a:xfrm>
          <a:prstGeom prst="ellipse">
            <a:avLst/>
          </a:prstGeom>
          <a:solidFill>
            <a:schemeClr val="accent1">
              <a:alpha val="90000"/>
            </a:schemeClr>
          </a:solidFill>
          <a:ln w="127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170448" y="2787422"/>
            <a:ext cx="1851102" cy="1851102"/>
          </a:xfrm>
          <a:prstGeom prst="ellipse">
            <a:avLst/>
          </a:prstGeom>
          <a:solidFill>
            <a:schemeClr val="accent3">
              <a:alpha val="90000"/>
            </a:schemeClr>
          </a:solidFill>
          <a:ln w="127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173757" y="5274852"/>
            <a:ext cx="784448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8" name="KSO_Shape"/>
          <p:cNvSpPr>
            <a:spLocks/>
          </p:cNvSpPr>
          <p:nvPr/>
        </p:nvSpPr>
        <p:spPr bwMode="auto">
          <a:xfrm>
            <a:off x="3398589" y="3210592"/>
            <a:ext cx="266836" cy="320845"/>
          </a:xfrm>
          <a:custGeom>
            <a:avLst/>
            <a:gdLst>
              <a:gd name="T0" fmla="*/ 808831 w 3808"/>
              <a:gd name="T1" fmla="*/ 1295383 h 4578"/>
              <a:gd name="T2" fmla="*/ 620770 w 3808"/>
              <a:gd name="T3" fmla="*/ 1061107 h 4578"/>
              <a:gd name="T4" fmla="*/ 609952 w 3808"/>
              <a:gd name="T5" fmla="*/ 993696 h 4578"/>
              <a:gd name="T6" fmla="*/ 804254 w 3808"/>
              <a:gd name="T7" fmla="*/ 1136009 h 4578"/>
              <a:gd name="T8" fmla="*/ 1261510 w 3808"/>
              <a:gd name="T9" fmla="*/ 605039 h 4578"/>
              <a:gd name="T10" fmla="*/ 997309 w 3808"/>
              <a:gd name="T11" fmla="*/ 385328 h 4578"/>
              <a:gd name="T12" fmla="*/ 1018112 w 3808"/>
              <a:gd name="T13" fmla="*/ 332896 h 4578"/>
              <a:gd name="T14" fmla="*/ 991900 w 3808"/>
              <a:gd name="T15" fmla="*/ 304600 h 4578"/>
              <a:gd name="T16" fmla="*/ 1025601 w 3808"/>
              <a:gd name="T17" fmla="*/ 199322 h 4578"/>
              <a:gd name="T18" fmla="*/ 992316 w 3808"/>
              <a:gd name="T19" fmla="*/ 5410 h 4578"/>
              <a:gd name="T20" fmla="*/ 833379 w 3808"/>
              <a:gd name="T21" fmla="*/ 32457 h 4578"/>
              <a:gd name="T22" fmla="*/ 644901 w 3808"/>
              <a:gd name="T23" fmla="*/ 86969 h 4578"/>
              <a:gd name="T24" fmla="*/ 529651 w 3808"/>
              <a:gd name="T25" fmla="*/ 12484 h 4578"/>
              <a:gd name="T26" fmla="*/ 540469 w 3808"/>
              <a:gd name="T27" fmla="*/ 193496 h 4578"/>
              <a:gd name="T28" fmla="*/ 583324 w 3808"/>
              <a:gd name="T29" fmla="*/ 312507 h 4578"/>
              <a:gd name="T30" fmla="*/ 583324 w 3808"/>
              <a:gd name="T31" fmla="*/ 347877 h 4578"/>
              <a:gd name="T32" fmla="*/ 568345 w 3808"/>
              <a:gd name="T33" fmla="*/ 414872 h 4578"/>
              <a:gd name="T34" fmla="*/ 277516 w 3808"/>
              <a:gd name="T35" fmla="*/ 646651 h 4578"/>
              <a:gd name="T36" fmla="*/ 123155 w 3808"/>
              <a:gd name="T37" fmla="*/ 909223 h 4578"/>
              <a:gd name="T38" fmla="*/ 10818 w 3808"/>
              <a:gd name="T39" fmla="*/ 1299545 h 4578"/>
              <a:gd name="T40" fmla="*/ 22468 w 3808"/>
              <a:gd name="T41" fmla="*/ 1617461 h 4578"/>
              <a:gd name="T42" fmla="*/ 102352 w 3808"/>
              <a:gd name="T43" fmla="*/ 1767680 h 4578"/>
              <a:gd name="T44" fmla="*/ 251303 w 3808"/>
              <a:gd name="T45" fmla="*/ 1865469 h 4578"/>
              <a:gd name="T46" fmla="*/ 780539 w 3808"/>
              <a:gd name="T47" fmla="*/ 1905000 h 4578"/>
              <a:gd name="T48" fmla="*/ 1293547 w 3808"/>
              <a:gd name="T49" fmla="*/ 1877120 h 4578"/>
              <a:gd name="T50" fmla="*/ 1458725 w 3808"/>
              <a:gd name="T51" fmla="*/ 1792231 h 4578"/>
              <a:gd name="T52" fmla="*/ 1551092 w 3808"/>
              <a:gd name="T53" fmla="*/ 1651166 h 4578"/>
              <a:gd name="T54" fmla="*/ 1582297 w 3808"/>
              <a:gd name="T55" fmla="*/ 1380272 h 4578"/>
              <a:gd name="T56" fmla="*/ 1490762 w 3808"/>
              <a:gd name="T57" fmla="*/ 981628 h 4578"/>
              <a:gd name="T58" fmla="*/ 1336402 w 3808"/>
              <a:gd name="T59" fmla="*/ 681606 h 4578"/>
              <a:gd name="T60" fmla="*/ 1097164 w 3808"/>
              <a:gd name="T61" fmla="*/ 1433119 h 4578"/>
              <a:gd name="T62" fmla="*/ 1012287 w 3808"/>
              <a:gd name="T63" fmla="*/ 1537566 h 4578"/>
              <a:gd name="T64" fmla="*/ 917008 w 3808"/>
              <a:gd name="T65" fmla="*/ 1662818 h 4578"/>
              <a:gd name="T66" fmla="*/ 866664 w 3808"/>
              <a:gd name="T67" fmla="*/ 1689866 h 4578"/>
              <a:gd name="T68" fmla="*/ 825890 w 3808"/>
              <a:gd name="T69" fmla="*/ 1654495 h 4578"/>
              <a:gd name="T70" fmla="*/ 762648 w 3808"/>
              <a:gd name="T71" fmla="*/ 1664898 h 4578"/>
              <a:gd name="T72" fmla="*/ 714800 w 3808"/>
              <a:gd name="T73" fmla="*/ 1689033 h 4578"/>
              <a:gd name="T74" fmla="*/ 671113 w 3808"/>
              <a:gd name="T75" fmla="*/ 1651166 h 4578"/>
              <a:gd name="T76" fmla="*/ 550871 w 3808"/>
              <a:gd name="T77" fmla="*/ 1504692 h 4578"/>
              <a:gd name="T78" fmla="*/ 478059 w 3808"/>
              <a:gd name="T79" fmla="*/ 1349895 h 4578"/>
              <a:gd name="T80" fmla="*/ 529651 w 3808"/>
              <a:gd name="T81" fmla="*/ 1306202 h 4578"/>
              <a:gd name="T82" fmla="*/ 594141 w 3808"/>
              <a:gd name="T83" fmla="*/ 1367372 h 4578"/>
              <a:gd name="T84" fmla="*/ 639909 w 3808"/>
              <a:gd name="T85" fmla="*/ 1456006 h 4578"/>
              <a:gd name="T86" fmla="*/ 543381 w 3808"/>
              <a:gd name="T87" fmla="*/ 1186776 h 4578"/>
              <a:gd name="T88" fmla="*/ 488045 w 3808"/>
              <a:gd name="T89" fmla="*/ 1064020 h 4578"/>
              <a:gd name="T90" fmla="*/ 536308 w 3808"/>
              <a:gd name="T91" fmla="*/ 909223 h 4578"/>
              <a:gd name="T92" fmla="*/ 661544 w 3808"/>
              <a:gd name="T93" fmla="*/ 747353 h 4578"/>
              <a:gd name="T94" fmla="*/ 703567 w 3808"/>
              <a:gd name="T95" fmla="*/ 706157 h 4578"/>
              <a:gd name="T96" fmla="*/ 758071 w 3808"/>
              <a:gd name="T97" fmla="*/ 727379 h 4578"/>
              <a:gd name="T98" fmla="*/ 827554 w 3808"/>
              <a:gd name="T99" fmla="*/ 742359 h 4578"/>
              <a:gd name="T100" fmla="*/ 871241 w 3808"/>
              <a:gd name="T101" fmla="*/ 704492 h 4578"/>
              <a:gd name="T102" fmla="*/ 924913 w 3808"/>
              <a:gd name="T103" fmla="*/ 734453 h 4578"/>
              <a:gd name="T104" fmla="*/ 1015616 w 3808"/>
              <a:gd name="T105" fmla="*/ 876766 h 4578"/>
              <a:gd name="T106" fmla="*/ 1082602 w 3808"/>
              <a:gd name="T107" fmla="*/ 981628 h 4578"/>
              <a:gd name="T108" fmla="*/ 1068456 w 3808"/>
              <a:gd name="T109" fmla="*/ 1092733 h 4578"/>
              <a:gd name="T110" fmla="*/ 990236 w 3808"/>
              <a:gd name="T111" fmla="*/ 1074007 h 4578"/>
              <a:gd name="T112" fmla="*/ 948629 w 3808"/>
              <a:gd name="T113" fmla="*/ 974138 h 4578"/>
              <a:gd name="T114" fmla="*/ 1066376 w 3808"/>
              <a:gd name="T115" fmla="*/ 1236294 h 4578"/>
              <a:gd name="T116" fmla="*/ 1109230 w 3808"/>
              <a:gd name="T117" fmla="*/ 1312028 h 4578"/>
              <a:gd name="T118" fmla="*/ 934899 w 3808"/>
              <a:gd name="T119" fmla="*/ 1481389 h 4578"/>
              <a:gd name="T120" fmla="*/ 982330 w 3808"/>
              <a:gd name="T121" fmla="*/ 1422716 h 4578"/>
              <a:gd name="T122" fmla="*/ 975257 w 3808"/>
              <a:gd name="T123" fmla="*/ 1356553 h 457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808" h="4578">
                <a:moveTo>
                  <a:pt x="1815" y="3080"/>
                </a:moveTo>
                <a:lnTo>
                  <a:pt x="1829" y="3629"/>
                </a:lnTo>
                <a:lnTo>
                  <a:pt x="1878" y="3637"/>
                </a:lnTo>
                <a:lnTo>
                  <a:pt x="1903" y="3639"/>
                </a:lnTo>
                <a:lnTo>
                  <a:pt x="1930" y="3641"/>
                </a:lnTo>
                <a:lnTo>
                  <a:pt x="1946" y="3640"/>
                </a:lnTo>
                <a:lnTo>
                  <a:pt x="1961" y="3638"/>
                </a:lnTo>
                <a:lnTo>
                  <a:pt x="1975" y="3636"/>
                </a:lnTo>
                <a:lnTo>
                  <a:pt x="1991" y="3635"/>
                </a:lnTo>
                <a:lnTo>
                  <a:pt x="1998" y="3125"/>
                </a:lnTo>
                <a:lnTo>
                  <a:pt x="1971" y="3119"/>
                </a:lnTo>
                <a:lnTo>
                  <a:pt x="1944" y="3113"/>
                </a:lnTo>
                <a:lnTo>
                  <a:pt x="1878" y="3096"/>
                </a:lnTo>
                <a:lnTo>
                  <a:pt x="1815" y="3080"/>
                </a:lnTo>
                <a:close/>
                <a:moveTo>
                  <a:pt x="1458" y="2434"/>
                </a:moveTo>
                <a:lnTo>
                  <a:pt x="1458" y="2434"/>
                </a:lnTo>
                <a:lnTo>
                  <a:pt x="1458" y="2450"/>
                </a:lnTo>
                <a:lnTo>
                  <a:pt x="1459" y="2465"/>
                </a:lnTo>
                <a:lnTo>
                  <a:pt x="1461" y="2481"/>
                </a:lnTo>
                <a:lnTo>
                  <a:pt x="1464" y="2495"/>
                </a:lnTo>
                <a:lnTo>
                  <a:pt x="1469" y="2509"/>
                </a:lnTo>
                <a:lnTo>
                  <a:pt x="1475" y="2523"/>
                </a:lnTo>
                <a:lnTo>
                  <a:pt x="1483" y="2537"/>
                </a:lnTo>
                <a:lnTo>
                  <a:pt x="1492" y="2550"/>
                </a:lnTo>
                <a:lnTo>
                  <a:pt x="1502" y="2563"/>
                </a:lnTo>
                <a:lnTo>
                  <a:pt x="1513" y="2574"/>
                </a:lnTo>
                <a:lnTo>
                  <a:pt x="1525" y="2586"/>
                </a:lnTo>
                <a:lnTo>
                  <a:pt x="1538" y="2597"/>
                </a:lnTo>
                <a:lnTo>
                  <a:pt x="1554" y="2266"/>
                </a:lnTo>
                <a:lnTo>
                  <a:pt x="1532" y="2284"/>
                </a:lnTo>
                <a:lnTo>
                  <a:pt x="1514" y="2303"/>
                </a:lnTo>
                <a:lnTo>
                  <a:pt x="1498" y="2324"/>
                </a:lnTo>
                <a:lnTo>
                  <a:pt x="1491" y="2334"/>
                </a:lnTo>
                <a:lnTo>
                  <a:pt x="1484" y="2344"/>
                </a:lnTo>
                <a:lnTo>
                  <a:pt x="1478" y="2355"/>
                </a:lnTo>
                <a:lnTo>
                  <a:pt x="1474" y="2366"/>
                </a:lnTo>
                <a:lnTo>
                  <a:pt x="1469" y="2377"/>
                </a:lnTo>
                <a:lnTo>
                  <a:pt x="1466" y="2388"/>
                </a:lnTo>
                <a:lnTo>
                  <a:pt x="1463" y="2399"/>
                </a:lnTo>
                <a:lnTo>
                  <a:pt x="1460" y="2410"/>
                </a:lnTo>
                <a:lnTo>
                  <a:pt x="1459" y="2423"/>
                </a:lnTo>
                <a:lnTo>
                  <a:pt x="1458" y="2434"/>
                </a:lnTo>
                <a:close/>
                <a:moveTo>
                  <a:pt x="1894" y="2175"/>
                </a:moveTo>
                <a:lnTo>
                  <a:pt x="1894" y="2175"/>
                </a:lnTo>
                <a:lnTo>
                  <a:pt x="1875" y="2176"/>
                </a:lnTo>
                <a:lnTo>
                  <a:pt x="1856" y="2178"/>
                </a:lnTo>
                <a:lnTo>
                  <a:pt x="1839" y="2180"/>
                </a:lnTo>
                <a:lnTo>
                  <a:pt x="1820" y="2182"/>
                </a:lnTo>
                <a:lnTo>
                  <a:pt x="1812" y="2698"/>
                </a:lnTo>
                <a:lnTo>
                  <a:pt x="1869" y="2714"/>
                </a:lnTo>
                <a:lnTo>
                  <a:pt x="1933" y="2730"/>
                </a:lnTo>
                <a:lnTo>
                  <a:pt x="1966" y="2740"/>
                </a:lnTo>
                <a:lnTo>
                  <a:pt x="2000" y="2750"/>
                </a:lnTo>
                <a:lnTo>
                  <a:pt x="1996" y="2185"/>
                </a:lnTo>
                <a:lnTo>
                  <a:pt x="1947" y="2178"/>
                </a:lnTo>
                <a:lnTo>
                  <a:pt x="1921" y="2176"/>
                </a:lnTo>
                <a:lnTo>
                  <a:pt x="1908" y="2175"/>
                </a:lnTo>
                <a:lnTo>
                  <a:pt x="1894" y="2175"/>
                </a:lnTo>
                <a:close/>
                <a:moveTo>
                  <a:pt x="3118" y="1530"/>
                </a:moveTo>
                <a:lnTo>
                  <a:pt x="3118" y="1530"/>
                </a:lnTo>
                <a:lnTo>
                  <a:pt x="3099" y="1512"/>
                </a:lnTo>
                <a:lnTo>
                  <a:pt x="3078" y="1494"/>
                </a:lnTo>
                <a:lnTo>
                  <a:pt x="3032" y="1454"/>
                </a:lnTo>
                <a:lnTo>
                  <a:pt x="2980" y="1413"/>
                </a:lnTo>
                <a:lnTo>
                  <a:pt x="2926" y="1371"/>
                </a:lnTo>
                <a:lnTo>
                  <a:pt x="2810" y="1285"/>
                </a:lnTo>
                <a:lnTo>
                  <a:pt x="2694" y="1197"/>
                </a:lnTo>
                <a:lnTo>
                  <a:pt x="2637" y="1154"/>
                </a:lnTo>
                <a:lnTo>
                  <a:pt x="2584" y="1113"/>
                </a:lnTo>
                <a:lnTo>
                  <a:pt x="2534" y="1071"/>
                </a:lnTo>
                <a:lnTo>
                  <a:pt x="2511" y="1052"/>
                </a:lnTo>
                <a:lnTo>
                  <a:pt x="2490" y="1032"/>
                </a:lnTo>
                <a:lnTo>
                  <a:pt x="2470" y="1013"/>
                </a:lnTo>
                <a:lnTo>
                  <a:pt x="2451" y="995"/>
                </a:lnTo>
                <a:lnTo>
                  <a:pt x="2435" y="976"/>
                </a:lnTo>
                <a:lnTo>
                  <a:pt x="2421" y="959"/>
                </a:lnTo>
                <a:lnTo>
                  <a:pt x="2407" y="943"/>
                </a:lnTo>
                <a:lnTo>
                  <a:pt x="2397" y="926"/>
                </a:lnTo>
                <a:lnTo>
                  <a:pt x="2389" y="911"/>
                </a:lnTo>
                <a:lnTo>
                  <a:pt x="2384" y="897"/>
                </a:lnTo>
                <a:lnTo>
                  <a:pt x="2371" y="857"/>
                </a:lnTo>
                <a:lnTo>
                  <a:pt x="2386" y="854"/>
                </a:lnTo>
                <a:lnTo>
                  <a:pt x="2401" y="850"/>
                </a:lnTo>
                <a:lnTo>
                  <a:pt x="2413" y="844"/>
                </a:lnTo>
                <a:lnTo>
                  <a:pt x="2425" y="836"/>
                </a:lnTo>
                <a:lnTo>
                  <a:pt x="2434" y="826"/>
                </a:lnTo>
                <a:lnTo>
                  <a:pt x="2438" y="821"/>
                </a:lnTo>
                <a:lnTo>
                  <a:pt x="2441" y="816"/>
                </a:lnTo>
                <a:lnTo>
                  <a:pt x="2444" y="811"/>
                </a:lnTo>
                <a:lnTo>
                  <a:pt x="2445" y="805"/>
                </a:lnTo>
                <a:lnTo>
                  <a:pt x="2447" y="800"/>
                </a:lnTo>
                <a:lnTo>
                  <a:pt x="2447" y="794"/>
                </a:lnTo>
                <a:lnTo>
                  <a:pt x="2446" y="787"/>
                </a:lnTo>
                <a:lnTo>
                  <a:pt x="2445" y="781"/>
                </a:lnTo>
                <a:lnTo>
                  <a:pt x="2443" y="775"/>
                </a:lnTo>
                <a:lnTo>
                  <a:pt x="2440" y="768"/>
                </a:lnTo>
                <a:lnTo>
                  <a:pt x="2436" y="763"/>
                </a:lnTo>
                <a:lnTo>
                  <a:pt x="2432" y="757"/>
                </a:lnTo>
                <a:lnTo>
                  <a:pt x="2427" y="753"/>
                </a:lnTo>
                <a:lnTo>
                  <a:pt x="2421" y="748"/>
                </a:lnTo>
                <a:lnTo>
                  <a:pt x="2414" y="744"/>
                </a:lnTo>
                <a:lnTo>
                  <a:pt x="2407" y="740"/>
                </a:lnTo>
                <a:lnTo>
                  <a:pt x="2400" y="737"/>
                </a:lnTo>
                <a:lnTo>
                  <a:pt x="2392" y="735"/>
                </a:lnTo>
                <a:lnTo>
                  <a:pt x="2384" y="732"/>
                </a:lnTo>
                <a:lnTo>
                  <a:pt x="2376" y="731"/>
                </a:lnTo>
                <a:lnTo>
                  <a:pt x="2367" y="730"/>
                </a:lnTo>
                <a:lnTo>
                  <a:pt x="2358" y="730"/>
                </a:lnTo>
                <a:lnTo>
                  <a:pt x="2353" y="730"/>
                </a:lnTo>
                <a:lnTo>
                  <a:pt x="2354" y="716"/>
                </a:lnTo>
                <a:lnTo>
                  <a:pt x="2356" y="704"/>
                </a:lnTo>
                <a:lnTo>
                  <a:pt x="2359" y="692"/>
                </a:lnTo>
                <a:lnTo>
                  <a:pt x="2363" y="680"/>
                </a:lnTo>
                <a:lnTo>
                  <a:pt x="2372" y="655"/>
                </a:lnTo>
                <a:lnTo>
                  <a:pt x="2383" y="631"/>
                </a:lnTo>
                <a:lnTo>
                  <a:pt x="2396" y="604"/>
                </a:lnTo>
                <a:lnTo>
                  <a:pt x="2410" y="577"/>
                </a:lnTo>
                <a:lnTo>
                  <a:pt x="2446" y="515"/>
                </a:lnTo>
                <a:lnTo>
                  <a:pt x="2465" y="479"/>
                </a:lnTo>
                <a:lnTo>
                  <a:pt x="2486" y="438"/>
                </a:lnTo>
                <a:lnTo>
                  <a:pt x="2508" y="394"/>
                </a:lnTo>
                <a:lnTo>
                  <a:pt x="2531" y="343"/>
                </a:lnTo>
                <a:lnTo>
                  <a:pt x="2554" y="287"/>
                </a:lnTo>
                <a:lnTo>
                  <a:pt x="2579" y="222"/>
                </a:lnTo>
                <a:lnTo>
                  <a:pt x="2603" y="152"/>
                </a:lnTo>
                <a:lnTo>
                  <a:pt x="2615" y="114"/>
                </a:lnTo>
                <a:lnTo>
                  <a:pt x="2627" y="74"/>
                </a:lnTo>
                <a:lnTo>
                  <a:pt x="2581" y="59"/>
                </a:lnTo>
                <a:lnTo>
                  <a:pt x="2536" y="47"/>
                </a:lnTo>
                <a:lnTo>
                  <a:pt x="2494" y="36"/>
                </a:lnTo>
                <a:lnTo>
                  <a:pt x="2455" y="27"/>
                </a:lnTo>
                <a:lnTo>
                  <a:pt x="2419" y="19"/>
                </a:lnTo>
                <a:lnTo>
                  <a:pt x="2385" y="13"/>
                </a:lnTo>
                <a:lnTo>
                  <a:pt x="2352" y="8"/>
                </a:lnTo>
                <a:lnTo>
                  <a:pt x="2322" y="3"/>
                </a:lnTo>
                <a:lnTo>
                  <a:pt x="2293" y="1"/>
                </a:lnTo>
                <a:lnTo>
                  <a:pt x="2267" y="0"/>
                </a:lnTo>
                <a:lnTo>
                  <a:pt x="2241" y="1"/>
                </a:lnTo>
                <a:lnTo>
                  <a:pt x="2217" y="2"/>
                </a:lnTo>
                <a:lnTo>
                  <a:pt x="2193" y="5"/>
                </a:lnTo>
                <a:lnTo>
                  <a:pt x="2171" y="10"/>
                </a:lnTo>
                <a:lnTo>
                  <a:pt x="2150" y="15"/>
                </a:lnTo>
                <a:lnTo>
                  <a:pt x="2128" y="21"/>
                </a:lnTo>
                <a:lnTo>
                  <a:pt x="2107" y="28"/>
                </a:lnTo>
                <a:lnTo>
                  <a:pt x="2086" y="36"/>
                </a:lnTo>
                <a:lnTo>
                  <a:pt x="2066" y="44"/>
                </a:lnTo>
                <a:lnTo>
                  <a:pt x="2045" y="54"/>
                </a:lnTo>
                <a:lnTo>
                  <a:pt x="2003" y="78"/>
                </a:lnTo>
                <a:lnTo>
                  <a:pt x="1957" y="103"/>
                </a:lnTo>
                <a:lnTo>
                  <a:pt x="1908" y="132"/>
                </a:lnTo>
                <a:lnTo>
                  <a:pt x="1853" y="163"/>
                </a:lnTo>
                <a:lnTo>
                  <a:pt x="1791" y="198"/>
                </a:lnTo>
                <a:lnTo>
                  <a:pt x="1757" y="215"/>
                </a:lnTo>
                <a:lnTo>
                  <a:pt x="1722" y="234"/>
                </a:lnTo>
                <a:lnTo>
                  <a:pt x="1695" y="238"/>
                </a:lnTo>
                <a:lnTo>
                  <a:pt x="1670" y="240"/>
                </a:lnTo>
                <a:lnTo>
                  <a:pt x="1646" y="240"/>
                </a:lnTo>
                <a:lnTo>
                  <a:pt x="1625" y="237"/>
                </a:lnTo>
                <a:lnTo>
                  <a:pt x="1605" y="233"/>
                </a:lnTo>
                <a:lnTo>
                  <a:pt x="1585" y="227"/>
                </a:lnTo>
                <a:lnTo>
                  <a:pt x="1567" y="218"/>
                </a:lnTo>
                <a:lnTo>
                  <a:pt x="1550" y="209"/>
                </a:lnTo>
                <a:lnTo>
                  <a:pt x="1532" y="199"/>
                </a:lnTo>
                <a:lnTo>
                  <a:pt x="1517" y="188"/>
                </a:lnTo>
                <a:lnTo>
                  <a:pt x="1502" y="176"/>
                </a:lnTo>
                <a:lnTo>
                  <a:pt x="1486" y="162"/>
                </a:lnTo>
                <a:lnTo>
                  <a:pt x="1458" y="136"/>
                </a:lnTo>
                <a:lnTo>
                  <a:pt x="1428" y="109"/>
                </a:lnTo>
                <a:lnTo>
                  <a:pt x="1414" y="97"/>
                </a:lnTo>
                <a:lnTo>
                  <a:pt x="1399" y="85"/>
                </a:lnTo>
                <a:lnTo>
                  <a:pt x="1384" y="73"/>
                </a:lnTo>
                <a:lnTo>
                  <a:pt x="1367" y="63"/>
                </a:lnTo>
                <a:lnTo>
                  <a:pt x="1350" y="53"/>
                </a:lnTo>
                <a:lnTo>
                  <a:pt x="1333" y="45"/>
                </a:lnTo>
                <a:lnTo>
                  <a:pt x="1313" y="38"/>
                </a:lnTo>
                <a:lnTo>
                  <a:pt x="1294" y="33"/>
                </a:lnTo>
                <a:lnTo>
                  <a:pt x="1273" y="30"/>
                </a:lnTo>
                <a:lnTo>
                  <a:pt x="1250" y="30"/>
                </a:lnTo>
                <a:lnTo>
                  <a:pt x="1226" y="31"/>
                </a:lnTo>
                <a:lnTo>
                  <a:pt x="1200" y="35"/>
                </a:lnTo>
                <a:lnTo>
                  <a:pt x="1173" y="41"/>
                </a:lnTo>
                <a:lnTo>
                  <a:pt x="1143" y="50"/>
                </a:lnTo>
                <a:lnTo>
                  <a:pt x="1112" y="64"/>
                </a:lnTo>
                <a:lnTo>
                  <a:pt x="1078" y="79"/>
                </a:lnTo>
                <a:lnTo>
                  <a:pt x="1113" y="151"/>
                </a:lnTo>
                <a:lnTo>
                  <a:pt x="1147" y="216"/>
                </a:lnTo>
                <a:lnTo>
                  <a:pt x="1180" y="276"/>
                </a:lnTo>
                <a:lnTo>
                  <a:pt x="1211" y="330"/>
                </a:lnTo>
                <a:lnTo>
                  <a:pt x="1242" y="379"/>
                </a:lnTo>
                <a:lnTo>
                  <a:pt x="1272" y="424"/>
                </a:lnTo>
                <a:lnTo>
                  <a:pt x="1299" y="465"/>
                </a:lnTo>
                <a:lnTo>
                  <a:pt x="1324" y="503"/>
                </a:lnTo>
                <a:lnTo>
                  <a:pt x="1370" y="568"/>
                </a:lnTo>
                <a:lnTo>
                  <a:pt x="1391" y="597"/>
                </a:lnTo>
                <a:lnTo>
                  <a:pt x="1409" y="625"/>
                </a:lnTo>
                <a:lnTo>
                  <a:pt x="1424" y="652"/>
                </a:lnTo>
                <a:lnTo>
                  <a:pt x="1438" y="678"/>
                </a:lnTo>
                <a:lnTo>
                  <a:pt x="1443" y="691"/>
                </a:lnTo>
                <a:lnTo>
                  <a:pt x="1448" y="704"/>
                </a:lnTo>
                <a:lnTo>
                  <a:pt x="1452" y="717"/>
                </a:lnTo>
                <a:lnTo>
                  <a:pt x="1456" y="731"/>
                </a:lnTo>
                <a:lnTo>
                  <a:pt x="1440" y="733"/>
                </a:lnTo>
                <a:lnTo>
                  <a:pt x="1425" y="738"/>
                </a:lnTo>
                <a:lnTo>
                  <a:pt x="1413" y="744"/>
                </a:lnTo>
                <a:lnTo>
                  <a:pt x="1402" y="751"/>
                </a:lnTo>
                <a:lnTo>
                  <a:pt x="1393" y="760"/>
                </a:lnTo>
                <a:lnTo>
                  <a:pt x="1389" y="765"/>
                </a:lnTo>
                <a:lnTo>
                  <a:pt x="1386" y="770"/>
                </a:lnTo>
                <a:lnTo>
                  <a:pt x="1383" y="777"/>
                </a:lnTo>
                <a:lnTo>
                  <a:pt x="1382" y="782"/>
                </a:lnTo>
                <a:lnTo>
                  <a:pt x="1381" y="788"/>
                </a:lnTo>
                <a:lnTo>
                  <a:pt x="1379" y="794"/>
                </a:lnTo>
                <a:lnTo>
                  <a:pt x="1381" y="800"/>
                </a:lnTo>
                <a:lnTo>
                  <a:pt x="1382" y="805"/>
                </a:lnTo>
                <a:lnTo>
                  <a:pt x="1383" y="811"/>
                </a:lnTo>
                <a:lnTo>
                  <a:pt x="1386" y="816"/>
                </a:lnTo>
                <a:lnTo>
                  <a:pt x="1389" y="821"/>
                </a:lnTo>
                <a:lnTo>
                  <a:pt x="1393" y="826"/>
                </a:lnTo>
                <a:lnTo>
                  <a:pt x="1402" y="836"/>
                </a:lnTo>
                <a:lnTo>
                  <a:pt x="1413" y="844"/>
                </a:lnTo>
                <a:lnTo>
                  <a:pt x="1425" y="850"/>
                </a:lnTo>
                <a:lnTo>
                  <a:pt x="1440" y="854"/>
                </a:lnTo>
                <a:lnTo>
                  <a:pt x="1456" y="857"/>
                </a:lnTo>
                <a:lnTo>
                  <a:pt x="1454" y="866"/>
                </a:lnTo>
                <a:lnTo>
                  <a:pt x="1452" y="876"/>
                </a:lnTo>
                <a:lnTo>
                  <a:pt x="1447" y="892"/>
                </a:lnTo>
                <a:lnTo>
                  <a:pt x="1439" y="907"/>
                </a:lnTo>
                <a:lnTo>
                  <a:pt x="1428" y="924"/>
                </a:lnTo>
                <a:lnTo>
                  <a:pt x="1416" y="941"/>
                </a:lnTo>
                <a:lnTo>
                  <a:pt x="1402" y="959"/>
                </a:lnTo>
                <a:lnTo>
                  <a:pt x="1385" y="977"/>
                </a:lnTo>
                <a:lnTo>
                  <a:pt x="1366" y="997"/>
                </a:lnTo>
                <a:lnTo>
                  <a:pt x="1346" y="1016"/>
                </a:lnTo>
                <a:lnTo>
                  <a:pt x="1324" y="1035"/>
                </a:lnTo>
                <a:lnTo>
                  <a:pt x="1301" y="1056"/>
                </a:lnTo>
                <a:lnTo>
                  <a:pt x="1250" y="1098"/>
                </a:lnTo>
                <a:lnTo>
                  <a:pt x="1195" y="1141"/>
                </a:lnTo>
                <a:lnTo>
                  <a:pt x="1136" y="1185"/>
                </a:lnTo>
                <a:lnTo>
                  <a:pt x="1015" y="1275"/>
                </a:lnTo>
                <a:lnTo>
                  <a:pt x="894" y="1363"/>
                </a:lnTo>
                <a:lnTo>
                  <a:pt x="837" y="1407"/>
                </a:lnTo>
                <a:lnTo>
                  <a:pt x="783" y="1450"/>
                </a:lnTo>
                <a:lnTo>
                  <a:pt x="734" y="1491"/>
                </a:lnTo>
                <a:lnTo>
                  <a:pt x="710" y="1511"/>
                </a:lnTo>
                <a:lnTo>
                  <a:pt x="690" y="1530"/>
                </a:lnTo>
                <a:lnTo>
                  <a:pt x="667" y="1554"/>
                </a:lnTo>
                <a:lnTo>
                  <a:pt x="644" y="1579"/>
                </a:lnTo>
                <a:lnTo>
                  <a:pt x="621" y="1608"/>
                </a:lnTo>
                <a:lnTo>
                  <a:pt x="596" y="1638"/>
                </a:lnTo>
                <a:lnTo>
                  <a:pt x="572" y="1673"/>
                </a:lnTo>
                <a:lnTo>
                  <a:pt x="547" y="1709"/>
                </a:lnTo>
                <a:lnTo>
                  <a:pt x="522" y="1747"/>
                </a:lnTo>
                <a:lnTo>
                  <a:pt x="496" y="1788"/>
                </a:lnTo>
                <a:lnTo>
                  <a:pt x="471" y="1832"/>
                </a:lnTo>
                <a:lnTo>
                  <a:pt x="445" y="1877"/>
                </a:lnTo>
                <a:lnTo>
                  <a:pt x="420" y="1923"/>
                </a:lnTo>
                <a:lnTo>
                  <a:pt x="394" y="1973"/>
                </a:lnTo>
                <a:lnTo>
                  <a:pt x="369" y="2023"/>
                </a:lnTo>
                <a:lnTo>
                  <a:pt x="344" y="2076"/>
                </a:lnTo>
                <a:lnTo>
                  <a:pt x="320" y="2130"/>
                </a:lnTo>
                <a:lnTo>
                  <a:pt x="296" y="2185"/>
                </a:lnTo>
                <a:lnTo>
                  <a:pt x="271" y="2242"/>
                </a:lnTo>
                <a:lnTo>
                  <a:pt x="248" y="2300"/>
                </a:lnTo>
                <a:lnTo>
                  <a:pt x="225" y="2359"/>
                </a:lnTo>
                <a:lnTo>
                  <a:pt x="203" y="2421"/>
                </a:lnTo>
                <a:lnTo>
                  <a:pt x="183" y="2482"/>
                </a:lnTo>
                <a:lnTo>
                  <a:pt x="161" y="2544"/>
                </a:lnTo>
                <a:lnTo>
                  <a:pt x="142" y="2606"/>
                </a:lnTo>
                <a:lnTo>
                  <a:pt x="123" y="2670"/>
                </a:lnTo>
                <a:lnTo>
                  <a:pt x="106" y="2734"/>
                </a:lnTo>
                <a:lnTo>
                  <a:pt x="89" y="2798"/>
                </a:lnTo>
                <a:lnTo>
                  <a:pt x="74" y="2863"/>
                </a:lnTo>
                <a:lnTo>
                  <a:pt x="60" y="2928"/>
                </a:lnTo>
                <a:lnTo>
                  <a:pt x="47" y="2993"/>
                </a:lnTo>
                <a:lnTo>
                  <a:pt x="36" y="3058"/>
                </a:lnTo>
                <a:lnTo>
                  <a:pt x="26" y="3123"/>
                </a:lnTo>
                <a:lnTo>
                  <a:pt x="17" y="3189"/>
                </a:lnTo>
                <a:lnTo>
                  <a:pt x="10" y="3253"/>
                </a:lnTo>
                <a:lnTo>
                  <a:pt x="5" y="3317"/>
                </a:lnTo>
                <a:lnTo>
                  <a:pt x="2" y="3380"/>
                </a:lnTo>
                <a:lnTo>
                  <a:pt x="0" y="3443"/>
                </a:lnTo>
                <a:lnTo>
                  <a:pt x="1" y="3506"/>
                </a:lnTo>
                <a:lnTo>
                  <a:pt x="3" y="3567"/>
                </a:lnTo>
                <a:lnTo>
                  <a:pt x="7" y="3629"/>
                </a:lnTo>
                <a:lnTo>
                  <a:pt x="14" y="3688"/>
                </a:lnTo>
                <a:lnTo>
                  <a:pt x="23" y="3747"/>
                </a:lnTo>
                <a:lnTo>
                  <a:pt x="28" y="3775"/>
                </a:lnTo>
                <a:lnTo>
                  <a:pt x="34" y="3804"/>
                </a:lnTo>
                <a:lnTo>
                  <a:pt x="40" y="3832"/>
                </a:lnTo>
                <a:lnTo>
                  <a:pt x="47" y="3860"/>
                </a:lnTo>
                <a:lnTo>
                  <a:pt x="54" y="3887"/>
                </a:lnTo>
                <a:lnTo>
                  <a:pt x="62" y="3915"/>
                </a:lnTo>
                <a:lnTo>
                  <a:pt x="71" y="3941"/>
                </a:lnTo>
                <a:lnTo>
                  <a:pt x="81" y="3968"/>
                </a:lnTo>
                <a:lnTo>
                  <a:pt x="91" y="3993"/>
                </a:lnTo>
                <a:lnTo>
                  <a:pt x="102" y="4019"/>
                </a:lnTo>
                <a:lnTo>
                  <a:pt x="113" y="4044"/>
                </a:lnTo>
                <a:lnTo>
                  <a:pt x="124" y="4069"/>
                </a:lnTo>
                <a:lnTo>
                  <a:pt x="138" y="4093"/>
                </a:lnTo>
                <a:lnTo>
                  <a:pt x="151" y="4116"/>
                </a:lnTo>
                <a:lnTo>
                  <a:pt x="165" y="4140"/>
                </a:lnTo>
                <a:lnTo>
                  <a:pt x="179" y="4162"/>
                </a:lnTo>
                <a:lnTo>
                  <a:pt x="195" y="4185"/>
                </a:lnTo>
                <a:lnTo>
                  <a:pt x="211" y="4206"/>
                </a:lnTo>
                <a:lnTo>
                  <a:pt x="228" y="4227"/>
                </a:lnTo>
                <a:lnTo>
                  <a:pt x="246" y="4248"/>
                </a:lnTo>
                <a:lnTo>
                  <a:pt x="264" y="4268"/>
                </a:lnTo>
                <a:lnTo>
                  <a:pt x="283" y="4288"/>
                </a:lnTo>
                <a:lnTo>
                  <a:pt x="303" y="4307"/>
                </a:lnTo>
                <a:lnTo>
                  <a:pt x="324" y="4325"/>
                </a:lnTo>
                <a:lnTo>
                  <a:pt x="346" y="4343"/>
                </a:lnTo>
                <a:lnTo>
                  <a:pt x="367" y="4360"/>
                </a:lnTo>
                <a:lnTo>
                  <a:pt x="390" y="4376"/>
                </a:lnTo>
                <a:lnTo>
                  <a:pt x="414" y="4391"/>
                </a:lnTo>
                <a:lnTo>
                  <a:pt x="439" y="4407"/>
                </a:lnTo>
                <a:lnTo>
                  <a:pt x="465" y="4421"/>
                </a:lnTo>
                <a:lnTo>
                  <a:pt x="490" y="4435"/>
                </a:lnTo>
                <a:lnTo>
                  <a:pt x="518" y="4449"/>
                </a:lnTo>
                <a:lnTo>
                  <a:pt x="545" y="4461"/>
                </a:lnTo>
                <a:lnTo>
                  <a:pt x="575" y="4472"/>
                </a:lnTo>
                <a:lnTo>
                  <a:pt x="604" y="4483"/>
                </a:lnTo>
                <a:lnTo>
                  <a:pt x="635" y="4493"/>
                </a:lnTo>
                <a:lnTo>
                  <a:pt x="666" y="4503"/>
                </a:lnTo>
                <a:lnTo>
                  <a:pt x="699" y="4511"/>
                </a:lnTo>
                <a:lnTo>
                  <a:pt x="732" y="4519"/>
                </a:lnTo>
                <a:lnTo>
                  <a:pt x="766" y="4526"/>
                </a:lnTo>
                <a:lnTo>
                  <a:pt x="801" y="4532"/>
                </a:lnTo>
                <a:lnTo>
                  <a:pt x="838" y="4537"/>
                </a:lnTo>
                <a:lnTo>
                  <a:pt x="874" y="4541"/>
                </a:lnTo>
                <a:lnTo>
                  <a:pt x="912" y="4545"/>
                </a:lnTo>
                <a:lnTo>
                  <a:pt x="952" y="4548"/>
                </a:lnTo>
                <a:lnTo>
                  <a:pt x="991" y="4549"/>
                </a:lnTo>
                <a:lnTo>
                  <a:pt x="1475" y="4566"/>
                </a:lnTo>
                <a:lnTo>
                  <a:pt x="1751" y="4575"/>
                </a:lnTo>
                <a:lnTo>
                  <a:pt x="1876" y="4578"/>
                </a:lnTo>
                <a:lnTo>
                  <a:pt x="1904" y="4578"/>
                </a:lnTo>
                <a:lnTo>
                  <a:pt x="1933" y="4578"/>
                </a:lnTo>
                <a:lnTo>
                  <a:pt x="2057" y="4575"/>
                </a:lnTo>
                <a:lnTo>
                  <a:pt x="2333" y="4566"/>
                </a:lnTo>
                <a:lnTo>
                  <a:pt x="2817" y="4549"/>
                </a:lnTo>
                <a:lnTo>
                  <a:pt x="2857" y="4548"/>
                </a:lnTo>
                <a:lnTo>
                  <a:pt x="2896" y="4545"/>
                </a:lnTo>
                <a:lnTo>
                  <a:pt x="2934" y="4541"/>
                </a:lnTo>
                <a:lnTo>
                  <a:pt x="2971" y="4537"/>
                </a:lnTo>
                <a:lnTo>
                  <a:pt x="3007" y="4532"/>
                </a:lnTo>
                <a:lnTo>
                  <a:pt x="3042" y="4526"/>
                </a:lnTo>
                <a:lnTo>
                  <a:pt x="3077" y="4519"/>
                </a:lnTo>
                <a:lnTo>
                  <a:pt x="3109" y="4511"/>
                </a:lnTo>
                <a:lnTo>
                  <a:pt x="3142" y="4503"/>
                </a:lnTo>
                <a:lnTo>
                  <a:pt x="3173" y="4493"/>
                </a:lnTo>
                <a:lnTo>
                  <a:pt x="3204" y="4483"/>
                </a:lnTo>
                <a:lnTo>
                  <a:pt x="3234" y="4472"/>
                </a:lnTo>
                <a:lnTo>
                  <a:pt x="3263" y="4461"/>
                </a:lnTo>
                <a:lnTo>
                  <a:pt x="3291" y="4449"/>
                </a:lnTo>
                <a:lnTo>
                  <a:pt x="3318" y="4435"/>
                </a:lnTo>
                <a:lnTo>
                  <a:pt x="3345" y="4421"/>
                </a:lnTo>
                <a:lnTo>
                  <a:pt x="3369" y="4407"/>
                </a:lnTo>
                <a:lnTo>
                  <a:pt x="3394" y="4391"/>
                </a:lnTo>
                <a:lnTo>
                  <a:pt x="3418" y="4376"/>
                </a:lnTo>
                <a:lnTo>
                  <a:pt x="3441" y="4360"/>
                </a:lnTo>
                <a:lnTo>
                  <a:pt x="3463" y="4343"/>
                </a:lnTo>
                <a:lnTo>
                  <a:pt x="3484" y="4325"/>
                </a:lnTo>
                <a:lnTo>
                  <a:pt x="3506" y="4307"/>
                </a:lnTo>
                <a:lnTo>
                  <a:pt x="3525" y="4288"/>
                </a:lnTo>
                <a:lnTo>
                  <a:pt x="3544" y="4268"/>
                </a:lnTo>
                <a:lnTo>
                  <a:pt x="3563" y="4248"/>
                </a:lnTo>
                <a:lnTo>
                  <a:pt x="3580" y="4227"/>
                </a:lnTo>
                <a:lnTo>
                  <a:pt x="3597" y="4206"/>
                </a:lnTo>
                <a:lnTo>
                  <a:pt x="3614" y="4185"/>
                </a:lnTo>
                <a:lnTo>
                  <a:pt x="3629" y="4162"/>
                </a:lnTo>
                <a:lnTo>
                  <a:pt x="3643" y="4140"/>
                </a:lnTo>
                <a:lnTo>
                  <a:pt x="3657" y="4116"/>
                </a:lnTo>
                <a:lnTo>
                  <a:pt x="3671" y="4093"/>
                </a:lnTo>
                <a:lnTo>
                  <a:pt x="3684" y="4069"/>
                </a:lnTo>
                <a:lnTo>
                  <a:pt x="3695" y="4044"/>
                </a:lnTo>
                <a:lnTo>
                  <a:pt x="3706" y="4019"/>
                </a:lnTo>
                <a:lnTo>
                  <a:pt x="3717" y="3993"/>
                </a:lnTo>
                <a:lnTo>
                  <a:pt x="3728" y="3968"/>
                </a:lnTo>
                <a:lnTo>
                  <a:pt x="3737" y="3941"/>
                </a:lnTo>
                <a:lnTo>
                  <a:pt x="3746" y="3915"/>
                </a:lnTo>
                <a:lnTo>
                  <a:pt x="3754" y="3887"/>
                </a:lnTo>
                <a:lnTo>
                  <a:pt x="3761" y="3860"/>
                </a:lnTo>
                <a:lnTo>
                  <a:pt x="3768" y="3832"/>
                </a:lnTo>
                <a:lnTo>
                  <a:pt x="3774" y="3804"/>
                </a:lnTo>
                <a:lnTo>
                  <a:pt x="3781" y="3775"/>
                </a:lnTo>
                <a:lnTo>
                  <a:pt x="3786" y="3747"/>
                </a:lnTo>
                <a:lnTo>
                  <a:pt x="3794" y="3688"/>
                </a:lnTo>
                <a:lnTo>
                  <a:pt x="3801" y="3629"/>
                </a:lnTo>
                <a:lnTo>
                  <a:pt x="3805" y="3567"/>
                </a:lnTo>
                <a:lnTo>
                  <a:pt x="3807" y="3506"/>
                </a:lnTo>
                <a:lnTo>
                  <a:pt x="3808" y="3443"/>
                </a:lnTo>
                <a:lnTo>
                  <a:pt x="3806" y="3380"/>
                </a:lnTo>
                <a:lnTo>
                  <a:pt x="3803" y="3317"/>
                </a:lnTo>
                <a:lnTo>
                  <a:pt x="3798" y="3253"/>
                </a:lnTo>
                <a:lnTo>
                  <a:pt x="3791" y="3189"/>
                </a:lnTo>
                <a:lnTo>
                  <a:pt x="3783" y="3123"/>
                </a:lnTo>
                <a:lnTo>
                  <a:pt x="3772" y="3058"/>
                </a:lnTo>
                <a:lnTo>
                  <a:pt x="3761" y="2993"/>
                </a:lnTo>
                <a:lnTo>
                  <a:pt x="3749" y="2928"/>
                </a:lnTo>
                <a:lnTo>
                  <a:pt x="3735" y="2863"/>
                </a:lnTo>
                <a:lnTo>
                  <a:pt x="3719" y="2798"/>
                </a:lnTo>
                <a:lnTo>
                  <a:pt x="3702" y="2734"/>
                </a:lnTo>
                <a:lnTo>
                  <a:pt x="3685" y="2670"/>
                </a:lnTo>
                <a:lnTo>
                  <a:pt x="3666" y="2606"/>
                </a:lnTo>
                <a:lnTo>
                  <a:pt x="3647" y="2544"/>
                </a:lnTo>
                <a:lnTo>
                  <a:pt x="3626" y="2482"/>
                </a:lnTo>
                <a:lnTo>
                  <a:pt x="3605" y="2421"/>
                </a:lnTo>
                <a:lnTo>
                  <a:pt x="3583" y="2359"/>
                </a:lnTo>
                <a:lnTo>
                  <a:pt x="3561" y="2300"/>
                </a:lnTo>
                <a:lnTo>
                  <a:pt x="3537" y="2242"/>
                </a:lnTo>
                <a:lnTo>
                  <a:pt x="3513" y="2185"/>
                </a:lnTo>
                <a:lnTo>
                  <a:pt x="3488" y="2130"/>
                </a:lnTo>
                <a:lnTo>
                  <a:pt x="3464" y="2076"/>
                </a:lnTo>
                <a:lnTo>
                  <a:pt x="3439" y="2023"/>
                </a:lnTo>
                <a:lnTo>
                  <a:pt x="3414" y="1973"/>
                </a:lnTo>
                <a:lnTo>
                  <a:pt x="3388" y="1923"/>
                </a:lnTo>
                <a:lnTo>
                  <a:pt x="3363" y="1877"/>
                </a:lnTo>
                <a:lnTo>
                  <a:pt x="3337" y="1832"/>
                </a:lnTo>
                <a:lnTo>
                  <a:pt x="3312" y="1788"/>
                </a:lnTo>
                <a:lnTo>
                  <a:pt x="3287" y="1747"/>
                </a:lnTo>
                <a:lnTo>
                  <a:pt x="3261" y="1709"/>
                </a:lnTo>
                <a:lnTo>
                  <a:pt x="3237" y="1673"/>
                </a:lnTo>
                <a:lnTo>
                  <a:pt x="3212" y="1638"/>
                </a:lnTo>
                <a:lnTo>
                  <a:pt x="3188" y="1608"/>
                </a:lnTo>
                <a:lnTo>
                  <a:pt x="3164" y="1579"/>
                </a:lnTo>
                <a:lnTo>
                  <a:pt x="3141" y="1554"/>
                </a:lnTo>
                <a:lnTo>
                  <a:pt x="3118" y="1530"/>
                </a:lnTo>
                <a:close/>
                <a:moveTo>
                  <a:pt x="2672" y="3305"/>
                </a:moveTo>
                <a:lnTo>
                  <a:pt x="2672" y="3305"/>
                </a:lnTo>
                <a:lnTo>
                  <a:pt x="2669" y="3323"/>
                </a:lnTo>
                <a:lnTo>
                  <a:pt x="2667" y="3340"/>
                </a:lnTo>
                <a:lnTo>
                  <a:pt x="2663" y="3359"/>
                </a:lnTo>
                <a:lnTo>
                  <a:pt x="2659" y="3376"/>
                </a:lnTo>
                <a:lnTo>
                  <a:pt x="2654" y="3393"/>
                </a:lnTo>
                <a:lnTo>
                  <a:pt x="2649" y="3410"/>
                </a:lnTo>
                <a:lnTo>
                  <a:pt x="2643" y="3427"/>
                </a:lnTo>
                <a:lnTo>
                  <a:pt x="2637" y="3444"/>
                </a:lnTo>
                <a:lnTo>
                  <a:pt x="2629" y="3460"/>
                </a:lnTo>
                <a:lnTo>
                  <a:pt x="2621" y="3477"/>
                </a:lnTo>
                <a:lnTo>
                  <a:pt x="2604" y="3509"/>
                </a:lnTo>
                <a:lnTo>
                  <a:pt x="2584" y="3542"/>
                </a:lnTo>
                <a:lnTo>
                  <a:pt x="2561" y="3574"/>
                </a:lnTo>
                <a:lnTo>
                  <a:pt x="2549" y="3589"/>
                </a:lnTo>
                <a:lnTo>
                  <a:pt x="2537" y="3603"/>
                </a:lnTo>
                <a:lnTo>
                  <a:pt x="2523" y="3617"/>
                </a:lnTo>
                <a:lnTo>
                  <a:pt x="2509" y="3632"/>
                </a:lnTo>
                <a:lnTo>
                  <a:pt x="2495" y="3645"/>
                </a:lnTo>
                <a:lnTo>
                  <a:pt x="2481" y="3658"/>
                </a:lnTo>
                <a:lnTo>
                  <a:pt x="2465" y="3670"/>
                </a:lnTo>
                <a:lnTo>
                  <a:pt x="2449" y="3683"/>
                </a:lnTo>
                <a:lnTo>
                  <a:pt x="2433" y="3695"/>
                </a:lnTo>
                <a:lnTo>
                  <a:pt x="2416" y="3706"/>
                </a:lnTo>
                <a:lnTo>
                  <a:pt x="2398" y="3717"/>
                </a:lnTo>
                <a:lnTo>
                  <a:pt x="2380" y="3727"/>
                </a:lnTo>
                <a:lnTo>
                  <a:pt x="2342" y="3748"/>
                </a:lnTo>
                <a:lnTo>
                  <a:pt x="2302" y="3766"/>
                </a:lnTo>
                <a:lnTo>
                  <a:pt x="2283" y="3774"/>
                </a:lnTo>
                <a:lnTo>
                  <a:pt x="2263" y="3780"/>
                </a:lnTo>
                <a:lnTo>
                  <a:pt x="2242" y="3785"/>
                </a:lnTo>
                <a:lnTo>
                  <a:pt x="2223" y="3792"/>
                </a:lnTo>
                <a:lnTo>
                  <a:pt x="2210" y="3970"/>
                </a:lnTo>
                <a:lnTo>
                  <a:pt x="2209" y="3979"/>
                </a:lnTo>
                <a:lnTo>
                  <a:pt x="2207" y="3987"/>
                </a:lnTo>
                <a:lnTo>
                  <a:pt x="2204" y="3996"/>
                </a:lnTo>
                <a:lnTo>
                  <a:pt x="2200" y="4004"/>
                </a:lnTo>
                <a:lnTo>
                  <a:pt x="2194" y="4013"/>
                </a:lnTo>
                <a:lnTo>
                  <a:pt x="2188" y="4020"/>
                </a:lnTo>
                <a:lnTo>
                  <a:pt x="2181" y="4027"/>
                </a:lnTo>
                <a:lnTo>
                  <a:pt x="2174" y="4033"/>
                </a:lnTo>
                <a:lnTo>
                  <a:pt x="2166" y="4039"/>
                </a:lnTo>
                <a:lnTo>
                  <a:pt x="2157" y="4045"/>
                </a:lnTo>
                <a:lnTo>
                  <a:pt x="2148" y="4049"/>
                </a:lnTo>
                <a:lnTo>
                  <a:pt x="2137" y="4053"/>
                </a:lnTo>
                <a:lnTo>
                  <a:pt x="2127" y="4056"/>
                </a:lnTo>
                <a:lnTo>
                  <a:pt x="2117" y="4059"/>
                </a:lnTo>
                <a:lnTo>
                  <a:pt x="2106" y="4060"/>
                </a:lnTo>
                <a:lnTo>
                  <a:pt x="2095" y="4061"/>
                </a:lnTo>
                <a:lnTo>
                  <a:pt x="2083" y="4061"/>
                </a:lnTo>
                <a:lnTo>
                  <a:pt x="2072" y="4060"/>
                </a:lnTo>
                <a:lnTo>
                  <a:pt x="2061" y="4058"/>
                </a:lnTo>
                <a:lnTo>
                  <a:pt x="2052" y="4055"/>
                </a:lnTo>
                <a:lnTo>
                  <a:pt x="2042" y="4052"/>
                </a:lnTo>
                <a:lnTo>
                  <a:pt x="2032" y="4048"/>
                </a:lnTo>
                <a:lnTo>
                  <a:pt x="2024" y="4043"/>
                </a:lnTo>
                <a:lnTo>
                  <a:pt x="2016" y="4038"/>
                </a:lnTo>
                <a:lnTo>
                  <a:pt x="2009" y="4032"/>
                </a:lnTo>
                <a:lnTo>
                  <a:pt x="2003" y="4025"/>
                </a:lnTo>
                <a:lnTo>
                  <a:pt x="1998" y="4018"/>
                </a:lnTo>
                <a:lnTo>
                  <a:pt x="1993" y="4011"/>
                </a:lnTo>
                <a:lnTo>
                  <a:pt x="1990" y="4002"/>
                </a:lnTo>
                <a:lnTo>
                  <a:pt x="1987" y="3993"/>
                </a:lnTo>
                <a:lnTo>
                  <a:pt x="1986" y="3985"/>
                </a:lnTo>
                <a:lnTo>
                  <a:pt x="1985" y="3976"/>
                </a:lnTo>
                <a:lnTo>
                  <a:pt x="1987" y="3833"/>
                </a:lnTo>
                <a:lnTo>
                  <a:pt x="1973" y="3834"/>
                </a:lnTo>
                <a:lnTo>
                  <a:pt x="1960" y="3835"/>
                </a:lnTo>
                <a:lnTo>
                  <a:pt x="1946" y="3836"/>
                </a:lnTo>
                <a:lnTo>
                  <a:pt x="1932" y="3837"/>
                </a:lnTo>
                <a:lnTo>
                  <a:pt x="1906" y="3836"/>
                </a:lnTo>
                <a:lnTo>
                  <a:pt x="1882" y="3835"/>
                </a:lnTo>
                <a:lnTo>
                  <a:pt x="1834" y="3832"/>
                </a:lnTo>
                <a:lnTo>
                  <a:pt x="1838" y="3976"/>
                </a:lnTo>
                <a:lnTo>
                  <a:pt x="1837" y="3985"/>
                </a:lnTo>
                <a:lnTo>
                  <a:pt x="1836" y="3993"/>
                </a:lnTo>
                <a:lnTo>
                  <a:pt x="1833" y="4001"/>
                </a:lnTo>
                <a:lnTo>
                  <a:pt x="1830" y="4010"/>
                </a:lnTo>
                <a:lnTo>
                  <a:pt x="1825" y="4017"/>
                </a:lnTo>
                <a:lnTo>
                  <a:pt x="1820" y="4024"/>
                </a:lnTo>
                <a:lnTo>
                  <a:pt x="1813" y="4031"/>
                </a:lnTo>
                <a:lnTo>
                  <a:pt x="1806" y="4037"/>
                </a:lnTo>
                <a:lnTo>
                  <a:pt x="1798" y="4042"/>
                </a:lnTo>
                <a:lnTo>
                  <a:pt x="1790" y="4047"/>
                </a:lnTo>
                <a:lnTo>
                  <a:pt x="1781" y="4051"/>
                </a:lnTo>
                <a:lnTo>
                  <a:pt x="1772" y="4054"/>
                </a:lnTo>
                <a:lnTo>
                  <a:pt x="1762" y="4057"/>
                </a:lnTo>
                <a:lnTo>
                  <a:pt x="1750" y="4059"/>
                </a:lnTo>
                <a:lnTo>
                  <a:pt x="1740" y="4060"/>
                </a:lnTo>
                <a:lnTo>
                  <a:pt x="1729" y="4060"/>
                </a:lnTo>
                <a:lnTo>
                  <a:pt x="1718" y="4059"/>
                </a:lnTo>
                <a:lnTo>
                  <a:pt x="1706" y="4058"/>
                </a:lnTo>
                <a:lnTo>
                  <a:pt x="1695" y="4055"/>
                </a:lnTo>
                <a:lnTo>
                  <a:pt x="1685" y="4052"/>
                </a:lnTo>
                <a:lnTo>
                  <a:pt x="1675" y="4048"/>
                </a:lnTo>
                <a:lnTo>
                  <a:pt x="1666" y="4043"/>
                </a:lnTo>
                <a:lnTo>
                  <a:pt x="1658" y="4038"/>
                </a:lnTo>
                <a:lnTo>
                  <a:pt x="1649" y="4032"/>
                </a:lnTo>
                <a:lnTo>
                  <a:pt x="1641" y="4026"/>
                </a:lnTo>
                <a:lnTo>
                  <a:pt x="1635" y="4019"/>
                </a:lnTo>
                <a:lnTo>
                  <a:pt x="1629" y="4011"/>
                </a:lnTo>
                <a:lnTo>
                  <a:pt x="1624" y="4002"/>
                </a:lnTo>
                <a:lnTo>
                  <a:pt x="1620" y="3994"/>
                </a:lnTo>
                <a:lnTo>
                  <a:pt x="1617" y="3986"/>
                </a:lnTo>
                <a:lnTo>
                  <a:pt x="1614" y="3977"/>
                </a:lnTo>
                <a:lnTo>
                  <a:pt x="1613" y="3968"/>
                </a:lnTo>
                <a:lnTo>
                  <a:pt x="1600" y="3789"/>
                </a:lnTo>
                <a:lnTo>
                  <a:pt x="1573" y="3780"/>
                </a:lnTo>
                <a:lnTo>
                  <a:pt x="1547" y="3770"/>
                </a:lnTo>
                <a:lnTo>
                  <a:pt x="1521" y="3760"/>
                </a:lnTo>
                <a:lnTo>
                  <a:pt x="1498" y="3749"/>
                </a:lnTo>
                <a:lnTo>
                  <a:pt x="1474" y="3737"/>
                </a:lnTo>
                <a:lnTo>
                  <a:pt x="1452" y="3724"/>
                </a:lnTo>
                <a:lnTo>
                  <a:pt x="1429" y="3711"/>
                </a:lnTo>
                <a:lnTo>
                  <a:pt x="1409" y="3697"/>
                </a:lnTo>
                <a:lnTo>
                  <a:pt x="1387" y="3678"/>
                </a:lnTo>
                <a:lnTo>
                  <a:pt x="1365" y="3659"/>
                </a:lnTo>
                <a:lnTo>
                  <a:pt x="1345" y="3639"/>
                </a:lnTo>
                <a:lnTo>
                  <a:pt x="1324" y="3616"/>
                </a:lnTo>
                <a:lnTo>
                  <a:pt x="1305" y="3594"/>
                </a:lnTo>
                <a:lnTo>
                  <a:pt x="1287" y="3569"/>
                </a:lnTo>
                <a:lnTo>
                  <a:pt x="1269" y="3544"/>
                </a:lnTo>
                <a:lnTo>
                  <a:pt x="1252" y="3518"/>
                </a:lnTo>
                <a:lnTo>
                  <a:pt x="1237" y="3489"/>
                </a:lnTo>
                <a:lnTo>
                  <a:pt x="1222" y="3460"/>
                </a:lnTo>
                <a:lnTo>
                  <a:pt x="1207" y="3432"/>
                </a:lnTo>
                <a:lnTo>
                  <a:pt x="1194" y="3401"/>
                </a:lnTo>
                <a:lnTo>
                  <a:pt x="1182" y="3370"/>
                </a:lnTo>
                <a:lnTo>
                  <a:pt x="1170" y="3338"/>
                </a:lnTo>
                <a:lnTo>
                  <a:pt x="1159" y="3306"/>
                </a:lnTo>
                <a:lnTo>
                  <a:pt x="1149" y="3272"/>
                </a:lnTo>
                <a:lnTo>
                  <a:pt x="1148" y="3258"/>
                </a:lnTo>
                <a:lnTo>
                  <a:pt x="1149" y="3244"/>
                </a:lnTo>
                <a:lnTo>
                  <a:pt x="1151" y="3230"/>
                </a:lnTo>
                <a:lnTo>
                  <a:pt x="1154" y="3217"/>
                </a:lnTo>
                <a:lnTo>
                  <a:pt x="1158" y="3205"/>
                </a:lnTo>
                <a:lnTo>
                  <a:pt x="1165" y="3194"/>
                </a:lnTo>
                <a:lnTo>
                  <a:pt x="1172" y="3183"/>
                </a:lnTo>
                <a:lnTo>
                  <a:pt x="1179" y="3173"/>
                </a:lnTo>
                <a:lnTo>
                  <a:pt x="1188" y="3165"/>
                </a:lnTo>
                <a:lnTo>
                  <a:pt x="1197" y="3157"/>
                </a:lnTo>
                <a:lnTo>
                  <a:pt x="1208" y="3151"/>
                </a:lnTo>
                <a:lnTo>
                  <a:pt x="1220" y="3146"/>
                </a:lnTo>
                <a:lnTo>
                  <a:pt x="1232" y="3142"/>
                </a:lnTo>
                <a:lnTo>
                  <a:pt x="1245" y="3140"/>
                </a:lnTo>
                <a:lnTo>
                  <a:pt x="1258" y="3139"/>
                </a:lnTo>
                <a:lnTo>
                  <a:pt x="1273" y="3139"/>
                </a:lnTo>
                <a:lnTo>
                  <a:pt x="1288" y="3141"/>
                </a:lnTo>
                <a:lnTo>
                  <a:pt x="1302" y="3145"/>
                </a:lnTo>
                <a:lnTo>
                  <a:pt x="1316" y="3149"/>
                </a:lnTo>
                <a:lnTo>
                  <a:pt x="1330" y="3155"/>
                </a:lnTo>
                <a:lnTo>
                  <a:pt x="1343" y="3163"/>
                </a:lnTo>
                <a:lnTo>
                  <a:pt x="1355" y="3171"/>
                </a:lnTo>
                <a:lnTo>
                  <a:pt x="1367" y="3181"/>
                </a:lnTo>
                <a:lnTo>
                  <a:pt x="1378" y="3192"/>
                </a:lnTo>
                <a:lnTo>
                  <a:pt x="1389" y="3203"/>
                </a:lnTo>
                <a:lnTo>
                  <a:pt x="1398" y="3215"/>
                </a:lnTo>
                <a:lnTo>
                  <a:pt x="1407" y="3228"/>
                </a:lnTo>
                <a:lnTo>
                  <a:pt x="1414" y="3243"/>
                </a:lnTo>
                <a:lnTo>
                  <a:pt x="1420" y="3256"/>
                </a:lnTo>
                <a:lnTo>
                  <a:pt x="1424" y="3271"/>
                </a:lnTo>
                <a:lnTo>
                  <a:pt x="1428" y="3286"/>
                </a:lnTo>
                <a:lnTo>
                  <a:pt x="1430" y="3302"/>
                </a:lnTo>
                <a:lnTo>
                  <a:pt x="1436" y="3321"/>
                </a:lnTo>
                <a:lnTo>
                  <a:pt x="1441" y="3339"/>
                </a:lnTo>
                <a:lnTo>
                  <a:pt x="1447" y="3358"/>
                </a:lnTo>
                <a:lnTo>
                  <a:pt x="1454" y="3375"/>
                </a:lnTo>
                <a:lnTo>
                  <a:pt x="1461" y="3391"/>
                </a:lnTo>
                <a:lnTo>
                  <a:pt x="1469" y="3407"/>
                </a:lnTo>
                <a:lnTo>
                  <a:pt x="1477" y="3421"/>
                </a:lnTo>
                <a:lnTo>
                  <a:pt x="1486" y="3435"/>
                </a:lnTo>
                <a:lnTo>
                  <a:pt x="1496" y="3449"/>
                </a:lnTo>
                <a:lnTo>
                  <a:pt x="1506" y="3463"/>
                </a:lnTo>
                <a:lnTo>
                  <a:pt x="1516" y="3475"/>
                </a:lnTo>
                <a:lnTo>
                  <a:pt x="1527" y="3487"/>
                </a:lnTo>
                <a:lnTo>
                  <a:pt x="1538" y="3499"/>
                </a:lnTo>
                <a:lnTo>
                  <a:pt x="1551" y="3510"/>
                </a:lnTo>
                <a:lnTo>
                  <a:pt x="1577" y="3533"/>
                </a:lnTo>
                <a:lnTo>
                  <a:pt x="1542" y="2990"/>
                </a:lnTo>
                <a:lnTo>
                  <a:pt x="1507" y="2977"/>
                </a:lnTo>
                <a:lnTo>
                  <a:pt x="1474" y="2962"/>
                </a:lnTo>
                <a:lnTo>
                  <a:pt x="1446" y="2949"/>
                </a:lnTo>
                <a:lnTo>
                  <a:pt x="1420" y="2937"/>
                </a:lnTo>
                <a:lnTo>
                  <a:pt x="1389" y="2918"/>
                </a:lnTo>
                <a:lnTo>
                  <a:pt x="1359" y="2897"/>
                </a:lnTo>
                <a:lnTo>
                  <a:pt x="1345" y="2886"/>
                </a:lnTo>
                <a:lnTo>
                  <a:pt x="1332" y="2875"/>
                </a:lnTo>
                <a:lnTo>
                  <a:pt x="1318" y="2864"/>
                </a:lnTo>
                <a:lnTo>
                  <a:pt x="1306" y="2852"/>
                </a:lnTo>
                <a:lnTo>
                  <a:pt x="1294" y="2840"/>
                </a:lnTo>
                <a:lnTo>
                  <a:pt x="1283" y="2827"/>
                </a:lnTo>
                <a:lnTo>
                  <a:pt x="1273" y="2815"/>
                </a:lnTo>
                <a:lnTo>
                  <a:pt x="1262" y="2801"/>
                </a:lnTo>
                <a:lnTo>
                  <a:pt x="1252" y="2787"/>
                </a:lnTo>
                <a:lnTo>
                  <a:pt x="1243" y="2774"/>
                </a:lnTo>
                <a:lnTo>
                  <a:pt x="1235" y="2760"/>
                </a:lnTo>
                <a:lnTo>
                  <a:pt x="1227" y="2744"/>
                </a:lnTo>
                <a:lnTo>
                  <a:pt x="1212" y="2715"/>
                </a:lnTo>
                <a:lnTo>
                  <a:pt x="1200" y="2684"/>
                </a:lnTo>
                <a:lnTo>
                  <a:pt x="1190" y="2654"/>
                </a:lnTo>
                <a:lnTo>
                  <a:pt x="1182" y="2622"/>
                </a:lnTo>
                <a:lnTo>
                  <a:pt x="1177" y="2590"/>
                </a:lnTo>
                <a:lnTo>
                  <a:pt x="1173" y="2557"/>
                </a:lnTo>
                <a:lnTo>
                  <a:pt x="1172" y="2523"/>
                </a:lnTo>
                <a:lnTo>
                  <a:pt x="1173" y="2490"/>
                </a:lnTo>
                <a:lnTo>
                  <a:pt x="1175" y="2458"/>
                </a:lnTo>
                <a:lnTo>
                  <a:pt x="1179" y="2429"/>
                </a:lnTo>
                <a:lnTo>
                  <a:pt x="1185" y="2399"/>
                </a:lnTo>
                <a:lnTo>
                  <a:pt x="1192" y="2370"/>
                </a:lnTo>
                <a:lnTo>
                  <a:pt x="1201" y="2341"/>
                </a:lnTo>
                <a:lnTo>
                  <a:pt x="1212" y="2314"/>
                </a:lnTo>
                <a:lnTo>
                  <a:pt x="1225" y="2286"/>
                </a:lnTo>
                <a:lnTo>
                  <a:pt x="1239" y="2260"/>
                </a:lnTo>
                <a:lnTo>
                  <a:pt x="1254" y="2234"/>
                </a:lnTo>
                <a:lnTo>
                  <a:pt x="1270" y="2209"/>
                </a:lnTo>
                <a:lnTo>
                  <a:pt x="1289" y="2185"/>
                </a:lnTo>
                <a:lnTo>
                  <a:pt x="1308" y="2163"/>
                </a:lnTo>
                <a:lnTo>
                  <a:pt x="1329" y="2140"/>
                </a:lnTo>
                <a:lnTo>
                  <a:pt x="1350" y="2120"/>
                </a:lnTo>
                <a:lnTo>
                  <a:pt x="1372" y="2101"/>
                </a:lnTo>
                <a:lnTo>
                  <a:pt x="1396" y="2082"/>
                </a:lnTo>
                <a:lnTo>
                  <a:pt x="1413" y="2069"/>
                </a:lnTo>
                <a:lnTo>
                  <a:pt x="1432" y="2058"/>
                </a:lnTo>
                <a:lnTo>
                  <a:pt x="1453" y="2046"/>
                </a:lnTo>
                <a:lnTo>
                  <a:pt x="1474" y="2034"/>
                </a:lnTo>
                <a:lnTo>
                  <a:pt x="1498" y="2024"/>
                </a:lnTo>
                <a:lnTo>
                  <a:pt x="1521" y="2013"/>
                </a:lnTo>
                <a:lnTo>
                  <a:pt x="1547" y="2003"/>
                </a:lnTo>
                <a:lnTo>
                  <a:pt x="1574" y="1993"/>
                </a:lnTo>
                <a:lnTo>
                  <a:pt x="1590" y="1796"/>
                </a:lnTo>
                <a:lnTo>
                  <a:pt x="1592" y="1786"/>
                </a:lnTo>
                <a:lnTo>
                  <a:pt x="1594" y="1777"/>
                </a:lnTo>
                <a:lnTo>
                  <a:pt x="1599" y="1768"/>
                </a:lnTo>
                <a:lnTo>
                  <a:pt x="1603" y="1758"/>
                </a:lnTo>
                <a:lnTo>
                  <a:pt x="1609" y="1749"/>
                </a:lnTo>
                <a:lnTo>
                  <a:pt x="1615" y="1741"/>
                </a:lnTo>
                <a:lnTo>
                  <a:pt x="1622" y="1734"/>
                </a:lnTo>
                <a:lnTo>
                  <a:pt x="1630" y="1727"/>
                </a:lnTo>
                <a:lnTo>
                  <a:pt x="1639" y="1720"/>
                </a:lnTo>
                <a:lnTo>
                  <a:pt x="1648" y="1714"/>
                </a:lnTo>
                <a:lnTo>
                  <a:pt x="1659" y="1709"/>
                </a:lnTo>
                <a:lnTo>
                  <a:pt x="1669" y="1704"/>
                </a:lnTo>
                <a:lnTo>
                  <a:pt x="1680" y="1700"/>
                </a:lnTo>
                <a:lnTo>
                  <a:pt x="1691" y="1697"/>
                </a:lnTo>
                <a:lnTo>
                  <a:pt x="1703" y="1695"/>
                </a:lnTo>
                <a:lnTo>
                  <a:pt x="1716" y="1694"/>
                </a:lnTo>
                <a:lnTo>
                  <a:pt x="1727" y="1694"/>
                </a:lnTo>
                <a:lnTo>
                  <a:pt x="1739" y="1695"/>
                </a:lnTo>
                <a:lnTo>
                  <a:pt x="1750" y="1697"/>
                </a:lnTo>
                <a:lnTo>
                  <a:pt x="1760" y="1700"/>
                </a:lnTo>
                <a:lnTo>
                  <a:pt x="1771" y="1703"/>
                </a:lnTo>
                <a:lnTo>
                  <a:pt x="1781" y="1708"/>
                </a:lnTo>
                <a:lnTo>
                  <a:pt x="1789" y="1713"/>
                </a:lnTo>
                <a:lnTo>
                  <a:pt x="1797" y="1719"/>
                </a:lnTo>
                <a:lnTo>
                  <a:pt x="1805" y="1725"/>
                </a:lnTo>
                <a:lnTo>
                  <a:pt x="1811" y="1732"/>
                </a:lnTo>
                <a:lnTo>
                  <a:pt x="1818" y="1740"/>
                </a:lnTo>
                <a:lnTo>
                  <a:pt x="1822" y="1748"/>
                </a:lnTo>
                <a:lnTo>
                  <a:pt x="1826" y="1756"/>
                </a:lnTo>
                <a:lnTo>
                  <a:pt x="1829" y="1766"/>
                </a:lnTo>
                <a:lnTo>
                  <a:pt x="1830" y="1775"/>
                </a:lnTo>
                <a:lnTo>
                  <a:pt x="1831" y="1784"/>
                </a:lnTo>
                <a:lnTo>
                  <a:pt x="1826" y="1944"/>
                </a:lnTo>
                <a:lnTo>
                  <a:pt x="1849" y="1943"/>
                </a:lnTo>
                <a:lnTo>
                  <a:pt x="1861" y="1942"/>
                </a:lnTo>
                <a:lnTo>
                  <a:pt x="1873" y="1941"/>
                </a:lnTo>
                <a:lnTo>
                  <a:pt x="1904" y="1942"/>
                </a:lnTo>
                <a:lnTo>
                  <a:pt x="1934" y="1944"/>
                </a:lnTo>
                <a:lnTo>
                  <a:pt x="1992" y="1949"/>
                </a:lnTo>
                <a:lnTo>
                  <a:pt x="1989" y="1784"/>
                </a:lnTo>
                <a:lnTo>
                  <a:pt x="1990" y="1774"/>
                </a:lnTo>
                <a:lnTo>
                  <a:pt x="1991" y="1765"/>
                </a:lnTo>
                <a:lnTo>
                  <a:pt x="1994" y="1755"/>
                </a:lnTo>
                <a:lnTo>
                  <a:pt x="1998" y="1747"/>
                </a:lnTo>
                <a:lnTo>
                  <a:pt x="2002" y="1739"/>
                </a:lnTo>
                <a:lnTo>
                  <a:pt x="2008" y="1731"/>
                </a:lnTo>
                <a:lnTo>
                  <a:pt x="2015" y="1725"/>
                </a:lnTo>
                <a:lnTo>
                  <a:pt x="2022" y="1718"/>
                </a:lnTo>
                <a:lnTo>
                  <a:pt x="2030" y="1712"/>
                </a:lnTo>
                <a:lnTo>
                  <a:pt x="2040" y="1707"/>
                </a:lnTo>
                <a:lnTo>
                  <a:pt x="2049" y="1702"/>
                </a:lnTo>
                <a:lnTo>
                  <a:pt x="2059" y="1698"/>
                </a:lnTo>
                <a:lnTo>
                  <a:pt x="2070" y="1696"/>
                </a:lnTo>
                <a:lnTo>
                  <a:pt x="2081" y="1694"/>
                </a:lnTo>
                <a:lnTo>
                  <a:pt x="2094" y="1693"/>
                </a:lnTo>
                <a:lnTo>
                  <a:pt x="2105" y="1693"/>
                </a:lnTo>
                <a:lnTo>
                  <a:pt x="2117" y="1694"/>
                </a:lnTo>
                <a:lnTo>
                  <a:pt x="2129" y="1695"/>
                </a:lnTo>
                <a:lnTo>
                  <a:pt x="2140" y="1698"/>
                </a:lnTo>
                <a:lnTo>
                  <a:pt x="2152" y="1702"/>
                </a:lnTo>
                <a:lnTo>
                  <a:pt x="2162" y="1707"/>
                </a:lnTo>
                <a:lnTo>
                  <a:pt x="2172" y="1712"/>
                </a:lnTo>
                <a:lnTo>
                  <a:pt x="2181" y="1718"/>
                </a:lnTo>
                <a:lnTo>
                  <a:pt x="2190" y="1724"/>
                </a:lnTo>
                <a:lnTo>
                  <a:pt x="2199" y="1731"/>
                </a:lnTo>
                <a:lnTo>
                  <a:pt x="2206" y="1739"/>
                </a:lnTo>
                <a:lnTo>
                  <a:pt x="2213" y="1747"/>
                </a:lnTo>
                <a:lnTo>
                  <a:pt x="2218" y="1755"/>
                </a:lnTo>
                <a:lnTo>
                  <a:pt x="2223" y="1765"/>
                </a:lnTo>
                <a:lnTo>
                  <a:pt x="2226" y="1774"/>
                </a:lnTo>
                <a:lnTo>
                  <a:pt x="2229" y="1783"/>
                </a:lnTo>
                <a:lnTo>
                  <a:pt x="2230" y="1793"/>
                </a:lnTo>
                <a:lnTo>
                  <a:pt x="2246" y="2001"/>
                </a:lnTo>
                <a:lnTo>
                  <a:pt x="2256" y="2004"/>
                </a:lnTo>
                <a:lnTo>
                  <a:pt x="2266" y="2007"/>
                </a:lnTo>
                <a:lnTo>
                  <a:pt x="2307" y="2024"/>
                </a:lnTo>
                <a:lnTo>
                  <a:pt x="2344" y="2043"/>
                </a:lnTo>
                <a:lnTo>
                  <a:pt x="2379" y="2063"/>
                </a:lnTo>
                <a:lnTo>
                  <a:pt x="2395" y="2073"/>
                </a:lnTo>
                <a:lnTo>
                  <a:pt x="2411" y="2084"/>
                </a:lnTo>
                <a:lnTo>
                  <a:pt x="2427" y="2096"/>
                </a:lnTo>
                <a:lnTo>
                  <a:pt x="2441" y="2107"/>
                </a:lnTo>
                <a:lnTo>
                  <a:pt x="2454" y="2119"/>
                </a:lnTo>
                <a:lnTo>
                  <a:pt x="2467" y="2130"/>
                </a:lnTo>
                <a:lnTo>
                  <a:pt x="2481" y="2143"/>
                </a:lnTo>
                <a:lnTo>
                  <a:pt x="2493" y="2156"/>
                </a:lnTo>
                <a:lnTo>
                  <a:pt x="2504" y="2169"/>
                </a:lnTo>
                <a:lnTo>
                  <a:pt x="2514" y="2182"/>
                </a:lnTo>
                <a:lnTo>
                  <a:pt x="2525" y="2196"/>
                </a:lnTo>
                <a:lnTo>
                  <a:pt x="2535" y="2211"/>
                </a:lnTo>
                <a:lnTo>
                  <a:pt x="2544" y="2227"/>
                </a:lnTo>
                <a:lnTo>
                  <a:pt x="2553" y="2244"/>
                </a:lnTo>
                <a:lnTo>
                  <a:pt x="2562" y="2262"/>
                </a:lnTo>
                <a:lnTo>
                  <a:pt x="2570" y="2280"/>
                </a:lnTo>
                <a:lnTo>
                  <a:pt x="2587" y="2319"/>
                </a:lnTo>
                <a:lnTo>
                  <a:pt x="2602" y="2359"/>
                </a:lnTo>
                <a:lnTo>
                  <a:pt x="2615" y="2403"/>
                </a:lnTo>
                <a:lnTo>
                  <a:pt x="2626" y="2447"/>
                </a:lnTo>
                <a:lnTo>
                  <a:pt x="2637" y="2493"/>
                </a:lnTo>
                <a:lnTo>
                  <a:pt x="2637" y="2508"/>
                </a:lnTo>
                <a:lnTo>
                  <a:pt x="2636" y="2523"/>
                </a:lnTo>
                <a:lnTo>
                  <a:pt x="2633" y="2539"/>
                </a:lnTo>
                <a:lnTo>
                  <a:pt x="2628" y="2553"/>
                </a:lnTo>
                <a:lnTo>
                  <a:pt x="2623" y="2566"/>
                </a:lnTo>
                <a:lnTo>
                  <a:pt x="2616" y="2578"/>
                </a:lnTo>
                <a:lnTo>
                  <a:pt x="2609" y="2590"/>
                </a:lnTo>
                <a:lnTo>
                  <a:pt x="2600" y="2601"/>
                </a:lnTo>
                <a:lnTo>
                  <a:pt x="2591" y="2611"/>
                </a:lnTo>
                <a:lnTo>
                  <a:pt x="2580" y="2619"/>
                </a:lnTo>
                <a:lnTo>
                  <a:pt x="2568" y="2626"/>
                </a:lnTo>
                <a:lnTo>
                  <a:pt x="2556" y="2632"/>
                </a:lnTo>
                <a:lnTo>
                  <a:pt x="2543" y="2637"/>
                </a:lnTo>
                <a:lnTo>
                  <a:pt x="2529" y="2642"/>
                </a:lnTo>
                <a:lnTo>
                  <a:pt x="2514" y="2644"/>
                </a:lnTo>
                <a:lnTo>
                  <a:pt x="2500" y="2644"/>
                </a:lnTo>
                <a:lnTo>
                  <a:pt x="2485" y="2643"/>
                </a:lnTo>
                <a:lnTo>
                  <a:pt x="2470" y="2640"/>
                </a:lnTo>
                <a:lnTo>
                  <a:pt x="2454" y="2635"/>
                </a:lnTo>
                <a:lnTo>
                  <a:pt x="2440" y="2629"/>
                </a:lnTo>
                <a:lnTo>
                  <a:pt x="2427" y="2622"/>
                </a:lnTo>
                <a:lnTo>
                  <a:pt x="2413" y="2614"/>
                </a:lnTo>
                <a:lnTo>
                  <a:pt x="2401" y="2604"/>
                </a:lnTo>
                <a:lnTo>
                  <a:pt x="2390" y="2594"/>
                </a:lnTo>
                <a:lnTo>
                  <a:pt x="2380" y="2581"/>
                </a:lnTo>
                <a:lnTo>
                  <a:pt x="2371" y="2569"/>
                </a:lnTo>
                <a:lnTo>
                  <a:pt x="2363" y="2555"/>
                </a:lnTo>
                <a:lnTo>
                  <a:pt x="2355" y="2541"/>
                </a:lnTo>
                <a:lnTo>
                  <a:pt x="2349" y="2525"/>
                </a:lnTo>
                <a:lnTo>
                  <a:pt x="2345" y="2510"/>
                </a:lnTo>
                <a:lnTo>
                  <a:pt x="2342" y="2494"/>
                </a:lnTo>
                <a:lnTo>
                  <a:pt x="2341" y="2478"/>
                </a:lnTo>
                <a:lnTo>
                  <a:pt x="2335" y="2453"/>
                </a:lnTo>
                <a:lnTo>
                  <a:pt x="2329" y="2432"/>
                </a:lnTo>
                <a:lnTo>
                  <a:pt x="2321" y="2411"/>
                </a:lnTo>
                <a:lnTo>
                  <a:pt x="2313" y="2392"/>
                </a:lnTo>
                <a:lnTo>
                  <a:pt x="2302" y="2374"/>
                </a:lnTo>
                <a:lnTo>
                  <a:pt x="2291" y="2357"/>
                </a:lnTo>
                <a:lnTo>
                  <a:pt x="2280" y="2341"/>
                </a:lnTo>
                <a:lnTo>
                  <a:pt x="2268" y="2325"/>
                </a:lnTo>
                <a:lnTo>
                  <a:pt x="2278" y="2832"/>
                </a:lnTo>
                <a:lnTo>
                  <a:pt x="2328" y="2847"/>
                </a:lnTo>
                <a:lnTo>
                  <a:pt x="2372" y="2864"/>
                </a:lnTo>
                <a:lnTo>
                  <a:pt x="2409" y="2878"/>
                </a:lnTo>
                <a:lnTo>
                  <a:pt x="2442" y="2891"/>
                </a:lnTo>
                <a:lnTo>
                  <a:pt x="2473" y="2906"/>
                </a:lnTo>
                <a:lnTo>
                  <a:pt x="2501" y="2923"/>
                </a:lnTo>
                <a:lnTo>
                  <a:pt x="2514" y="2932"/>
                </a:lnTo>
                <a:lnTo>
                  <a:pt x="2528" y="2941"/>
                </a:lnTo>
                <a:lnTo>
                  <a:pt x="2540" y="2950"/>
                </a:lnTo>
                <a:lnTo>
                  <a:pt x="2551" y="2960"/>
                </a:lnTo>
                <a:lnTo>
                  <a:pt x="2563" y="2971"/>
                </a:lnTo>
                <a:lnTo>
                  <a:pt x="2573" y="2981"/>
                </a:lnTo>
                <a:lnTo>
                  <a:pt x="2584" y="2992"/>
                </a:lnTo>
                <a:lnTo>
                  <a:pt x="2594" y="3003"/>
                </a:lnTo>
                <a:lnTo>
                  <a:pt x="2603" y="3015"/>
                </a:lnTo>
                <a:lnTo>
                  <a:pt x="2612" y="3028"/>
                </a:lnTo>
                <a:lnTo>
                  <a:pt x="2620" y="3040"/>
                </a:lnTo>
                <a:lnTo>
                  <a:pt x="2628" y="3053"/>
                </a:lnTo>
                <a:lnTo>
                  <a:pt x="2636" y="3066"/>
                </a:lnTo>
                <a:lnTo>
                  <a:pt x="2642" y="3080"/>
                </a:lnTo>
                <a:lnTo>
                  <a:pt x="2648" y="3094"/>
                </a:lnTo>
                <a:lnTo>
                  <a:pt x="2653" y="3108"/>
                </a:lnTo>
                <a:lnTo>
                  <a:pt x="2658" y="3122"/>
                </a:lnTo>
                <a:lnTo>
                  <a:pt x="2662" y="3138"/>
                </a:lnTo>
                <a:lnTo>
                  <a:pt x="2666" y="3153"/>
                </a:lnTo>
                <a:lnTo>
                  <a:pt x="2669" y="3168"/>
                </a:lnTo>
                <a:lnTo>
                  <a:pt x="2671" y="3184"/>
                </a:lnTo>
                <a:lnTo>
                  <a:pt x="2673" y="3201"/>
                </a:lnTo>
                <a:lnTo>
                  <a:pt x="2675" y="3234"/>
                </a:lnTo>
                <a:lnTo>
                  <a:pt x="2674" y="3269"/>
                </a:lnTo>
                <a:lnTo>
                  <a:pt x="2672" y="3305"/>
                </a:lnTo>
                <a:close/>
                <a:moveTo>
                  <a:pt x="2291" y="3213"/>
                </a:moveTo>
                <a:lnTo>
                  <a:pt x="2291" y="3213"/>
                </a:lnTo>
                <a:lnTo>
                  <a:pt x="2285" y="3210"/>
                </a:lnTo>
                <a:lnTo>
                  <a:pt x="2279" y="3207"/>
                </a:lnTo>
                <a:lnTo>
                  <a:pt x="2266" y="3202"/>
                </a:lnTo>
                <a:lnTo>
                  <a:pt x="2240" y="3563"/>
                </a:lnTo>
                <a:lnTo>
                  <a:pt x="2247" y="3560"/>
                </a:lnTo>
                <a:lnTo>
                  <a:pt x="2250" y="3558"/>
                </a:lnTo>
                <a:lnTo>
                  <a:pt x="2254" y="3557"/>
                </a:lnTo>
                <a:lnTo>
                  <a:pt x="2267" y="3546"/>
                </a:lnTo>
                <a:lnTo>
                  <a:pt x="2279" y="3536"/>
                </a:lnTo>
                <a:lnTo>
                  <a:pt x="2291" y="3526"/>
                </a:lnTo>
                <a:lnTo>
                  <a:pt x="2301" y="3514"/>
                </a:lnTo>
                <a:lnTo>
                  <a:pt x="2312" y="3503"/>
                </a:lnTo>
                <a:lnTo>
                  <a:pt x="2321" y="3492"/>
                </a:lnTo>
                <a:lnTo>
                  <a:pt x="2330" y="3480"/>
                </a:lnTo>
                <a:lnTo>
                  <a:pt x="2338" y="3469"/>
                </a:lnTo>
                <a:lnTo>
                  <a:pt x="2344" y="3456"/>
                </a:lnTo>
                <a:lnTo>
                  <a:pt x="2350" y="3444"/>
                </a:lnTo>
                <a:lnTo>
                  <a:pt x="2356" y="3432"/>
                </a:lnTo>
                <a:lnTo>
                  <a:pt x="2361" y="3419"/>
                </a:lnTo>
                <a:lnTo>
                  <a:pt x="2365" y="3407"/>
                </a:lnTo>
                <a:lnTo>
                  <a:pt x="2368" y="3393"/>
                </a:lnTo>
                <a:lnTo>
                  <a:pt x="2371" y="3380"/>
                </a:lnTo>
                <a:lnTo>
                  <a:pt x="2372" y="3366"/>
                </a:lnTo>
                <a:lnTo>
                  <a:pt x="2373" y="3355"/>
                </a:lnTo>
                <a:lnTo>
                  <a:pt x="2373" y="3342"/>
                </a:lnTo>
                <a:lnTo>
                  <a:pt x="2372" y="3331"/>
                </a:lnTo>
                <a:lnTo>
                  <a:pt x="2371" y="3320"/>
                </a:lnTo>
                <a:lnTo>
                  <a:pt x="2368" y="3309"/>
                </a:lnTo>
                <a:lnTo>
                  <a:pt x="2365" y="3299"/>
                </a:lnTo>
                <a:lnTo>
                  <a:pt x="2361" y="3288"/>
                </a:lnTo>
                <a:lnTo>
                  <a:pt x="2356" y="3278"/>
                </a:lnTo>
                <a:lnTo>
                  <a:pt x="2350" y="3269"/>
                </a:lnTo>
                <a:lnTo>
                  <a:pt x="2344" y="3260"/>
                </a:lnTo>
                <a:lnTo>
                  <a:pt x="2337" y="3252"/>
                </a:lnTo>
                <a:lnTo>
                  <a:pt x="2330" y="3243"/>
                </a:lnTo>
                <a:lnTo>
                  <a:pt x="2321" y="3235"/>
                </a:lnTo>
                <a:lnTo>
                  <a:pt x="2312" y="3227"/>
                </a:lnTo>
                <a:lnTo>
                  <a:pt x="2301" y="3220"/>
                </a:lnTo>
                <a:lnTo>
                  <a:pt x="2291" y="32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KSO_Shape"/>
          <p:cNvSpPr/>
          <p:nvPr/>
        </p:nvSpPr>
        <p:spPr>
          <a:xfrm>
            <a:off x="8614376" y="3197317"/>
            <a:ext cx="277877" cy="334120"/>
          </a:xfrm>
          <a:custGeom>
            <a:avLst/>
            <a:gdLst>
              <a:gd name="connsiteX0" fmla="*/ 718458 w 1208088"/>
              <a:gd name="connsiteY0" fmla="*/ 565149 h 1452563"/>
              <a:gd name="connsiteX1" fmla="*/ 480476 w 1208088"/>
              <a:gd name="connsiteY1" fmla="*/ 674937 h 1452563"/>
              <a:gd name="connsiteX2" fmla="*/ 407251 w 1208088"/>
              <a:gd name="connsiteY2" fmla="*/ 812172 h 1452563"/>
              <a:gd name="connsiteX3" fmla="*/ 334026 w 1208088"/>
              <a:gd name="connsiteY3" fmla="*/ 812172 h 1452563"/>
              <a:gd name="connsiteX4" fmla="*/ 334026 w 1208088"/>
              <a:gd name="connsiteY4" fmla="*/ 885364 h 1452563"/>
              <a:gd name="connsiteX5" fmla="*/ 398098 w 1208088"/>
              <a:gd name="connsiteY5" fmla="*/ 885364 h 1452563"/>
              <a:gd name="connsiteX6" fmla="*/ 398098 w 1208088"/>
              <a:gd name="connsiteY6" fmla="*/ 921961 h 1452563"/>
              <a:gd name="connsiteX7" fmla="*/ 398098 w 1208088"/>
              <a:gd name="connsiteY7" fmla="*/ 940259 h 1452563"/>
              <a:gd name="connsiteX8" fmla="*/ 334026 w 1208088"/>
              <a:gd name="connsiteY8" fmla="*/ 940259 h 1452563"/>
              <a:gd name="connsiteX9" fmla="*/ 334026 w 1208088"/>
              <a:gd name="connsiteY9" fmla="*/ 1013451 h 1452563"/>
              <a:gd name="connsiteX10" fmla="*/ 407251 w 1208088"/>
              <a:gd name="connsiteY10" fmla="*/ 1013451 h 1452563"/>
              <a:gd name="connsiteX11" fmla="*/ 462170 w 1208088"/>
              <a:gd name="connsiteY11" fmla="*/ 1141537 h 1452563"/>
              <a:gd name="connsiteX12" fmla="*/ 718458 w 1208088"/>
              <a:gd name="connsiteY12" fmla="*/ 1260474 h 1452563"/>
              <a:gd name="connsiteX13" fmla="*/ 874062 w 1208088"/>
              <a:gd name="connsiteY13" fmla="*/ 1223879 h 1452563"/>
              <a:gd name="connsiteX14" fmla="*/ 855755 w 1208088"/>
              <a:gd name="connsiteY14" fmla="*/ 1104941 h 1452563"/>
              <a:gd name="connsiteX15" fmla="*/ 736765 w 1208088"/>
              <a:gd name="connsiteY15" fmla="*/ 1132388 h 1452563"/>
              <a:gd name="connsiteX16" fmla="*/ 599468 w 1208088"/>
              <a:gd name="connsiteY16" fmla="*/ 1086643 h 1452563"/>
              <a:gd name="connsiteX17" fmla="*/ 562855 w 1208088"/>
              <a:gd name="connsiteY17" fmla="*/ 1013451 h 1452563"/>
              <a:gd name="connsiteX18" fmla="*/ 828296 w 1208088"/>
              <a:gd name="connsiteY18" fmla="*/ 1013451 h 1452563"/>
              <a:gd name="connsiteX19" fmla="*/ 828296 w 1208088"/>
              <a:gd name="connsiteY19" fmla="*/ 940259 h 1452563"/>
              <a:gd name="connsiteX20" fmla="*/ 553701 w 1208088"/>
              <a:gd name="connsiteY20" fmla="*/ 940259 h 1452563"/>
              <a:gd name="connsiteX21" fmla="*/ 553701 w 1208088"/>
              <a:gd name="connsiteY21" fmla="*/ 921961 h 1452563"/>
              <a:gd name="connsiteX22" fmla="*/ 553701 w 1208088"/>
              <a:gd name="connsiteY22" fmla="*/ 885364 h 1452563"/>
              <a:gd name="connsiteX23" fmla="*/ 828296 w 1208088"/>
              <a:gd name="connsiteY23" fmla="*/ 885364 h 1452563"/>
              <a:gd name="connsiteX24" fmla="*/ 828296 w 1208088"/>
              <a:gd name="connsiteY24" fmla="*/ 812172 h 1452563"/>
              <a:gd name="connsiteX25" fmla="*/ 572008 w 1208088"/>
              <a:gd name="connsiteY25" fmla="*/ 812172 h 1452563"/>
              <a:gd name="connsiteX26" fmla="*/ 599468 w 1208088"/>
              <a:gd name="connsiteY26" fmla="*/ 748129 h 1452563"/>
              <a:gd name="connsiteX27" fmla="*/ 727612 w 1208088"/>
              <a:gd name="connsiteY27" fmla="*/ 693236 h 1452563"/>
              <a:gd name="connsiteX28" fmla="*/ 846602 w 1208088"/>
              <a:gd name="connsiteY28" fmla="*/ 720682 h 1452563"/>
              <a:gd name="connsiteX29" fmla="*/ 874062 w 1208088"/>
              <a:gd name="connsiteY29" fmla="*/ 601745 h 1452563"/>
              <a:gd name="connsiteX30" fmla="*/ 718458 w 1208088"/>
              <a:gd name="connsiteY30" fmla="*/ 565149 h 1452563"/>
              <a:gd name="connsiteX31" fmla="*/ 719206 w 1208088"/>
              <a:gd name="connsiteY31" fmla="*/ 0 h 1452563"/>
              <a:gd name="connsiteX32" fmla="*/ 727454 w 1208088"/>
              <a:gd name="connsiteY32" fmla="*/ 317 h 1452563"/>
              <a:gd name="connsiteX33" fmla="*/ 736654 w 1208088"/>
              <a:gd name="connsiteY33" fmla="*/ 952 h 1452563"/>
              <a:gd name="connsiteX34" fmla="*/ 746172 w 1208088"/>
              <a:gd name="connsiteY34" fmla="*/ 2538 h 1452563"/>
              <a:gd name="connsiteX35" fmla="*/ 756641 w 1208088"/>
              <a:gd name="connsiteY35" fmla="*/ 4125 h 1452563"/>
              <a:gd name="connsiteX36" fmla="*/ 767428 w 1208088"/>
              <a:gd name="connsiteY36" fmla="*/ 6028 h 1452563"/>
              <a:gd name="connsiteX37" fmla="*/ 778849 w 1208088"/>
              <a:gd name="connsiteY37" fmla="*/ 8567 h 1452563"/>
              <a:gd name="connsiteX38" fmla="*/ 791222 w 1208088"/>
              <a:gd name="connsiteY38" fmla="*/ 11422 h 1452563"/>
              <a:gd name="connsiteX39" fmla="*/ 804546 w 1208088"/>
              <a:gd name="connsiteY39" fmla="*/ 14913 h 1452563"/>
              <a:gd name="connsiteX40" fmla="*/ 818822 w 1208088"/>
              <a:gd name="connsiteY40" fmla="*/ 18720 h 1452563"/>
              <a:gd name="connsiteX41" fmla="*/ 833416 w 1208088"/>
              <a:gd name="connsiteY41" fmla="*/ 23480 h 1452563"/>
              <a:gd name="connsiteX42" fmla="*/ 829609 w 1208088"/>
              <a:gd name="connsiteY42" fmla="*/ 36171 h 1452563"/>
              <a:gd name="connsiteX43" fmla="*/ 825802 w 1208088"/>
              <a:gd name="connsiteY43" fmla="*/ 48228 h 1452563"/>
              <a:gd name="connsiteX44" fmla="*/ 818188 w 1208088"/>
              <a:gd name="connsiteY44" fmla="*/ 70439 h 1452563"/>
              <a:gd name="connsiteX45" fmla="*/ 810256 w 1208088"/>
              <a:gd name="connsiteY45" fmla="*/ 91063 h 1452563"/>
              <a:gd name="connsiteX46" fmla="*/ 802960 w 1208088"/>
              <a:gd name="connsiteY46" fmla="*/ 108831 h 1452563"/>
              <a:gd name="connsiteX47" fmla="*/ 795663 w 1208088"/>
              <a:gd name="connsiteY47" fmla="*/ 125013 h 1452563"/>
              <a:gd name="connsiteX48" fmla="*/ 788684 w 1208088"/>
              <a:gd name="connsiteY48" fmla="*/ 138974 h 1452563"/>
              <a:gd name="connsiteX49" fmla="*/ 782021 w 1208088"/>
              <a:gd name="connsiteY49" fmla="*/ 151983 h 1452563"/>
              <a:gd name="connsiteX50" fmla="*/ 775994 w 1208088"/>
              <a:gd name="connsiteY50" fmla="*/ 163405 h 1452563"/>
              <a:gd name="connsiteX51" fmla="*/ 764572 w 1208088"/>
              <a:gd name="connsiteY51" fmla="*/ 183077 h 1452563"/>
              <a:gd name="connsiteX52" fmla="*/ 760131 w 1208088"/>
              <a:gd name="connsiteY52" fmla="*/ 191644 h 1452563"/>
              <a:gd name="connsiteX53" fmla="*/ 756007 w 1208088"/>
              <a:gd name="connsiteY53" fmla="*/ 200211 h 1452563"/>
              <a:gd name="connsiteX54" fmla="*/ 752517 w 1208088"/>
              <a:gd name="connsiteY54" fmla="*/ 207826 h 1452563"/>
              <a:gd name="connsiteX55" fmla="*/ 749662 w 1208088"/>
              <a:gd name="connsiteY55" fmla="*/ 215759 h 1452563"/>
              <a:gd name="connsiteX56" fmla="*/ 748393 w 1208088"/>
              <a:gd name="connsiteY56" fmla="*/ 219566 h 1452563"/>
              <a:gd name="connsiteX57" fmla="*/ 747441 w 1208088"/>
              <a:gd name="connsiteY57" fmla="*/ 223374 h 1452563"/>
              <a:gd name="connsiteX58" fmla="*/ 746806 w 1208088"/>
              <a:gd name="connsiteY58" fmla="*/ 227181 h 1452563"/>
              <a:gd name="connsiteX59" fmla="*/ 746489 w 1208088"/>
              <a:gd name="connsiteY59" fmla="*/ 231623 h 1452563"/>
              <a:gd name="connsiteX60" fmla="*/ 748076 w 1208088"/>
              <a:gd name="connsiteY60" fmla="*/ 231623 h 1452563"/>
              <a:gd name="connsiteX61" fmla="*/ 750931 w 1208088"/>
              <a:gd name="connsiteY61" fmla="*/ 231623 h 1452563"/>
              <a:gd name="connsiteX62" fmla="*/ 753786 w 1208088"/>
              <a:gd name="connsiteY62" fmla="*/ 231940 h 1452563"/>
              <a:gd name="connsiteX63" fmla="*/ 756324 w 1208088"/>
              <a:gd name="connsiteY63" fmla="*/ 232258 h 1452563"/>
              <a:gd name="connsiteX64" fmla="*/ 758862 w 1208088"/>
              <a:gd name="connsiteY64" fmla="*/ 233210 h 1452563"/>
              <a:gd name="connsiteX65" fmla="*/ 761400 w 1208088"/>
              <a:gd name="connsiteY65" fmla="*/ 233844 h 1452563"/>
              <a:gd name="connsiteX66" fmla="*/ 763621 w 1208088"/>
              <a:gd name="connsiteY66" fmla="*/ 234796 h 1452563"/>
              <a:gd name="connsiteX67" fmla="*/ 765842 w 1208088"/>
              <a:gd name="connsiteY67" fmla="*/ 236065 h 1452563"/>
              <a:gd name="connsiteX68" fmla="*/ 768062 w 1208088"/>
              <a:gd name="connsiteY68" fmla="*/ 237334 h 1452563"/>
              <a:gd name="connsiteX69" fmla="*/ 769966 w 1208088"/>
              <a:gd name="connsiteY69" fmla="*/ 238921 h 1452563"/>
              <a:gd name="connsiteX70" fmla="*/ 771552 w 1208088"/>
              <a:gd name="connsiteY70" fmla="*/ 240190 h 1452563"/>
              <a:gd name="connsiteX71" fmla="*/ 772821 w 1208088"/>
              <a:gd name="connsiteY71" fmla="*/ 242094 h 1452563"/>
              <a:gd name="connsiteX72" fmla="*/ 774090 w 1208088"/>
              <a:gd name="connsiteY72" fmla="*/ 243680 h 1452563"/>
              <a:gd name="connsiteX73" fmla="*/ 775042 w 1208088"/>
              <a:gd name="connsiteY73" fmla="*/ 245901 h 1452563"/>
              <a:gd name="connsiteX74" fmla="*/ 775676 w 1208088"/>
              <a:gd name="connsiteY74" fmla="*/ 247805 h 1452563"/>
              <a:gd name="connsiteX75" fmla="*/ 775994 w 1208088"/>
              <a:gd name="connsiteY75" fmla="*/ 249709 h 1452563"/>
              <a:gd name="connsiteX76" fmla="*/ 776311 w 1208088"/>
              <a:gd name="connsiteY76" fmla="*/ 251930 h 1452563"/>
              <a:gd name="connsiteX77" fmla="*/ 776311 w 1208088"/>
              <a:gd name="connsiteY77" fmla="*/ 253834 h 1452563"/>
              <a:gd name="connsiteX78" fmla="*/ 775676 w 1208088"/>
              <a:gd name="connsiteY78" fmla="*/ 255420 h 1452563"/>
              <a:gd name="connsiteX79" fmla="*/ 775359 w 1208088"/>
              <a:gd name="connsiteY79" fmla="*/ 257324 h 1452563"/>
              <a:gd name="connsiteX80" fmla="*/ 774407 w 1208088"/>
              <a:gd name="connsiteY80" fmla="*/ 258910 h 1452563"/>
              <a:gd name="connsiteX81" fmla="*/ 773456 w 1208088"/>
              <a:gd name="connsiteY81" fmla="*/ 260497 h 1452563"/>
              <a:gd name="connsiteX82" fmla="*/ 772186 w 1208088"/>
              <a:gd name="connsiteY82" fmla="*/ 262083 h 1452563"/>
              <a:gd name="connsiteX83" fmla="*/ 769331 w 1208088"/>
              <a:gd name="connsiteY83" fmla="*/ 265256 h 1452563"/>
              <a:gd name="connsiteX84" fmla="*/ 765524 w 1208088"/>
              <a:gd name="connsiteY84" fmla="*/ 267794 h 1452563"/>
              <a:gd name="connsiteX85" fmla="*/ 761717 w 1208088"/>
              <a:gd name="connsiteY85" fmla="*/ 269698 h 1452563"/>
              <a:gd name="connsiteX86" fmla="*/ 756958 w 1208088"/>
              <a:gd name="connsiteY86" fmla="*/ 270967 h 1452563"/>
              <a:gd name="connsiteX87" fmla="*/ 752200 w 1208088"/>
              <a:gd name="connsiteY87" fmla="*/ 271919 h 1452563"/>
              <a:gd name="connsiteX88" fmla="*/ 756324 w 1208088"/>
              <a:gd name="connsiteY88" fmla="*/ 284611 h 1452563"/>
              <a:gd name="connsiteX89" fmla="*/ 757910 w 1208088"/>
              <a:gd name="connsiteY89" fmla="*/ 289053 h 1452563"/>
              <a:gd name="connsiteX90" fmla="*/ 760448 w 1208088"/>
              <a:gd name="connsiteY90" fmla="*/ 293812 h 1452563"/>
              <a:gd name="connsiteX91" fmla="*/ 763621 w 1208088"/>
              <a:gd name="connsiteY91" fmla="*/ 299206 h 1452563"/>
              <a:gd name="connsiteX92" fmla="*/ 768062 w 1208088"/>
              <a:gd name="connsiteY92" fmla="*/ 304283 h 1452563"/>
              <a:gd name="connsiteX93" fmla="*/ 772504 w 1208088"/>
              <a:gd name="connsiteY93" fmla="*/ 309677 h 1452563"/>
              <a:gd name="connsiteX94" fmla="*/ 777580 w 1208088"/>
              <a:gd name="connsiteY94" fmla="*/ 315706 h 1452563"/>
              <a:gd name="connsiteX95" fmla="*/ 783608 w 1208088"/>
              <a:gd name="connsiteY95" fmla="*/ 321417 h 1452563"/>
              <a:gd name="connsiteX96" fmla="*/ 789952 w 1208088"/>
              <a:gd name="connsiteY96" fmla="*/ 327445 h 1452563"/>
              <a:gd name="connsiteX97" fmla="*/ 796615 w 1208088"/>
              <a:gd name="connsiteY97" fmla="*/ 333791 h 1452563"/>
              <a:gd name="connsiteX98" fmla="*/ 803912 w 1208088"/>
              <a:gd name="connsiteY98" fmla="*/ 339820 h 1452563"/>
              <a:gd name="connsiteX99" fmla="*/ 819774 w 1208088"/>
              <a:gd name="connsiteY99" fmla="*/ 353146 h 1452563"/>
              <a:gd name="connsiteX100" fmla="*/ 836588 w 1208088"/>
              <a:gd name="connsiteY100" fmla="*/ 366155 h 1452563"/>
              <a:gd name="connsiteX101" fmla="*/ 854672 w 1208088"/>
              <a:gd name="connsiteY101" fmla="*/ 379798 h 1452563"/>
              <a:gd name="connsiteX102" fmla="*/ 891472 w 1208088"/>
              <a:gd name="connsiteY102" fmla="*/ 407720 h 1452563"/>
              <a:gd name="connsiteX103" fmla="*/ 928274 w 1208088"/>
              <a:gd name="connsiteY103" fmla="*/ 435008 h 1452563"/>
              <a:gd name="connsiteX104" fmla="*/ 945405 w 1208088"/>
              <a:gd name="connsiteY104" fmla="*/ 448334 h 1452563"/>
              <a:gd name="connsiteX105" fmla="*/ 961902 w 1208088"/>
              <a:gd name="connsiteY105" fmla="*/ 461343 h 1452563"/>
              <a:gd name="connsiteX106" fmla="*/ 976496 w 1208088"/>
              <a:gd name="connsiteY106" fmla="*/ 474034 h 1452563"/>
              <a:gd name="connsiteX107" fmla="*/ 983158 w 1208088"/>
              <a:gd name="connsiteY107" fmla="*/ 479746 h 1452563"/>
              <a:gd name="connsiteX108" fmla="*/ 989186 w 1208088"/>
              <a:gd name="connsiteY108" fmla="*/ 485457 h 1452563"/>
              <a:gd name="connsiteX109" fmla="*/ 996482 w 1208088"/>
              <a:gd name="connsiteY109" fmla="*/ 493072 h 1452563"/>
              <a:gd name="connsiteX110" fmla="*/ 1003779 w 1208088"/>
              <a:gd name="connsiteY110" fmla="*/ 501004 h 1452563"/>
              <a:gd name="connsiteX111" fmla="*/ 1011393 w 1208088"/>
              <a:gd name="connsiteY111" fmla="*/ 510206 h 1452563"/>
              <a:gd name="connsiteX112" fmla="*/ 1019007 w 1208088"/>
              <a:gd name="connsiteY112" fmla="*/ 519725 h 1452563"/>
              <a:gd name="connsiteX113" fmla="*/ 1026938 w 1208088"/>
              <a:gd name="connsiteY113" fmla="*/ 530830 h 1452563"/>
              <a:gd name="connsiteX114" fmla="*/ 1034552 w 1208088"/>
              <a:gd name="connsiteY114" fmla="*/ 542252 h 1452563"/>
              <a:gd name="connsiteX115" fmla="*/ 1042801 w 1208088"/>
              <a:gd name="connsiteY115" fmla="*/ 554309 h 1452563"/>
              <a:gd name="connsiteX116" fmla="*/ 1050732 w 1208088"/>
              <a:gd name="connsiteY116" fmla="*/ 567318 h 1452563"/>
              <a:gd name="connsiteX117" fmla="*/ 1058663 w 1208088"/>
              <a:gd name="connsiteY117" fmla="*/ 581279 h 1452563"/>
              <a:gd name="connsiteX118" fmla="*/ 1066912 w 1208088"/>
              <a:gd name="connsiteY118" fmla="*/ 595557 h 1452563"/>
              <a:gd name="connsiteX119" fmla="*/ 1074843 w 1208088"/>
              <a:gd name="connsiteY119" fmla="*/ 610153 h 1452563"/>
              <a:gd name="connsiteX120" fmla="*/ 1083092 w 1208088"/>
              <a:gd name="connsiteY120" fmla="*/ 626017 h 1452563"/>
              <a:gd name="connsiteX121" fmla="*/ 1091023 w 1208088"/>
              <a:gd name="connsiteY121" fmla="*/ 641882 h 1452563"/>
              <a:gd name="connsiteX122" fmla="*/ 1098954 w 1208088"/>
              <a:gd name="connsiteY122" fmla="*/ 658698 h 1452563"/>
              <a:gd name="connsiteX123" fmla="*/ 1106568 w 1208088"/>
              <a:gd name="connsiteY123" fmla="*/ 675832 h 1452563"/>
              <a:gd name="connsiteX124" fmla="*/ 1114499 w 1208088"/>
              <a:gd name="connsiteY124" fmla="*/ 693283 h 1452563"/>
              <a:gd name="connsiteX125" fmla="*/ 1122113 w 1208088"/>
              <a:gd name="connsiteY125" fmla="*/ 711369 h 1452563"/>
              <a:gd name="connsiteX126" fmla="*/ 1129727 w 1208088"/>
              <a:gd name="connsiteY126" fmla="*/ 729772 h 1452563"/>
              <a:gd name="connsiteX127" fmla="*/ 1136707 w 1208088"/>
              <a:gd name="connsiteY127" fmla="*/ 748492 h 1452563"/>
              <a:gd name="connsiteX128" fmla="*/ 1143686 w 1208088"/>
              <a:gd name="connsiteY128" fmla="*/ 768164 h 1452563"/>
              <a:gd name="connsiteX129" fmla="*/ 1150348 w 1208088"/>
              <a:gd name="connsiteY129" fmla="*/ 787519 h 1452563"/>
              <a:gd name="connsiteX130" fmla="*/ 1157011 w 1208088"/>
              <a:gd name="connsiteY130" fmla="*/ 807191 h 1452563"/>
              <a:gd name="connsiteX131" fmla="*/ 1163038 w 1208088"/>
              <a:gd name="connsiteY131" fmla="*/ 826863 h 1452563"/>
              <a:gd name="connsiteX132" fmla="*/ 1169066 w 1208088"/>
              <a:gd name="connsiteY132" fmla="*/ 847170 h 1452563"/>
              <a:gd name="connsiteX133" fmla="*/ 1174460 w 1208088"/>
              <a:gd name="connsiteY133" fmla="*/ 867477 h 1452563"/>
              <a:gd name="connsiteX134" fmla="*/ 1179853 w 1208088"/>
              <a:gd name="connsiteY134" fmla="*/ 887783 h 1452563"/>
              <a:gd name="connsiteX135" fmla="*/ 1184929 w 1208088"/>
              <a:gd name="connsiteY135" fmla="*/ 908407 h 1452563"/>
              <a:gd name="connsiteX136" fmla="*/ 1189370 w 1208088"/>
              <a:gd name="connsiteY136" fmla="*/ 929031 h 1452563"/>
              <a:gd name="connsiteX137" fmla="*/ 1193177 w 1208088"/>
              <a:gd name="connsiteY137" fmla="*/ 949655 h 1452563"/>
              <a:gd name="connsiteX138" fmla="*/ 1196667 w 1208088"/>
              <a:gd name="connsiteY138" fmla="*/ 970279 h 1452563"/>
              <a:gd name="connsiteX139" fmla="*/ 1200157 w 1208088"/>
              <a:gd name="connsiteY139" fmla="*/ 990903 h 1452563"/>
              <a:gd name="connsiteX140" fmla="*/ 1202695 w 1208088"/>
              <a:gd name="connsiteY140" fmla="*/ 1011845 h 1452563"/>
              <a:gd name="connsiteX141" fmla="*/ 1204916 w 1208088"/>
              <a:gd name="connsiteY141" fmla="*/ 1032151 h 1452563"/>
              <a:gd name="connsiteX142" fmla="*/ 1206502 w 1208088"/>
              <a:gd name="connsiteY142" fmla="*/ 1052458 h 1452563"/>
              <a:gd name="connsiteX143" fmla="*/ 1207454 w 1208088"/>
              <a:gd name="connsiteY143" fmla="*/ 1072447 h 1452563"/>
              <a:gd name="connsiteX144" fmla="*/ 1208088 w 1208088"/>
              <a:gd name="connsiteY144" fmla="*/ 1092437 h 1452563"/>
              <a:gd name="connsiteX145" fmla="*/ 1207771 w 1208088"/>
              <a:gd name="connsiteY145" fmla="*/ 1112426 h 1452563"/>
              <a:gd name="connsiteX146" fmla="*/ 1207136 w 1208088"/>
              <a:gd name="connsiteY146" fmla="*/ 1131781 h 1452563"/>
              <a:gd name="connsiteX147" fmla="*/ 1205867 w 1208088"/>
              <a:gd name="connsiteY147" fmla="*/ 1151453 h 1452563"/>
              <a:gd name="connsiteX148" fmla="*/ 1203646 w 1208088"/>
              <a:gd name="connsiteY148" fmla="*/ 1170173 h 1452563"/>
              <a:gd name="connsiteX149" fmla="*/ 1201108 w 1208088"/>
              <a:gd name="connsiteY149" fmla="*/ 1188893 h 1452563"/>
              <a:gd name="connsiteX150" fmla="*/ 1199522 w 1208088"/>
              <a:gd name="connsiteY150" fmla="*/ 1197778 h 1452563"/>
              <a:gd name="connsiteX151" fmla="*/ 1197302 w 1208088"/>
              <a:gd name="connsiteY151" fmla="*/ 1206979 h 1452563"/>
              <a:gd name="connsiteX152" fmla="*/ 1195398 w 1208088"/>
              <a:gd name="connsiteY152" fmla="*/ 1215863 h 1452563"/>
              <a:gd name="connsiteX153" fmla="*/ 1193177 w 1208088"/>
              <a:gd name="connsiteY153" fmla="*/ 1224747 h 1452563"/>
              <a:gd name="connsiteX154" fmla="*/ 1190956 w 1208088"/>
              <a:gd name="connsiteY154" fmla="*/ 1233314 h 1452563"/>
              <a:gd name="connsiteX155" fmla="*/ 1188418 w 1208088"/>
              <a:gd name="connsiteY155" fmla="*/ 1242199 h 1452563"/>
              <a:gd name="connsiteX156" fmla="*/ 1185563 w 1208088"/>
              <a:gd name="connsiteY156" fmla="*/ 1250448 h 1452563"/>
              <a:gd name="connsiteX157" fmla="*/ 1182708 w 1208088"/>
              <a:gd name="connsiteY157" fmla="*/ 1259015 h 1452563"/>
              <a:gd name="connsiteX158" fmla="*/ 1179218 w 1208088"/>
              <a:gd name="connsiteY158" fmla="*/ 1266947 h 1452563"/>
              <a:gd name="connsiteX159" fmla="*/ 1175728 w 1208088"/>
              <a:gd name="connsiteY159" fmla="*/ 1275197 h 1452563"/>
              <a:gd name="connsiteX160" fmla="*/ 1172239 w 1208088"/>
              <a:gd name="connsiteY160" fmla="*/ 1283129 h 1452563"/>
              <a:gd name="connsiteX161" fmla="*/ 1168749 w 1208088"/>
              <a:gd name="connsiteY161" fmla="*/ 1291062 h 1452563"/>
              <a:gd name="connsiteX162" fmla="*/ 1164625 w 1208088"/>
              <a:gd name="connsiteY162" fmla="*/ 1298677 h 1452563"/>
              <a:gd name="connsiteX163" fmla="*/ 1160183 w 1208088"/>
              <a:gd name="connsiteY163" fmla="*/ 1305974 h 1452563"/>
              <a:gd name="connsiteX164" fmla="*/ 1155742 w 1208088"/>
              <a:gd name="connsiteY164" fmla="*/ 1313589 h 1452563"/>
              <a:gd name="connsiteX165" fmla="*/ 1151300 w 1208088"/>
              <a:gd name="connsiteY165" fmla="*/ 1320570 h 1452563"/>
              <a:gd name="connsiteX166" fmla="*/ 1146542 w 1208088"/>
              <a:gd name="connsiteY166" fmla="*/ 1327867 h 1452563"/>
              <a:gd name="connsiteX167" fmla="*/ 1141148 w 1208088"/>
              <a:gd name="connsiteY167" fmla="*/ 1334531 h 1452563"/>
              <a:gd name="connsiteX168" fmla="*/ 1135755 w 1208088"/>
              <a:gd name="connsiteY168" fmla="*/ 1341194 h 1452563"/>
              <a:gd name="connsiteX169" fmla="*/ 1130362 w 1208088"/>
              <a:gd name="connsiteY169" fmla="*/ 1347857 h 1452563"/>
              <a:gd name="connsiteX170" fmla="*/ 1124334 w 1208088"/>
              <a:gd name="connsiteY170" fmla="*/ 1354203 h 1452563"/>
              <a:gd name="connsiteX171" fmla="*/ 1118306 w 1208088"/>
              <a:gd name="connsiteY171" fmla="*/ 1360548 h 1452563"/>
              <a:gd name="connsiteX172" fmla="*/ 1112278 w 1208088"/>
              <a:gd name="connsiteY172" fmla="*/ 1366577 h 1452563"/>
              <a:gd name="connsiteX173" fmla="*/ 1105299 w 1208088"/>
              <a:gd name="connsiteY173" fmla="*/ 1372288 h 1452563"/>
              <a:gd name="connsiteX174" fmla="*/ 1098637 w 1208088"/>
              <a:gd name="connsiteY174" fmla="*/ 1378000 h 1452563"/>
              <a:gd name="connsiteX175" fmla="*/ 1091657 w 1208088"/>
              <a:gd name="connsiteY175" fmla="*/ 1383394 h 1452563"/>
              <a:gd name="connsiteX176" fmla="*/ 1084360 w 1208088"/>
              <a:gd name="connsiteY176" fmla="*/ 1388470 h 1452563"/>
              <a:gd name="connsiteX177" fmla="*/ 1076746 w 1208088"/>
              <a:gd name="connsiteY177" fmla="*/ 1393230 h 1452563"/>
              <a:gd name="connsiteX178" fmla="*/ 1068815 w 1208088"/>
              <a:gd name="connsiteY178" fmla="*/ 1398306 h 1452563"/>
              <a:gd name="connsiteX179" fmla="*/ 1061201 w 1208088"/>
              <a:gd name="connsiteY179" fmla="*/ 1402748 h 1452563"/>
              <a:gd name="connsiteX180" fmla="*/ 1052636 w 1208088"/>
              <a:gd name="connsiteY180" fmla="*/ 1407190 h 1452563"/>
              <a:gd name="connsiteX181" fmla="*/ 1044070 w 1208088"/>
              <a:gd name="connsiteY181" fmla="*/ 1411633 h 1452563"/>
              <a:gd name="connsiteX182" fmla="*/ 1035187 w 1208088"/>
              <a:gd name="connsiteY182" fmla="*/ 1415440 h 1452563"/>
              <a:gd name="connsiteX183" fmla="*/ 1025986 w 1208088"/>
              <a:gd name="connsiteY183" fmla="*/ 1418930 h 1452563"/>
              <a:gd name="connsiteX184" fmla="*/ 1016469 w 1208088"/>
              <a:gd name="connsiteY184" fmla="*/ 1422420 h 1452563"/>
              <a:gd name="connsiteX185" fmla="*/ 1006634 w 1208088"/>
              <a:gd name="connsiteY185" fmla="*/ 1425593 h 1452563"/>
              <a:gd name="connsiteX186" fmla="*/ 996800 w 1208088"/>
              <a:gd name="connsiteY186" fmla="*/ 1428766 h 1452563"/>
              <a:gd name="connsiteX187" fmla="*/ 986330 w 1208088"/>
              <a:gd name="connsiteY187" fmla="*/ 1431305 h 1452563"/>
              <a:gd name="connsiteX188" fmla="*/ 976178 w 1208088"/>
              <a:gd name="connsiteY188" fmla="*/ 1433843 h 1452563"/>
              <a:gd name="connsiteX189" fmla="*/ 965074 w 1208088"/>
              <a:gd name="connsiteY189" fmla="*/ 1436064 h 1452563"/>
              <a:gd name="connsiteX190" fmla="*/ 953971 w 1208088"/>
              <a:gd name="connsiteY190" fmla="*/ 1437968 h 1452563"/>
              <a:gd name="connsiteX191" fmla="*/ 942550 w 1208088"/>
              <a:gd name="connsiteY191" fmla="*/ 1439554 h 1452563"/>
              <a:gd name="connsiteX192" fmla="*/ 930812 w 1208088"/>
              <a:gd name="connsiteY192" fmla="*/ 1440823 h 1452563"/>
              <a:gd name="connsiteX193" fmla="*/ 918756 w 1208088"/>
              <a:gd name="connsiteY193" fmla="*/ 1442093 h 1452563"/>
              <a:gd name="connsiteX194" fmla="*/ 906383 w 1208088"/>
              <a:gd name="connsiteY194" fmla="*/ 1443044 h 1452563"/>
              <a:gd name="connsiteX195" fmla="*/ 893693 w 1208088"/>
              <a:gd name="connsiteY195" fmla="*/ 1443362 h 1452563"/>
              <a:gd name="connsiteX196" fmla="*/ 740144 w 1208088"/>
              <a:gd name="connsiteY196" fmla="*/ 1448756 h 1452563"/>
              <a:gd name="connsiteX197" fmla="*/ 652583 w 1208088"/>
              <a:gd name="connsiteY197" fmla="*/ 1451611 h 1452563"/>
              <a:gd name="connsiteX198" fmla="*/ 613244 w 1208088"/>
              <a:gd name="connsiteY198" fmla="*/ 1452563 h 1452563"/>
              <a:gd name="connsiteX199" fmla="*/ 604044 w 1208088"/>
              <a:gd name="connsiteY199" fmla="*/ 1452563 h 1452563"/>
              <a:gd name="connsiteX200" fmla="*/ 595161 w 1208088"/>
              <a:gd name="connsiteY200" fmla="*/ 1452563 h 1452563"/>
              <a:gd name="connsiteX201" fmla="*/ 555505 w 1208088"/>
              <a:gd name="connsiteY201" fmla="*/ 1451611 h 1452563"/>
              <a:gd name="connsiteX202" fmla="*/ 467944 w 1208088"/>
              <a:gd name="connsiteY202" fmla="*/ 1448756 h 1452563"/>
              <a:gd name="connsiteX203" fmla="*/ 314395 w 1208088"/>
              <a:gd name="connsiteY203" fmla="*/ 1443362 h 1452563"/>
              <a:gd name="connsiteX204" fmla="*/ 302022 w 1208088"/>
              <a:gd name="connsiteY204" fmla="*/ 1443044 h 1452563"/>
              <a:gd name="connsiteX205" fmla="*/ 289332 w 1208088"/>
              <a:gd name="connsiteY205" fmla="*/ 1442093 h 1452563"/>
              <a:gd name="connsiteX206" fmla="*/ 277276 w 1208088"/>
              <a:gd name="connsiteY206" fmla="*/ 1440823 h 1452563"/>
              <a:gd name="connsiteX207" fmla="*/ 265856 w 1208088"/>
              <a:gd name="connsiteY207" fmla="*/ 1439554 h 1452563"/>
              <a:gd name="connsiteX208" fmla="*/ 254117 w 1208088"/>
              <a:gd name="connsiteY208" fmla="*/ 1437968 h 1452563"/>
              <a:gd name="connsiteX209" fmla="*/ 243014 w 1208088"/>
              <a:gd name="connsiteY209" fmla="*/ 1436064 h 1452563"/>
              <a:gd name="connsiteX210" fmla="*/ 232227 w 1208088"/>
              <a:gd name="connsiteY210" fmla="*/ 1433843 h 1452563"/>
              <a:gd name="connsiteX211" fmla="*/ 221758 w 1208088"/>
              <a:gd name="connsiteY211" fmla="*/ 1431305 h 1452563"/>
              <a:gd name="connsiteX212" fmla="*/ 211288 w 1208088"/>
              <a:gd name="connsiteY212" fmla="*/ 1428766 h 1452563"/>
              <a:gd name="connsiteX213" fmla="*/ 201454 w 1208088"/>
              <a:gd name="connsiteY213" fmla="*/ 1425593 h 1452563"/>
              <a:gd name="connsiteX214" fmla="*/ 191619 w 1208088"/>
              <a:gd name="connsiteY214" fmla="*/ 1422420 h 1452563"/>
              <a:gd name="connsiteX215" fmla="*/ 182419 w 1208088"/>
              <a:gd name="connsiteY215" fmla="*/ 1418930 h 1452563"/>
              <a:gd name="connsiteX216" fmla="*/ 172901 w 1208088"/>
              <a:gd name="connsiteY216" fmla="*/ 1415440 h 1452563"/>
              <a:gd name="connsiteX217" fmla="*/ 164336 w 1208088"/>
              <a:gd name="connsiteY217" fmla="*/ 1411633 h 1452563"/>
              <a:gd name="connsiteX218" fmla="*/ 155452 w 1208088"/>
              <a:gd name="connsiteY218" fmla="*/ 1407190 h 1452563"/>
              <a:gd name="connsiteX219" fmla="*/ 147521 w 1208088"/>
              <a:gd name="connsiteY219" fmla="*/ 1402748 h 1452563"/>
              <a:gd name="connsiteX220" fmla="*/ 139273 w 1208088"/>
              <a:gd name="connsiteY220" fmla="*/ 1398306 h 1452563"/>
              <a:gd name="connsiteX221" fmla="*/ 131342 w 1208088"/>
              <a:gd name="connsiteY221" fmla="*/ 1393230 h 1452563"/>
              <a:gd name="connsiteX222" fmla="*/ 123728 w 1208088"/>
              <a:gd name="connsiteY222" fmla="*/ 1388470 h 1452563"/>
              <a:gd name="connsiteX223" fmla="*/ 116431 w 1208088"/>
              <a:gd name="connsiteY223" fmla="*/ 1383394 h 1452563"/>
              <a:gd name="connsiteX224" fmla="*/ 109768 w 1208088"/>
              <a:gd name="connsiteY224" fmla="*/ 1378000 h 1452563"/>
              <a:gd name="connsiteX225" fmla="*/ 102789 w 1208088"/>
              <a:gd name="connsiteY225" fmla="*/ 1372288 h 1452563"/>
              <a:gd name="connsiteX226" fmla="*/ 96127 w 1208088"/>
              <a:gd name="connsiteY226" fmla="*/ 1366577 h 1452563"/>
              <a:gd name="connsiteX227" fmla="*/ 89782 w 1208088"/>
              <a:gd name="connsiteY227" fmla="*/ 1360548 h 1452563"/>
              <a:gd name="connsiteX228" fmla="*/ 83754 w 1208088"/>
              <a:gd name="connsiteY228" fmla="*/ 1354203 h 1452563"/>
              <a:gd name="connsiteX229" fmla="*/ 78044 w 1208088"/>
              <a:gd name="connsiteY229" fmla="*/ 1347857 h 1452563"/>
              <a:gd name="connsiteX230" fmla="*/ 72333 w 1208088"/>
              <a:gd name="connsiteY230" fmla="*/ 1341194 h 1452563"/>
              <a:gd name="connsiteX231" fmla="*/ 66940 w 1208088"/>
              <a:gd name="connsiteY231" fmla="*/ 1334531 h 1452563"/>
              <a:gd name="connsiteX232" fmla="*/ 61864 w 1208088"/>
              <a:gd name="connsiteY232" fmla="*/ 1327867 h 1452563"/>
              <a:gd name="connsiteX233" fmla="*/ 56788 w 1208088"/>
              <a:gd name="connsiteY233" fmla="*/ 1320570 h 1452563"/>
              <a:gd name="connsiteX234" fmla="*/ 52346 w 1208088"/>
              <a:gd name="connsiteY234" fmla="*/ 1313589 h 1452563"/>
              <a:gd name="connsiteX235" fmla="*/ 47905 w 1208088"/>
              <a:gd name="connsiteY235" fmla="*/ 1305974 h 1452563"/>
              <a:gd name="connsiteX236" fmla="*/ 43780 w 1208088"/>
              <a:gd name="connsiteY236" fmla="*/ 1298677 h 1452563"/>
              <a:gd name="connsiteX237" fmla="*/ 39339 w 1208088"/>
              <a:gd name="connsiteY237" fmla="*/ 1291062 h 1452563"/>
              <a:gd name="connsiteX238" fmla="*/ 35849 w 1208088"/>
              <a:gd name="connsiteY238" fmla="*/ 1283129 h 1452563"/>
              <a:gd name="connsiteX239" fmla="*/ 32360 w 1208088"/>
              <a:gd name="connsiteY239" fmla="*/ 1275197 h 1452563"/>
              <a:gd name="connsiteX240" fmla="*/ 28870 w 1208088"/>
              <a:gd name="connsiteY240" fmla="*/ 1266947 h 1452563"/>
              <a:gd name="connsiteX241" fmla="*/ 25697 w 1208088"/>
              <a:gd name="connsiteY241" fmla="*/ 1259015 h 1452563"/>
              <a:gd name="connsiteX242" fmla="*/ 22525 w 1208088"/>
              <a:gd name="connsiteY242" fmla="*/ 1250448 h 1452563"/>
              <a:gd name="connsiteX243" fmla="*/ 19670 w 1208088"/>
              <a:gd name="connsiteY243" fmla="*/ 1242199 h 1452563"/>
              <a:gd name="connsiteX244" fmla="*/ 17132 w 1208088"/>
              <a:gd name="connsiteY244" fmla="*/ 1233314 h 1452563"/>
              <a:gd name="connsiteX245" fmla="*/ 14911 w 1208088"/>
              <a:gd name="connsiteY245" fmla="*/ 1224747 h 1452563"/>
              <a:gd name="connsiteX246" fmla="*/ 12690 w 1208088"/>
              <a:gd name="connsiteY246" fmla="*/ 1215863 h 1452563"/>
              <a:gd name="connsiteX247" fmla="*/ 10786 w 1208088"/>
              <a:gd name="connsiteY247" fmla="*/ 1206979 h 1452563"/>
              <a:gd name="connsiteX248" fmla="*/ 8883 w 1208088"/>
              <a:gd name="connsiteY248" fmla="*/ 1197778 h 1452563"/>
              <a:gd name="connsiteX249" fmla="*/ 7297 w 1208088"/>
              <a:gd name="connsiteY249" fmla="*/ 1188893 h 1452563"/>
              <a:gd name="connsiteX250" fmla="*/ 4442 w 1208088"/>
              <a:gd name="connsiteY250" fmla="*/ 1170173 h 1452563"/>
              <a:gd name="connsiteX251" fmla="*/ 2221 w 1208088"/>
              <a:gd name="connsiteY251" fmla="*/ 1151453 h 1452563"/>
              <a:gd name="connsiteX252" fmla="*/ 952 w 1208088"/>
              <a:gd name="connsiteY252" fmla="*/ 1131781 h 1452563"/>
              <a:gd name="connsiteX253" fmla="*/ 317 w 1208088"/>
              <a:gd name="connsiteY253" fmla="*/ 1112426 h 1452563"/>
              <a:gd name="connsiteX254" fmla="*/ 0 w 1208088"/>
              <a:gd name="connsiteY254" fmla="*/ 1092437 h 1452563"/>
              <a:gd name="connsiteX255" fmla="*/ 634 w 1208088"/>
              <a:gd name="connsiteY255" fmla="*/ 1072447 h 1452563"/>
              <a:gd name="connsiteX256" fmla="*/ 1586 w 1208088"/>
              <a:gd name="connsiteY256" fmla="*/ 1052458 h 1452563"/>
              <a:gd name="connsiteX257" fmla="*/ 3172 w 1208088"/>
              <a:gd name="connsiteY257" fmla="*/ 1032151 h 1452563"/>
              <a:gd name="connsiteX258" fmla="*/ 5393 w 1208088"/>
              <a:gd name="connsiteY258" fmla="*/ 1011845 h 1452563"/>
              <a:gd name="connsiteX259" fmla="*/ 8248 w 1208088"/>
              <a:gd name="connsiteY259" fmla="*/ 990903 h 1452563"/>
              <a:gd name="connsiteX260" fmla="*/ 11421 w 1208088"/>
              <a:gd name="connsiteY260" fmla="*/ 970279 h 1452563"/>
              <a:gd name="connsiteX261" fmla="*/ 14911 w 1208088"/>
              <a:gd name="connsiteY261" fmla="*/ 949655 h 1452563"/>
              <a:gd name="connsiteX262" fmla="*/ 19035 w 1208088"/>
              <a:gd name="connsiteY262" fmla="*/ 929031 h 1452563"/>
              <a:gd name="connsiteX263" fmla="*/ 23476 w 1208088"/>
              <a:gd name="connsiteY263" fmla="*/ 908407 h 1452563"/>
              <a:gd name="connsiteX264" fmla="*/ 28235 w 1208088"/>
              <a:gd name="connsiteY264" fmla="*/ 887783 h 1452563"/>
              <a:gd name="connsiteX265" fmla="*/ 33628 w 1208088"/>
              <a:gd name="connsiteY265" fmla="*/ 867477 h 1452563"/>
              <a:gd name="connsiteX266" fmla="*/ 39022 w 1208088"/>
              <a:gd name="connsiteY266" fmla="*/ 847170 h 1452563"/>
              <a:gd name="connsiteX267" fmla="*/ 45050 w 1208088"/>
              <a:gd name="connsiteY267" fmla="*/ 826863 h 1452563"/>
              <a:gd name="connsiteX268" fmla="*/ 51077 w 1208088"/>
              <a:gd name="connsiteY268" fmla="*/ 807191 h 1452563"/>
              <a:gd name="connsiteX269" fmla="*/ 58057 w 1208088"/>
              <a:gd name="connsiteY269" fmla="*/ 787519 h 1452563"/>
              <a:gd name="connsiteX270" fmla="*/ 64402 w 1208088"/>
              <a:gd name="connsiteY270" fmla="*/ 768164 h 1452563"/>
              <a:gd name="connsiteX271" fmla="*/ 71381 w 1208088"/>
              <a:gd name="connsiteY271" fmla="*/ 748492 h 1452563"/>
              <a:gd name="connsiteX272" fmla="*/ 78678 w 1208088"/>
              <a:gd name="connsiteY272" fmla="*/ 729772 h 1452563"/>
              <a:gd name="connsiteX273" fmla="*/ 85975 w 1208088"/>
              <a:gd name="connsiteY273" fmla="*/ 711369 h 1452563"/>
              <a:gd name="connsiteX274" fmla="*/ 93906 w 1208088"/>
              <a:gd name="connsiteY274" fmla="*/ 693283 h 1452563"/>
              <a:gd name="connsiteX275" fmla="*/ 101520 w 1208088"/>
              <a:gd name="connsiteY275" fmla="*/ 675832 h 1452563"/>
              <a:gd name="connsiteX276" fmla="*/ 109134 w 1208088"/>
              <a:gd name="connsiteY276" fmla="*/ 658698 h 1452563"/>
              <a:gd name="connsiteX277" fmla="*/ 117065 w 1208088"/>
              <a:gd name="connsiteY277" fmla="*/ 641882 h 1452563"/>
              <a:gd name="connsiteX278" fmla="*/ 124996 w 1208088"/>
              <a:gd name="connsiteY278" fmla="*/ 626017 h 1452563"/>
              <a:gd name="connsiteX279" fmla="*/ 133245 w 1208088"/>
              <a:gd name="connsiteY279" fmla="*/ 610153 h 1452563"/>
              <a:gd name="connsiteX280" fmla="*/ 141176 w 1208088"/>
              <a:gd name="connsiteY280" fmla="*/ 595557 h 1452563"/>
              <a:gd name="connsiteX281" fmla="*/ 149425 w 1208088"/>
              <a:gd name="connsiteY281" fmla="*/ 581279 h 1452563"/>
              <a:gd name="connsiteX282" fmla="*/ 157356 w 1208088"/>
              <a:gd name="connsiteY282" fmla="*/ 567318 h 1452563"/>
              <a:gd name="connsiteX283" fmla="*/ 165604 w 1208088"/>
              <a:gd name="connsiteY283" fmla="*/ 554309 h 1452563"/>
              <a:gd name="connsiteX284" fmla="*/ 173536 w 1208088"/>
              <a:gd name="connsiteY284" fmla="*/ 542252 h 1452563"/>
              <a:gd name="connsiteX285" fmla="*/ 181467 w 1208088"/>
              <a:gd name="connsiteY285" fmla="*/ 530830 h 1452563"/>
              <a:gd name="connsiteX286" fmla="*/ 189081 w 1208088"/>
              <a:gd name="connsiteY286" fmla="*/ 519725 h 1452563"/>
              <a:gd name="connsiteX287" fmla="*/ 197012 w 1208088"/>
              <a:gd name="connsiteY287" fmla="*/ 510206 h 1452563"/>
              <a:gd name="connsiteX288" fmla="*/ 204309 w 1208088"/>
              <a:gd name="connsiteY288" fmla="*/ 501004 h 1452563"/>
              <a:gd name="connsiteX289" fmla="*/ 211606 w 1208088"/>
              <a:gd name="connsiteY289" fmla="*/ 493072 h 1452563"/>
              <a:gd name="connsiteX290" fmla="*/ 218902 w 1208088"/>
              <a:gd name="connsiteY290" fmla="*/ 485457 h 1452563"/>
              <a:gd name="connsiteX291" fmla="*/ 225248 w 1208088"/>
              <a:gd name="connsiteY291" fmla="*/ 479428 h 1452563"/>
              <a:gd name="connsiteX292" fmla="*/ 232862 w 1208088"/>
              <a:gd name="connsiteY292" fmla="*/ 473083 h 1452563"/>
              <a:gd name="connsiteX293" fmla="*/ 248407 w 1208088"/>
              <a:gd name="connsiteY293" fmla="*/ 460074 h 1452563"/>
              <a:gd name="connsiteX294" fmla="*/ 265538 w 1208088"/>
              <a:gd name="connsiteY294" fmla="*/ 446430 h 1452563"/>
              <a:gd name="connsiteX295" fmla="*/ 283622 w 1208088"/>
              <a:gd name="connsiteY295" fmla="*/ 432469 h 1452563"/>
              <a:gd name="connsiteX296" fmla="*/ 322009 w 1208088"/>
              <a:gd name="connsiteY296" fmla="*/ 404548 h 1452563"/>
              <a:gd name="connsiteX297" fmla="*/ 360396 w 1208088"/>
              <a:gd name="connsiteY297" fmla="*/ 375991 h 1452563"/>
              <a:gd name="connsiteX298" fmla="*/ 379114 w 1208088"/>
              <a:gd name="connsiteY298" fmla="*/ 362030 h 1452563"/>
              <a:gd name="connsiteX299" fmla="*/ 396562 w 1208088"/>
              <a:gd name="connsiteY299" fmla="*/ 348387 h 1452563"/>
              <a:gd name="connsiteX300" fmla="*/ 412742 w 1208088"/>
              <a:gd name="connsiteY300" fmla="*/ 335060 h 1452563"/>
              <a:gd name="connsiteX301" fmla="*/ 420039 w 1208088"/>
              <a:gd name="connsiteY301" fmla="*/ 328397 h 1452563"/>
              <a:gd name="connsiteX302" fmla="*/ 427018 w 1208088"/>
              <a:gd name="connsiteY302" fmla="*/ 322369 h 1452563"/>
              <a:gd name="connsiteX303" fmla="*/ 433364 w 1208088"/>
              <a:gd name="connsiteY303" fmla="*/ 316340 h 1452563"/>
              <a:gd name="connsiteX304" fmla="*/ 439391 w 1208088"/>
              <a:gd name="connsiteY304" fmla="*/ 309994 h 1452563"/>
              <a:gd name="connsiteX305" fmla="*/ 444784 w 1208088"/>
              <a:gd name="connsiteY305" fmla="*/ 304283 h 1452563"/>
              <a:gd name="connsiteX306" fmla="*/ 449226 w 1208088"/>
              <a:gd name="connsiteY306" fmla="*/ 298572 h 1452563"/>
              <a:gd name="connsiteX307" fmla="*/ 453033 w 1208088"/>
              <a:gd name="connsiteY307" fmla="*/ 293178 h 1452563"/>
              <a:gd name="connsiteX308" fmla="*/ 456523 w 1208088"/>
              <a:gd name="connsiteY308" fmla="*/ 287784 h 1452563"/>
              <a:gd name="connsiteX309" fmla="*/ 459061 w 1208088"/>
              <a:gd name="connsiteY309" fmla="*/ 283024 h 1452563"/>
              <a:gd name="connsiteX310" fmla="*/ 460647 w 1208088"/>
              <a:gd name="connsiteY310" fmla="*/ 277948 h 1452563"/>
              <a:gd name="connsiteX311" fmla="*/ 461282 w 1208088"/>
              <a:gd name="connsiteY311" fmla="*/ 274775 h 1452563"/>
              <a:gd name="connsiteX312" fmla="*/ 461916 w 1208088"/>
              <a:gd name="connsiteY312" fmla="*/ 271919 h 1452563"/>
              <a:gd name="connsiteX313" fmla="*/ 456840 w 1208088"/>
              <a:gd name="connsiteY313" fmla="*/ 270967 h 1452563"/>
              <a:gd name="connsiteX314" fmla="*/ 452081 w 1208088"/>
              <a:gd name="connsiteY314" fmla="*/ 269698 h 1452563"/>
              <a:gd name="connsiteX315" fmla="*/ 448274 w 1208088"/>
              <a:gd name="connsiteY315" fmla="*/ 267794 h 1452563"/>
              <a:gd name="connsiteX316" fmla="*/ 444784 w 1208088"/>
              <a:gd name="connsiteY316" fmla="*/ 265256 h 1452563"/>
              <a:gd name="connsiteX317" fmla="*/ 441929 w 1208088"/>
              <a:gd name="connsiteY317" fmla="*/ 262083 h 1452563"/>
              <a:gd name="connsiteX318" fmla="*/ 440660 w 1208088"/>
              <a:gd name="connsiteY318" fmla="*/ 260497 h 1452563"/>
              <a:gd name="connsiteX319" fmla="*/ 439708 w 1208088"/>
              <a:gd name="connsiteY319" fmla="*/ 258910 h 1452563"/>
              <a:gd name="connsiteX320" fmla="*/ 438757 w 1208088"/>
              <a:gd name="connsiteY320" fmla="*/ 257324 h 1452563"/>
              <a:gd name="connsiteX321" fmla="*/ 438440 w 1208088"/>
              <a:gd name="connsiteY321" fmla="*/ 255420 h 1452563"/>
              <a:gd name="connsiteX322" fmla="*/ 438122 w 1208088"/>
              <a:gd name="connsiteY322" fmla="*/ 253834 h 1452563"/>
              <a:gd name="connsiteX323" fmla="*/ 437488 w 1208088"/>
              <a:gd name="connsiteY323" fmla="*/ 251930 h 1452563"/>
              <a:gd name="connsiteX324" fmla="*/ 438122 w 1208088"/>
              <a:gd name="connsiteY324" fmla="*/ 250026 h 1452563"/>
              <a:gd name="connsiteX325" fmla="*/ 438440 w 1208088"/>
              <a:gd name="connsiteY325" fmla="*/ 248122 h 1452563"/>
              <a:gd name="connsiteX326" fmla="*/ 438757 w 1208088"/>
              <a:gd name="connsiteY326" fmla="*/ 246536 h 1452563"/>
              <a:gd name="connsiteX327" fmla="*/ 439708 w 1208088"/>
              <a:gd name="connsiteY327" fmla="*/ 244315 h 1452563"/>
              <a:gd name="connsiteX328" fmla="*/ 440660 w 1208088"/>
              <a:gd name="connsiteY328" fmla="*/ 242728 h 1452563"/>
              <a:gd name="connsiteX329" fmla="*/ 441929 w 1208088"/>
              <a:gd name="connsiteY329" fmla="*/ 241142 h 1452563"/>
              <a:gd name="connsiteX330" fmla="*/ 444784 w 1208088"/>
              <a:gd name="connsiteY330" fmla="*/ 238286 h 1452563"/>
              <a:gd name="connsiteX331" fmla="*/ 448274 w 1208088"/>
              <a:gd name="connsiteY331" fmla="*/ 236065 h 1452563"/>
              <a:gd name="connsiteX332" fmla="*/ 452081 w 1208088"/>
              <a:gd name="connsiteY332" fmla="*/ 234161 h 1452563"/>
              <a:gd name="connsiteX333" fmla="*/ 456840 w 1208088"/>
              <a:gd name="connsiteY333" fmla="*/ 232575 h 1452563"/>
              <a:gd name="connsiteX334" fmla="*/ 461916 w 1208088"/>
              <a:gd name="connsiteY334" fmla="*/ 231940 h 1452563"/>
              <a:gd name="connsiteX335" fmla="*/ 460647 w 1208088"/>
              <a:gd name="connsiteY335" fmla="*/ 227498 h 1452563"/>
              <a:gd name="connsiteX336" fmla="*/ 459378 w 1208088"/>
              <a:gd name="connsiteY336" fmla="*/ 223374 h 1452563"/>
              <a:gd name="connsiteX337" fmla="*/ 457792 w 1208088"/>
              <a:gd name="connsiteY337" fmla="*/ 219249 h 1452563"/>
              <a:gd name="connsiteX338" fmla="*/ 456206 w 1208088"/>
              <a:gd name="connsiteY338" fmla="*/ 215124 h 1452563"/>
              <a:gd name="connsiteX339" fmla="*/ 451764 w 1208088"/>
              <a:gd name="connsiteY339" fmla="*/ 206874 h 1452563"/>
              <a:gd name="connsiteX340" fmla="*/ 447005 w 1208088"/>
              <a:gd name="connsiteY340" fmla="*/ 198307 h 1452563"/>
              <a:gd name="connsiteX341" fmla="*/ 441295 w 1208088"/>
              <a:gd name="connsiteY341" fmla="*/ 189423 h 1452563"/>
              <a:gd name="connsiteX342" fmla="*/ 434632 w 1208088"/>
              <a:gd name="connsiteY342" fmla="*/ 180222 h 1452563"/>
              <a:gd name="connsiteX343" fmla="*/ 420039 w 1208088"/>
              <a:gd name="connsiteY343" fmla="*/ 159598 h 1452563"/>
              <a:gd name="connsiteX344" fmla="*/ 412108 w 1208088"/>
              <a:gd name="connsiteY344" fmla="*/ 147541 h 1452563"/>
              <a:gd name="connsiteX345" fmla="*/ 403542 w 1208088"/>
              <a:gd name="connsiteY345" fmla="*/ 134532 h 1452563"/>
              <a:gd name="connsiteX346" fmla="*/ 394024 w 1208088"/>
              <a:gd name="connsiteY346" fmla="*/ 120254 h 1452563"/>
              <a:gd name="connsiteX347" fmla="*/ 384190 w 1208088"/>
              <a:gd name="connsiteY347" fmla="*/ 104706 h 1452563"/>
              <a:gd name="connsiteX348" fmla="*/ 374355 w 1208088"/>
              <a:gd name="connsiteY348" fmla="*/ 87573 h 1452563"/>
              <a:gd name="connsiteX349" fmla="*/ 363886 w 1208088"/>
              <a:gd name="connsiteY349" fmla="*/ 68535 h 1452563"/>
              <a:gd name="connsiteX350" fmla="*/ 353099 w 1208088"/>
              <a:gd name="connsiteY350" fmla="*/ 47911 h 1452563"/>
              <a:gd name="connsiteX351" fmla="*/ 341996 w 1208088"/>
              <a:gd name="connsiteY351" fmla="*/ 25066 h 1452563"/>
              <a:gd name="connsiteX352" fmla="*/ 352782 w 1208088"/>
              <a:gd name="connsiteY352" fmla="*/ 20307 h 1452563"/>
              <a:gd name="connsiteX353" fmla="*/ 362617 w 1208088"/>
              <a:gd name="connsiteY353" fmla="*/ 15865 h 1452563"/>
              <a:gd name="connsiteX354" fmla="*/ 372134 w 1208088"/>
              <a:gd name="connsiteY354" fmla="*/ 13009 h 1452563"/>
              <a:gd name="connsiteX355" fmla="*/ 380700 w 1208088"/>
              <a:gd name="connsiteY355" fmla="*/ 11105 h 1452563"/>
              <a:gd name="connsiteX356" fmla="*/ 388948 w 1208088"/>
              <a:gd name="connsiteY356" fmla="*/ 9836 h 1452563"/>
              <a:gd name="connsiteX357" fmla="*/ 396562 w 1208088"/>
              <a:gd name="connsiteY357" fmla="*/ 9519 h 1452563"/>
              <a:gd name="connsiteX358" fmla="*/ 403859 w 1208088"/>
              <a:gd name="connsiteY358" fmla="*/ 9519 h 1452563"/>
              <a:gd name="connsiteX359" fmla="*/ 410522 w 1208088"/>
              <a:gd name="connsiteY359" fmla="*/ 10471 h 1452563"/>
              <a:gd name="connsiteX360" fmla="*/ 416549 w 1208088"/>
              <a:gd name="connsiteY360" fmla="*/ 12057 h 1452563"/>
              <a:gd name="connsiteX361" fmla="*/ 422894 w 1208088"/>
              <a:gd name="connsiteY361" fmla="*/ 14278 h 1452563"/>
              <a:gd name="connsiteX362" fmla="*/ 428288 w 1208088"/>
              <a:gd name="connsiteY362" fmla="*/ 16816 h 1452563"/>
              <a:gd name="connsiteX363" fmla="*/ 433681 w 1208088"/>
              <a:gd name="connsiteY363" fmla="*/ 19989 h 1452563"/>
              <a:gd name="connsiteX364" fmla="*/ 439074 w 1208088"/>
              <a:gd name="connsiteY364" fmla="*/ 23162 h 1452563"/>
              <a:gd name="connsiteX365" fmla="*/ 443833 w 1208088"/>
              <a:gd name="connsiteY365" fmla="*/ 26970 h 1452563"/>
              <a:gd name="connsiteX366" fmla="*/ 448592 w 1208088"/>
              <a:gd name="connsiteY366" fmla="*/ 30777 h 1452563"/>
              <a:gd name="connsiteX367" fmla="*/ 453033 w 1208088"/>
              <a:gd name="connsiteY367" fmla="*/ 34585 h 1452563"/>
              <a:gd name="connsiteX368" fmla="*/ 462550 w 1208088"/>
              <a:gd name="connsiteY368" fmla="*/ 43152 h 1452563"/>
              <a:gd name="connsiteX369" fmla="*/ 471434 w 1208088"/>
              <a:gd name="connsiteY369" fmla="*/ 51401 h 1452563"/>
              <a:gd name="connsiteX370" fmla="*/ 476510 w 1208088"/>
              <a:gd name="connsiteY370" fmla="*/ 55843 h 1452563"/>
              <a:gd name="connsiteX371" fmla="*/ 481268 w 1208088"/>
              <a:gd name="connsiteY371" fmla="*/ 59651 h 1452563"/>
              <a:gd name="connsiteX372" fmla="*/ 486027 w 1208088"/>
              <a:gd name="connsiteY372" fmla="*/ 63141 h 1452563"/>
              <a:gd name="connsiteX373" fmla="*/ 491738 w 1208088"/>
              <a:gd name="connsiteY373" fmla="*/ 66314 h 1452563"/>
              <a:gd name="connsiteX374" fmla="*/ 497131 w 1208088"/>
              <a:gd name="connsiteY374" fmla="*/ 69170 h 1452563"/>
              <a:gd name="connsiteX375" fmla="*/ 502841 w 1208088"/>
              <a:gd name="connsiteY375" fmla="*/ 72025 h 1452563"/>
              <a:gd name="connsiteX376" fmla="*/ 509186 w 1208088"/>
              <a:gd name="connsiteY376" fmla="*/ 73929 h 1452563"/>
              <a:gd name="connsiteX377" fmla="*/ 515531 w 1208088"/>
              <a:gd name="connsiteY377" fmla="*/ 75198 h 1452563"/>
              <a:gd name="connsiteX378" fmla="*/ 522194 w 1208088"/>
              <a:gd name="connsiteY378" fmla="*/ 76150 h 1452563"/>
              <a:gd name="connsiteX379" fmla="*/ 529808 w 1208088"/>
              <a:gd name="connsiteY379" fmla="*/ 76150 h 1452563"/>
              <a:gd name="connsiteX380" fmla="*/ 537739 w 1208088"/>
              <a:gd name="connsiteY380" fmla="*/ 75515 h 1452563"/>
              <a:gd name="connsiteX381" fmla="*/ 546304 w 1208088"/>
              <a:gd name="connsiteY381" fmla="*/ 74246 h 1452563"/>
              <a:gd name="connsiteX382" fmla="*/ 557408 w 1208088"/>
              <a:gd name="connsiteY382" fmla="*/ 68218 h 1452563"/>
              <a:gd name="connsiteX383" fmla="*/ 568195 w 1208088"/>
              <a:gd name="connsiteY383" fmla="*/ 62824 h 1452563"/>
              <a:gd name="connsiteX384" fmla="*/ 587864 w 1208088"/>
              <a:gd name="connsiteY384" fmla="*/ 51719 h 1452563"/>
              <a:gd name="connsiteX385" fmla="*/ 605313 w 1208088"/>
              <a:gd name="connsiteY385" fmla="*/ 41882 h 1452563"/>
              <a:gd name="connsiteX386" fmla="*/ 620858 w 1208088"/>
              <a:gd name="connsiteY386" fmla="*/ 32681 h 1452563"/>
              <a:gd name="connsiteX387" fmla="*/ 635452 w 1208088"/>
              <a:gd name="connsiteY387" fmla="*/ 24749 h 1452563"/>
              <a:gd name="connsiteX388" fmla="*/ 648776 w 1208088"/>
              <a:gd name="connsiteY388" fmla="*/ 17134 h 1452563"/>
              <a:gd name="connsiteX389" fmla="*/ 655438 w 1208088"/>
              <a:gd name="connsiteY389" fmla="*/ 13961 h 1452563"/>
              <a:gd name="connsiteX390" fmla="*/ 661784 w 1208088"/>
              <a:gd name="connsiteY390" fmla="*/ 11422 h 1452563"/>
              <a:gd name="connsiteX391" fmla="*/ 668446 w 1208088"/>
              <a:gd name="connsiteY391" fmla="*/ 8884 h 1452563"/>
              <a:gd name="connsiteX392" fmla="*/ 675108 w 1208088"/>
              <a:gd name="connsiteY392" fmla="*/ 6663 h 1452563"/>
              <a:gd name="connsiteX393" fmla="*/ 682088 w 1208088"/>
              <a:gd name="connsiteY393" fmla="*/ 4759 h 1452563"/>
              <a:gd name="connsiteX394" fmla="*/ 688750 w 1208088"/>
              <a:gd name="connsiteY394" fmla="*/ 3173 h 1452563"/>
              <a:gd name="connsiteX395" fmla="*/ 695729 w 1208088"/>
              <a:gd name="connsiteY395" fmla="*/ 1586 h 1452563"/>
              <a:gd name="connsiteX396" fmla="*/ 703343 w 1208088"/>
              <a:gd name="connsiteY396" fmla="*/ 635 h 1452563"/>
              <a:gd name="connsiteX397" fmla="*/ 710957 w 1208088"/>
              <a:gd name="connsiteY397" fmla="*/ 317 h 14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</a:cxnLst>
            <a:rect l="l" t="t" r="r" b="b"/>
            <a:pathLst>
              <a:path w="1208088" h="1452563">
                <a:moveTo>
                  <a:pt x="718458" y="565149"/>
                </a:moveTo>
                <a:cubicBezTo>
                  <a:pt x="617774" y="565149"/>
                  <a:pt x="535396" y="610894"/>
                  <a:pt x="480476" y="674937"/>
                </a:cubicBezTo>
                <a:cubicBezTo>
                  <a:pt x="443864" y="711534"/>
                  <a:pt x="416405" y="757279"/>
                  <a:pt x="407251" y="812172"/>
                </a:cubicBezTo>
                <a:cubicBezTo>
                  <a:pt x="334026" y="812172"/>
                  <a:pt x="334026" y="812172"/>
                  <a:pt x="334026" y="812172"/>
                </a:cubicBezTo>
                <a:cubicBezTo>
                  <a:pt x="334026" y="885364"/>
                  <a:pt x="334026" y="885364"/>
                  <a:pt x="334026" y="885364"/>
                </a:cubicBezTo>
                <a:cubicBezTo>
                  <a:pt x="398098" y="885364"/>
                  <a:pt x="398098" y="885364"/>
                  <a:pt x="398098" y="885364"/>
                </a:cubicBezTo>
                <a:cubicBezTo>
                  <a:pt x="398098" y="903663"/>
                  <a:pt x="398098" y="912812"/>
                  <a:pt x="398098" y="921961"/>
                </a:cubicBezTo>
                <a:cubicBezTo>
                  <a:pt x="398098" y="921961"/>
                  <a:pt x="398098" y="931109"/>
                  <a:pt x="398098" y="940259"/>
                </a:cubicBezTo>
                <a:cubicBezTo>
                  <a:pt x="334026" y="940259"/>
                  <a:pt x="334026" y="940259"/>
                  <a:pt x="334026" y="940259"/>
                </a:cubicBezTo>
                <a:cubicBezTo>
                  <a:pt x="334026" y="1013451"/>
                  <a:pt x="334026" y="1013451"/>
                  <a:pt x="334026" y="1013451"/>
                </a:cubicBezTo>
                <a:cubicBezTo>
                  <a:pt x="407251" y="1013451"/>
                  <a:pt x="407251" y="1013451"/>
                  <a:pt x="407251" y="1013451"/>
                </a:cubicBezTo>
                <a:cubicBezTo>
                  <a:pt x="416405" y="1068345"/>
                  <a:pt x="434710" y="1114090"/>
                  <a:pt x="462170" y="1141537"/>
                </a:cubicBezTo>
                <a:cubicBezTo>
                  <a:pt x="517089" y="1223879"/>
                  <a:pt x="617774" y="1260474"/>
                  <a:pt x="718458" y="1260474"/>
                </a:cubicBezTo>
                <a:cubicBezTo>
                  <a:pt x="782530" y="1260474"/>
                  <a:pt x="846602" y="1242176"/>
                  <a:pt x="874062" y="1223879"/>
                </a:cubicBezTo>
                <a:cubicBezTo>
                  <a:pt x="855755" y="1104941"/>
                  <a:pt x="855755" y="1104941"/>
                  <a:pt x="855755" y="1104941"/>
                </a:cubicBezTo>
                <a:cubicBezTo>
                  <a:pt x="828296" y="1123239"/>
                  <a:pt x="782530" y="1132388"/>
                  <a:pt x="736765" y="1132388"/>
                </a:cubicBezTo>
                <a:cubicBezTo>
                  <a:pt x="681846" y="1132388"/>
                  <a:pt x="636080" y="1123239"/>
                  <a:pt x="599468" y="1086643"/>
                </a:cubicBezTo>
                <a:cubicBezTo>
                  <a:pt x="581161" y="1068345"/>
                  <a:pt x="572008" y="1040898"/>
                  <a:pt x="562855" y="1013451"/>
                </a:cubicBezTo>
                <a:cubicBezTo>
                  <a:pt x="828296" y="1013451"/>
                  <a:pt x="828296" y="1013451"/>
                  <a:pt x="828296" y="1013451"/>
                </a:cubicBezTo>
                <a:cubicBezTo>
                  <a:pt x="828296" y="940259"/>
                  <a:pt x="828296" y="940259"/>
                  <a:pt x="828296" y="940259"/>
                </a:cubicBezTo>
                <a:cubicBezTo>
                  <a:pt x="553701" y="940259"/>
                  <a:pt x="553701" y="940259"/>
                  <a:pt x="553701" y="940259"/>
                </a:cubicBezTo>
                <a:cubicBezTo>
                  <a:pt x="553701" y="931109"/>
                  <a:pt x="553701" y="931109"/>
                  <a:pt x="553701" y="921961"/>
                </a:cubicBezTo>
                <a:cubicBezTo>
                  <a:pt x="553701" y="912812"/>
                  <a:pt x="553701" y="903663"/>
                  <a:pt x="553701" y="885364"/>
                </a:cubicBezTo>
                <a:cubicBezTo>
                  <a:pt x="828296" y="885364"/>
                  <a:pt x="828296" y="885364"/>
                  <a:pt x="828296" y="885364"/>
                </a:cubicBezTo>
                <a:cubicBezTo>
                  <a:pt x="828296" y="812172"/>
                  <a:pt x="828296" y="812172"/>
                  <a:pt x="828296" y="812172"/>
                </a:cubicBezTo>
                <a:cubicBezTo>
                  <a:pt x="572008" y="812172"/>
                  <a:pt x="572008" y="812172"/>
                  <a:pt x="572008" y="812172"/>
                </a:cubicBezTo>
                <a:cubicBezTo>
                  <a:pt x="572008" y="784726"/>
                  <a:pt x="590314" y="766427"/>
                  <a:pt x="599468" y="748129"/>
                </a:cubicBezTo>
                <a:cubicBezTo>
                  <a:pt x="636080" y="711534"/>
                  <a:pt x="681846" y="693236"/>
                  <a:pt x="727612" y="693236"/>
                </a:cubicBezTo>
                <a:cubicBezTo>
                  <a:pt x="773378" y="693236"/>
                  <a:pt x="819143" y="702384"/>
                  <a:pt x="846602" y="720682"/>
                </a:cubicBezTo>
                <a:cubicBezTo>
                  <a:pt x="874062" y="601745"/>
                  <a:pt x="874062" y="601745"/>
                  <a:pt x="874062" y="601745"/>
                </a:cubicBezTo>
                <a:cubicBezTo>
                  <a:pt x="837450" y="583447"/>
                  <a:pt x="782530" y="565149"/>
                  <a:pt x="718458" y="565149"/>
                </a:cubicBezTo>
                <a:close/>
                <a:moveTo>
                  <a:pt x="719206" y="0"/>
                </a:moveTo>
                <a:lnTo>
                  <a:pt x="727454" y="317"/>
                </a:lnTo>
                <a:lnTo>
                  <a:pt x="736654" y="952"/>
                </a:lnTo>
                <a:lnTo>
                  <a:pt x="746172" y="2538"/>
                </a:lnTo>
                <a:lnTo>
                  <a:pt x="756641" y="4125"/>
                </a:lnTo>
                <a:lnTo>
                  <a:pt x="767428" y="6028"/>
                </a:lnTo>
                <a:lnTo>
                  <a:pt x="778849" y="8567"/>
                </a:lnTo>
                <a:lnTo>
                  <a:pt x="791222" y="11422"/>
                </a:lnTo>
                <a:lnTo>
                  <a:pt x="804546" y="14913"/>
                </a:lnTo>
                <a:lnTo>
                  <a:pt x="818822" y="18720"/>
                </a:lnTo>
                <a:lnTo>
                  <a:pt x="833416" y="23480"/>
                </a:lnTo>
                <a:lnTo>
                  <a:pt x="829609" y="36171"/>
                </a:lnTo>
                <a:lnTo>
                  <a:pt x="825802" y="48228"/>
                </a:lnTo>
                <a:lnTo>
                  <a:pt x="818188" y="70439"/>
                </a:lnTo>
                <a:lnTo>
                  <a:pt x="810256" y="91063"/>
                </a:lnTo>
                <a:lnTo>
                  <a:pt x="802960" y="108831"/>
                </a:lnTo>
                <a:lnTo>
                  <a:pt x="795663" y="125013"/>
                </a:lnTo>
                <a:lnTo>
                  <a:pt x="788684" y="138974"/>
                </a:lnTo>
                <a:lnTo>
                  <a:pt x="782021" y="151983"/>
                </a:lnTo>
                <a:lnTo>
                  <a:pt x="775994" y="163405"/>
                </a:lnTo>
                <a:lnTo>
                  <a:pt x="764572" y="183077"/>
                </a:lnTo>
                <a:lnTo>
                  <a:pt x="760131" y="191644"/>
                </a:lnTo>
                <a:lnTo>
                  <a:pt x="756007" y="200211"/>
                </a:lnTo>
                <a:lnTo>
                  <a:pt x="752517" y="207826"/>
                </a:lnTo>
                <a:lnTo>
                  <a:pt x="749662" y="215759"/>
                </a:lnTo>
                <a:lnTo>
                  <a:pt x="748393" y="219566"/>
                </a:lnTo>
                <a:lnTo>
                  <a:pt x="747441" y="223374"/>
                </a:lnTo>
                <a:lnTo>
                  <a:pt x="746806" y="227181"/>
                </a:lnTo>
                <a:lnTo>
                  <a:pt x="746489" y="231623"/>
                </a:lnTo>
                <a:lnTo>
                  <a:pt x="748076" y="231623"/>
                </a:lnTo>
                <a:lnTo>
                  <a:pt x="750931" y="231623"/>
                </a:lnTo>
                <a:lnTo>
                  <a:pt x="753786" y="231940"/>
                </a:lnTo>
                <a:lnTo>
                  <a:pt x="756324" y="232258"/>
                </a:lnTo>
                <a:lnTo>
                  <a:pt x="758862" y="233210"/>
                </a:lnTo>
                <a:lnTo>
                  <a:pt x="761400" y="233844"/>
                </a:lnTo>
                <a:lnTo>
                  <a:pt x="763621" y="234796"/>
                </a:lnTo>
                <a:lnTo>
                  <a:pt x="765842" y="236065"/>
                </a:lnTo>
                <a:lnTo>
                  <a:pt x="768062" y="237334"/>
                </a:lnTo>
                <a:lnTo>
                  <a:pt x="769966" y="238921"/>
                </a:lnTo>
                <a:lnTo>
                  <a:pt x="771552" y="240190"/>
                </a:lnTo>
                <a:lnTo>
                  <a:pt x="772821" y="242094"/>
                </a:lnTo>
                <a:lnTo>
                  <a:pt x="774090" y="243680"/>
                </a:lnTo>
                <a:lnTo>
                  <a:pt x="775042" y="245901"/>
                </a:lnTo>
                <a:lnTo>
                  <a:pt x="775676" y="247805"/>
                </a:lnTo>
                <a:lnTo>
                  <a:pt x="775994" y="249709"/>
                </a:lnTo>
                <a:lnTo>
                  <a:pt x="776311" y="251930"/>
                </a:lnTo>
                <a:lnTo>
                  <a:pt x="776311" y="253834"/>
                </a:lnTo>
                <a:lnTo>
                  <a:pt x="775676" y="255420"/>
                </a:lnTo>
                <a:lnTo>
                  <a:pt x="775359" y="257324"/>
                </a:lnTo>
                <a:lnTo>
                  <a:pt x="774407" y="258910"/>
                </a:lnTo>
                <a:lnTo>
                  <a:pt x="773456" y="260497"/>
                </a:lnTo>
                <a:lnTo>
                  <a:pt x="772186" y="262083"/>
                </a:lnTo>
                <a:lnTo>
                  <a:pt x="769331" y="265256"/>
                </a:lnTo>
                <a:lnTo>
                  <a:pt x="765524" y="267794"/>
                </a:lnTo>
                <a:lnTo>
                  <a:pt x="761717" y="269698"/>
                </a:lnTo>
                <a:lnTo>
                  <a:pt x="756958" y="270967"/>
                </a:lnTo>
                <a:lnTo>
                  <a:pt x="752200" y="271919"/>
                </a:lnTo>
                <a:lnTo>
                  <a:pt x="756324" y="284611"/>
                </a:lnTo>
                <a:lnTo>
                  <a:pt x="757910" y="289053"/>
                </a:lnTo>
                <a:lnTo>
                  <a:pt x="760448" y="293812"/>
                </a:lnTo>
                <a:lnTo>
                  <a:pt x="763621" y="299206"/>
                </a:lnTo>
                <a:lnTo>
                  <a:pt x="768062" y="304283"/>
                </a:lnTo>
                <a:lnTo>
                  <a:pt x="772504" y="309677"/>
                </a:lnTo>
                <a:lnTo>
                  <a:pt x="777580" y="315706"/>
                </a:lnTo>
                <a:lnTo>
                  <a:pt x="783608" y="321417"/>
                </a:lnTo>
                <a:lnTo>
                  <a:pt x="789952" y="327445"/>
                </a:lnTo>
                <a:lnTo>
                  <a:pt x="796615" y="333791"/>
                </a:lnTo>
                <a:lnTo>
                  <a:pt x="803912" y="339820"/>
                </a:lnTo>
                <a:lnTo>
                  <a:pt x="819774" y="353146"/>
                </a:lnTo>
                <a:lnTo>
                  <a:pt x="836588" y="366155"/>
                </a:lnTo>
                <a:lnTo>
                  <a:pt x="854672" y="379798"/>
                </a:lnTo>
                <a:lnTo>
                  <a:pt x="891472" y="407720"/>
                </a:lnTo>
                <a:lnTo>
                  <a:pt x="928274" y="435008"/>
                </a:lnTo>
                <a:lnTo>
                  <a:pt x="945405" y="448334"/>
                </a:lnTo>
                <a:lnTo>
                  <a:pt x="961902" y="461343"/>
                </a:lnTo>
                <a:lnTo>
                  <a:pt x="976496" y="474034"/>
                </a:lnTo>
                <a:lnTo>
                  <a:pt x="983158" y="479746"/>
                </a:lnTo>
                <a:lnTo>
                  <a:pt x="989186" y="485457"/>
                </a:lnTo>
                <a:lnTo>
                  <a:pt x="996482" y="493072"/>
                </a:lnTo>
                <a:lnTo>
                  <a:pt x="1003779" y="501004"/>
                </a:lnTo>
                <a:lnTo>
                  <a:pt x="1011393" y="510206"/>
                </a:lnTo>
                <a:lnTo>
                  <a:pt x="1019007" y="519725"/>
                </a:lnTo>
                <a:lnTo>
                  <a:pt x="1026938" y="530830"/>
                </a:lnTo>
                <a:lnTo>
                  <a:pt x="1034552" y="542252"/>
                </a:lnTo>
                <a:lnTo>
                  <a:pt x="1042801" y="554309"/>
                </a:lnTo>
                <a:lnTo>
                  <a:pt x="1050732" y="567318"/>
                </a:lnTo>
                <a:lnTo>
                  <a:pt x="1058663" y="581279"/>
                </a:lnTo>
                <a:lnTo>
                  <a:pt x="1066912" y="595557"/>
                </a:lnTo>
                <a:lnTo>
                  <a:pt x="1074843" y="610153"/>
                </a:lnTo>
                <a:lnTo>
                  <a:pt x="1083092" y="626017"/>
                </a:lnTo>
                <a:lnTo>
                  <a:pt x="1091023" y="641882"/>
                </a:lnTo>
                <a:lnTo>
                  <a:pt x="1098954" y="658698"/>
                </a:lnTo>
                <a:lnTo>
                  <a:pt x="1106568" y="675832"/>
                </a:lnTo>
                <a:lnTo>
                  <a:pt x="1114499" y="693283"/>
                </a:lnTo>
                <a:lnTo>
                  <a:pt x="1122113" y="711369"/>
                </a:lnTo>
                <a:lnTo>
                  <a:pt x="1129727" y="729772"/>
                </a:lnTo>
                <a:lnTo>
                  <a:pt x="1136707" y="748492"/>
                </a:lnTo>
                <a:lnTo>
                  <a:pt x="1143686" y="768164"/>
                </a:lnTo>
                <a:lnTo>
                  <a:pt x="1150348" y="787519"/>
                </a:lnTo>
                <a:lnTo>
                  <a:pt x="1157011" y="807191"/>
                </a:lnTo>
                <a:lnTo>
                  <a:pt x="1163038" y="826863"/>
                </a:lnTo>
                <a:lnTo>
                  <a:pt x="1169066" y="847170"/>
                </a:lnTo>
                <a:lnTo>
                  <a:pt x="1174460" y="867477"/>
                </a:lnTo>
                <a:lnTo>
                  <a:pt x="1179853" y="887783"/>
                </a:lnTo>
                <a:lnTo>
                  <a:pt x="1184929" y="908407"/>
                </a:lnTo>
                <a:lnTo>
                  <a:pt x="1189370" y="929031"/>
                </a:lnTo>
                <a:lnTo>
                  <a:pt x="1193177" y="949655"/>
                </a:lnTo>
                <a:lnTo>
                  <a:pt x="1196667" y="970279"/>
                </a:lnTo>
                <a:lnTo>
                  <a:pt x="1200157" y="990903"/>
                </a:lnTo>
                <a:lnTo>
                  <a:pt x="1202695" y="1011845"/>
                </a:lnTo>
                <a:lnTo>
                  <a:pt x="1204916" y="1032151"/>
                </a:lnTo>
                <a:lnTo>
                  <a:pt x="1206502" y="1052458"/>
                </a:lnTo>
                <a:lnTo>
                  <a:pt x="1207454" y="1072447"/>
                </a:lnTo>
                <a:lnTo>
                  <a:pt x="1208088" y="1092437"/>
                </a:lnTo>
                <a:lnTo>
                  <a:pt x="1207771" y="1112426"/>
                </a:lnTo>
                <a:lnTo>
                  <a:pt x="1207136" y="1131781"/>
                </a:lnTo>
                <a:lnTo>
                  <a:pt x="1205867" y="1151453"/>
                </a:lnTo>
                <a:lnTo>
                  <a:pt x="1203646" y="1170173"/>
                </a:lnTo>
                <a:lnTo>
                  <a:pt x="1201108" y="1188893"/>
                </a:lnTo>
                <a:lnTo>
                  <a:pt x="1199522" y="1197778"/>
                </a:lnTo>
                <a:lnTo>
                  <a:pt x="1197302" y="1206979"/>
                </a:lnTo>
                <a:lnTo>
                  <a:pt x="1195398" y="1215863"/>
                </a:lnTo>
                <a:lnTo>
                  <a:pt x="1193177" y="1224747"/>
                </a:lnTo>
                <a:lnTo>
                  <a:pt x="1190956" y="1233314"/>
                </a:lnTo>
                <a:lnTo>
                  <a:pt x="1188418" y="1242199"/>
                </a:lnTo>
                <a:lnTo>
                  <a:pt x="1185563" y="1250448"/>
                </a:lnTo>
                <a:lnTo>
                  <a:pt x="1182708" y="1259015"/>
                </a:lnTo>
                <a:lnTo>
                  <a:pt x="1179218" y="1266947"/>
                </a:lnTo>
                <a:lnTo>
                  <a:pt x="1175728" y="1275197"/>
                </a:lnTo>
                <a:lnTo>
                  <a:pt x="1172239" y="1283129"/>
                </a:lnTo>
                <a:lnTo>
                  <a:pt x="1168749" y="1291062"/>
                </a:lnTo>
                <a:lnTo>
                  <a:pt x="1164625" y="1298677"/>
                </a:lnTo>
                <a:lnTo>
                  <a:pt x="1160183" y="1305974"/>
                </a:lnTo>
                <a:lnTo>
                  <a:pt x="1155742" y="1313589"/>
                </a:lnTo>
                <a:lnTo>
                  <a:pt x="1151300" y="1320570"/>
                </a:lnTo>
                <a:lnTo>
                  <a:pt x="1146542" y="1327867"/>
                </a:lnTo>
                <a:lnTo>
                  <a:pt x="1141148" y="1334531"/>
                </a:lnTo>
                <a:lnTo>
                  <a:pt x="1135755" y="1341194"/>
                </a:lnTo>
                <a:lnTo>
                  <a:pt x="1130362" y="1347857"/>
                </a:lnTo>
                <a:lnTo>
                  <a:pt x="1124334" y="1354203"/>
                </a:lnTo>
                <a:lnTo>
                  <a:pt x="1118306" y="1360548"/>
                </a:lnTo>
                <a:lnTo>
                  <a:pt x="1112278" y="1366577"/>
                </a:lnTo>
                <a:lnTo>
                  <a:pt x="1105299" y="1372288"/>
                </a:lnTo>
                <a:lnTo>
                  <a:pt x="1098637" y="1378000"/>
                </a:lnTo>
                <a:lnTo>
                  <a:pt x="1091657" y="1383394"/>
                </a:lnTo>
                <a:lnTo>
                  <a:pt x="1084360" y="1388470"/>
                </a:lnTo>
                <a:lnTo>
                  <a:pt x="1076746" y="1393230"/>
                </a:lnTo>
                <a:lnTo>
                  <a:pt x="1068815" y="1398306"/>
                </a:lnTo>
                <a:lnTo>
                  <a:pt x="1061201" y="1402748"/>
                </a:lnTo>
                <a:lnTo>
                  <a:pt x="1052636" y="1407190"/>
                </a:lnTo>
                <a:lnTo>
                  <a:pt x="1044070" y="1411633"/>
                </a:lnTo>
                <a:lnTo>
                  <a:pt x="1035187" y="1415440"/>
                </a:lnTo>
                <a:lnTo>
                  <a:pt x="1025986" y="1418930"/>
                </a:lnTo>
                <a:lnTo>
                  <a:pt x="1016469" y="1422420"/>
                </a:lnTo>
                <a:lnTo>
                  <a:pt x="1006634" y="1425593"/>
                </a:lnTo>
                <a:lnTo>
                  <a:pt x="996800" y="1428766"/>
                </a:lnTo>
                <a:lnTo>
                  <a:pt x="986330" y="1431305"/>
                </a:lnTo>
                <a:lnTo>
                  <a:pt x="976178" y="1433843"/>
                </a:lnTo>
                <a:lnTo>
                  <a:pt x="965074" y="1436064"/>
                </a:lnTo>
                <a:lnTo>
                  <a:pt x="953971" y="1437968"/>
                </a:lnTo>
                <a:lnTo>
                  <a:pt x="942550" y="1439554"/>
                </a:lnTo>
                <a:lnTo>
                  <a:pt x="930812" y="1440823"/>
                </a:lnTo>
                <a:lnTo>
                  <a:pt x="918756" y="1442093"/>
                </a:lnTo>
                <a:lnTo>
                  <a:pt x="906383" y="1443044"/>
                </a:lnTo>
                <a:lnTo>
                  <a:pt x="893693" y="1443362"/>
                </a:lnTo>
                <a:lnTo>
                  <a:pt x="740144" y="1448756"/>
                </a:lnTo>
                <a:lnTo>
                  <a:pt x="652583" y="1451611"/>
                </a:lnTo>
                <a:lnTo>
                  <a:pt x="613244" y="1452563"/>
                </a:lnTo>
                <a:lnTo>
                  <a:pt x="604044" y="1452563"/>
                </a:lnTo>
                <a:lnTo>
                  <a:pt x="595161" y="1452563"/>
                </a:lnTo>
                <a:lnTo>
                  <a:pt x="555505" y="1451611"/>
                </a:lnTo>
                <a:lnTo>
                  <a:pt x="467944" y="1448756"/>
                </a:lnTo>
                <a:lnTo>
                  <a:pt x="314395" y="1443362"/>
                </a:lnTo>
                <a:lnTo>
                  <a:pt x="302022" y="1443044"/>
                </a:lnTo>
                <a:lnTo>
                  <a:pt x="289332" y="1442093"/>
                </a:lnTo>
                <a:lnTo>
                  <a:pt x="277276" y="1440823"/>
                </a:lnTo>
                <a:lnTo>
                  <a:pt x="265856" y="1439554"/>
                </a:lnTo>
                <a:lnTo>
                  <a:pt x="254117" y="1437968"/>
                </a:lnTo>
                <a:lnTo>
                  <a:pt x="243014" y="1436064"/>
                </a:lnTo>
                <a:lnTo>
                  <a:pt x="232227" y="1433843"/>
                </a:lnTo>
                <a:lnTo>
                  <a:pt x="221758" y="1431305"/>
                </a:lnTo>
                <a:lnTo>
                  <a:pt x="211288" y="1428766"/>
                </a:lnTo>
                <a:lnTo>
                  <a:pt x="201454" y="1425593"/>
                </a:lnTo>
                <a:lnTo>
                  <a:pt x="191619" y="1422420"/>
                </a:lnTo>
                <a:lnTo>
                  <a:pt x="182419" y="1418930"/>
                </a:lnTo>
                <a:lnTo>
                  <a:pt x="172901" y="1415440"/>
                </a:lnTo>
                <a:lnTo>
                  <a:pt x="164336" y="1411633"/>
                </a:lnTo>
                <a:lnTo>
                  <a:pt x="155452" y="1407190"/>
                </a:lnTo>
                <a:lnTo>
                  <a:pt x="147521" y="1402748"/>
                </a:lnTo>
                <a:lnTo>
                  <a:pt x="139273" y="1398306"/>
                </a:lnTo>
                <a:lnTo>
                  <a:pt x="131342" y="1393230"/>
                </a:lnTo>
                <a:lnTo>
                  <a:pt x="123728" y="1388470"/>
                </a:lnTo>
                <a:lnTo>
                  <a:pt x="116431" y="1383394"/>
                </a:lnTo>
                <a:lnTo>
                  <a:pt x="109768" y="1378000"/>
                </a:lnTo>
                <a:lnTo>
                  <a:pt x="102789" y="1372288"/>
                </a:lnTo>
                <a:lnTo>
                  <a:pt x="96127" y="1366577"/>
                </a:lnTo>
                <a:lnTo>
                  <a:pt x="89782" y="1360548"/>
                </a:lnTo>
                <a:lnTo>
                  <a:pt x="83754" y="1354203"/>
                </a:lnTo>
                <a:lnTo>
                  <a:pt x="78044" y="1347857"/>
                </a:lnTo>
                <a:lnTo>
                  <a:pt x="72333" y="1341194"/>
                </a:lnTo>
                <a:lnTo>
                  <a:pt x="66940" y="1334531"/>
                </a:lnTo>
                <a:lnTo>
                  <a:pt x="61864" y="1327867"/>
                </a:lnTo>
                <a:lnTo>
                  <a:pt x="56788" y="1320570"/>
                </a:lnTo>
                <a:lnTo>
                  <a:pt x="52346" y="1313589"/>
                </a:lnTo>
                <a:lnTo>
                  <a:pt x="47905" y="1305974"/>
                </a:lnTo>
                <a:lnTo>
                  <a:pt x="43780" y="1298677"/>
                </a:lnTo>
                <a:lnTo>
                  <a:pt x="39339" y="1291062"/>
                </a:lnTo>
                <a:lnTo>
                  <a:pt x="35849" y="1283129"/>
                </a:lnTo>
                <a:lnTo>
                  <a:pt x="32360" y="1275197"/>
                </a:lnTo>
                <a:lnTo>
                  <a:pt x="28870" y="1266947"/>
                </a:lnTo>
                <a:lnTo>
                  <a:pt x="25697" y="1259015"/>
                </a:lnTo>
                <a:lnTo>
                  <a:pt x="22525" y="1250448"/>
                </a:lnTo>
                <a:lnTo>
                  <a:pt x="19670" y="1242199"/>
                </a:lnTo>
                <a:lnTo>
                  <a:pt x="17132" y="1233314"/>
                </a:lnTo>
                <a:lnTo>
                  <a:pt x="14911" y="1224747"/>
                </a:lnTo>
                <a:lnTo>
                  <a:pt x="12690" y="1215863"/>
                </a:lnTo>
                <a:lnTo>
                  <a:pt x="10786" y="1206979"/>
                </a:lnTo>
                <a:lnTo>
                  <a:pt x="8883" y="1197778"/>
                </a:lnTo>
                <a:lnTo>
                  <a:pt x="7297" y="1188893"/>
                </a:lnTo>
                <a:lnTo>
                  <a:pt x="4442" y="1170173"/>
                </a:lnTo>
                <a:lnTo>
                  <a:pt x="2221" y="1151453"/>
                </a:lnTo>
                <a:lnTo>
                  <a:pt x="952" y="1131781"/>
                </a:lnTo>
                <a:lnTo>
                  <a:pt x="317" y="1112426"/>
                </a:lnTo>
                <a:lnTo>
                  <a:pt x="0" y="1092437"/>
                </a:lnTo>
                <a:lnTo>
                  <a:pt x="634" y="1072447"/>
                </a:lnTo>
                <a:lnTo>
                  <a:pt x="1586" y="1052458"/>
                </a:lnTo>
                <a:lnTo>
                  <a:pt x="3172" y="1032151"/>
                </a:lnTo>
                <a:lnTo>
                  <a:pt x="5393" y="1011845"/>
                </a:lnTo>
                <a:lnTo>
                  <a:pt x="8248" y="990903"/>
                </a:lnTo>
                <a:lnTo>
                  <a:pt x="11421" y="970279"/>
                </a:lnTo>
                <a:lnTo>
                  <a:pt x="14911" y="949655"/>
                </a:lnTo>
                <a:lnTo>
                  <a:pt x="19035" y="929031"/>
                </a:lnTo>
                <a:lnTo>
                  <a:pt x="23476" y="908407"/>
                </a:lnTo>
                <a:lnTo>
                  <a:pt x="28235" y="887783"/>
                </a:lnTo>
                <a:lnTo>
                  <a:pt x="33628" y="867477"/>
                </a:lnTo>
                <a:lnTo>
                  <a:pt x="39022" y="847170"/>
                </a:lnTo>
                <a:lnTo>
                  <a:pt x="45050" y="826863"/>
                </a:lnTo>
                <a:lnTo>
                  <a:pt x="51077" y="807191"/>
                </a:lnTo>
                <a:lnTo>
                  <a:pt x="58057" y="787519"/>
                </a:lnTo>
                <a:lnTo>
                  <a:pt x="64402" y="768164"/>
                </a:lnTo>
                <a:lnTo>
                  <a:pt x="71381" y="748492"/>
                </a:lnTo>
                <a:lnTo>
                  <a:pt x="78678" y="729772"/>
                </a:lnTo>
                <a:lnTo>
                  <a:pt x="85975" y="711369"/>
                </a:lnTo>
                <a:lnTo>
                  <a:pt x="93906" y="693283"/>
                </a:lnTo>
                <a:lnTo>
                  <a:pt x="101520" y="675832"/>
                </a:lnTo>
                <a:lnTo>
                  <a:pt x="109134" y="658698"/>
                </a:lnTo>
                <a:lnTo>
                  <a:pt x="117065" y="641882"/>
                </a:lnTo>
                <a:lnTo>
                  <a:pt x="124996" y="626017"/>
                </a:lnTo>
                <a:lnTo>
                  <a:pt x="133245" y="610153"/>
                </a:lnTo>
                <a:lnTo>
                  <a:pt x="141176" y="595557"/>
                </a:lnTo>
                <a:lnTo>
                  <a:pt x="149425" y="581279"/>
                </a:lnTo>
                <a:lnTo>
                  <a:pt x="157356" y="567318"/>
                </a:lnTo>
                <a:lnTo>
                  <a:pt x="165604" y="554309"/>
                </a:lnTo>
                <a:lnTo>
                  <a:pt x="173536" y="542252"/>
                </a:lnTo>
                <a:lnTo>
                  <a:pt x="181467" y="530830"/>
                </a:lnTo>
                <a:lnTo>
                  <a:pt x="189081" y="519725"/>
                </a:lnTo>
                <a:lnTo>
                  <a:pt x="197012" y="510206"/>
                </a:lnTo>
                <a:lnTo>
                  <a:pt x="204309" y="501004"/>
                </a:lnTo>
                <a:lnTo>
                  <a:pt x="211606" y="493072"/>
                </a:lnTo>
                <a:lnTo>
                  <a:pt x="218902" y="485457"/>
                </a:lnTo>
                <a:lnTo>
                  <a:pt x="225248" y="479428"/>
                </a:lnTo>
                <a:lnTo>
                  <a:pt x="232862" y="473083"/>
                </a:lnTo>
                <a:lnTo>
                  <a:pt x="248407" y="460074"/>
                </a:lnTo>
                <a:lnTo>
                  <a:pt x="265538" y="446430"/>
                </a:lnTo>
                <a:lnTo>
                  <a:pt x="283622" y="432469"/>
                </a:lnTo>
                <a:lnTo>
                  <a:pt x="322009" y="404548"/>
                </a:lnTo>
                <a:lnTo>
                  <a:pt x="360396" y="375991"/>
                </a:lnTo>
                <a:lnTo>
                  <a:pt x="379114" y="362030"/>
                </a:lnTo>
                <a:lnTo>
                  <a:pt x="396562" y="348387"/>
                </a:lnTo>
                <a:lnTo>
                  <a:pt x="412742" y="335060"/>
                </a:lnTo>
                <a:lnTo>
                  <a:pt x="420039" y="328397"/>
                </a:lnTo>
                <a:lnTo>
                  <a:pt x="427018" y="322369"/>
                </a:lnTo>
                <a:lnTo>
                  <a:pt x="433364" y="316340"/>
                </a:lnTo>
                <a:lnTo>
                  <a:pt x="439391" y="309994"/>
                </a:lnTo>
                <a:lnTo>
                  <a:pt x="444784" y="304283"/>
                </a:lnTo>
                <a:lnTo>
                  <a:pt x="449226" y="298572"/>
                </a:lnTo>
                <a:lnTo>
                  <a:pt x="453033" y="293178"/>
                </a:lnTo>
                <a:lnTo>
                  <a:pt x="456523" y="287784"/>
                </a:lnTo>
                <a:lnTo>
                  <a:pt x="459061" y="283024"/>
                </a:lnTo>
                <a:lnTo>
                  <a:pt x="460647" y="277948"/>
                </a:lnTo>
                <a:lnTo>
                  <a:pt x="461282" y="274775"/>
                </a:lnTo>
                <a:lnTo>
                  <a:pt x="461916" y="271919"/>
                </a:lnTo>
                <a:lnTo>
                  <a:pt x="456840" y="270967"/>
                </a:lnTo>
                <a:lnTo>
                  <a:pt x="452081" y="269698"/>
                </a:lnTo>
                <a:lnTo>
                  <a:pt x="448274" y="267794"/>
                </a:lnTo>
                <a:lnTo>
                  <a:pt x="444784" y="265256"/>
                </a:lnTo>
                <a:lnTo>
                  <a:pt x="441929" y="262083"/>
                </a:lnTo>
                <a:lnTo>
                  <a:pt x="440660" y="260497"/>
                </a:lnTo>
                <a:lnTo>
                  <a:pt x="439708" y="258910"/>
                </a:lnTo>
                <a:lnTo>
                  <a:pt x="438757" y="257324"/>
                </a:lnTo>
                <a:lnTo>
                  <a:pt x="438440" y="255420"/>
                </a:lnTo>
                <a:lnTo>
                  <a:pt x="438122" y="253834"/>
                </a:lnTo>
                <a:lnTo>
                  <a:pt x="437488" y="251930"/>
                </a:lnTo>
                <a:lnTo>
                  <a:pt x="438122" y="250026"/>
                </a:lnTo>
                <a:lnTo>
                  <a:pt x="438440" y="248122"/>
                </a:lnTo>
                <a:lnTo>
                  <a:pt x="438757" y="246536"/>
                </a:lnTo>
                <a:lnTo>
                  <a:pt x="439708" y="244315"/>
                </a:lnTo>
                <a:lnTo>
                  <a:pt x="440660" y="242728"/>
                </a:lnTo>
                <a:lnTo>
                  <a:pt x="441929" y="241142"/>
                </a:lnTo>
                <a:lnTo>
                  <a:pt x="444784" y="238286"/>
                </a:lnTo>
                <a:lnTo>
                  <a:pt x="448274" y="236065"/>
                </a:lnTo>
                <a:lnTo>
                  <a:pt x="452081" y="234161"/>
                </a:lnTo>
                <a:lnTo>
                  <a:pt x="456840" y="232575"/>
                </a:lnTo>
                <a:lnTo>
                  <a:pt x="461916" y="231940"/>
                </a:lnTo>
                <a:lnTo>
                  <a:pt x="460647" y="227498"/>
                </a:lnTo>
                <a:lnTo>
                  <a:pt x="459378" y="223374"/>
                </a:lnTo>
                <a:lnTo>
                  <a:pt x="457792" y="219249"/>
                </a:lnTo>
                <a:lnTo>
                  <a:pt x="456206" y="215124"/>
                </a:lnTo>
                <a:lnTo>
                  <a:pt x="451764" y="206874"/>
                </a:lnTo>
                <a:lnTo>
                  <a:pt x="447005" y="198307"/>
                </a:lnTo>
                <a:lnTo>
                  <a:pt x="441295" y="189423"/>
                </a:lnTo>
                <a:lnTo>
                  <a:pt x="434632" y="180222"/>
                </a:lnTo>
                <a:lnTo>
                  <a:pt x="420039" y="159598"/>
                </a:lnTo>
                <a:lnTo>
                  <a:pt x="412108" y="147541"/>
                </a:lnTo>
                <a:lnTo>
                  <a:pt x="403542" y="134532"/>
                </a:lnTo>
                <a:lnTo>
                  <a:pt x="394024" y="120254"/>
                </a:lnTo>
                <a:lnTo>
                  <a:pt x="384190" y="104706"/>
                </a:lnTo>
                <a:lnTo>
                  <a:pt x="374355" y="87573"/>
                </a:lnTo>
                <a:lnTo>
                  <a:pt x="363886" y="68535"/>
                </a:lnTo>
                <a:lnTo>
                  <a:pt x="353099" y="47911"/>
                </a:lnTo>
                <a:lnTo>
                  <a:pt x="341996" y="25066"/>
                </a:lnTo>
                <a:lnTo>
                  <a:pt x="352782" y="20307"/>
                </a:lnTo>
                <a:lnTo>
                  <a:pt x="362617" y="15865"/>
                </a:lnTo>
                <a:lnTo>
                  <a:pt x="372134" y="13009"/>
                </a:lnTo>
                <a:lnTo>
                  <a:pt x="380700" y="11105"/>
                </a:lnTo>
                <a:lnTo>
                  <a:pt x="388948" y="9836"/>
                </a:lnTo>
                <a:lnTo>
                  <a:pt x="396562" y="9519"/>
                </a:lnTo>
                <a:lnTo>
                  <a:pt x="403859" y="9519"/>
                </a:lnTo>
                <a:lnTo>
                  <a:pt x="410522" y="10471"/>
                </a:lnTo>
                <a:lnTo>
                  <a:pt x="416549" y="12057"/>
                </a:lnTo>
                <a:lnTo>
                  <a:pt x="422894" y="14278"/>
                </a:lnTo>
                <a:lnTo>
                  <a:pt x="428288" y="16816"/>
                </a:lnTo>
                <a:lnTo>
                  <a:pt x="433681" y="19989"/>
                </a:lnTo>
                <a:lnTo>
                  <a:pt x="439074" y="23162"/>
                </a:lnTo>
                <a:lnTo>
                  <a:pt x="443833" y="26970"/>
                </a:lnTo>
                <a:lnTo>
                  <a:pt x="448592" y="30777"/>
                </a:lnTo>
                <a:lnTo>
                  <a:pt x="453033" y="34585"/>
                </a:lnTo>
                <a:lnTo>
                  <a:pt x="462550" y="43152"/>
                </a:lnTo>
                <a:lnTo>
                  <a:pt x="471434" y="51401"/>
                </a:lnTo>
                <a:lnTo>
                  <a:pt x="476510" y="55843"/>
                </a:lnTo>
                <a:lnTo>
                  <a:pt x="481268" y="59651"/>
                </a:lnTo>
                <a:lnTo>
                  <a:pt x="486027" y="63141"/>
                </a:lnTo>
                <a:lnTo>
                  <a:pt x="491738" y="66314"/>
                </a:lnTo>
                <a:lnTo>
                  <a:pt x="497131" y="69170"/>
                </a:lnTo>
                <a:lnTo>
                  <a:pt x="502841" y="72025"/>
                </a:lnTo>
                <a:lnTo>
                  <a:pt x="509186" y="73929"/>
                </a:lnTo>
                <a:lnTo>
                  <a:pt x="515531" y="75198"/>
                </a:lnTo>
                <a:lnTo>
                  <a:pt x="522194" y="76150"/>
                </a:lnTo>
                <a:lnTo>
                  <a:pt x="529808" y="76150"/>
                </a:lnTo>
                <a:lnTo>
                  <a:pt x="537739" y="75515"/>
                </a:lnTo>
                <a:lnTo>
                  <a:pt x="546304" y="74246"/>
                </a:lnTo>
                <a:lnTo>
                  <a:pt x="557408" y="68218"/>
                </a:lnTo>
                <a:lnTo>
                  <a:pt x="568195" y="62824"/>
                </a:lnTo>
                <a:lnTo>
                  <a:pt x="587864" y="51719"/>
                </a:lnTo>
                <a:lnTo>
                  <a:pt x="605313" y="41882"/>
                </a:lnTo>
                <a:lnTo>
                  <a:pt x="620858" y="32681"/>
                </a:lnTo>
                <a:lnTo>
                  <a:pt x="635452" y="24749"/>
                </a:lnTo>
                <a:lnTo>
                  <a:pt x="648776" y="17134"/>
                </a:lnTo>
                <a:lnTo>
                  <a:pt x="655438" y="13961"/>
                </a:lnTo>
                <a:lnTo>
                  <a:pt x="661784" y="11422"/>
                </a:lnTo>
                <a:lnTo>
                  <a:pt x="668446" y="8884"/>
                </a:lnTo>
                <a:lnTo>
                  <a:pt x="675108" y="6663"/>
                </a:lnTo>
                <a:lnTo>
                  <a:pt x="682088" y="4759"/>
                </a:lnTo>
                <a:lnTo>
                  <a:pt x="688750" y="3173"/>
                </a:lnTo>
                <a:lnTo>
                  <a:pt x="695729" y="1586"/>
                </a:lnTo>
                <a:lnTo>
                  <a:pt x="703343" y="635"/>
                </a:lnTo>
                <a:lnTo>
                  <a:pt x="710957" y="3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>
            <a:off x="9771451" y="3197318"/>
            <a:ext cx="273936" cy="329382"/>
          </a:xfrm>
          <a:custGeom>
            <a:avLst/>
            <a:gdLst>
              <a:gd name="T0" fmla="*/ 1027535 w 3807"/>
              <a:gd name="T1" fmla="*/ 421530 h 4578"/>
              <a:gd name="T2" fmla="*/ 1012969 w 3807"/>
              <a:gd name="T3" fmla="*/ 343716 h 4578"/>
              <a:gd name="T4" fmla="*/ 1007143 w 3807"/>
              <a:gd name="T5" fmla="*/ 311258 h 4578"/>
              <a:gd name="T6" fmla="*/ 986334 w 3807"/>
              <a:gd name="T7" fmla="*/ 272559 h 4578"/>
              <a:gd name="T8" fmla="*/ 1073314 w 3807"/>
              <a:gd name="T9" fmla="*/ 24551 h 4578"/>
              <a:gd name="T10" fmla="*/ 885204 w 3807"/>
              <a:gd name="T11" fmla="*/ 8322 h 4578"/>
              <a:gd name="T12" fmla="*/ 685024 w 3807"/>
              <a:gd name="T13" fmla="*/ 99453 h 4578"/>
              <a:gd name="T14" fmla="*/ 568495 w 3807"/>
              <a:gd name="T15" fmla="*/ 26216 h 4578"/>
              <a:gd name="T16" fmla="*/ 476936 w 3807"/>
              <a:gd name="T17" fmla="*/ 89882 h 4578"/>
              <a:gd name="T18" fmla="*/ 605534 w 3807"/>
              <a:gd name="T19" fmla="*/ 303768 h 4578"/>
              <a:gd name="T20" fmla="*/ 574321 w 3807"/>
              <a:gd name="T21" fmla="*/ 334977 h 4578"/>
              <a:gd name="T22" fmla="*/ 598459 w 3807"/>
              <a:gd name="T23" fmla="*/ 377421 h 4578"/>
              <a:gd name="T24" fmla="*/ 325032 w 3807"/>
              <a:gd name="T25" fmla="*/ 603375 h 4578"/>
              <a:gd name="T26" fmla="*/ 174377 w 3807"/>
              <a:gd name="T27" fmla="*/ 800200 h 4578"/>
              <a:gd name="T28" fmla="*/ 37040 w 3807"/>
              <a:gd name="T29" fmla="*/ 1164305 h 4578"/>
              <a:gd name="T30" fmla="*/ 9156 w 3807"/>
              <a:gd name="T31" fmla="*/ 1559204 h 4578"/>
              <a:gd name="T32" fmla="*/ 68253 w 3807"/>
              <a:gd name="T33" fmla="*/ 1722739 h 4578"/>
              <a:gd name="T34" fmla="*/ 192689 w 3807"/>
              <a:gd name="T35" fmla="*/ 1839669 h 4578"/>
              <a:gd name="T36" fmla="*/ 395366 w 3807"/>
              <a:gd name="T37" fmla="*/ 1892516 h 4578"/>
              <a:gd name="T38" fmla="*/ 1220640 w 3807"/>
              <a:gd name="T39" fmla="*/ 1889604 h 4578"/>
              <a:gd name="T40" fmla="*/ 1412081 w 3807"/>
              <a:gd name="T41" fmla="*/ 1827185 h 4578"/>
              <a:gd name="T42" fmla="*/ 1527361 w 3807"/>
              <a:gd name="T43" fmla="*/ 1703182 h 4578"/>
              <a:gd name="T44" fmla="*/ 1581464 w 3807"/>
              <a:gd name="T45" fmla="*/ 1510102 h 4578"/>
              <a:gd name="T46" fmla="*/ 1533604 w 3807"/>
              <a:gd name="T47" fmla="*/ 1111042 h 4578"/>
              <a:gd name="T48" fmla="*/ 1388359 w 3807"/>
              <a:gd name="T49" fmla="*/ 762333 h 4578"/>
              <a:gd name="T50" fmla="*/ 1125753 w 3807"/>
              <a:gd name="T51" fmla="*/ 1626615 h 4578"/>
              <a:gd name="T52" fmla="*/ 969271 w 3807"/>
              <a:gd name="T53" fmla="*/ 1655328 h 4578"/>
              <a:gd name="T54" fmla="*/ 717485 w 3807"/>
              <a:gd name="T55" fmla="*/ 1631609 h 4578"/>
              <a:gd name="T56" fmla="*/ 531039 w 3807"/>
              <a:gd name="T57" fmla="*/ 1654495 h 4578"/>
              <a:gd name="T58" fmla="*/ 500658 w 3807"/>
              <a:gd name="T59" fmla="*/ 1596239 h 4578"/>
              <a:gd name="T60" fmla="*/ 608447 w 3807"/>
              <a:gd name="T61" fmla="*/ 1495121 h 4578"/>
              <a:gd name="T62" fmla="*/ 643822 w 3807"/>
              <a:gd name="T63" fmla="*/ 1398581 h 4578"/>
              <a:gd name="T64" fmla="*/ 433654 w 3807"/>
              <a:gd name="T65" fmla="*/ 1333666 h 4578"/>
              <a:gd name="T66" fmla="*/ 442394 w 3807"/>
              <a:gd name="T67" fmla="*/ 1266255 h 4578"/>
              <a:gd name="T68" fmla="*/ 459457 w 3807"/>
              <a:gd name="T69" fmla="*/ 1180534 h 4578"/>
              <a:gd name="T70" fmla="*/ 422417 w 3807"/>
              <a:gd name="T71" fmla="*/ 1121861 h 4578"/>
              <a:gd name="T72" fmla="*/ 479849 w 3807"/>
              <a:gd name="T73" fmla="*/ 1068598 h 4578"/>
              <a:gd name="T74" fmla="*/ 581812 w 3807"/>
              <a:gd name="T75" fmla="*/ 896324 h 4578"/>
              <a:gd name="T76" fmla="*/ 696260 w 3807"/>
              <a:gd name="T77" fmla="*/ 757339 h 4578"/>
              <a:gd name="T78" fmla="*/ 881874 w 3807"/>
              <a:gd name="T79" fmla="*/ 720721 h 4578"/>
              <a:gd name="T80" fmla="*/ 1050425 w 3807"/>
              <a:gd name="T81" fmla="*/ 779394 h 4578"/>
              <a:gd name="T82" fmla="*/ 1151555 w 3807"/>
              <a:gd name="T83" fmla="*/ 917546 h 4578"/>
              <a:gd name="T84" fmla="*/ 1133660 w 3807"/>
              <a:gd name="T85" fmla="*/ 993280 h 4578"/>
              <a:gd name="T86" fmla="*/ 1076644 w 3807"/>
              <a:gd name="T87" fmla="*/ 969977 h 4578"/>
              <a:gd name="T88" fmla="*/ 1002981 w 3807"/>
              <a:gd name="T89" fmla="*/ 843476 h 4578"/>
              <a:gd name="T90" fmla="*/ 901018 w 3807"/>
              <a:gd name="T91" fmla="*/ 794790 h 4578"/>
              <a:gd name="T92" fmla="*/ 785322 w 3807"/>
              <a:gd name="T93" fmla="*/ 811435 h 4578"/>
              <a:gd name="T94" fmla="*/ 715820 w 3807"/>
              <a:gd name="T95" fmla="*/ 887585 h 4578"/>
              <a:gd name="T96" fmla="*/ 726225 w 3807"/>
              <a:gd name="T97" fmla="*/ 1059027 h 4578"/>
              <a:gd name="T98" fmla="*/ 970519 w 3807"/>
              <a:gd name="T99" fmla="*/ 1106048 h 4578"/>
              <a:gd name="T100" fmla="*/ 940555 w 3807"/>
              <a:gd name="T101" fmla="*/ 1175957 h 4578"/>
              <a:gd name="T102" fmla="*/ 928070 w 3807"/>
              <a:gd name="T103" fmla="*/ 1261678 h 4578"/>
              <a:gd name="T104" fmla="*/ 970103 w 3807"/>
              <a:gd name="T105" fmla="*/ 1320767 h 4578"/>
              <a:gd name="T106" fmla="*/ 903515 w 3807"/>
              <a:gd name="T107" fmla="*/ 1375695 h 4578"/>
              <a:gd name="T108" fmla="*/ 739959 w 3807"/>
              <a:gd name="T109" fmla="*/ 1503028 h 4578"/>
              <a:gd name="T110" fmla="*/ 759103 w 3807"/>
              <a:gd name="T111" fmla="*/ 1554626 h 4578"/>
              <a:gd name="T112" fmla="*/ 1006727 w 3807"/>
              <a:gd name="T113" fmla="*/ 1570855 h 4578"/>
              <a:gd name="T114" fmla="*/ 1138238 w 3807"/>
              <a:gd name="T115" fmla="*/ 1524250 h 4578"/>
              <a:gd name="T116" fmla="*/ 1182352 w 3807"/>
              <a:gd name="T117" fmla="*/ 1548801 h 457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3807" h="4578">
                <a:moveTo>
                  <a:pt x="3118" y="1530"/>
                </a:moveTo>
                <a:lnTo>
                  <a:pt x="3118" y="1530"/>
                </a:lnTo>
                <a:lnTo>
                  <a:pt x="3099" y="1512"/>
                </a:lnTo>
                <a:lnTo>
                  <a:pt x="3077" y="1494"/>
                </a:lnTo>
                <a:lnTo>
                  <a:pt x="3031" y="1454"/>
                </a:lnTo>
                <a:lnTo>
                  <a:pt x="2980" y="1413"/>
                </a:lnTo>
                <a:lnTo>
                  <a:pt x="2925" y="1371"/>
                </a:lnTo>
                <a:lnTo>
                  <a:pt x="2809" y="1285"/>
                </a:lnTo>
                <a:lnTo>
                  <a:pt x="2692" y="1197"/>
                </a:lnTo>
                <a:lnTo>
                  <a:pt x="2636" y="1154"/>
                </a:lnTo>
                <a:lnTo>
                  <a:pt x="2582" y="1112"/>
                </a:lnTo>
                <a:lnTo>
                  <a:pt x="2533" y="1071"/>
                </a:lnTo>
                <a:lnTo>
                  <a:pt x="2510" y="1052"/>
                </a:lnTo>
                <a:lnTo>
                  <a:pt x="2489" y="1031"/>
                </a:lnTo>
                <a:lnTo>
                  <a:pt x="2469" y="1013"/>
                </a:lnTo>
                <a:lnTo>
                  <a:pt x="2451" y="995"/>
                </a:lnTo>
                <a:lnTo>
                  <a:pt x="2434" y="976"/>
                </a:lnTo>
                <a:lnTo>
                  <a:pt x="2419" y="959"/>
                </a:lnTo>
                <a:lnTo>
                  <a:pt x="2407" y="943"/>
                </a:lnTo>
                <a:lnTo>
                  <a:pt x="2396" y="926"/>
                </a:lnTo>
                <a:lnTo>
                  <a:pt x="2388" y="911"/>
                </a:lnTo>
                <a:lnTo>
                  <a:pt x="2383" y="897"/>
                </a:lnTo>
                <a:lnTo>
                  <a:pt x="2370" y="857"/>
                </a:lnTo>
                <a:lnTo>
                  <a:pt x="2386" y="854"/>
                </a:lnTo>
                <a:lnTo>
                  <a:pt x="2400" y="850"/>
                </a:lnTo>
                <a:lnTo>
                  <a:pt x="2413" y="844"/>
                </a:lnTo>
                <a:lnTo>
                  <a:pt x="2424" y="836"/>
                </a:lnTo>
                <a:lnTo>
                  <a:pt x="2434" y="826"/>
                </a:lnTo>
                <a:lnTo>
                  <a:pt x="2437" y="821"/>
                </a:lnTo>
                <a:lnTo>
                  <a:pt x="2440" y="816"/>
                </a:lnTo>
                <a:lnTo>
                  <a:pt x="2443" y="811"/>
                </a:lnTo>
                <a:lnTo>
                  <a:pt x="2445" y="805"/>
                </a:lnTo>
                <a:lnTo>
                  <a:pt x="2446" y="799"/>
                </a:lnTo>
                <a:lnTo>
                  <a:pt x="2446" y="794"/>
                </a:lnTo>
                <a:lnTo>
                  <a:pt x="2446" y="787"/>
                </a:lnTo>
                <a:lnTo>
                  <a:pt x="2444" y="781"/>
                </a:lnTo>
                <a:lnTo>
                  <a:pt x="2442" y="775"/>
                </a:lnTo>
                <a:lnTo>
                  <a:pt x="2439" y="768"/>
                </a:lnTo>
                <a:lnTo>
                  <a:pt x="2436" y="762"/>
                </a:lnTo>
                <a:lnTo>
                  <a:pt x="2431" y="757"/>
                </a:lnTo>
                <a:lnTo>
                  <a:pt x="2425" y="752"/>
                </a:lnTo>
                <a:lnTo>
                  <a:pt x="2420" y="748"/>
                </a:lnTo>
                <a:lnTo>
                  <a:pt x="2414" y="744"/>
                </a:lnTo>
                <a:lnTo>
                  <a:pt x="2407" y="740"/>
                </a:lnTo>
                <a:lnTo>
                  <a:pt x="2400" y="737"/>
                </a:lnTo>
                <a:lnTo>
                  <a:pt x="2392" y="734"/>
                </a:lnTo>
                <a:lnTo>
                  <a:pt x="2384" y="732"/>
                </a:lnTo>
                <a:lnTo>
                  <a:pt x="2376" y="731"/>
                </a:lnTo>
                <a:lnTo>
                  <a:pt x="2366" y="730"/>
                </a:lnTo>
                <a:lnTo>
                  <a:pt x="2357" y="730"/>
                </a:lnTo>
                <a:lnTo>
                  <a:pt x="2352" y="730"/>
                </a:lnTo>
                <a:lnTo>
                  <a:pt x="2354" y="716"/>
                </a:lnTo>
                <a:lnTo>
                  <a:pt x="2356" y="704"/>
                </a:lnTo>
                <a:lnTo>
                  <a:pt x="2359" y="691"/>
                </a:lnTo>
                <a:lnTo>
                  <a:pt x="2362" y="680"/>
                </a:lnTo>
                <a:lnTo>
                  <a:pt x="2370" y="655"/>
                </a:lnTo>
                <a:lnTo>
                  <a:pt x="2382" y="630"/>
                </a:lnTo>
                <a:lnTo>
                  <a:pt x="2395" y="604"/>
                </a:lnTo>
                <a:lnTo>
                  <a:pt x="2410" y="577"/>
                </a:lnTo>
                <a:lnTo>
                  <a:pt x="2445" y="515"/>
                </a:lnTo>
                <a:lnTo>
                  <a:pt x="2464" y="479"/>
                </a:lnTo>
                <a:lnTo>
                  <a:pt x="2486" y="438"/>
                </a:lnTo>
                <a:lnTo>
                  <a:pt x="2507" y="394"/>
                </a:lnTo>
                <a:lnTo>
                  <a:pt x="2530" y="343"/>
                </a:lnTo>
                <a:lnTo>
                  <a:pt x="2554" y="286"/>
                </a:lnTo>
                <a:lnTo>
                  <a:pt x="2578" y="222"/>
                </a:lnTo>
                <a:lnTo>
                  <a:pt x="2602" y="152"/>
                </a:lnTo>
                <a:lnTo>
                  <a:pt x="2614" y="113"/>
                </a:lnTo>
                <a:lnTo>
                  <a:pt x="2627" y="74"/>
                </a:lnTo>
                <a:lnTo>
                  <a:pt x="2579" y="59"/>
                </a:lnTo>
                <a:lnTo>
                  <a:pt x="2535" y="47"/>
                </a:lnTo>
                <a:lnTo>
                  <a:pt x="2494" y="36"/>
                </a:lnTo>
                <a:lnTo>
                  <a:pt x="2455" y="27"/>
                </a:lnTo>
                <a:lnTo>
                  <a:pt x="2418" y="19"/>
                </a:lnTo>
                <a:lnTo>
                  <a:pt x="2384" y="13"/>
                </a:lnTo>
                <a:lnTo>
                  <a:pt x="2352" y="8"/>
                </a:lnTo>
                <a:lnTo>
                  <a:pt x="2322" y="3"/>
                </a:lnTo>
                <a:lnTo>
                  <a:pt x="2293" y="1"/>
                </a:lnTo>
                <a:lnTo>
                  <a:pt x="2265" y="0"/>
                </a:lnTo>
                <a:lnTo>
                  <a:pt x="2240" y="0"/>
                </a:lnTo>
                <a:lnTo>
                  <a:pt x="2216" y="2"/>
                </a:lnTo>
                <a:lnTo>
                  <a:pt x="2193" y="5"/>
                </a:lnTo>
                <a:lnTo>
                  <a:pt x="2171" y="10"/>
                </a:lnTo>
                <a:lnTo>
                  <a:pt x="2148" y="14"/>
                </a:lnTo>
                <a:lnTo>
                  <a:pt x="2127" y="20"/>
                </a:lnTo>
                <a:lnTo>
                  <a:pt x="2107" y="27"/>
                </a:lnTo>
                <a:lnTo>
                  <a:pt x="2086" y="35"/>
                </a:lnTo>
                <a:lnTo>
                  <a:pt x="2065" y="44"/>
                </a:lnTo>
                <a:lnTo>
                  <a:pt x="2044" y="54"/>
                </a:lnTo>
                <a:lnTo>
                  <a:pt x="2002" y="78"/>
                </a:lnTo>
                <a:lnTo>
                  <a:pt x="1957" y="103"/>
                </a:lnTo>
                <a:lnTo>
                  <a:pt x="1907" y="132"/>
                </a:lnTo>
                <a:lnTo>
                  <a:pt x="1852" y="163"/>
                </a:lnTo>
                <a:lnTo>
                  <a:pt x="1791" y="197"/>
                </a:lnTo>
                <a:lnTo>
                  <a:pt x="1757" y="215"/>
                </a:lnTo>
                <a:lnTo>
                  <a:pt x="1720" y="234"/>
                </a:lnTo>
                <a:lnTo>
                  <a:pt x="1694" y="238"/>
                </a:lnTo>
                <a:lnTo>
                  <a:pt x="1670" y="240"/>
                </a:lnTo>
                <a:lnTo>
                  <a:pt x="1646" y="239"/>
                </a:lnTo>
                <a:lnTo>
                  <a:pt x="1624" y="237"/>
                </a:lnTo>
                <a:lnTo>
                  <a:pt x="1603" y="233"/>
                </a:lnTo>
                <a:lnTo>
                  <a:pt x="1584" y="225"/>
                </a:lnTo>
                <a:lnTo>
                  <a:pt x="1566" y="218"/>
                </a:lnTo>
                <a:lnTo>
                  <a:pt x="1548" y="209"/>
                </a:lnTo>
                <a:lnTo>
                  <a:pt x="1532" y="199"/>
                </a:lnTo>
                <a:lnTo>
                  <a:pt x="1516" y="188"/>
                </a:lnTo>
                <a:lnTo>
                  <a:pt x="1500" y="176"/>
                </a:lnTo>
                <a:lnTo>
                  <a:pt x="1486" y="162"/>
                </a:lnTo>
                <a:lnTo>
                  <a:pt x="1457" y="136"/>
                </a:lnTo>
                <a:lnTo>
                  <a:pt x="1428" y="109"/>
                </a:lnTo>
                <a:lnTo>
                  <a:pt x="1413" y="97"/>
                </a:lnTo>
                <a:lnTo>
                  <a:pt x="1398" y="85"/>
                </a:lnTo>
                <a:lnTo>
                  <a:pt x="1382" y="73"/>
                </a:lnTo>
                <a:lnTo>
                  <a:pt x="1366" y="63"/>
                </a:lnTo>
                <a:lnTo>
                  <a:pt x="1350" y="53"/>
                </a:lnTo>
                <a:lnTo>
                  <a:pt x="1331" y="45"/>
                </a:lnTo>
                <a:lnTo>
                  <a:pt x="1313" y="38"/>
                </a:lnTo>
                <a:lnTo>
                  <a:pt x="1293" y="33"/>
                </a:lnTo>
                <a:lnTo>
                  <a:pt x="1271" y="30"/>
                </a:lnTo>
                <a:lnTo>
                  <a:pt x="1249" y="29"/>
                </a:lnTo>
                <a:lnTo>
                  <a:pt x="1225" y="31"/>
                </a:lnTo>
                <a:lnTo>
                  <a:pt x="1199" y="35"/>
                </a:lnTo>
                <a:lnTo>
                  <a:pt x="1171" y="41"/>
                </a:lnTo>
                <a:lnTo>
                  <a:pt x="1142" y="50"/>
                </a:lnTo>
                <a:lnTo>
                  <a:pt x="1110" y="63"/>
                </a:lnTo>
                <a:lnTo>
                  <a:pt x="1077" y="79"/>
                </a:lnTo>
                <a:lnTo>
                  <a:pt x="1112" y="150"/>
                </a:lnTo>
                <a:lnTo>
                  <a:pt x="1146" y="216"/>
                </a:lnTo>
                <a:lnTo>
                  <a:pt x="1179" y="275"/>
                </a:lnTo>
                <a:lnTo>
                  <a:pt x="1211" y="330"/>
                </a:lnTo>
                <a:lnTo>
                  <a:pt x="1242" y="379"/>
                </a:lnTo>
                <a:lnTo>
                  <a:pt x="1270" y="424"/>
                </a:lnTo>
                <a:lnTo>
                  <a:pt x="1298" y="465"/>
                </a:lnTo>
                <a:lnTo>
                  <a:pt x="1324" y="503"/>
                </a:lnTo>
                <a:lnTo>
                  <a:pt x="1370" y="568"/>
                </a:lnTo>
                <a:lnTo>
                  <a:pt x="1390" y="597"/>
                </a:lnTo>
                <a:lnTo>
                  <a:pt x="1408" y="625"/>
                </a:lnTo>
                <a:lnTo>
                  <a:pt x="1423" y="652"/>
                </a:lnTo>
                <a:lnTo>
                  <a:pt x="1436" y="678"/>
                </a:lnTo>
                <a:lnTo>
                  <a:pt x="1442" y="691"/>
                </a:lnTo>
                <a:lnTo>
                  <a:pt x="1447" y="704"/>
                </a:lnTo>
                <a:lnTo>
                  <a:pt x="1452" y="716"/>
                </a:lnTo>
                <a:lnTo>
                  <a:pt x="1455" y="730"/>
                </a:lnTo>
                <a:lnTo>
                  <a:pt x="1439" y="733"/>
                </a:lnTo>
                <a:lnTo>
                  <a:pt x="1425" y="738"/>
                </a:lnTo>
                <a:lnTo>
                  <a:pt x="1412" y="744"/>
                </a:lnTo>
                <a:lnTo>
                  <a:pt x="1401" y="751"/>
                </a:lnTo>
                <a:lnTo>
                  <a:pt x="1391" y="760"/>
                </a:lnTo>
                <a:lnTo>
                  <a:pt x="1387" y="765"/>
                </a:lnTo>
                <a:lnTo>
                  <a:pt x="1384" y="770"/>
                </a:lnTo>
                <a:lnTo>
                  <a:pt x="1382" y="776"/>
                </a:lnTo>
                <a:lnTo>
                  <a:pt x="1380" y="782"/>
                </a:lnTo>
                <a:lnTo>
                  <a:pt x="1379" y="788"/>
                </a:lnTo>
                <a:lnTo>
                  <a:pt x="1378" y="794"/>
                </a:lnTo>
                <a:lnTo>
                  <a:pt x="1379" y="799"/>
                </a:lnTo>
                <a:lnTo>
                  <a:pt x="1380" y="805"/>
                </a:lnTo>
                <a:lnTo>
                  <a:pt x="1382" y="811"/>
                </a:lnTo>
                <a:lnTo>
                  <a:pt x="1384" y="816"/>
                </a:lnTo>
                <a:lnTo>
                  <a:pt x="1387" y="821"/>
                </a:lnTo>
                <a:lnTo>
                  <a:pt x="1391" y="826"/>
                </a:lnTo>
                <a:lnTo>
                  <a:pt x="1401" y="836"/>
                </a:lnTo>
                <a:lnTo>
                  <a:pt x="1412" y="843"/>
                </a:lnTo>
                <a:lnTo>
                  <a:pt x="1425" y="850"/>
                </a:lnTo>
                <a:lnTo>
                  <a:pt x="1439" y="854"/>
                </a:lnTo>
                <a:lnTo>
                  <a:pt x="1455" y="857"/>
                </a:lnTo>
                <a:lnTo>
                  <a:pt x="1454" y="866"/>
                </a:lnTo>
                <a:lnTo>
                  <a:pt x="1451" y="876"/>
                </a:lnTo>
                <a:lnTo>
                  <a:pt x="1445" y="892"/>
                </a:lnTo>
                <a:lnTo>
                  <a:pt x="1438" y="907"/>
                </a:lnTo>
                <a:lnTo>
                  <a:pt x="1428" y="923"/>
                </a:lnTo>
                <a:lnTo>
                  <a:pt x="1416" y="941"/>
                </a:lnTo>
                <a:lnTo>
                  <a:pt x="1401" y="959"/>
                </a:lnTo>
                <a:lnTo>
                  <a:pt x="1384" y="977"/>
                </a:lnTo>
                <a:lnTo>
                  <a:pt x="1366" y="997"/>
                </a:lnTo>
                <a:lnTo>
                  <a:pt x="1346" y="1016"/>
                </a:lnTo>
                <a:lnTo>
                  <a:pt x="1323" y="1035"/>
                </a:lnTo>
                <a:lnTo>
                  <a:pt x="1300" y="1056"/>
                </a:lnTo>
                <a:lnTo>
                  <a:pt x="1249" y="1097"/>
                </a:lnTo>
                <a:lnTo>
                  <a:pt x="1194" y="1141"/>
                </a:lnTo>
                <a:lnTo>
                  <a:pt x="1136" y="1185"/>
                </a:lnTo>
                <a:lnTo>
                  <a:pt x="1014" y="1275"/>
                </a:lnTo>
                <a:lnTo>
                  <a:pt x="893" y="1363"/>
                </a:lnTo>
                <a:lnTo>
                  <a:pt x="835" y="1407"/>
                </a:lnTo>
                <a:lnTo>
                  <a:pt x="781" y="1450"/>
                </a:lnTo>
                <a:lnTo>
                  <a:pt x="732" y="1491"/>
                </a:lnTo>
                <a:lnTo>
                  <a:pt x="710" y="1511"/>
                </a:lnTo>
                <a:lnTo>
                  <a:pt x="689" y="1530"/>
                </a:lnTo>
                <a:lnTo>
                  <a:pt x="666" y="1554"/>
                </a:lnTo>
                <a:lnTo>
                  <a:pt x="643" y="1579"/>
                </a:lnTo>
                <a:lnTo>
                  <a:pt x="619" y="1608"/>
                </a:lnTo>
                <a:lnTo>
                  <a:pt x="595" y="1639"/>
                </a:lnTo>
                <a:lnTo>
                  <a:pt x="570" y="1673"/>
                </a:lnTo>
                <a:lnTo>
                  <a:pt x="546" y="1709"/>
                </a:lnTo>
                <a:lnTo>
                  <a:pt x="520" y="1747"/>
                </a:lnTo>
                <a:lnTo>
                  <a:pt x="495" y="1788"/>
                </a:lnTo>
                <a:lnTo>
                  <a:pt x="470" y="1832"/>
                </a:lnTo>
                <a:lnTo>
                  <a:pt x="444" y="1877"/>
                </a:lnTo>
                <a:lnTo>
                  <a:pt x="419" y="1923"/>
                </a:lnTo>
                <a:lnTo>
                  <a:pt x="393" y="1972"/>
                </a:lnTo>
                <a:lnTo>
                  <a:pt x="369" y="2023"/>
                </a:lnTo>
                <a:lnTo>
                  <a:pt x="343" y="2076"/>
                </a:lnTo>
                <a:lnTo>
                  <a:pt x="319" y="2130"/>
                </a:lnTo>
                <a:lnTo>
                  <a:pt x="294" y="2185"/>
                </a:lnTo>
                <a:lnTo>
                  <a:pt x="271" y="2242"/>
                </a:lnTo>
                <a:lnTo>
                  <a:pt x="247" y="2300"/>
                </a:lnTo>
                <a:lnTo>
                  <a:pt x="224" y="2359"/>
                </a:lnTo>
                <a:lnTo>
                  <a:pt x="203" y="2420"/>
                </a:lnTo>
                <a:lnTo>
                  <a:pt x="181" y="2482"/>
                </a:lnTo>
                <a:lnTo>
                  <a:pt x="161" y="2544"/>
                </a:lnTo>
                <a:lnTo>
                  <a:pt x="141" y="2606"/>
                </a:lnTo>
                <a:lnTo>
                  <a:pt x="122" y="2670"/>
                </a:lnTo>
                <a:lnTo>
                  <a:pt x="105" y="2733"/>
                </a:lnTo>
                <a:lnTo>
                  <a:pt x="89" y="2798"/>
                </a:lnTo>
                <a:lnTo>
                  <a:pt x="73" y="2863"/>
                </a:lnTo>
                <a:lnTo>
                  <a:pt x="59" y="2928"/>
                </a:lnTo>
                <a:lnTo>
                  <a:pt x="46" y="2993"/>
                </a:lnTo>
                <a:lnTo>
                  <a:pt x="35" y="3058"/>
                </a:lnTo>
                <a:lnTo>
                  <a:pt x="24" y="3123"/>
                </a:lnTo>
                <a:lnTo>
                  <a:pt x="16" y="3188"/>
                </a:lnTo>
                <a:lnTo>
                  <a:pt x="10" y="3253"/>
                </a:lnTo>
                <a:lnTo>
                  <a:pt x="5" y="3317"/>
                </a:lnTo>
                <a:lnTo>
                  <a:pt x="1" y="3380"/>
                </a:lnTo>
                <a:lnTo>
                  <a:pt x="0" y="3443"/>
                </a:lnTo>
                <a:lnTo>
                  <a:pt x="0" y="3505"/>
                </a:lnTo>
                <a:lnTo>
                  <a:pt x="3" y="3567"/>
                </a:lnTo>
                <a:lnTo>
                  <a:pt x="7" y="3629"/>
                </a:lnTo>
                <a:lnTo>
                  <a:pt x="13" y="3688"/>
                </a:lnTo>
                <a:lnTo>
                  <a:pt x="22" y="3747"/>
                </a:lnTo>
                <a:lnTo>
                  <a:pt x="27" y="3775"/>
                </a:lnTo>
                <a:lnTo>
                  <a:pt x="32" y="3804"/>
                </a:lnTo>
                <a:lnTo>
                  <a:pt x="40" y="3832"/>
                </a:lnTo>
                <a:lnTo>
                  <a:pt x="46" y="3860"/>
                </a:lnTo>
                <a:lnTo>
                  <a:pt x="54" y="3887"/>
                </a:lnTo>
                <a:lnTo>
                  <a:pt x="62" y="3914"/>
                </a:lnTo>
                <a:lnTo>
                  <a:pt x="70" y="3941"/>
                </a:lnTo>
                <a:lnTo>
                  <a:pt x="80" y="3968"/>
                </a:lnTo>
                <a:lnTo>
                  <a:pt x="90" y="3993"/>
                </a:lnTo>
                <a:lnTo>
                  <a:pt x="101" y="4019"/>
                </a:lnTo>
                <a:lnTo>
                  <a:pt x="112" y="4044"/>
                </a:lnTo>
                <a:lnTo>
                  <a:pt x="124" y="4069"/>
                </a:lnTo>
                <a:lnTo>
                  <a:pt x="136" y="4093"/>
                </a:lnTo>
                <a:lnTo>
                  <a:pt x="150" y="4116"/>
                </a:lnTo>
                <a:lnTo>
                  <a:pt x="164" y="4140"/>
                </a:lnTo>
                <a:lnTo>
                  <a:pt x="179" y="4162"/>
                </a:lnTo>
                <a:lnTo>
                  <a:pt x="194" y="4185"/>
                </a:lnTo>
                <a:lnTo>
                  <a:pt x="211" y="4206"/>
                </a:lnTo>
                <a:lnTo>
                  <a:pt x="227" y="4227"/>
                </a:lnTo>
                <a:lnTo>
                  <a:pt x="244" y="4248"/>
                </a:lnTo>
                <a:lnTo>
                  <a:pt x="263" y="4268"/>
                </a:lnTo>
                <a:lnTo>
                  <a:pt x="282" y="4288"/>
                </a:lnTo>
                <a:lnTo>
                  <a:pt x="302" y="4307"/>
                </a:lnTo>
                <a:lnTo>
                  <a:pt x="323" y="4325"/>
                </a:lnTo>
                <a:lnTo>
                  <a:pt x="344" y="4343"/>
                </a:lnTo>
                <a:lnTo>
                  <a:pt x="367" y="4360"/>
                </a:lnTo>
                <a:lnTo>
                  <a:pt x="389" y="4376"/>
                </a:lnTo>
                <a:lnTo>
                  <a:pt x="413" y="4391"/>
                </a:lnTo>
                <a:lnTo>
                  <a:pt x="438" y="4407"/>
                </a:lnTo>
                <a:lnTo>
                  <a:pt x="463" y="4421"/>
                </a:lnTo>
                <a:lnTo>
                  <a:pt x="490" y="4435"/>
                </a:lnTo>
                <a:lnTo>
                  <a:pt x="516" y="4449"/>
                </a:lnTo>
                <a:lnTo>
                  <a:pt x="545" y="4461"/>
                </a:lnTo>
                <a:lnTo>
                  <a:pt x="573" y="4472"/>
                </a:lnTo>
                <a:lnTo>
                  <a:pt x="603" y="4483"/>
                </a:lnTo>
                <a:lnTo>
                  <a:pt x="634" y="4493"/>
                </a:lnTo>
                <a:lnTo>
                  <a:pt x="665" y="4503"/>
                </a:lnTo>
                <a:lnTo>
                  <a:pt x="698" y="4511"/>
                </a:lnTo>
                <a:lnTo>
                  <a:pt x="731" y="4519"/>
                </a:lnTo>
                <a:lnTo>
                  <a:pt x="765" y="4526"/>
                </a:lnTo>
                <a:lnTo>
                  <a:pt x="801" y="4532"/>
                </a:lnTo>
                <a:lnTo>
                  <a:pt x="836" y="4537"/>
                </a:lnTo>
                <a:lnTo>
                  <a:pt x="873" y="4541"/>
                </a:lnTo>
                <a:lnTo>
                  <a:pt x="912" y="4545"/>
                </a:lnTo>
                <a:lnTo>
                  <a:pt x="950" y="4548"/>
                </a:lnTo>
                <a:lnTo>
                  <a:pt x="990" y="4549"/>
                </a:lnTo>
                <a:lnTo>
                  <a:pt x="1475" y="4566"/>
                </a:lnTo>
                <a:lnTo>
                  <a:pt x="1751" y="4575"/>
                </a:lnTo>
                <a:lnTo>
                  <a:pt x="1874" y="4578"/>
                </a:lnTo>
                <a:lnTo>
                  <a:pt x="1903" y="4578"/>
                </a:lnTo>
                <a:lnTo>
                  <a:pt x="1932" y="4578"/>
                </a:lnTo>
                <a:lnTo>
                  <a:pt x="2056" y="4575"/>
                </a:lnTo>
                <a:lnTo>
                  <a:pt x="2332" y="4566"/>
                </a:lnTo>
                <a:lnTo>
                  <a:pt x="2817" y="4549"/>
                </a:lnTo>
                <a:lnTo>
                  <a:pt x="2856" y="4548"/>
                </a:lnTo>
                <a:lnTo>
                  <a:pt x="2895" y="4545"/>
                </a:lnTo>
                <a:lnTo>
                  <a:pt x="2933" y="4541"/>
                </a:lnTo>
                <a:lnTo>
                  <a:pt x="2970" y="4537"/>
                </a:lnTo>
                <a:lnTo>
                  <a:pt x="3006" y="4532"/>
                </a:lnTo>
                <a:lnTo>
                  <a:pt x="3042" y="4526"/>
                </a:lnTo>
                <a:lnTo>
                  <a:pt x="3075" y="4519"/>
                </a:lnTo>
                <a:lnTo>
                  <a:pt x="3109" y="4511"/>
                </a:lnTo>
                <a:lnTo>
                  <a:pt x="3142" y="4503"/>
                </a:lnTo>
                <a:lnTo>
                  <a:pt x="3173" y="4493"/>
                </a:lnTo>
                <a:lnTo>
                  <a:pt x="3204" y="4483"/>
                </a:lnTo>
                <a:lnTo>
                  <a:pt x="3233" y="4472"/>
                </a:lnTo>
                <a:lnTo>
                  <a:pt x="3262" y="4461"/>
                </a:lnTo>
                <a:lnTo>
                  <a:pt x="3290" y="4449"/>
                </a:lnTo>
                <a:lnTo>
                  <a:pt x="3317" y="4435"/>
                </a:lnTo>
                <a:lnTo>
                  <a:pt x="3343" y="4421"/>
                </a:lnTo>
                <a:lnTo>
                  <a:pt x="3369" y="4407"/>
                </a:lnTo>
                <a:lnTo>
                  <a:pt x="3393" y="4391"/>
                </a:lnTo>
                <a:lnTo>
                  <a:pt x="3418" y="4376"/>
                </a:lnTo>
                <a:lnTo>
                  <a:pt x="3440" y="4360"/>
                </a:lnTo>
                <a:lnTo>
                  <a:pt x="3462" y="4343"/>
                </a:lnTo>
                <a:lnTo>
                  <a:pt x="3484" y="4325"/>
                </a:lnTo>
                <a:lnTo>
                  <a:pt x="3504" y="4307"/>
                </a:lnTo>
                <a:lnTo>
                  <a:pt x="3525" y="4288"/>
                </a:lnTo>
                <a:lnTo>
                  <a:pt x="3544" y="4268"/>
                </a:lnTo>
                <a:lnTo>
                  <a:pt x="3562" y="4248"/>
                </a:lnTo>
                <a:lnTo>
                  <a:pt x="3580" y="4227"/>
                </a:lnTo>
                <a:lnTo>
                  <a:pt x="3596" y="4206"/>
                </a:lnTo>
                <a:lnTo>
                  <a:pt x="3612" y="4185"/>
                </a:lnTo>
                <a:lnTo>
                  <a:pt x="3628" y="4162"/>
                </a:lnTo>
                <a:lnTo>
                  <a:pt x="3643" y="4140"/>
                </a:lnTo>
                <a:lnTo>
                  <a:pt x="3657" y="4116"/>
                </a:lnTo>
                <a:lnTo>
                  <a:pt x="3670" y="4093"/>
                </a:lnTo>
                <a:lnTo>
                  <a:pt x="3683" y="4069"/>
                </a:lnTo>
                <a:lnTo>
                  <a:pt x="3695" y="4044"/>
                </a:lnTo>
                <a:lnTo>
                  <a:pt x="3706" y="4019"/>
                </a:lnTo>
                <a:lnTo>
                  <a:pt x="3716" y="3993"/>
                </a:lnTo>
                <a:lnTo>
                  <a:pt x="3726" y="3968"/>
                </a:lnTo>
                <a:lnTo>
                  <a:pt x="3737" y="3941"/>
                </a:lnTo>
                <a:lnTo>
                  <a:pt x="3745" y="3914"/>
                </a:lnTo>
                <a:lnTo>
                  <a:pt x="3753" y="3887"/>
                </a:lnTo>
                <a:lnTo>
                  <a:pt x="3760" y="3860"/>
                </a:lnTo>
                <a:lnTo>
                  <a:pt x="3767" y="3832"/>
                </a:lnTo>
                <a:lnTo>
                  <a:pt x="3774" y="3804"/>
                </a:lnTo>
                <a:lnTo>
                  <a:pt x="3779" y="3775"/>
                </a:lnTo>
                <a:lnTo>
                  <a:pt x="3784" y="3747"/>
                </a:lnTo>
                <a:lnTo>
                  <a:pt x="3794" y="3688"/>
                </a:lnTo>
                <a:lnTo>
                  <a:pt x="3800" y="3629"/>
                </a:lnTo>
                <a:lnTo>
                  <a:pt x="3804" y="3567"/>
                </a:lnTo>
                <a:lnTo>
                  <a:pt x="3807" y="3505"/>
                </a:lnTo>
                <a:lnTo>
                  <a:pt x="3807" y="3443"/>
                </a:lnTo>
                <a:lnTo>
                  <a:pt x="3806" y="3380"/>
                </a:lnTo>
                <a:lnTo>
                  <a:pt x="3802" y="3317"/>
                </a:lnTo>
                <a:lnTo>
                  <a:pt x="3797" y="3253"/>
                </a:lnTo>
                <a:lnTo>
                  <a:pt x="3791" y="3188"/>
                </a:lnTo>
                <a:lnTo>
                  <a:pt x="3781" y="3123"/>
                </a:lnTo>
                <a:lnTo>
                  <a:pt x="3772" y="3058"/>
                </a:lnTo>
                <a:lnTo>
                  <a:pt x="3761" y="2993"/>
                </a:lnTo>
                <a:lnTo>
                  <a:pt x="3748" y="2928"/>
                </a:lnTo>
                <a:lnTo>
                  <a:pt x="3733" y="2863"/>
                </a:lnTo>
                <a:lnTo>
                  <a:pt x="3718" y="2798"/>
                </a:lnTo>
                <a:lnTo>
                  <a:pt x="3702" y="2733"/>
                </a:lnTo>
                <a:lnTo>
                  <a:pt x="3685" y="2670"/>
                </a:lnTo>
                <a:lnTo>
                  <a:pt x="3665" y="2606"/>
                </a:lnTo>
                <a:lnTo>
                  <a:pt x="3646" y="2544"/>
                </a:lnTo>
                <a:lnTo>
                  <a:pt x="3625" y="2482"/>
                </a:lnTo>
                <a:lnTo>
                  <a:pt x="3604" y="2420"/>
                </a:lnTo>
                <a:lnTo>
                  <a:pt x="3582" y="2359"/>
                </a:lnTo>
                <a:lnTo>
                  <a:pt x="3559" y="2300"/>
                </a:lnTo>
                <a:lnTo>
                  <a:pt x="3536" y="2242"/>
                </a:lnTo>
                <a:lnTo>
                  <a:pt x="3512" y="2185"/>
                </a:lnTo>
                <a:lnTo>
                  <a:pt x="3488" y="2130"/>
                </a:lnTo>
                <a:lnTo>
                  <a:pt x="3463" y="2076"/>
                </a:lnTo>
                <a:lnTo>
                  <a:pt x="3438" y="2023"/>
                </a:lnTo>
                <a:lnTo>
                  <a:pt x="3413" y="1972"/>
                </a:lnTo>
                <a:lnTo>
                  <a:pt x="3388" y="1923"/>
                </a:lnTo>
                <a:lnTo>
                  <a:pt x="3363" y="1877"/>
                </a:lnTo>
                <a:lnTo>
                  <a:pt x="3336" y="1832"/>
                </a:lnTo>
                <a:lnTo>
                  <a:pt x="3311" y="1788"/>
                </a:lnTo>
                <a:lnTo>
                  <a:pt x="3286" y="1747"/>
                </a:lnTo>
                <a:lnTo>
                  <a:pt x="3261" y="1709"/>
                </a:lnTo>
                <a:lnTo>
                  <a:pt x="3236" y="1673"/>
                </a:lnTo>
                <a:lnTo>
                  <a:pt x="3211" y="1639"/>
                </a:lnTo>
                <a:lnTo>
                  <a:pt x="3187" y="1608"/>
                </a:lnTo>
                <a:lnTo>
                  <a:pt x="3164" y="1579"/>
                </a:lnTo>
                <a:lnTo>
                  <a:pt x="3141" y="1554"/>
                </a:lnTo>
                <a:lnTo>
                  <a:pt x="3118" y="1530"/>
                </a:lnTo>
                <a:close/>
                <a:moveTo>
                  <a:pt x="2776" y="3860"/>
                </a:moveTo>
                <a:lnTo>
                  <a:pt x="2776" y="3860"/>
                </a:lnTo>
                <a:lnTo>
                  <a:pt x="2751" y="3878"/>
                </a:lnTo>
                <a:lnTo>
                  <a:pt x="2728" y="3894"/>
                </a:lnTo>
                <a:lnTo>
                  <a:pt x="2705" y="3909"/>
                </a:lnTo>
                <a:lnTo>
                  <a:pt x="2681" y="3921"/>
                </a:lnTo>
                <a:lnTo>
                  <a:pt x="2660" y="3931"/>
                </a:lnTo>
                <a:lnTo>
                  <a:pt x="2638" y="3940"/>
                </a:lnTo>
                <a:lnTo>
                  <a:pt x="2617" y="3947"/>
                </a:lnTo>
                <a:lnTo>
                  <a:pt x="2597" y="3953"/>
                </a:lnTo>
                <a:lnTo>
                  <a:pt x="2577" y="3959"/>
                </a:lnTo>
                <a:lnTo>
                  <a:pt x="2558" y="3963"/>
                </a:lnTo>
                <a:lnTo>
                  <a:pt x="2521" y="3969"/>
                </a:lnTo>
                <a:lnTo>
                  <a:pt x="2487" y="3973"/>
                </a:lnTo>
                <a:lnTo>
                  <a:pt x="2455" y="3977"/>
                </a:lnTo>
                <a:lnTo>
                  <a:pt x="2428" y="3979"/>
                </a:lnTo>
                <a:lnTo>
                  <a:pt x="2398" y="3980"/>
                </a:lnTo>
                <a:lnTo>
                  <a:pt x="2365" y="3980"/>
                </a:lnTo>
                <a:lnTo>
                  <a:pt x="2329" y="3978"/>
                </a:lnTo>
                <a:lnTo>
                  <a:pt x="2289" y="3975"/>
                </a:lnTo>
                <a:lnTo>
                  <a:pt x="2246" y="3971"/>
                </a:lnTo>
                <a:lnTo>
                  <a:pt x="2199" y="3964"/>
                </a:lnTo>
                <a:lnTo>
                  <a:pt x="2149" y="3957"/>
                </a:lnTo>
                <a:lnTo>
                  <a:pt x="2046" y="3940"/>
                </a:lnTo>
                <a:lnTo>
                  <a:pt x="1956" y="3928"/>
                </a:lnTo>
                <a:lnTo>
                  <a:pt x="1916" y="3923"/>
                </a:lnTo>
                <a:lnTo>
                  <a:pt x="1879" y="3920"/>
                </a:lnTo>
                <a:lnTo>
                  <a:pt x="1847" y="3918"/>
                </a:lnTo>
                <a:lnTo>
                  <a:pt x="1818" y="3917"/>
                </a:lnTo>
                <a:lnTo>
                  <a:pt x="1786" y="3917"/>
                </a:lnTo>
                <a:lnTo>
                  <a:pt x="1754" y="3919"/>
                </a:lnTo>
                <a:lnTo>
                  <a:pt x="1724" y="3921"/>
                </a:lnTo>
                <a:lnTo>
                  <a:pt x="1692" y="3925"/>
                </a:lnTo>
                <a:lnTo>
                  <a:pt x="1661" y="3929"/>
                </a:lnTo>
                <a:lnTo>
                  <a:pt x="1631" y="3934"/>
                </a:lnTo>
                <a:lnTo>
                  <a:pt x="1601" y="3940"/>
                </a:lnTo>
                <a:lnTo>
                  <a:pt x="1573" y="3946"/>
                </a:lnTo>
                <a:lnTo>
                  <a:pt x="1516" y="3960"/>
                </a:lnTo>
                <a:lnTo>
                  <a:pt x="1462" y="3974"/>
                </a:lnTo>
                <a:lnTo>
                  <a:pt x="1362" y="4001"/>
                </a:lnTo>
                <a:lnTo>
                  <a:pt x="1350" y="4000"/>
                </a:lnTo>
                <a:lnTo>
                  <a:pt x="1338" y="3998"/>
                </a:lnTo>
                <a:lnTo>
                  <a:pt x="1327" y="3995"/>
                </a:lnTo>
                <a:lnTo>
                  <a:pt x="1317" y="3992"/>
                </a:lnTo>
                <a:lnTo>
                  <a:pt x="1296" y="3985"/>
                </a:lnTo>
                <a:lnTo>
                  <a:pt x="1276" y="3976"/>
                </a:lnTo>
                <a:lnTo>
                  <a:pt x="1259" y="3964"/>
                </a:lnTo>
                <a:lnTo>
                  <a:pt x="1243" y="3951"/>
                </a:lnTo>
                <a:lnTo>
                  <a:pt x="1229" y="3937"/>
                </a:lnTo>
                <a:lnTo>
                  <a:pt x="1223" y="3929"/>
                </a:lnTo>
                <a:lnTo>
                  <a:pt x="1218" y="3922"/>
                </a:lnTo>
                <a:lnTo>
                  <a:pt x="1213" y="3914"/>
                </a:lnTo>
                <a:lnTo>
                  <a:pt x="1209" y="3906"/>
                </a:lnTo>
                <a:lnTo>
                  <a:pt x="1206" y="3896"/>
                </a:lnTo>
                <a:lnTo>
                  <a:pt x="1203" y="3888"/>
                </a:lnTo>
                <a:lnTo>
                  <a:pt x="1201" y="3880"/>
                </a:lnTo>
                <a:lnTo>
                  <a:pt x="1200" y="3871"/>
                </a:lnTo>
                <a:lnTo>
                  <a:pt x="1199" y="3862"/>
                </a:lnTo>
                <a:lnTo>
                  <a:pt x="1200" y="3854"/>
                </a:lnTo>
                <a:lnTo>
                  <a:pt x="1201" y="3845"/>
                </a:lnTo>
                <a:lnTo>
                  <a:pt x="1203" y="3836"/>
                </a:lnTo>
                <a:lnTo>
                  <a:pt x="1206" y="3827"/>
                </a:lnTo>
                <a:lnTo>
                  <a:pt x="1210" y="3818"/>
                </a:lnTo>
                <a:lnTo>
                  <a:pt x="1215" y="3810"/>
                </a:lnTo>
                <a:lnTo>
                  <a:pt x="1220" y="3802"/>
                </a:lnTo>
                <a:lnTo>
                  <a:pt x="1227" y="3793"/>
                </a:lnTo>
                <a:lnTo>
                  <a:pt x="1236" y="3785"/>
                </a:lnTo>
                <a:lnTo>
                  <a:pt x="1288" y="3749"/>
                </a:lnTo>
                <a:lnTo>
                  <a:pt x="1314" y="3730"/>
                </a:lnTo>
                <a:lnTo>
                  <a:pt x="1341" y="3710"/>
                </a:lnTo>
                <a:lnTo>
                  <a:pt x="1367" y="3689"/>
                </a:lnTo>
                <a:lnTo>
                  <a:pt x="1392" y="3667"/>
                </a:lnTo>
                <a:lnTo>
                  <a:pt x="1417" y="3644"/>
                </a:lnTo>
                <a:lnTo>
                  <a:pt x="1440" y="3618"/>
                </a:lnTo>
                <a:lnTo>
                  <a:pt x="1462" y="3593"/>
                </a:lnTo>
                <a:lnTo>
                  <a:pt x="1472" y="3579"/>
                </a:lnTo>
                <a:lnTo>
                  <a:pt x="1482" y="3565"/>
                </a:lnTo>
                <a:lnTo>
                  <a:pt x="1491" y="3550"/>
                </a:lnTo>
                <a:lnTo>
                  <a:pt x="1499" y="3536"/>
                </a:lnTo>
                <a:lnTo>
                  <a:pt x="1508" y="3521"/>
                </a:lnTo>
                <a:lnTo>
                  <a:pt x="1515" y="3504"/>
                </a:lnTo>
                <a:lnTo>
                  <a:pt x="1522" y="3488"/>
                </a:lnTo>
                <a:lnTo>
                  <a:pt x="1528" y="3472"/>
                </a:lnTo>
                <a:lnTo>
                  <a:pt x="1533" y="3454"/>
                </a:lnTo>
                <a:lnTo>
                  <a:pt x="1537" y="3437"/>
                </a:lnTo>
                <a:lnTo>
                  <a:pt x="1541" y="3419"/>
                </a:lnTo>
                <a:lnTo>
                  <a:pt x="1544" y="3399"/>
                </a:lnTo>
                <a:lnTo>
                  <a:pt x="1546" y="3381"/>
                </a:lnTo>
                <a:lnTo>
                  <a:pt x="1547" y="3361"/>
                </a:lnTo>
                <a:lnTo>
                  <a:pt x="1547" y="3337"/>
                </a:lnTo>
                <a:lnTo>
                  <a:pt x="1547" y="3311"/>
                </a:lnTo>
                <a:lnTo>
                  <a:pt x="1164" y="3282"/>
                </a:lnTo>
                <a:lnTo>
                  <a:pt x="1151" y="3280"/>
                </a:lnTo>
                <a:lnTo>
                  <a:pt x="1137" y="3277"/>
                </a:lnTo>
                <a:lnTo>
                  <a:pt x="1124" y="3273"/>
                </a:lnTo>
                <a:lnTo>
                  <a:pt x="1111" y="3268"/>
                </a:lnTo>
                <a:lnTo>
                  <a:pt x="1099" y="3261"/>
                </a:lnTo>
                <a:lnTo>
                  <a:pt x="1088" y="3254"/>
                </a:lnTo>
                <a:lnTo>
                  <a:pt x="1077" y="3246"/>
                </a:lnTo>
                <a:lnTo>
                  <a:pt x="1066" y="3236"/>
                </a:lnTo>
                <a:lnTo>
                  <a:pt x="1057" y="3226"/>
                </a:lnTo>
                <a:lnTo>
                  <a:pt x="1049" y="3216"/>
                </a:lnTo>
                <a:lnTo>
                  <a:pt x="1042" y="3205"/>
                </a:lnTo>
                <a:lnTo>
                  <a:pt x="1036" y="3193"/>
                </a:lnTo>
                <a:lnTo>
                  <a:pt x="1030" y="3180"/>
                </a:lnTo>
                <a:lnTo>
                  <a:pt x="1026" y="3168"/>
                </a:lnTo>
                <a:lnTo>
                  <a:pt x="1024" y="3155"/>
                </a:lnTo>
                <a:lnTo>
                  <a:pt x="1022" y="3142"/>
                </a:lnTo>
                <a:lnTo>
                  <a:pt x="1022" y="3128"/>
                </a:lnTo>
                <a:lnTo>
                  <a:pt x="1023" y="3115"/>
                </a:lnTo>
                <a:lnTo>
                  <a:pt x="1025" y="3103"/>
                </a:lnTo>
                <a:lnTo>
                  <a:pt x="1029" y="3092"/>
                </a:lnTo>
                <a:lnTo>
                  <a:pt x="1034" y="3081"/>
                </a:lnTo>
                <a:lnTo>
                  <a:pt x="1040" y="3069"/>
                </a:lnTo>
                <a:lnTo>
                  <a:pt x="1047" y="3060"/>
                </a:lnTo>
                <a:lnTo>
                  <a:pt x="1055" y="3051"/>
                </a:lnTo>
                <a:lnTo>
                  <a:pt x="1063" y="3043"/>
                </a:lnTo>
                <a:lnTo>
                  <a:pt x="1074" y="3036"/>
                </a:lnTo>
                <a:lnTo>
                  <a:pt x="1085" y="3030"/>
                </a:lnTo>
                <a:lnTo>
                  <a:pt x="1096" y="3025"/>
                </a:lnTo>
                <a:lnTo>
                  <a:pt x="1108" y="3020"/>
                </a:lnTo>
                <a:lnTo>
                  <a:pt x="1120" y="3017"/>
                </a:lnTo>
                <a:lnTo>
                  <a:pt x="1134" y="3016"/>
                </a:lnTo>
                <a:lnTo>
                  <a:pt x="1148" y="3016"/>
                </a:lnTo>
                <a:lnTo>
                  <a:pt x="1518" y="3029"/>
                </a:lnTo>
                <a:lnTo>
                  <a:pt x="1463" y="2843"/>
                </a:lnTo>
                <a:lnTo>
                  <a:pt x="1145" y="2843"/>
                </a:lnTo>
                <a:lnTo>
                  <a:pt x="1131" y="2843"/>
                </a:lnTo>
                <a:lnTo>
                  <a:pt x="1117" y="2841"/>
                </a:lnTo>
                <a:lnTo>
                  <a:pt x="1104" y="2837"/>
                </a:lnTo>
                <a:lnTo>
                  <a:pt x="1092" y="2833"/>
                </a:lnTo>
                <a:lnTo>
                  <a:pt x="1081" y="2827"/>
                </a:lnTo>
                <a:lnTo>
                  <a:pt x="1070" y="2821"/>
                </a:lnTo>
                <a:lnTo>
                  <a:pt x="1059" y="2813"/>
                </a:lnTo>
                <a:lnTo>
                  <a:pt x="1050" y="2805"/>
                </a:lnTo>
                <a:lnTo>
                  <a:pt x="1042" y="2794"/>
                </a:lnTo>
                <a:lnTo>
                  <a:pt x="1035" y="2784"/>
                </a:lnTo>
                <a:lnTo>
                  <a:pt x="1028" y="2773"/>
                </a:lnTo>
                <a:lnTo>
                  <a:pt x="1023" y="2762"/>
                </a:lnTo>
                <a:lnTo>
                  <a:pt x="1019" y="2750"/>
                </a:lnTo>
                <a:lnTo>
                  <a:pt x="1016" y="2736"/>
                </a:lnTo>
                <a:lnTo>
                  <a:pt x="1015" y="2723"/>
                </a:lnTo>
                <a:lnTo>
                  <a:pt x="1014" y="2710"/>
                </a:lnTo>
                <a:lnTo>
                  <a:pt x="1015" y="2696"/>
                </a:lnTo>
                <a:lnTo>
                  <a:pt x="1018" y="2682"/>
                </a:lnTo>
                <a:lnTo>
                  <a:pt x="1021" y="2669"/>
                </a:lnTo>
                <a:lnTo>
                  <a:pt x="1026" y="2657"/>
                </a:lnTo>
                <a:lnTo>
                  <a:pt x="1032" y="2645"/>
                </a:lnTo>
                <a:lnTo>
                  <a:pt x="1039" y="2633"/>
                </a:lnTo>
                <a:lnTo>
                  <a:pt x="1047" y="2623"/>
                </a:lnTo>
                <a:lnTo>
                  <a:pt x="1056" y="2613"/>
                </a:lnTo>
                <a:lnTo>
                  <a:pt x="1065" y="2604"/>
                </a:lnTo>
                <a:lnTo>
                  <a:pt x="1077" y="2596"/>
                </a:lnTo>
                <a:lnTo>
                  <a:pt x="1088" y="2588"/>
                </a:lnTo>
                <a:lnTo>
                  <a:pt x="1100" y="2581"/>
                </a:lnTo>
                <a:lnTo>
                  <a:pt x="1112" y="2576"/>
                </a:lnTo>
                <a:lnTo>
                  <a:pt x="1126" y="2572"/>
                </a:lnTo>
                <a:lnTo>
                  <a:pt x="1139" y="2569"/>
                </a:lnTo>
                <a:lnTo>
                  <a:pt x="1153" y="2568"/>
                </a:lnTo>
                <a:lnTo>
                  <a:pt x="1390" y="2554"/>
                </a:lnTo>
                <a:lnTo>
                  <a:pt x="1383" y="2518"/>
                </a:lnTo>
                <a:lnTo>
                  <a:pt x="1378" y="2483"/>
                </a:lnTo>
                <a:lnTo>
                  <a:pt x="1374" y="2448"/>
                </a:lnTo>
                <a:lnTo>
                  <a:pt x="1371" y="2414"/>
                </a:lnTo>
                <a:lnTo>
                  <a:pt x="1369" y="2382"/>
                </a:lnTo>
                <a:lnTo>
                  <a:pt x="1369" y="2350"/>
                </a:lnTo>
                <a:lnTo>
                  <a:pt x="1370" y="2320"/>
                </a:lnTo>
                <a:lnTo>
                  <a:pt x="1372" y="2291"/>
                </a:lnTo>
                <a:lnTo>
                  <a:pt x="1376" y="2254"/>
                </a:lnTo>
                <a:lnTo>
                  <a:pt x="1381" y="2220"/>
                </a:lnTo>
                <a:lnTo>
                  <a:pt x="1388" y="2186"/>
                </a:lnTo>
                <a:lnTo>
                  <a:pt x="1398" y="2154"/>
                </a:lnTo>
                <a:lnTo>
                  <a:pt x="1408" y="2122"/>
                </a:lnTo>
                <a:lnTo>
                  <a:pt x="1419" y="2092"/>
                </a:lnTo>
                <a:lnTo>
                  <a:pt x="1432" y="2063"/>
                </a:lnTo>
                <a:lnTo>
                  <a:pt x="1447" y="2036"/>
                </a:lnTo>
                <a:lnTo>
                  <a:pt x="1464" y="2008"/>
                </a:lnTo>
                <a:lnTo>
                  <a:pt x="1481" y="1983"/>
                </a:lnTo>
                <a:lnTo>
                  <a:pt x="1500" y="1958"/>
                </a:lnTo>
                <a:lnTo>
                  <a:pt x="1521" y="1935"/>
                </a:lnTo>
                <a:lnTo>
                  <a:pt x="1543" y="1912"/>
                </a:lnTo>
                <a:lnTo>
                  <a:pt x="1567" y="1891"/>
                </a:lnTo>
                <a:lnTo>
                  <a:pt x="1592" y="1870"/>
                </a:lnTo>
                <a:lnTo>
                  <a:pt x="1619" y="1851"/>
                </a:lnTo>
                <a:lnTo>
                  <a:pt x="1646" y="1835"/>
                </a:lnTo>
                <a:lnTo>
                  <a:pt x="1673" y="1820"/>
                </a:lnTo>
                <a:lnTo>
                  <a:pt x="1701" y="1805"/>
                </a:lnTo>
                <a:lnTo>
                  <a:pt x="1730" y="1792"/>
                </a:lnTo>
                <a:lnTo>
                  <a:pt x="1759" y="1780"/>
                </a:lnTo>
                <a:lnTo>
                  <a:pt x="1789" y="1770"/>
                </a:lnTo>
                <a:lnTo>
                  <a:pt x="1819" y="1760"/>
                </a:lnTo>
                <a:lnTo>
                  <a:pt x="1850" y="1752"/>
                </a:lnTo>
                <a:lnTo>
                  <a:pt x="1881" y="1745"/>
                </a:lnTo>
                <a:lnTo>
                  <a:pt x="1914" y="1740"/>
                </a:lnTo>
                <a:lnTo>
                  <a:pt x="1947" y="1735"/>
                </a:lnTo>
                <a:lnTo>
                  <a:pt x="1979" y="1732"/>
                </a:lnTo>
                <a:lnTo>
                  <a:pt x="2014" y="1730"/>
                </a:lnTo>
                <a:lnTo>
                  <a:pt x="2047" y="1729"/>
                </a:lnTo>
                <a:lnTo>
                  <a:pt x="2083" y="1730"/>
                </a:lnTo>
                <a:lnTo>
                  <a:pt x="2119" y="1732"/>
                </a:lnTo>
                <a:lnTo>
                  <a:pt x="2149" y="1734"/>
                </a:lnTo>
                <a:lnTo>
                  <a:pt x="2179" y="1737"/>
                </a:lnTo>
                <a:lnTo>
                  <a:pt x="2208" y="1742"/>
                </a:lnTo>
                <a:lnTo>
                  <a:pt x="2238" y="1747"/>
                </a:lnTo>
                <a:lnTo>
                  <a:pt x="2267" y="1754"/>
                </a:lnTo>
                <a:lnTo>
                  <a:pt x="2294" y="1762"/>
                </a:lnTo>
                <a:lnTo>
                  <a:pt x="2322" y="1770"/>
                </a:lnTo>
                <a:lnTo>
                  <a:pt x="2349" y="1779"/>
                </a:lnTo>
                <a:lnTo>
                  <a:pt x="2376" y="1789"/>
                </a:lnTo>
                <a:lnTo>
                  <a:pt x="2401" y="1801"/>
                </a:lnTo>
                <a:lnTo>
                  <a:pt x="2426" y="1813"/>
                </a:lnTo>
                <a:lnTo>
                  <a:pt x="2452" y="1827"/>
                </a:lnTo>
                <a:lnTo>
                  <a:pt x="2476" y="1841"/>
                </a:lnTo>
                <a:lnTo>
                  <a:pt x="2501" y="1856"/>
                </a:lnTo>
                <a:lnTo>
                  <a:pt x="2524" y="1873"/>
                </a:lnTo>
                <a:lnTo>
                  <a:pt x="2548" y="1890"/>
                </a:lnTo>
                <a:lnTo>
                  <a:pt x="2570" y="1908"/>
                </a:lnTo>
                <a:lnTo>
                  <a:pt x="2591" y="1928"/>
                </a:lnTo>
                <a:lnTo>
                  <a:pt x="2612" y="1948"/>
                </a:lnTo>
                <a:lnTo>
                  <a:pt x="2631" y="1969"/>
                </a:lnTo>
                <a:lnTo>
                  <a:pt x="2651" y="1992"/>
                </a:lnTo>
                <a:lnTo>
                  <a:pt x="2668" y="2015"/>
                </a:lnTo>
                <a:lnTo>
                  <a:pt x="2684" y="2040"/>
                </a:lnTo>
                <a:lnTo>
                  <a:pt x="2700" y="2065"/>
                </a:lnTo>
                <a:lnTo>
                  <a:pt x="2715" y="2091"/>
                </a:lnTo>
                <a:lnTo>
                  <a:pt x="2729" y="2118"/>
                </a:lnTo>
                <a:lnTo>
                  <a:pt x="2742" y="2146"/>
                </a:lnTo>
                <a:lnTo>
                  <a:pt x="2754" y="2175"/>
                </a:lnTo>
                <a:lnTo>
                  <a:pt x="2767" y="2205"/>
                </a:lnTo>
                <a:lnTo>
                  <a:pt x="2778" y="2235"/>
                </a:lnTo>
                <a:lnTo>
                  <a:pt x="2788" y="2266"/>
                </a:lnTo>
                <a:lnTo>
                  <a:pt x="2797" y="2297"/>
                </a:lnTo>
                <a:lnTo>
                  <a:pt x="2796" y="2305"/>
                </a:lnTo>
                <a:lnTo>
                  <a:pt x="2794" y="2314"/>
                </a:lnTo>
                <a:lnTo>
                  <a:pt x="2788" y="2329"/>
                </a:lnTo>
                <a:lnTo>
                  <a:pt x="2781" y="2343"/>
                </a:lnTo>
                <a:lnTo>
                  <a:pt x="2771" y="2356"/>
                </a:lnTo>
                <a:lnTo>
                  <a:pt x="2760" y="2368"/>
                </a:lnTo>
                <a:lnTo>
                  <a:pt x="2753" y="2373"/>
                </a:lnTo>
                <a:lnTo>
                  <a:pt x="2746" y="2377"/>
                </a:lnTo>
                <a:lnTo>
                  <a:pt x="2739" y="2381"/>
                </a:lnTo>
                <a:lnTo>
                  <a:pt x="2732" y="2384"/>
                </a:lnTo>
                <a:lnTo>
                  <a:pt x="2724" y="2387"/>
                </a:lnTo>
                <a:lnTo>
                  <a:pt x="2717" y="2389"/>
                </a:lnTo>
                <a:lnTo>
                  <a:pt x="2709" y="2390"/>
                </a:lnTo>
                <a:lnTo>
                  <a:pt x="2699" y="2391"/>
                </a:lnTo>
                <a:lnTo>
                  <a:pt x="2691" y="2391"/>
                </a:lnTo>
                <a:lnTo>
                  <a:pt x="2682" y="2390"/>
                </a:lnTo>
                <a:lnTo>
                  <a:pt x="2673" y="2389"/>
                </a:lnTo>
                <a:lnTo>
                  <a:pt x="2664" y="2386"/>
                </a:lnTo>
                <a:lnTo>
                  <a:pt x="2655" y="2383"/>
                </a:lnTo>
                <a:lnTo>
                  <a:pt x="2645" y="2379"/>
                </a:lnTo>
                <a:lnTo>
                  <a:pt x="2635" y="2374"/>
                </a:lnTo>
                <a:lnTo>
                  <a:pt x="2626" y="2367"/>
                </a:lnTo>
                <a:lnTo>
                  <a:pt x="2616" y="2359"/>
                </a:lnTo>
                <a:lnTo>
                  <a:pt x="2607" y="2351"/>
                </a:lnTo>
                <a:lnTo>
                  <a:pt x="2597" y="2342"/>
                </a:lnTo>
                <a:lnTo>
                  <a:pt x="2587" y="2331"/>
                </a:lnTo>
                <a:lnTo>
                  <a:pt x="2577" y="2320"/>
                </a:lnTo>
                <a:lnTo>
                  <a:pt x="2568" y="2306"/>
                </a:lnTo>
                <a:lnTo>
                  <a:pt x="2551" y="2259"/>
                </a:lnTo>
                <a:lnTo>
                  <a:pt x="2533" y="2217"/>
                </a:lnTo>
                <a:lnTo>
                  <a:pt x="2517" y="2178"/>
                </a:lnTo>
                <a:lnTo>
                  <a:pt x="2501" y="2144"/>
                </a:lnTo>
                <a:lnTo>
                  <a:pt x="2492" y="2128"/>
                </a:lnTo>
                <a:lnTo>
                  <a:pt x="2482" y="2113"/>
                </a:lnTo>
                <a:lnTo>
                  <a:pt x="2472" y="2098"/>
                </a:lnTo>
                <a:lnTo>
                  <a:pt x="2461" y="2083"/>
                </a:lnTo>
                <a:lnTo>
                  <a:pt x="2450" y="2069"/>
                </a:lnTo>
                <a:lnTo>
                  <a:pt x="2438" y="2055"/>
                </a:lnTo>
                <a:lnTo>
                  <a:pt x="2424" y="2042"/>
                </a:lnTo>
                <a:lnTo>
                  <a:pt x="2410" y="2027"/>
                </a:lnTo>
                <a:lnTo>
                  <a:pt x="2395" y="2014"/>
                </a:lnTo>
                <a:lnTo>
                  <a:pt x="2379" y="2002"/>
                </a:lnTo>
                <a:lnTo>
                  <a:pt x="2363" y="1990"/>
                </a:lnTo>
                <a:lnTo>
                  <a:pt x="2347" y="1978"/>
                </a:lnTo>
                <a:lnTo>
                  <a:pt x="2330" y="1968"/>
                </a:lnTo>
                <a:lnTo>
                  <a:pt x="2313" y="1959"/>
                </a:lnTo>
                <a:lnTo>
                  <a:pt x="2296" y="1950"/>
                </a:lnTo>
                <a:lnTo>
                  <a:pt x="2278" y="1942"/>
                </a:lnTo>
                <a:lnTo>
                  <a:pt x="2260" y="1935"/>
                </a:lnTo>
                <a:lnTo>
                  <a:pt x="2242" y="1929"/>
                </a:lnTo>
                <a:lnTo>
                  <a:pt x="2223" y="1922"/>
                </a:lnTo>
                <a:lnTo>
                  <a:pt x="2204" y="1918"/>
                </a:lnTo>
                <a:lnTo>
                  <a:pt x="2184" y="1913"/>
                </a:lnTo>
                <a:lnTo>
                  <a:pt x="2165" y="1910"/>
                </a:lnTo>
                <a:lnTo>
                  <a:pt x="2144" y="1908"/>
                </a:lnTo>
                <a:lnTo>
                  <a:pt x="2124" y="1906"/>
                </a:lnTo>
                <a:lnTo>
                  <a:pt x="2101" y="1905"/>
                </a:lnTo>
                <a:lnTo>
                  <a:pt x="2079" y="1904"/>
                </a:lnTo>
                <a:lnTo>
                  <a:pt x="2058" y="1905"/>
                </a:lnTo>
                <a:lnTo>
                  <a:pt x="2036" y="1906"/>
                </a:lnTo>
                <a:lnTo>
                  <a:pt x="2016" y="1908"/>
                </a:lnTo>
                <a:lnTo>
                  <a:pt x="1996" y="1912"/>
                </a:lnTo>
                <a:lnTo>
                  <a:pt x="1976" y="1916"/>
                </a:lnTo>
                <a:lnTo>
                  <a:pt x="1958" y="1920"/>
                </a:lnTo>
                <a:lnTo>
                  <a:pt x="1940" y="1927"/>
                </a:lnTo>
                <a:lnTo>
                  <a:pt x="1921" y="1934"/>
                </a:lnTo>
                <a:lnTo>
                  <a:pt x="1904" y="1941"/>
                </a:lnTo>
                <a:lnTo>
                  <a:pt x="1887" y="1950"/>
                </a:lnTo>
                <a:lnTo>
                  <a:pt x="1870" y="1959"/>
                </a:lnTo>
                <a:lnTo>
                  <a:pt x="1855" y="1969"/>
                </a:lnTo>
                <a:lnTo>
                  <a:pt x="1839" y="1981"/>
                </a:lnTo>
                <a:lnTo>
                  <a:pt x="1824" y="1993"/>
                </a:lnTo>
                <a:lnTo>
                  <a:pt x="1810" y="2005"/>
                </a:lnTo>
                <a:lnTo>
                  <a:pt x="1797" y="2018"/>
                </a:lnTo>
                <a:lnTo>
                  <a:pt x="1784" y="2031"/>
                </a:lnTo>
                <a:lnTo>
                  <a:pt x="1772" y="2045"/>
                </a:lnTo>
                <a:lnTo>
                  <a:pt x="1761" y="2059"/>
                </a:lnTo>
                <a:lnTo>
                  <a:pt x="1752" y="2073"/>
                </a:lnTo>
                <a:lnTo>
                  <a:pt x="1743" y="2087"/>
                </a:lnTo>
                <a:lnTo>
                  <a:pt x="1735" y="2103"/>
                </a:lnTo>
                <a:lnTo>
                  <a:pt x="1728" y="2118"/>
                </a:lnTo>
                <a:lnTo>
                  <a:pt x="1720" y="2133"/>
                </a:lnTo>
                <a:lnTo>
                  <a:pt x="1715" y="2150"/>
                </a:lnTo>
                <a:lnTo>
                  <a:pt x="1711" y="2166"/>
                </a:lnTo>
                <a:lnTo>
                  <a:pt x="1707" y="2182"/>
                </a:lnTo>
                <a:lnTo>
                  <a:pt x="1704" y="2199"/>
                </a:lnTo>
                <a:lnTo>
                  <a:pt x="1702" y="2216"/>
                </a:lnTo>
                <a:lnTo>
                  <a:pt x="1701" y="2234"/>
                </a:lnTo>
                <a:lnTo>
                  <a:pt x="1702" y="2258"/>
                </a:lnTo>
                <a:lnTo>
                  <a:pt x="1703" y="2286"/>
                </a:lnTo>
                <a:lnTo>
                  <a:pt x="1706" y="2319"/>
                </a:lnTo>
                <a:lnTo>
                  <a:pt x="1710" y="2354"/>
                </a:lnTo>
                <a:lnTo>
                  <a:pt x="1716" y="2396"/>
                </a:lnTo>
                <a:lnTo>
                  <a:pt x="1725" y="2441"/>
                </a:lnTo>
                <a:lnTo>
                  <a:pt x="1734" y="2491"/>
                </a:lnTo>
                <a:lnTo>
                  <a:pt x="1745" y="2545"/>
                </a:lnTo>
                <a:lnTo>
                  <a:pt x="2179" y="2552"/>
                </a:lnTo>
                <a:lnTo>
                  <a:pt x="2195" y="2554"/>
                </a:lnTo>
                <a:lnTo>
                  <a:pt x="2212" y="2556"/>
                </a:lnTo>
                <a:lnTo>
                  <a:pt x="2226" y="2560"/>
                </a:lnTo>
                <a:lnTo>
                  <a:pt x="2241" y="2566"/>
                </a:lnTo>
                <a:lnTo>
                  <a:pt x="2254" y="2572"/>
                </a:lnTo>
                <a:lnTo>
                  <a:pt x="2268" y="2580"/>
                </a:lnTo>
                <a:lnTo>
                  <a:pt x="2280" y="2589"/>
                </a:lnTo>
                <a:lnTo>
                  <a:pt x="2291" y="2598"/>
                </a:lnTo>
                <a:lnTo>
                  <a:pt x="2302" y="2609"/>
                </a:lnTo>
                <a:lnTo>
                  <a:pt x="2311" y="2620"/>
                </a:lnTo>
                <a:lnTo>
                  <a:pt x="2319" y="2632"/>
                </a:lnTo>
                <a:lnTo>
                  <a:pt x="2326" y="2645"/>
                </a:lnTo>
                <a:lnTo>
                  <a:pt x="2332" y="2658"/>
                </a:lnTo>
                <a:lnTo>
                  <a:pt x="2336" y="2672"/>
                </a:lnTo>
                <a:lnTo>
                  <a:pt x="2339" y="2685"/>
                </a:lnTo>
                <a:lnTo>
                  <a:pt x="2340" y="2701"/>
                </a:lnTo>
                <a:lnTo>
                  <a:pt x="2339" y="2715"/>
                </a:lnTo>
                <a:lnTo>
                  <a:pt x="2337" y="2729"/>
                </a:lnTo>
                <a:lnTo>
                  <a:pt x="2334" y="2742"/>
                </a:lnTo>
                <a:lnTo>
                  <a:pt x="2329" y="2756"/>
                </a:lnTo>
                <a:lnTo>
                  <a:pt x="2323" y="2769"/>
                </a:lnTo>
                <a:lnTo>
                  <a:pt x="2314" y="2780"/>
                </a:lnTo>
                <a:lnTo>
                  <a:pt x="2306" y="2791"/>
                </a:lnTo>
                <a:lnTo>
                  <a:pt x="2296" y="2801"/>
                </a:lnTo>
                <a:lnTo>
                  <a:pt x="2285" y="2811"/>
                </a:lnTo>
                <a:lnTo>
                  <a:pt x="2274" y="2819"/>
                </a:lnTo>
                <a:lnTo>
                  <a:pt x="2260" y="2826"/>
                </a:lnTo>
                <a:lnTo>
                  <a:pt x="2246" y="2832"/>
                </a:lnTo>
                <a:lnTo>
                  <a:pt x="2232" y="2837"/>
                </a:lnTo>
                <a:lnTo>
                  <a:pt x="2217" y="2841"/>
                </a:lnTo>
                <a:lnTo>
                  <a:pt x="2201" y="2843"/>
                </a:lnTo>
                <a:lnTo>
                  <a:pt x="2185" y="2843"/>
                </a:lnTo>
                <a:lnTo>
                  <a:pt x="1814" y="2843"/>
                </a:lnTo>
                <a:lnTo>
                  <a:pt x="1840" y="2948"/>
                </a:lnTo>
                <a:lnTo>
                  <a:pt x="1850" y="2993"/>
                </a:lnTo>
                <a:lnTo>
                  <a:pt x="1859" y="3032"/>
                </a:lnTo>
                <a:lnTo>
                  <a:pt x="2183" y="3027"/>
                </a:lnTo>
                <a:lnTo>
                  <a:pt x="2199" y="3027"/>
                </a:lnTo>
                <a:lnTo>
                  <a:pt x="2215" y="3029"/>
                </a:lnTo>
                <a:lnTo>
                  <a:pt x="2230" y="3032"/>
                </a:lnTo>
                <a:lnTo>
                  <a:pt x="2244" y="3036"/>
                </a:lnTo>
                <a:lnTo>
                  <a:pt x="2257" y="3042"/>
                </a:lnTo>
                <a:lnTo>
                  <a:pt x="2270" y="3048"/>
                </a:lnTo>
                <a:lnTo>
                  <a:pt x="2282" y="3055"/>
                </a:lnTo>
                <a:lnTo>
                  <a:pt x="2292" y="3064"/>
                </a:lnTo>
                <a:lnTo>
                  <a:pt x="2302" y="3073"/>
                </a:lnTo>
                <a:lnTo>
                  <a:pt x="2310" y="3085"/>
                </a:lnTo>
                <a:lnTo>
                  <a:pt x="2317" y="3095"/>
                </a:lnTo>
                <a:lnTo>
                  <a:pt x="2324" y="3107"/>
                </a:lnTo>
                <a:lnTo>
                  <a:pt x="2328" y="3119"/>
                </a:lnTo>
                <a:lnTo>
                  <a:pt x="2331" y="3133"/>
                </a:lnTo>
                <a:lnTo>
                  <a:pt x="2333" y="3147"/>
                </a:lnTo>
                <a:lnTo>
                  <a:pt x="2333" y="3160"/>
                </a:lnTo>
                <a:lnTo>
                  <a:pt x="2331" y="3174"/>
                </a:lnTo>
                <a:lnTo>
                  <a:pt x="2328" y="3188"/>
                </a:lnTo>
                <a:lnTo>
                  <a:pt x="2324" y="3202"/>
                </a:lnTo>
                <a:lnTo>
                  <a:pt x="2317" y="3214"/>
                </a:lnTo>
                <a:lnTo>
                  <a:pt x="2310" y="3226"/>
                </a:lnTo>
                <a:lnTo>
                  <a:pt x="2302" y="3238"/>
                </a:lnTo>
                <a:lnTo>
                  <a:pt x="2293" y="3249"/>
                </a:lnTo>
                <a:lnTo>
                  <a:pt x="2283" y="3259"/>
                </a:lnTo>
                <a:lnTo>
                  <a:pt x="2271" y="3269"/>
                </a:lnTo>
                <a:lnTo>
                  <a:pt x="2258" y="3277"/>
                </a:lnTo>
                <a:lnTo>
                  <a:pt x="2245" y="3284"/>
                </a:lnTo>
                <a:lnTo>
                  <a:pt x="2232" y="3291"/>
                </a:lnTo>
                <a:lnTo>
                  <a:pt x="2218" y="3297"/>
                </a:lnTo>
                <a:lnTo>
                  <a:pt x="2202" y="3301"/>
                </a:lnTo>
                <a:lnTo>
                  <a:pt x="2187" y="3304"/>
                </a:lnTo>
                <a:lnTo>
                  <a:pt x="2171" y="3306"/>
                </a:lnTo>
                <a:lnTo>
                  <a:pt x="1867" y="3316"/>
                </a:lnTo>
                <a:lnTo>
                  <a:pt x="1865" y="3343"/>
                </a:lnTo>
                <a:lnTo>
                  <a:pt x="1862" y="3367"/>
                </a:lnTo>
                <a:lnTo>
                  <a:pt x="1857" y="3395"/>
                </a:lnTo>
                <a:lnTo>
                  <a:pt x="1852" y="3422"/>
                </a:lnTo>
                <a:lnTo>
                  <a:pt x="1847" y="3448"/>
                </a:lnTo>
                <a:lnTo>
                  <a:pt x="1840" y="3474"/>
                </a:lnTo>
                <a:lnTo>
                  <a:pt x="1833" y="3498"/>
                </a:lnTo>
                <a:lnTo>
                  <a:pt x="1823" y="3522"/>
                </a:lnTo>
                <a:lnTo>
                  <a:pt x="1814" y="3545"/>
                </a:lnTo>
                <a:lnTo>
                  <a:pt x="1803" y="3568"/>
                </a:lnTo>
                <a:lnTo>
                  <a:pt x="1791" y="3590"/>
                </a:lnTo>
                <a:lnTo>
                  <a:pt x="1778" y="3612"/>
                </a:lnTo>
                <a:lnTo>
                  <a:pt x="1761" y="3634"/>
                </a:lnTo>
                <a:lnTo>
                  <a:pt x="1745" y="3655"/>
                </a:lnTo>
                <a:lnTo>
                  <a:pt x="1726" y="3676"/>
                </a:lnTo>
                <a:lnTo>
                  <a:pt x="1705" y="3698"/>
                </a:lnTo>
                <a:lnTo>
                  <a:pt x="1682" y="3718"/>
                </a:lnTo>
                <a:lnTo>
                  <a:pt x="1657" y="3740"/>
                </a:lnTo>
                <a:lnTo>
                  <a:pt x="1686" y="3736"/>
                </a:lnTo>
                <a:lnTo>
                  <a:pt x="1708" y="3732"/>
                </a:lnTo>
                <a:lnTo>
                  <a:pt x="1729" y="3731"/>
                </a:lnTo>
                <a:lnTo>
                  <a:pt x="1746" y="3731"/>
                </a:lnTo>
                <a:lnTo>
                  <a:pt x="1781" y="3734"/>
                </a:lnTo>
                <a:lnTo>
                  <a:pt x="1801" y="3736"/>
                </a:lnTo>
                <a:lnTo>
                  <a:pt x="1824" y="3736"/>
                </a:lnTo>
                <a:lnTo>
                  <a:pt x="1861" y="3737"/>
                </a:lnTo>
                <a:lnTo>
                  <a:pt x="1898" y="3738"/>
                </a:lnTo>
                <a:lnTo>
                  <a:pt x="1934" y="3739"/>
                </a:lnTo>
                <a:lnTo>
                  <a:pt x="1973" y="3741"/>
                </a:lnTo>
                <a:lnTo>
                  <a:pt x="2012" y="3744"/>
                </a:lnTo>
                <a:lnTo>
                  <a:pt x="2051" y="3748"/>
                </a:lnTo>
                <a:lnTo>
                  <a:pt x="2090" y="3752"/>
                </a:lnTo>
                <a:lnTo>
                  <a:pt x="2130" y="3757"/>
                </a:lnTo>
                <a:lnTo>
                  <a:pt x="2191" y="3764"/>
                </a:lnTo>
                <a:lnTo>
                  <a:pt x="2247" y="3769"/>
                </a:lnTo>
                <a:lnTo>
                  <a:pt x="2297" y="3772"/>
                </a:lnTo>
                <a:lnTo>
                  <a:pt x="2343" y="3774"/>
                </a:lnTo>
                <a:lnTo>
                  <a:pt x="2384" y="3775"/>
                </a:lnTo>
                <a:lnTo>
                  <a:pt x="2419" y="3775"/>
                </a:lnTo>
                <a:lnTo>
                  <a:pt x="2450" y="3774"/>
                </a:lnTo>
                <a:lnTo>
                  <a:pt x="2476" y="3771"/>
                </a:lnTo>
                <a:lnTo>
                  <a:pt x="2502" y="3767"/>
                </a:lnTo>
                <a:lnTo>
                  <a:pt x="2530" y="3761"/>
                </a:lnTo>
                <a:lnTo>
                  <a:pt x="2561" y="3752"/>
                </a:lnTo>
                <a:lnTo>
                  <a:pt x="2595" y="3740"/>
                </a:lnTo>
                <a:lnTo>
                  <a:pt x="2629" y="3725"/>
                </a:lnTo>
                <a:lnTo>
                  <a:pt x="2646" y="3717"/>
                </a:lnTo>
                <a:lnTo>
                  <a:pt x="2664" y="3708"/>
                </a:lnTo>
                <a:lnTo>
                  <a:pt x="2682" y="3698"/>
                </a:lnTo>
                <a:lnTo>
                  <a:pt x="2699" y="3687"/>
                </a:lnTo>
                <a:lnTo>
                  <a:pt x="2718" y="3675"/>
                </a:lnTo>
                <a:lnTo>
                  <a:pt x="2735" y="3663"/>
                </a:lnTo>
                <a:lnTo>
                  <a:pt x="2751" y="3661"/>
                </a:lnTo>
                <a:lnTo>
                  <a:pt x="2767" y="3660"/>
                </a:lnTo>
                <a:lnTo>
                  <a:pt x="2782" y="3661"/>
                </a:lnTo>
                <a:lnTo>
                  <a:pt x="2795" y="3664"/>
                </a:lnTo>
                <a:lnTo>
                  <a:pt x="2808" y="3669"/>
                </a:lnTo>
                <a:lnTo>
                  <a:pt x="2814" y="3672"/>
                </a:lnTo>
                <a:lnTo>
                  <a:pt x="2819" y="3675"/>
                </a:lnTo>
                <a:lnTo>
                  <a:pt x="2824" y="3679"/>
                </a:lnTo>
                <a:lnTo>
                  <a:pt x="2828" y="3684"/>
                </a:lnTo>
                <a:lnTo>
                  <a:pt x="2832" y="3689"/>
                </a:lnTo>
                <a:lnTo>
                  <a:pt x="2835" y="3695"/>
                </a:lnTo>
                <a:lnTo>
                  <a:pt x="2837" y="3701"/>
                </a:lnTo>
                <a:lnTo>
                  <a:pt x="2839" y="3707"/>
                </a:lnTo>
                <a:lnTo>
                  <a:pt x="2840" y="3714"/>
                </a:lnTo>
                <a:lnTo>
                  <a:pt x="2841" y="3722"/>
                </a:lnTo>
                <a:lnTo>
                  <a:pt x="2840" y="3730"/>
                </a:lnTo>
                <a:lnTo>
                  <a:pt x="2839" y="3740"/>
                </a:lnTo>
                <a:lnTo>
                  <a:pt x="2837" y="3749"/>
                </a:lnTo>
                <a:lnTo>
                  <a:pt x="2834" y="3759"/>
                </a:lnTo>
                <a:lnTo>
                  <a:pt x="2831" y="3769"/>
                </a:lnTo>
                <a:lnTo>
                  <a:pt x="2826" y="3780"/>
                </a:lnTo>
                <a:lnTo>
                  <a:pt x="2820" y="3792"/>
                </a:lnTo>
                <a:lnTo>
                  <a:pt x="2814" y="3804"/>
                </a:lnTo>
                <a:lnTo>
                  <a:pt x="2797" y="3830"/>
                </a:lnTo>
                <a:lnTo>
                  <a:pt x="2776" y="38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2235876" y="3210592"/>
            <a:ext cx="286779" cy="349730"/>
          </a:xfrm>
          <a:custGeom>
            <a:avLst/>
            <a:gdLst>
              <a:gd name="T0" fmla="*/ 1171924 w 1852613"/>
              <a:gd name="T1" fmla="*/ 1083099 h 2260601"/>
              <a:gd name="T2" fmla="*/ 1232168 w 1852613"/>
              <a:gd name="T3" fmla="*/ 1243397 h 2260601"/>
              <a:gd name="T4" fmla="*/ 943632 w 1852613"/>
              <a:gd name="T5" fmla="*/ 1145450 h 2260601"/>
              <a:gd name="T6" fmla="*/ 869347 w 1852613"/>
              <a:gd name="T7" fmla="*/ 1164949 h 2260601"/>
              <a:gd name="T8" fmla="*/ 883841 w 1852613"/>
              <a:gd name="T9" fmla="*/ 1253147 h 2260601"/>
              <a:gd name="T10" fmla="*/ 1173962 w 1852613"/>
              <a:gd name="T11" fmla="*/ 1398254 h 2260601"/>
              <a:gd name="T12" fmla="*/ 1245303 w 1852613"/>
              <a:gd name="T13" fmla="*/ 1482824 h 2260601"/>
              <a:gd name="T14" fmla="*/ 1252551 w 1852613"/>
              <a:gd name="T15" fmla="*/ 1646070 h 2260601"/>
              <a:gd name="T16" fmla="*/ 1197290 w 1852613"/>
              <a:gd name="T17" fmla="*/ 1734041 h 2260601"/>
              <a:gd name="T18" fmla="*/ 862552 w 1852613"/>
              <a:gd name="T19" fmla="*/ 1884363 h 2260601"/>
              <a:gd name="T20" fmla="*/ 664835 w 1852613"/>
              <a:gd name="T21" fmla="*/ 1741750 h 2260601"/>
              <a:gd name="T22" fmla="*/ 603912 w 1852613"/>
              <a:gd name="T23" fmla="*/ 1646297 h 2260601"/>
              <a:gd name="T24" fmla="*/ 865723 w 1852613"/>
              <a:gd name="T25" fmla="*/ 1650831 h 2260601"/>
              <a:gd name="T26" fmla="*/ 903545 w 1852613"/>
              <a:gd name="T27" fmla="*/ 1692323 h 2260601"/>
              <a:gd name="T28" fmla="*/ 964468 w 1852613"/>
              <a:gd name="T29" fmla="*/ 1624304 h 2260601"/>
              <a:gd name="T30" fmla="*/ 918719 w 1852613"/>
              <a:gd name="T31" fmla="*/ 1512753 h 2260601"/>
              <a:gd name="T32" fmla="*/ 677518 w 1852613"/>
              <a:gd name="T33" fmla="*/ 1388051 h 2260601"/>
              <a:gd name="T34" fmla="*/ 600515 w 1852613"/>
              <a:gd name="T35" fmla="*/ 1284435 h 2260601"/>
              <a:gd name="T36" fmla="*/ 617048 w 1852613"/>
              <a:gd name="T37" fmla="*/ 1126405 h 2260601"/>
              <a:gd name="T38" fmla="*/ 813859 w 1852613"/>
              <a:gd name="T39" fmla="*/ 1028231 h 2260601"/>
              <a:gd name="T40" fmla="*/ 714952 w 1852613"/>
              <a:gd name="T41" fmla="*/ 886179 h 2260601"/>
              <a:gd name="T42" fmla="*/ 499627 w 1852613"/>
              <a:gd name="T43" fmla="*/ 1034686 h 2260601"/>
              <a:gd name="T44" fmla="*/ 371884 w 1852613"/>
              <a:gd name="T45" fmla="*/ 1264361 h 2260601"/>
              <a:gd name="T46" fmla="*/ 361674 w 1852613"/>
              <a:gd name="T47" fmla="*/ 1538021 h 2260601"/>
              <a:gd name="T48" fmla="*/ 472853 w 1852613"/>
              <a:gd name="T49" fmla="*/ 1777445 h 2260601"/>
              <a:gd name="T50" fmla="*/ 676380 w 1852613"/>
              <a:gd name="T51" fmla="*/ 1940916 h 2260601"/>
              <a:gd name="T52" fmla="*/ 941168 w 1852613"/>
              <a:gd name="T53" fmla="*/ 1997597 h 2260601"/>
              <a:gd name="T54" fmla="*/ 1200965 w 1852613"/>
              <a:gd name="T55" fmla="*/ 1928219 h 2260601"/>
              <a:gd name="T56" fmla="*/ 1396323 w 1852613"/>
              <a:gd name="T57" fmla="*/ 1755226 h 2260601"/>
              <a:gd name="T58" fmla="*/ 1495931 w 1852613"/>
              <a:gd name="T59" fmla="*/ 1509680 h 2260601"/>
              <a:gd name="T60" fmla="*/ 1472334 w 1852613"/>
              <a:gd name="T61" fmla="*/ 1237381 h 2260601"/>
              <a:gd name="T62" fmla="*/ 1333927 w 1852613"/>
              <a:gd name="T63" fmla="*/ 1014961 h 2260601"/>
              <a:gd name="T64" fmla="*/ 1111114 w 1852613"/>
              <a:gd name="T65" fmla="*/ 876430 h 2260601"/>
              <a:gd name="T66" fmla="*/ 1180545 w 1852613"/>
              <a:gd name="T67" fmla="*/ 500063 h 2260601"/>
              <a:gd name="T68" fmla="*/ 1555151 w 1852613"/>
              <a:gd name="T69" fmla="*/ 867588 h 2260601"/>
              <a:gd name="T70" fmla="*/ 1773880 w 1852613"/>
              <a:gd name="T71" fmla="*/ 1166642 h 2260601"/>
              <a:gd name="T72" fmla="*/ 1852613 w 1852613"/>
              <a:gd name="T73" fmla="*/ 1479979 h 2260601"/>
              <a:gd name="T74" fmla="*/ 1820394 w 1852613"/>
              <a:gd name="T75" fmla="*/ 1696277 h 2260601"/>
              <a:gd name="T76" fmla="*/ 1719425 w 1852613"/>
              <a:gd name="T77" fmla="*/ 1902825 h 2260601"/>
              <a:gd name="T78" fmla="*/ 1422870 w 1852613"/>
              <a:gd name="T79" fmla="*/ 2149278 h 2260601"/>
              <a:gd name="T80" fmla="*/ 1034423 w 1852613"/>
              <a:gd name="T81" fmla="*/ 2255840 h 2260601"/>
              <a:gd name="T82" fmla="*/ 626916 w 1852613"/>
              <a:gd name="T83" fmla="*/ 2222738 h 2260601"/>
              <a:gd name="T84" fmla="*/ 273184 w 1852613"/>
              <a:gd name="T85" fmla="*/ 2049745 h 2260601"/>
              <a:gd name="T86" fmla="*/ 70111 w 1852613"/>
              <a:gd name="T87" fmla="*/ 1795810 h 2260601"/>
              <a:gd name="T88" fmla="*/ 9757 w 1852613"/>
              <a:gd name="T89" fmla="*/ 1598104 h 2260601"/>
              <a:gd name="T90" fmla="*/ 16790 w 1852613"/>
              <a:gd name="T91" fmla="*/ 1329659 h 2260601"/>
              <a:gd name="T92" fmla="*/ 165181 w 1852613"/>
              <a:gd name="T93" fmla="*/ 1028338 h 2260601"/>
              <a:gd name="T94" fmla="*/ 592882 w 1852613"/>
              <a:gd name="T95" fmla="*/ 565360 h 2260601"/>
              <a:gd name="T96" fmla="*/ 1189264 w 1852613"/>
              <a:gd name="T97" fmla="*/ 368004 h 2260601"/>
              <a:gd name="T98" fmla="*/ 1218519 w 1852613"/>
              <a:gd name="T99" fmla="*/ 430759 h 2260601"/>
              <a:gd name="T100" fmla="*/ 521153 w 1852613"/>
              <a:gd name="T101" fmla="*/ 520248 h 2260601"/>
              <a:gd name="T102" fmla="*/ 499835 w 1852613"/>
              <a:gd name="T103" fmla="*/ 477656 h 2260601"/>
              <a:gd name="T104" fmla="*/ 498928 w 1852613"/>
              <a:gd name="T105" fmla="*/ 340138 h 2260601"/>
              <a:gd name="T106" fmla="*/ 523875 w 1852613"/>
              <a:gd name="T107" fmla="*/ 300038 h 2260601"/>
              <a:gd name="T108" fmla="*/ 891532 w 1852613"/>
              <a:gd name="T109" fmla="*/ 28458 h 2260601"/>
              <a:gd name="T110" fmla="*/ 1077064 w 1852613"/>
              <a:gd name="T111" fmla="*/ 5872 h 2260601"/>
              <a:gd name="T112" fmla="*/ 1285249 w 1852613"/>
              <a:gd name="T113" fmla="*/ 20553 h 2260601"/>
              <a:gd name="T114" fmla="*/ 1334407 w 1852613"/>
              <a:gd name="T115" fmla="*/ 84923 h 2260601"/>
              <a:gd name="T116" fmla="*/ 1196221 w 1852613"/>
              <a:gd name="T117" fmla="*/ 322076 h 2260601"/>
              <a:gd name="T118" fmla="*/ 527490 w 1852613"/>
              <a:gd name="T119" fmla="*/ 134838 h 2260601"/>
              <a:gd name="T120" fmla="*/ 524772 w 1852613"/>
              <a:gd name="T121" fmla="*/ 61208 h 2260601"/>
              <a:gd name="T122" fmla="*/ 616972 w 1852613"/>
              <a:gd name="T123" fmla="*/ 7453 h 2260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52613" h="2260601">
                <a:moveTo>
                  <a:pt x="862552" y="960438"/>
                </a:moveTo>
                <a:lnTo>
                  <a:pt x="986210" y="960438"/>
                </a:lnTo>
                <a:lnTo>
                  <a:pt x="986210" y="1022562"/>
                </a:lnTo>
                <a:lnTo>
                  <a:pt x="1001385" y="1023923"/>
                </a:lnTo>
                <a:lnTo>
                  <a:pt x="1016106" y="1025963"/>
                </a:lnTo>
                <a:lnTo>
                  <a:pt x="1030374" y="1028231"/>
                </a:lnTo>
                <a:lnTo>
                  <a:pt x="1043963" y="1030725"/>
                </a:lnTo>
                <a:lnTo>
                  <a:pt x="1057552" y="1033219"/>
                </a:lnTo>
                <a:lnTo>
                  <a:pt x="1070235" y="1036393"/>
                </a:lnTo>
                <a:lnTo>
                  <a:pt x="1082691" y="1039794"/>
                </a:lnTo>
                <a:lnTo>
                  <a:pt x="1094468" y="1043421"/>
                </a:lnTo>
                <a:lnTo>
                  <a:pt x="1105792" y="1047503"/>
                </a:lnTo>
                <a:lnTo>
                  <a:pt x="1116663" y="1051584"/>
                </a:lnTo>
                <a:lnTo>
                  <a:pt x="1127307" y="1055892"/>
                </a:lnTo>
                <a:lnTo>
                  <a:pt x="1137046" y="1060880"/>
                </a:lnTo>
                <a:lnTo>
                  <a:pt x="1146558" y="1066094"/>
                </a:lnTo>
                <a:lnTo>
                  <a:pt x="1155391" y="1071536"/>
                </a:lnTo>
                <a:lnTo>
                  <a:pt x="1163771" y="1077204"/>
                </a:lnTo>
                <a:lnTo>
                  <a:pt x="1171924" y="1083099"/>
                </a:lnTo>
                <a:lnTo>
                  <a:pt x="1179398" y="1089221"/>
                </a:lnTo>
                <a:lnTo>
                  <a:pt x="1186192" y="1096023"/>
                </a:lnTo>
                <a:lnTo>
                  <a:pt x="1192760" y="1102598"/>
                </a:lnTo>
                <a:lnTo>
                  <a:pt x="1198875" y="1109853"/>
                </a:lnTo>
                <a:lnTo>
                  <a:pt x="1204311" y="1117335"/>
                </a:lnTo>
                <a:lnTo>
                  <a:pt x="1209520" y="1125044"/>
                </a:lnTo>
                <a:lnTo>
                  <a:pt x="1214049" y="1132980"/>
                </a:lnTo>
                <a:lnTo>
                  <a:pt x="1218126" y="1141369"/>
                </a:lnTo>
                <a:lnTo>
                  <a:pt x="1221750" y="1149758"/>
                </a:lnTo>
                <a:lnTo>
                  <a:pt x="1224920" y="1158827"/>
                </a:lnTo>
                <a:lnTo>
                  <a:pt x="1227412" y="1167896"/>
                </a:lnTo>
                <a:lnTo>
                  <a:pt x="1229676" y="1177419"/>
                </a:lnTo>
                <a:lnTo>
                  <a:pt x="1231262" y="1187168"/>
                </a:lnTo>
                <a:lnTo>
                  <a:pt x="1232621" y="1197371"/>
                </a:lnTo>
                <a:lnTo>
                  <a:pt x="1233300" y="1207574"/>
                </a:lnTo>
                <a:lnTo>
                  <a:pt x="1233753" y="1218230"/>
                </a:lnTo>
                <a:lnTo>
                  <a:pt x="1233300" y="1225032"/>
                </a:lnTo>
                <a:lnTo>
                  <a:pt x="1232847" y="1233421"/>
                </a:lnTo>
                <a:lnTo>
                  <a:pt x="1232168" y="1243397"/>
                </a:lnTo>
                <a:lnTo>
                  <a:pt x="1230809" y="1254734"/>
                </a:lnTo>
                <a:lnTo>
                  <a:pt x="962657" y="1254734"/>
                </a:lnTo>
                <a:lnTo>
                  <a:pt x="962657" y="1222538"/>
                </a:lnTo>
                <a:lnTo>
                  <a:pt x="962657" y="1210068"/>
                </a:lnTo>
                <a:lnTo>
                  <a:pt x="962204" y="1198958"/>
                </a:lnTo>
                <a:lnTo>
                  <a:pt x="961298" y="1188982"/>
                </a:lnTo>
                <a:lnTo>
                  <a:pt x="960392" y="1179913"/>
                </a:lnTo>
                <a:lnTo>
                  <a:pt x="959033" y="1171977"/>
                </a:lnTo>
                <a:lnTo>
                  <a:pt x="957447" y="1165402"/>
                </a:lnTo>
                <a:lnTo>
                  <a:pt x="956542" y="1162228"/>
                </a:lnTo>
                <a:lnTo>
                  <a:pt x="955636" y="1159734"/>
                </a:lnTo>
                <a:lnTo>
                  <a:pt x="954730" y="1157240"/>
                </a:lnTo>
                <a:lnTo>
                  <a:pt x="953371" y="1154973"/>
                </a:lnTo>
                <a:lnTo>
                  <a:pt x="952012" y="1153159"/>
                </a:lnTo>
                <a:lnTo>
                  <a:pt x="950880" y="1151345"/>
                </a:lnTo>
                <a:lnTo>
                  <a:pt x="949294" y="1149531"/>
                </a:lnTo>
                <a:lnTo>
                  <a:pt x="947482" y="1147944"/>
                </a:lnTo>
                <a:lnTo>
                  <a:pt x="945671" y="1146810"/>
                </a:lnTo>
                <a:lnTo>
                  <a:pt x="943632" y="1145450"/>
                </a:lnTo>
                <a:lnTo>
                  <a:pt x="941367" y="1144090"/>
                </a:lnTo>
                <a:lnTo>
                  <a:pt x="938876" y="1143183"/>
                </a:lnTo>
                <a:lnTo>
                  <a:pt x="936385" y="1142049"/>
                </a:lnTo>
                <a:lnTo>
                  <a:pt x="933667" y="1141369"/>
                </a:lnTo>
                <a:lnTo>
                  <a:pt x="930723" y="1140915"/>
                </a:lnTo>
                <a:lnTo>
                  <a:pt x="927552" y="1140235"/>
                </a:lnTo>
                <a:lnTo>
                  <a:pt x="920984" y="1139555"/>
                </a:lnTo>
                <a:lnTo>
                  <a:pt x="913737" y="1139328"/>
                </a:lnTo>
                <a:lnTo>
                  <a:pt x="907848" y="1139555"/>
                </a:lnTo>
                <a:lnTo>
                  <a:pt x="902186" y="1140008"/>
                </a:lnTo>
                <a:lnTo>
                  <a:pt x="896977" y="1141142"/>
                </a:lnTo>
                <a:lnTo>
                  <a:pt x="891995" y="1142502"/>
                </a:lnTo>
                <a:lnTo>
                  <a:pt x="887692" y="1144316"/>
                </a:lnTo>
                <a:lnTo>
                  <a:pt x="883615" y="1147037"/>
                </a:lnTo>
                <a:lnTo>
                  <a:pt x="879991" y="1149531"/>
                </a:lnTo>
                <a:lnTo>
                  <a:pt x="876821" y="1152932"/>
                </a:lnTo>
                <a:lnTo>
                  <a:pt x="873876" y="1156560"/>
                </a:lnTo>
                <a:lnTo>
                  <a:pt x="871385" y="1160641"/>
                </a:lnTo>
                <a:lnTo>
                  <a:pt x="869347" y="1164949"/>
                </a:lnTo>
                <a:lnTo>
                  <a:pt x="867535" y="1169937"/>
                </a:lnTo>
                <a:lnTo>
                  <a:pt x="866403" y="1175378"/>
                </a:lnTo>
                <a:lnTo>
                  <a:pt x="865270" y="1181273"/>
                </a:lnTo>
                <a:lnTo>
                  <a:pt x="864817" y="1187395"/>
                </a:lnTo>
                <a:lnTo>
                  <a:pt x="864591" y="1194197"/>
                </a:lnTo>
                <a:lnTo>
                  <a:pt x="864591" y="1199865"/>
                </a:lnTo>
                <a:lnTo>
                  <a:pt x="864817" y="1205307"/>
                </a:lnTo>
                <a:lnTo>
                  <a:pt x="865270" y="1210521"/>
                </a:lnTo>
                <a:lnTo>
                  <a:pt x="866176" y="1215283"/>
                </a:lnTo>
                <a:lnTo>
                  <a:pt x="867082" y="1220044"/>
                </a:lnTo>
                <a:lnTo>
                  <a:pt x="868214" y="1224579"/>
                </a:lnTo>
                <a:lnTo>
                  <a:pt x="869347" y="1228887"/>
                </a:lnTo>
                <a:lnTo>
                  <a:pt x="870706" y="1233194"/>
                </a:lnTo>
                <a:lnTo>
                  <a:pt x="872518" y="1237049"/>
                </a:lnTo>
                <a:lnTo>
                  <a:pt x="874329" y="1240677"/>
                </a:lnTo>
                <a:lnTo>
                  <a:pt x="876368" y="1244078"/>
                </a:lnTo>
                <a:lnTo>
                  <a:pt x="878632" y="1247252"/>
                </a:lnTo>
                <a:lnTo>
                  <a:pt x="881350" y="1250426"/>
                </a:lnTo>
                <a:lnTo>
                  <a:pt x="883841" y="1253147"/>
                </a:lnTo>
                <a:lnTo>
                  <a:pt x="886786" y="1255868"/>
                </a:lnTo>
                <a:lnTo>
                  <a:pt x="889730" y="1258135"/>
                </a:lnTo>
                <a:lnTo>
                  <a:pt x="893127" y="1260629"/>
                </a:lnTo>
                <a:lnTo>
                  <a:pt x="897430" y="1263350"/>
                </a:lnTo>
                <a:lnTo>
                  <a:pt x="908075" y="1269471"/>
                </a:lnTo>
                <a:lnTo>
                  <a:pt x="921664" y="1276953"/>
                </a:lnTo>
                <a:lnTo>
                  <a:pt x="938197" y="1285116"/>
                </a:lnTo>
                <a:lnTo>
                  <a:pt x="957674" y="1294638"/>
                </a:lnTo>
                <a:lnTo>
                  <a:pt x="980548" y="1305295"/>
                </a:lnTo>
                <a:lnTo>
                  <a:pt x="1005914" y="1316858"/>
                </a:lnTo>
                <a:lnTo>
                  <a:pt x="1034451" y="1329555"/>
                </a:lnTo>
                <a:lnTo>
                  <a:pt x="1058911" y="1340438"/>
                </a:lnTo>
                <a:lnTo>
                  <a:pt x="1081332" y="1350641"/>
                </a:lnTo>
                <a:lnTo>
                  <a:pt x="1101942" y="1360163"/>
                </a:lnTo>
                <a:lnTo>
                  <a:pt x="1120287" y="1369233"/>
                </a:lnTo>
                <a:lnTo>
                  <a:pt x="1136820" y="1377395"/>
                </a:lnTo>
                <a:lnTo>
                  <a:pt x="1151314" y="1384877"/>
                </a:lnTo>
                <a:lnTo>
                  <a:pt x="1163544" y="1391906"/>
                </a:lnTo>
                <a:lnTo>
                  <a:pt x="1173962" y="1398254"/>
                </a:lnTo>
                <a:lnTo>
                  <a:pt x="1178492" y="1401201"/>
                </a:lnTo>
                <a:lnTo>
                  <a:pt x="1182795" y="1404602"/>
                </a:lnTo>
                <a:lnTo>
                  <a:pt x="1187325" y="1408003"/>
                </a:lnTo>
                <a:lnTo>
                  <a:pt x="1191628" y="1411404"/>
                </a:lnTo>
                <a:lnTo>
                  <a:pt x="1195704" y="1415032"/>
                </a:lnTo>
                <a:lnTo>
                  <a:pt x="1200234" y="1418886"/>
                </a:lnTo>
                <a:lnTo>
                  <a:pt x="1204084" y="1422741"/>
                </a:lnTo>
                <a:lnTo>
                  <a:pt x="1208161" y="1427049"/>
                </a:lnTo>
                <a:lnTo>
                  <a:pt x="1212011" y="1431357"/>
                </a:lnTo>
                <a:lnTo>
                  <a:pt x="1215635" y="1435664"/>
                </a:lnTo>
                <a:lnTo>
                  <a:pt x="1219485" y="1440426"/>
                </a:lnTo>
                <a:lnTo>
                  <a:pt x="1223108" y="1445187"/>
                </a:lnTo>
                <a:lnTo>
                  <a:pt x="1226506" y="1450175"/>
                </a:lnTo>
                <a:lnTo>
                  <a:pt x="1230129" y="1455163"/>
                </a:lnTo>
                <a:lnTo>
                  <a:pt x="1233300" y="1460151"/>
                </a:lnTo>
                <a:lnTo>
                  <a:pt x="1236471" y="1465593"/>
                </a:lnTo>
                <a:lnTo>
                  <a:pt x="1239641" y="1471261"/>
                </a:lnTo>
                <a:lnTo>
                  <a:pt x="1242359" y="1476929"/>
                </a:lnTo>
                <a:lnTo>
                  <a:pt x="1245303" y="1482824"/>
                </a:lnTo>
                <a:lnTo>
                  <a:pt x="1247795" y="1488946"/>
                </a:lnTo>
                <a:lnTo>
                  <a:pt x="1250060" y="1495068"/>
                </a:lnTo>
                <a:lnTo>
                  <a:pt x="1252098" y="1501416"/>
                </a:lnTo>
                <a:lnTo>
                  <a:pt x="1253910" y="1507991"/>
                </a:lnTo>
                <a:lnTo>
                  <a:pt x="1255722" y="1514566"/>
                </a:lnTo>
                <a:lnTo>
                  <a:pt x="1257080" y="1521595"/>
                </a:lnTo>
                <a:lnTo>
                  <a:pt x="1258439" y="1528624"/>
                </a:lnTo>
                <a:lnTo>
                  <a:pt x="1259572" y="1535879"/>
                </a:lnTo>
                <a:lnTo>
                  <a:pt x="1260478" y="1543361"/>
                </a:lnTo>
                <a:lnTo>
                  <a:pt x="1261157" y="1550617"/>
                </a:lnTo>
                <a:lnTo>
                  <a:pt x="1261610" y="1558552"/>
                </a:lnTo>
                <a:lnTo>
                  <a:pt x="1262063" y="1566488"/>
                </a:lnTo>
                <a:lnTo>
                  <a:pt x="1262063" y="1574423"/>
                </a:lnTo>
                <a:lnTo>
                  <a:pt x="1261610" y="1587347"/>
                </a:lnTo>
                <a:lnTo>
                  <a:pt x="1260931" y="1599817"/>
                </a:lnTo>
                <a:lnTo>
                  <a:pt x="1259572" y="1611834"/>
                </a:lnTo>
                <a:lnTo>
                  <a:pt x="1257760" y="1623624"/>
                </a:lnTo>
                <a:lnTo>
                  <a:pt x="1255269" y="1634960"/>
                </a:lnTo>
                <a:lnTo>
                  <a:pt x="1252551" y="1646070"/>
                </a:lnTo>
                <a:lnTo>
                  <a:pt x="1250739" y="1651511"/>
                </a:lnTo>
                <a:lnTo>
                  <a:pt x="1248927" y="1656953"/>
                </a:lnTo>
                <a:lnTo>
                  <a:pt x="1247115" y="1662168"/>
                </a:lnTo>
                <a:lnTo>
                  <a:pt x="1244624" y="1667156"/>
                </a:lnTo>
                <a:lnTo>
                  <a:pt x="1242586" y="1672371"/>
                </a:lnTo>
                <a:lnTo>
                  <a:pt x="1240321" y="1677359"/>
                </a:lnTo>
                <a:lnTo>
                  <a:pt x="1237830" y="1682120"/>
                </a:lnTo>
                <a:lnTo>
                  <a:pt x="1235112" y="1687108"/>
                </a:lnTo>
                <a:lnTo>
                  <a:pt x="1232394" y="1691643"/>
                </a:lnTo>
                <a:lnTo>
                  <a:pt x="1229450" y="1696404"/>
                </a:lnTo>
                <a:lnTo>
                  <a:pt x="1226506" y="1700939"/>
                </a:lnTo>
                <a:lnTo>
                  <a:pt x="1223335" y="1705473"/>
                </a:lnTo>
                <a:lnTo>
                  <a:pt x="1219938" y="1709781"/>
                </a:lnTo>
                <a:lnTo>
                  <a:pt x="1216541" y="1713862"/>
                </a:lnTo>
                <a:lnTo>
                  <a:pt x="1213143" y="1718397"/>
                </a:lnTo>
                <a:lnTo>
                  <a:pt x="1209067" y="1722251"/>
                </a:lnTo>
                <a:lnTo>
                  <a:pt x="1205217" y="1726332"/>
                </a:lnTo>
                <a:lnTo>
                  <a:pt x="1201366" y="1730187"/>
                </a:lnTo>
                <a:lnTo>
                  <a:pt x="1197290" y="1734041"/>
                </a:lnTo>
                <a:lnTo>
                  <a:pt x="1192987" y="1737896"/>
                </a:lnTo>
                <a:lnTo>
                  <a:pt x="1184154" y="1745151"/>
                </a:lnTo>
                <a:lnTo>
                  <a:pt x="1174642" y="1751726"/>
                </a:lnTo>
                <a:lnTo>
                  <a:pt x="1164903" y="1758528"/>
                </a:lnTo>
                <a:lnTo>
                  <a:pt x="1154259" y="1764650"/>
                </a:lnTo>
                <a:lnTo>
                  <a:pt x="1143161" y="1770318"/>
                </a:lnTo>
                <a:lnTo>
                  <a:pt x="1131611" y="1775760"/>
                </a:lnTo>
                <a:lnTo>
                  <a:pt x="1119607" y="1780974"/>
                </a:lnTo>
                <a:lnTo>
                  <a:pt x="1106698" y="1785962"/>
                </a:lnTo>
                <a:lnTo>
                  <a:pt x="1093562" y="1790270"/>
                </a:lnTo>
                <a:lnTo>
                  <a:pt x="1079973" y="1794125"/>
                </a:lnTo>
                <a:lnTo>
                  <a:pt x="1065478" y="1797979"/>
                </a:lnTo>
                <a:lnTo>
                  <a:pt x="1050757" y="1801380"/>
                </a:lnTo>
                <a:lnTo>
                  <a:pt x="1035357" y="1804101"/>
                </a:lnTo>
                <a:lnTo>
                  <a:pt x="1019277" y="1806822"/>
                </a:lnTo>
                <a:lnTo>
                  <a:pt x="1002970" y="1809089"/>
                </a:lnTo>
                <a:lnTo>
                  <a:pt x="986210" y="1811129"/>
                </a:lnTo>
                <a:lnTo>
                  <a:pt x="986210" y="1884363"/>
                </a:lnTo>
                <a:lnTo>
                  <a:pt x="862552" y="1884363"/>
                </a:lnTo>
                <a:lnTo>
                  <a:pt x="862552" y="1808862"/>
                </a:lnTo>
                <a:lnTo>
                  <a:pt x="849190" y="1807502"/>
                </a:lnTo>
                <a:lnTo>
                  <a:pt x="836281" y="1805915"/>
                </a:lnTo>
                <a:lnTo>
                  <a:pt x="823145" y="1804101"/>
                </a:lnTo>
                <a:lnTo>
                  <a:pt x="810462" y="1802060"/>
                </a:lnTo>
                <a:lnTo>
                  <a:pt x="798006" y="1799566"/>
                </a:lnTo>
                <a:lnTo>
                  <a:pt x="785776" y="1796619"/>
                </a:lnTo>
                <a:lnTo>
                  <a:pt x="773546" y="1793444"/>
                </a:lnTo>
                <a:lnTo>
                  <a:pt x="761769" y="1789817"/>
                </a:lnTo>
                <a:lnTo>
                  <a:pt x="750218" y="1785962"/>
                </a:lnTo>
                <a:lnTo>
                  <a:pt x="738894" y="1781655"/>
                </a:lnTo>
                <a:lnTo>
                  <a:pt x="727570" y="1777120"/>
                </a:lnTo>
                <a:lnTo>
                  <a:pt x="716699" y="1771905"/>
                </a:lnTo>
                <a:lnTo>
                  <a:pt x="705828" y="1766690"/>
                </a:lnTo>
                <a:lnTo>
                  <a:pt x="695410" y="1761022"/>
                </a:lnTo>
                <a:lnTo>
                  <a:pt x="684766" y="1754900"/>
                </a:lnTo>
                <a:lnTo>
                  <a:pt x="674801" y="1748779"/>
                </a:lnTo>
                <a:lnTo>
                  <a:pt x="669818" y="1745378"/>
                </a:lnTo>
                <a:lnTo>
                  <a:pt x="664835" y="1741750"/>
                </a:lnTo>
                <a:lnTo>
                  <a:pt x="660306" y="1738122"/>
                </a:lnTo>
                <a:lnTo>
                  <a:pt x="656003" y="1734268"/>
                </a:lnTo>
                <a:lnTo>
                  <a:pt x="651473" y="1730414"/>
                </a:lnTo>
                <a:lnTo>
                  <a:pt x="647396" y="1726332"/>
                </a:lnTo>
                <a:lnTo>
                  <a:pt x="643546" y="1722251"/>
                </a:lnTo>
                <a:lnTo>
                  <a:pt x="639696" y="1717490"/>
                </a:lnTo>
                <a:lnTo>
                  <a:pt x="635846" y="1713182"/>
                </a:lnTo>
                <a:lnTo>
                  <a:pt x="632449" y="1708194"/>
                </a:lnTo>
                <a:lnTo>
                  <a:pt x="629052" y="1703659"/>
                </a:lnTo>
                <a:lnTo>
                  <a:pt x="625654" y="1698445"/>
                </a:lnTo>
                <a:lnTo>
                  <a:pt x="622710" y="1693230"/>
                </a:lnTo>
                <a:lnTo>
                  <a:pt x="619766" y="1687788"/>
                </a:lnTo>
                <a:lnTo>
                  <a:pt x="617048" y="1682573"/>
                </a:lnTo>
                <a:lnTo>
                  <a:pt x="614330" y="1676905"/>
                </a:lnTo>
                <a:lnTo>
                  <a:pt x="612066" y="1671237"/>
                </a:lnTo>
                <a:lnTo>
                  <a:pt x="609801" y="1665115"/>
                </a:lnTo>
                <a:lnTo>
                  <a:pt x="607762" y="1658994"/>
                </a:lnTo>
                <a:lnTo>
                  <a:pt x="605724" y="1652872"/>
                </a:lnTo>
                <a:lnTo>
                  <a:pt x="603912" y="1646297"/>
                </a:lnTo>
                <a:lnTo>
                  <a:pt x="602327" y="1639948"/>
                </a:lnTo>
                <a:lnTo>
                  <a:pt x="600742" y="1633146"/>
                </a:lnTo>
                <a:lnTo>
                  <a:pt x="599383" y="1626571"/>
                </a:lnTo>
                <a:lnTo>
                  <a:pt x="598250" y="1619316"/>
                </a:lnTo>
                <a:lnTo>
                  <a:pt x="597118" y="1612287"/>
                </a:lnTo>
                <a:lnTo>
                  <a:pt x="596438" y="1604805"/>
                </a:lnTo>
                <a:lnTo>
                  <a:pt x="595533" y="1597550"/>
                </a:lnTo>
                <a:lnTo>
                  <a:pt x="595080" y="1589841"/>
                </a:lnTo>
                <a:lnTo>
                  <a:pt x="594627" y="1582132"/>
                </a:lnTo>
                <a:lnTo>
                  <a:pt x="594400" y="1574196"/>
                </a:lnTo>
                <a:lnTo>
                  <a:pt x="594400" y="1566261"/>
                </a:lnTo>
                <a:lnTo>
                  <a:pt x="594400" y="1527944"/>
                </a:lnTo>
                <a:lnTo>
                  <a:pt x="862552" y="1527944"/>
                </a:lnTo>
                <a:lnTo>
                  <a:pt x="862552" y="1576010"/>
                </a:lnTo>
                <a:lnTo>
                  <a:pt x="862779" y="1594602"/>
                </a:lnTo>
                <a:lnTo>
                  <a:pt x="863005" y="1611380"/>
                </a:lnTo>
                <a:lnTo>
                  <a:pt x="863685" y="1626571"/>
                </a:lnTo>
                <a:lnTo>
                  <a:pt x="864591" y="1639721"/>
                </a:lnTo>
                <a:lnTo>
                  <a:pt x="865723" y="1650831"/>
                </a:lnTo>
                <a:lnTo>
                  <a:pt x="867082" y="1660354"/>
                </a:lnTo>
                <a:lnTo>
                  <a:pt x="867988" y="1664208"/>
                </a:lnTo>
                <a:lnTo>
                  <a:pt x="868894" y="1667836"/>
                </a:lnTo>
                <a:lnTo>
                  <a:pt x="870026" y="1670784"/>
                </a:lnTo>
                <a:lnTo>
                  <a:pt x="870706" y="1673504"/>
                </a:lnTo>
                <a:lnTo>
                  <a:pt x="872065" y="1675772"/>
                </a:lnTo>
                <a:lnTo>
                  <a:pt x="873197" y="1677812"/>
                </a:lnTo>
                <a:lnTo>
                  <a:pt x="874782" y="1679853"/>
                </a:lnTo>
                <a:lnTo>
                  <a:pt x="876368" y="1681667"/>
                </a:lnTo>
                <a:lnTo>
                  <a:pt x="878179" y="1683480"/>
                </a:lnTo>
                <a:lnTo>
                  <a:pt x="880218" y="1685067"/>
                </a:lnTo>
                <a:lnTo>
                  <a:pt x="882483" y="1686655"/>
                </a:lnTo>
                <a:lnTo>
                  <a:pt x="884974" y="1687562"/>
                </a:lnTo>
                <a:lnTo>
                  <a:pt x="887692" y="1688922"/>
                </a:lnTo>
                <a:lnTo>
                  <a:pt x="890409" y="1690056"/>
                </a:lnTo>
                <a:lnTo>
                  <a:pt x="893354" y="1690736"/>
                </a:lnTo>
                <a:lnTo>
                  <a:pt x="896524" y="1691189"/>
                </a:lnTo>
                <a:lnTo>
                  <a:pt x="899922" y="1691643"/>
                </a:lnTo>
                <a:lnTo>
                  <a:pt x="903545" y="1692323"/>
                </a:lnTo>
                <a:lnTo>
                  <a:pt x="906942" y="1692550"/>
                </a:lnTo>
                <a:lnTo>
                  <a:pt x="910793" y="1692550"/>
                </a:lnTo>
                <a:lnTo>
                  <a:pt x="917587" y="1692323"/>
                </a:lnTo>
                <a:lnTo>
                  <a:pt x="923702" y="1691643"/>
                </a:lnTo>
                <a:lnTo>
                  <a:pt x="929364" y="1690736"/>
                </a:lnTo>
                <a:lnTo>
                  <a:pt x="934573" y="1689149"/>
                </a:lnTo>
                <a:lnTo>
                  <a:pt x="939556" y="1687335"/>
                </a:lnTo>
                <a:lnTo>
                  <a:pt x="943859" y="1685067"/>
                </a:lnTo>
                <a:lnTo>
                  <a:pt x="947935" y="1682573"/>
                </a:lnTo>
                <a:lnTo>
                  <a:pt x="951559" y="1679173"/>
                </a:lnTo>
                <a:lnTo>
                  <a:pt x="954730" y="1675772"/>
                </a:lnTo>
                <a:lnTo>
                  <a:pt x="957221" y="1671917"/>
                </a:lnTo>
                <a:lnTo>
                  <a:pt x="959486" y="1667609"/>
                </a:lnTo>
                <a:lnTo>
                  <a:pt x="961298" y="1662848"/>
                </a:lnTo>
                <a:lnTo>
                  <a:pt x="962883" y="1657633"/>
                </a:lnTo>
                <a:lnTo>
                  <a:pt x="964015" y="1651965"/>
                </a:lnTo>
                <a:lnTo>
                  <a:pt x="964468" y="1646297"/>
                </a:lnTo>
                <a:lnTo>
                  <a:pt x="964695" y="1639948"/>
                </a:lnTo>
                <a:lnTo>
                  <a:pt x="964468" y="1624304"/>
                </a:lnTo>
                <a:lnTo>
                  <a:pt x="964015" y="1609566"/>
                </a:lnTo>
                <a:lnTo>
                  <a:pt x="962883" y="1596189"/>
                </a:lnTo>
                <a:lnTo>
                  <a:pt x="961751" y="1583719"/>
                </a:lnTo>
                <a:lnTo>
                  <a:pt x="959939" y="1572609"/>
                </a:lnTo>
                <a:lnTo>
                  <a:pt x="958806" y="1567395"/>
                </a:lnTo>
                <a:lnTo>
                  <a:pt x="957674" y="1562633"/>
                </a:lnTo>
                <a:lnTo>
                  <a:pt x="956542" y="1558099"/>
                </a:lnTo>
                <a:lnTo>
                  <a:pt x="955183" y="1553791"/>
                </a:lnTo>
                <a:lnTo>
                  <a:pt x="953597" y="1549936"/>
                </a:lnTo>
                <a:lnTo>
                  <a:pt x="952012" y="1546082"/>
                </a:lnTo>
                <a:lnTo>
                  <a:pt x="950200" y="1542681"/>
                </a:lnTo>
                <a:lnTo>
                  <a:pt x="947935" y="1539053"/>
                </a:lnTo>
                <a:lnTo>
                  <a:pt x="945218" y="1535426"/>
                </a:lnTo>
                <a:lnTo>
                  <a:pt x="942047" y="1531798"/>
                </a:lnTo>
                <a:lnTo>
                  <a:pt x="938197" y="1527944"/>
                </a:lnTo>
                <a:lnTo>
                  <a:pt x="934120" y="1524543"/>
                </a:lnTo>
                <a:lnTo>
                  <a:pt x="929364" y="1520461"/>
                </a:lnTo>
                <a:lnTo>
                  <a:pt x="924381" y="1516607"/>
                </a:lnTo>
                <a:lnTo>
                  <a:pt x="918719" y="1512753"/>
                </a:lnTo>
                <a:lnTo>
                  <a:pt x="912378" y="1508898"/>
                </a:lnTo>
                <a:lnTo>
                  <a:pt x="906037" y="1505044"/>
                </a:lnTo>
                <a:lnTo>
                  <a:pt x="898789" y="1500963"/>
                </a:lnTo>
                <a:lnTo>
                  <a:pt x="891315" y="1497108"/>
                </a:lnTo>
                <a:lnTo>
                  <a:pt x="883389" y="1493027"/>
                </a:lnTo>
                <a:lnTo>
                  <a:pt x="874782" y="1488946"/>
                </a:lnTo>
                <a:lnTo>
                  <a:pt x="865723" y="1484638"/>
                </a:lnTo>
                <a:lnTo>
                  <a:pt x="836507" y="1471261"/>
                </a:lnTo>
                <a:lnTo>
                  <a:pt x="809330" y="1458791"/>
                </a:lnTo>
                <a:lnTo>
                  <a:pt x="784870" y="1447001"/>
                </a:lnTo>
                <a:lnTo>
                  <a:pt x="762901" y="1436345"/>
                </a:lnTo>
                <a:lnTo>
                  <a:pt x="743197" y="1426369"/>
                </a:lnTo>
                <a:lnTo>
                  <a:pt x="725985" y="1417526"/>
                </a:lnTo>
                <a:lnTo>
                  <a:pt x="711264" y="1409817"/>
                </a:lnTo>
                <a:lnTo>
                  <a:pt x="698807" y="1402562"/>
                </a:lnTo>
                <a:lnTo>
                  <a:pt x="693598" y="1399161"/>
                </a:lnTo>
                <a:lnTo>
                  <a:pt x="688163" y="1395760"/>
                </a:lnTo>
                <a:lnTo>
                  <a:pt x="682727" y="1391906"/>
                </a:lnTo>
                <a:lnTo>
                  <a:pt x="677518" y="1388051"/>
                </a:lnTo>
                <a:lnTo>
                  <a:pt x="672309" y="1384197"/>
                </a:lnTo>
                <a:lnTo>
                  <a:pt x="667553" y="1379889"/>
                </a:lnTo>
                <a:lnTo>
                  <a:pt x="662571" y="1375354"/>
                </a:lnTo>
                <a:lnTo>
                  <a:pt x="657815" y="1371046"/>
                </a:lnTo>
                <a:lnTo>
                  <a:pt x="653058" y="1366058"/>
                </a:lnTo>
                <a:lnTo>
                  <a:pt x="648529" y="1361524"/>
                </a:lnTo>
                <a:lnTo>
                  <a:pt x="643773" y="1356309"/>
                </a:lnTo>
                <a:lnTo>
                  <a:pt x="639470" y="1351094"/>
                </a:lnTo>
                <a:lnTo>
                  <a:pt x="634940" y="1345879"/>
                </a:lnTo>
                <a:lnTo>
                  <a:pt x="630863" y="1339984"/>
                </a:lnTo>
                <a:lnTo>
                  <a:pt x="626787" y="1334316"/>
                </a:lnTo>
                <a:lnTo>
                  <a:pt x="622710" y="1328421"/>
                </a:lnTo>
                <a:lnTo>
                  <a:pt x="618860" y="1322526"/>
                </a:lnTo>
                <a:lnTo>
                  <a:pt x="615010" y="1316404"/>
                </a:lnTo>
                <a:lnTo>
                  <a:pt x="611613" y="1310283"/>
                </a:lnTo>
                <a:lnTo>
                  <a:pt x="608442" y="1303934"/>
                </a:lnTo>
                <a:lnTo>
                  <a:pt x="605724" y="1297586"/>
                </a:lnTo>
                <a:lnTo>
                  <a:pt x="603006" y="1291011"/>
                </a:lnTo>
                <a:lnTo>
                  <a:pt x="600515" y="1284435"/>
                </a:lnTo>
                <a:lnTo>
                  <a:pt x="598477" y="1277634"/>
                </a:lnTo>
                <a:lnTo>
                  <a:pt x="596665" y="1271058"/>
                </a:lnTo>
                <a:lnTo>
                  <a:pt x="594853" y="1264030"/>
                </a:lnTo>
                <a:lnTo>
                  <a:pt x="593494" y="1257001"/>
                </a:lnTo>
                <a:lnTo>
                  <a:pt x="592588" y="1249973"/>
                </a:lnTo>
                <a:lnTo>
                  <a:pt x="591456" y="1242717"/>
                </a:lnTo>
                <a:lnTo>
                  <a:pt x="591003" y="1235462"/>
                </a:lnTo>
                <a:lnTo>
                  <a:pt x="590550" y="1228206"/>
                </a:lnTo>
                <a:lnTo>
                  <a:pt x="590550" y="1220724"/>
                </a:lnTo>
                <a:lnTo>
                  <a:pt x="590776" y="1209841"/>
                </a:lnTo>
                <a:lnTo>
                  <a:pt x="591456" y="1199412"/>
                </a:lnTo>
                <a:lnTo>
                  <a:pt x="592815" y="1189209"/>
                </a:lnTo>
                <a:lnTo>
                  <a:pt x="594627" y="1179459"/>
                </a:lnTo>
                <a:lnTo>
                  <a:pt x="597118" y="1169710"/>
                </a:lnTo>
                <a:lnTo>
                  <a:pt x="600062" y="1160414"/>
                </a:lnTo>
                <a:lnTo>
                  <a:pt x="603459" y="1151345"/>
                </a:lnTo>
                <a:lnTo>
                  <a:pt x="607536" y="1142956"/>
                </a:lnTo>
                <a:lnTo>
                  <a:pt x="611839" y="1134340"/>
                </a:lnTo>
                <a:lnTo>
                  <a:pt x="617048" y="1126405"/>
                </a:lnTo>
                <a:lnTo>
                  <a:pt x="622710" y="1118469"/>
                </a:lnTo>
                <a:lnTo>
                  <a:pt x="628599" y="1110987"/>
                </a:lnTo>
                <a:lnTo>
                  <a:pt x="635393" y="1103732"/>
                </a:lnTo>
                <a:lnTo>
                  <a:pt x="642414" y="1096703"/>
                </a:lnTo>
                <a:lnTo>
                  <a:pt x="650341" y="1089901"/>
                </a:lnTo>
                <a:lnTo>
                  <a:pt x="658494" y="1083779"/>
                </a:lnTo>
                <a:lnTo>
                  <a:pt x="667327" y="1077658"/>
                </a:lnTo>
                <a:lnTo>
                  <a:pt x="676612" y="1071989"/>
                </a:lnTo>
                <a:lnTo>
                  <a:pt x="686351" y="1066548"/>
                </a:lnTo>
                <a:lnTo>
                  <a:pt x="696543" y="1061333"/>
                </a:lnTo>
                <a:lnTo>
                  <a:pt x="707640" y="1056572"/>
                </a:lnTo>
                <a:lnTo>
                  <a:pt x="718964" y="1051810"/>
                </a:lnTo>
                <a:lnTo>
                  <a:pt x="731194" y="1047503"/>
                </a:lnTo>
                <a:lnTo>
                  <a:pt x="743424" y="1043648"/>
                </a:lnTo>
                <a:lnTo>
                  <a:pt x="756560" y="1040020"/>
                </a:lnTo>
                <a:lnTo>
                  <a:pt x="769922" y="1036620"/>
                </a:lnTo>
                <a:lnTo>
                  <a:pt x="784190" y="1033445"/>
                </a:lnTo>
                <a:lnTo>
                  <a:pt x="798912" y="1030725"/>
                </a:lnTo>
                <a:lnTo>
                  <a:pt x="813859" y="1028231"/>
                </a:lnTo>
                <a:lnTo>
                  <a:pt x="829486" y="1025963"/>
                </a:lnTo>
                <a:lnTo>
                  <a:pt x="845793" y="1023923"/>
                </a:lnTo>
                <a:lnTo>
                  <a:pt x="862552" y="1022562"/>
                </a:lnTo>
                <a:lnTo>
                  <a:pt x="862552" y="960438"/>
                </a:lnTo>
                <a:close/>
                <a:moveTo>
                  <a:pt x="911445" y="846275"/>
                </a:moveTo>
                <a:lnTo>
                  <a:pt x="896696" y="846956"/>
                </a:lnTo>
                <a:lnTo>
                  <a:pt x="881948" y="847863"/>
                </a:lnTo>
                <a:lnTo>
                  <a:pt x="867200" y="849223"/>
                </a:lnTo>
                <a:lnTo>
                  <a:pt x="852905" y="851037"/>
                </a:lnTo>
                <a:lnTo>
                  <a:pt x="838384" y="852851"/>
                </a:lnTo>
                <a:lnTo>
                  <a:pt x="824089" y="855345"/>
                </a:lnTo>
                <a:lnTo>
                  <a:pt x="810022" y="857839"/>
                </a:lnTo>
                <a:lnTo>
                  <a:pt x="795954" y="861013"/>
                </a:lnTo>
                <a:lnTo>
                  <a:pt x="782114" y="864414"/>
                </a:lnTo>
                <a:lnTo>
                  <a:pt x="768500" y="868041"/>
                </a:lnTo>
                <a:lnTo>
                  <a:pt x="754659" y="872122"/>
                </a:lnTo>
                <a:lnTo>
                  <a:pt x="741272" y="876430"/>
                </a:lnTo>
                <a:lnTo>
                  <a:pt x="728112" y="881191"/>
                </a:lnTo>
                <a:lnTo>
                  <a:pt x="714952" y="886179"/>
                </a:lnTo>
                <a:lnTo>
                  <a:pt x="701792" y="891394"/>
                </a:lnTo>
                <a:lnTo>
                  <a:pt x="688859" y="897062"/>
                </a:lnTo>
                <a:lnTo>
                  <a:pt x="676380" y="902957"/>
                </a:lnTo>
                <a:lnTo>
                  <a:pt x="663900" y="909306"/>
                </a:lnTo>
                <a:lnTo>
                  <a:pt x="651648" y="915654"/>
                </a:lnTo>
                <a:lnTo>
                  <a:pt x="639395" y="922683"/>
                </a:lnTo>
                <a:lnTo>
                  <a:pt x="627370" y="929484"/>
                </a:lnTo>
                <a:lnTo>
                  <a:pt x="615571" y="936966"/>
                </a:lnTo>
                <a:lnTo>
                  <a:pt x="603999" y="944448"/>
                </a:lnTo>
                <a:lnTo>
                  <a:pt x="592655" y="952611"/>
                </a:lnTo>
                <a:lnTo>
                  <a:pt x="581310" y="960547"/>
                </a:lnTo>
                <a:lnTo>
                  <a:pt x="570419" y="968935"/>
                </a:lnTo>
                <a:lnTo>
                  <a:pt x="559755" y="977778"/>
                </a:lnTo>
                <a:lnTo>
                  <a:pt x="549090" y="986620"/>
                </a:lnTo>
                <a:lnTo>
                  <a:pt x="538880" y="995916"/>
                </a:lnTo>
                <a:lnTo>
                  <a:pt x="528670" y="1005212"/>
                </a:lnTo>
                <a:lnTo>
                  <a:pt x="518686" y="1014961"/>
                </a:lnTo>
                <a:lnTo>
                  <a:pt x="509157" y="1024710"/>
                </a:lnTo>
                <a:lnTo>
                  <a:pt x="499627" y="1034686"/>
                </a:lnTo>
                <a:lnTo>
                  <a:pt x="490551" y="1045116"/>
                </a:lnTo>
                <a:lnTo>
                  <a:pt x="481475" y="1055545"/>
                </a:lnTo>
                <a:lnTo>
                  <a:pt x="472853" y="1066428"/>
                </a:lnTo>
                <a:lnTo>
                  <a:pt x="464458" y="1077538"/>
                </a:lnTo>
                <a:lnTo>
                  <a:pt x="456290" y="1088647"/>
                </a:lnTo>
                <a:lnTo>
                  <a:pt x="448348" y="1099984"/>
                </a:lnTo>
                <a:lnTo>
                  <a:pt x="440634" y="1111547"/>
                </a:lnTo>
                <a:lnTo>
                  <a:pt x="433373" y="1123337"/>
                </a:lnTo>
                <a:lnTo>
                  <a:pt x="426339" y="1135353"/>
                </a:lnTo>
                <a:lnTo>
                  <a:pt x="419532" y="1147370"/>
                </a:lnTo>
                <a:lnTo>
                  <a:pt x="413179" y="1159840"/>
                </a:lnTo>
                <a:lnTo>
                  <a:pt x="406599" y="1172537"/>
                </a:lnTo>
                <a:lnTo>
                  <a:pt x="400927" y="1185007"/>
                </a:lnTo>
                <a:lnTo>
                  <a:pt x="395254" y="1197930"/>
                </a:lnTo>
                <a:lnTo>
                  <a:pt x="389809" y="1210854"/>
                </a:lnTo>
                <a:lnTo>
                  <a:pt x="385044" y="1224004"/>
                </a:lnTo>
                <a:lnTo>
                  <a:pt x="380279" y="1237381"/>
                </a:lnTo>
                <a:lnTo>
                  <a:pt x="375968" y="1250758"/>
                </a:lnTo>
                <a:lnTo>
                  <a:pt x="371884" y="1264361"/>
                </a:lnTo>
                <a:lnTo>
                  <a:pt x="368254" y="1278192"/>
                </a:lnTo>
                <a:lnTo>
                  <a:pt x="364623" y="1292022"/>
                </a:lnTo>
                <a:lnTo>
                  <a:pt x="361674" y="1306079"/>
                </a:lnTo>
                <a:lnTo>
                  <a:pt x="358951" y="1320136"/>
                </a:lnTo>
                <a:lnTo>
                  <a:pt x="356682" y="1334420"/>
                </a:lnTo>
                <a:lnTo>
                  <a:pt x="354413" y="1348704"/>
                </a:lnTo>
                <a:lnTo>
                  <a:pt x="353052" y="1363214"/>
                </a:lnTo>
                <a:lnTo>
                  <a:pt x="351690" y="1377725"/>
                </a:lnTo>
                <a:lnTo>
                  <a:pt x="350556" y="1392235"/>
                </a:lnTo>
                <a:lnTo>
                  <a:pt x="350102" y="1406973"/>
                </a:lnTo>
                <a:lnTo>
                  <a:pt x="349875" y="1421937"/>
                </a:lnTo>
                <a:lnTo>
                  <a:pt x="350102" y="1436901"/>
                </a:lnTo>
                <a:lnTo>
                  <a:pt x="350556" y="1451638"/>
                </a:lnTo>
                <a:lnTo>
                  <a:pt x="351690" y="1466375"/>
                </a:lnTo>
                <a:lnTo>
                  <a:pt x="353052" y="1480659"/>
                </a:lnTo>
                <a:lnTo>
                  <a:pt x="354413" y="1495170"/>
                </a:lnTo>
                <a:lnTo>
                  <a:pt x="356682" y="1509680"/>
                </a:lnTo>
                <a:lnTo>
                  <a:pt x="358951" y="1523737"/>
                </a:lnTo>
                <a:lnTo>
                  <a:pt x="361674" y="1538021"/>
                </a:lnTo>
                <a:lnTo>
                  <a:pt x="364623" y="1551851"/>
                </a:lnTo>
                <a:lnTo>
                  <a:pt x="368254" y="1565909"/>
                </a:lnTo>
                <a:lnTo>
                  <a:pt x="371884" y="1579512"/>
                </a:lnTo>
                <a:lnTo>
                  <a:pt x="375968" y="1593116"/>
                </a:lnTo>
                <a:lnTo>
                  <a:pt x="380279" y="1606493"/>
                </a:lnTo>
                <a:lnTo>
                  <a:pt x="385044" y="1620096"/>
                </a:lnTo>
                <a:lnTo>
                  <a:pt x="389809" y="1633247"/>
                </a:lnTo>
                <a:lnTo>
                  <a:pt x="395254" y="1645943"/>
                </a:lnTo>
                <a:lnTo>
                  <a:pt x="400927" y="1658867"/>
                </a:lnTo>
                <a:lnTo>
                  <a:pt x="406599" y="1671563"/>
                </a:lnTo>
                <a:lnTo>
                  <a:pt x="413179" y="1684260"/>
                </a:lnTo>
                <a:lnTo>
                  <a:pt x="419532" y="1696277"/>
                </a:lnTo>
                <a:lnTo>
                  <a:pt x="426339" y="1708747"/>
                </a:lnTo>
                <a:lnTo>
                  <a:pt x="433373" y="1720537"/>
                </a:lnTo>
                <a:lnTo>
                  <a:pt x="440634" y="1732326"/>
                </a:lnTo>
                <a:lnTo>
                  <a:pt x="448348" y="1743890"/>
                </a:lnTo>
                <a:lnTo>
                  <a:pt x="456290" y="1755226"/>
                </a:lnTo>
                <a:lnTo>
                  <a:pt x="464458" y="1766336"/>
                </a:lnTo>
                <a:lnTo>
                  <a:pt x="472853" y="1777445"/>
                </a:lnTo>
                <a:lnTo>
                  <a:pt x="481475" y="1788328"/>
                </a:lnTo>
                <a:lnTo>
                  <a:pt x="490551" y="1798984"/>
                </a:lnTo>
                <a:lnTo>
                  <a:pt x="499627" y="1809187"/>
                </a:lnTo>
                <a:lnTo>
                  <a:pt x="509157" y="1819163"/>
                </a:lnTo>
                <a:lnTo>
                  <a:pt x="518686" y="1829139"/>
                </a:lnTo>
                <a:lnTo>
                  <a:pt x="528670" y="1838888"/>
                </a:lnTo>
                <a:lnTo>
                  <a:pt x="538880" y="1848184"/>
                </a:lnTo>
                <a:lnTo>
                  <a:pt x="549090" y="1857480"/>
                </a:lnTo>
                <a:lnTo>
                  <a:pt x="559755" y="1866096"/>
                </a:lnTo>
                <a:lnTo>
                  <a:pt x="570419" y="1874938"/>
                </a:lnTo>
                <a:lnTo>
                  <a:pt x="581310" y="1883554"/>
                </a:lnTo>
                <a:lnTo>
                  <a:pt x="592655" y="1891489"/>
                </a:lnTo>
                <a:lnTo>
                  <a:pt x="603999" y="1899424"/>
                </a:lnTo>
                <a:lnTo>
                  <a:pt x="615571" y="1906906"/>
                </a:lnTo>
                <a:lnTo>
                  <a:pt x="627370" y="1914388"/>
                </a:lnTo>
                <a:lnTo>
                  <a:pt x="639395" y="1921417"/>
                </a:lnTo>
                <a:lnTo>
                  <a:pt x="651648" y="1928219"/>
                </a:lnTo>
                <a:lnTo>
                  <a:pt x="663900" y="1934794"/>
                </a:lnTo>
                <a:lnTo>
                  <a:pt x="676380" y="1940916"/>
                </a:lnTo>
                <a:lnTo>
                  <a:pt x="688859" y="1946811"/>
                </a:lnTo>
                <a:lnTo>
                  <a:pt x="701792" y="1952479"/>
                </a:lnTo>
                <a:lnTo>
                  <a:pt x="714952" y="1957693"/>
                </a:lnTo>
                <a:lnTo>
                  <a:pt x="728112" y="1962908"/>
                </a:lnTo>
                <a:lnTo>
                  <a:pt x="741272" y="1967443"/>
                </a:lnTo>
                <a:lnTo>
                  <a:pt x="754659" y="1971977"/>
                </a:lnTo>
                <a:lnTo>
                  <a:pt x="768500" y="1976058"/>
                </a:lnTo>
                <a:lnTo>
                  <a:pt x="782114" y="1979686"/>
                </a:lnTo>
                <a:lnTo>
                  <a:pt x="795954" y="1983087"/>
                </a:lnTo>
                <a:lnTo>
                  <a:pt x="810022" y="1986034"/>
                </a:lnTo>
                <a:lnTo>
                  <a:pt x="824089" y="1988755"/>
                </a:lnTo>
                <a:lnTo>
                  <a:pt x="838384" y="1991249"/>
                </a:lnTo>
                <a:lnTo>
                  <a:pt x="852905" y="1993063"/>
                </a:lnTo>
                <a:lnTo>
                  <a:pt x="867200" y="1994877"/>
                </a:lnTo>
                <a:lnTo>
                  <a:pt x="881948" y="1996237"/>
                </a:lnTo>
                <a:lnTo>
                  <a:pt x="896696" y="1996917"/>
                </a:lnTo>
                <a:lnTo>
                  <a:pt x="911445" y="1997597"/>
                </a:lnTo>
                <a:lnTo>
                  <a:pt x="926420" y="1997597"/>
                </a:lnTo>
                <a:lnTo>
                  <a:pt x="941168" y="1997597"/>
                </a:lnTo>
                <a:lnTo>
                  <a:pt x="955690" y="1996917"/>
                </a:lnTo>
                <a:lnTo>
                  <a:pt x="970438" y="1996237"/>
                </a:lnTo>
                <a:lnTo>
                  <a:pt x="985186" y="1994877"/>
                </a:lnTo>
                <a:lnTo>
                  <a:pt x="999708" y="1993063"/>
                </a:lnTo>
                <a:lnTo>
                  <a:pt x="1014002" y="1991249"/>
                </a:lnTo>
                <a:lnTo>
                  <a:pt x="1028297" y="1988755"/>
                </a:lnTo>
                <a:lnTo>
                  <a:pt x="1042591" y="1986034"/>
                </a:lnTo>
                <a:lnTo>
                  <a:pt x="1056432" y="1983087"/>
                </a:lnTo>
                <a:lnTo>
                  <a:pt x="1070273" y="1979686"/>
                </a:lnTo>
                <a:lnTo>
                  <a:pt x="1084113" y="1976058"/>
                </a:lnTo>
                <a:lnTo>
                  <a:pt x="1097727" y="1971977"/>
                </a:lnTo>
                <a:lnTo>
                  <a:pt x="1111114" y="1967443"/>
                </a:lnTo>
                <a:lnTo>
                  <a:pt x="1124274" y="1962908"/>
                </a:lnTo>
                <a:lnTo>
                  <a:pt x="1137434" y="1957693"/>
                </a:lnTo>
                <a:lnTo>
                  <a:pt x="1150594" y="1952479"/>
                </a:lnTo>
                <a:lnTo>
                  <a:pt x="1163527" y="1946811"/>
                </a:lnTo>
                <a:lnTo>
                  <a:pt x="1176233" y="1940916"/>
                </a:lnTo>
                <a:lnTo>
                  <a:pt x="1188486" y="1934794"/>
                </a:lnTo>
                <a:lnTo>
                  <a:pt x="1200965" y="1928219"/>
                </a:lnTo>
                <a:lnTo>
                  <a:pt x="1212991" y="1921417"/>
                </a:lnTo>
                <a:lnTo>
                  <a:pt x="1225243" y="1914388"/>
                </a:lnTo>
                <a:lnTo>
                  <a:pt x="1236815" y="1906906"/>
                </a:lnTo>
                <a:lnTo>
                  <a:pt x="1248387" y="1899424"/>
                </a:lnTo>
                <a:lnTo>
                  <a:pt x="1259731" y="1891489"/>
                </a:lnTo>
                <a:lnTo>
                  <a:pt x="1271076" y="1883554"/>
                </a:lnTo>
                <a:lnTo>
                  <a:pt x="1281967" y="1874938"/>
                </a:lnTo>
                <a:lnTo>
                  <a:pt x="1292858" y="1866096"/>
                </a:lnTo>
                <a:lnTo>
                  <a:pt x="1303296" y="1857480"/>
                </a:lnTo>
                <a:lnTo>
                  <a:pt x="1313733" y="1848184"/>
                </a:lnTo>
                <a:lnTo>
                  <a:pt x="1323716" y="1838888"/>
                </a:lnTo>
                <a:lnTo>
                  <a:pt x="1333927" y="1829139"/>
                </a:lnTo>
                <a:lnTo>
                  <a:pt x="1343456" y="1819163"/>
                </a:lnTo>
                <a:lnTo>
                  <a:pt x="1352986" y="1809187"/>
                </a:lnTo>
                <a:lnTo>
                  <a:pt x="1361835" y="1798984"/>
                </a:lnTo>
                <a:lnTo>
                  <a:pt x="1370911" y="1788328"/>
                </a:lnTo>
                <a:lnTo>
                  <a:pt x="1379760" y="1777445"/>
                </a:lnTo>
                <a:lnTo>
                  <a:pt x="1387928" y="1766336"/>
                </a:lnTo>
                <a:lnTo>
                  <a:pt x="1396323" y="1755226"/>
                </a:lnTo>
                <a:lnTo>
                  <a:pt x="1404265" y="1743890"/>
                </a:lnTo>
                <a:lnTo>
                  <a:pt x="1411752" y="1732326"/>
                </a:lnTo>
                <a:lnTo>
                  <a:pt x="1419240" y="1720537"/>
                </a:lnTo>
                <a:lnTo>
                  <a:pt x="1426274" y="1708747"/>
                </a:lnTo>
                <a:lnTo>
                  <a:pt x="1432854" y="1696277"/>
                </a:lnTo>
                <a:lnTo>
                  <a:pt x="1439661" y="1684260"/>
                </a:lnTo>
                <a:lnTo>
                  <a:pt x="1445787" y="1671563"/>
                </a:lnTo>
                <a:lnTo>
                  <a:pt x="1451686" y="1658867"/>
                </a:lnTo>
                <a:lnTo>
                  <a:pt x="1457132" y="1645943"/>
                </a:lnTo>
                <a:lnTo>
                  <a:pt x="1462577" y="1633247"/>
                </a:lnTo>
                <a:lnTo>
                  <a:pt x="1467569" y="1620096"/>
                </a:lnTo>
                <a:lnTo>
                  <a:pt x="1472334" y="1606493"/>
                </a:lnTo>
                <a:lnTo>
                  <a:pt x="1476872" y="1593116"/>
                </a:lnTo>
                <a:lnTo>
                  <a:pt x="1480729" y="1579512"/>
                </a:lnTo>
                <a:lnTo>
                  <a:pt x="1484586" y="1565909"/>
                </a:lnTo>
                <a:lnTo>
                  <a:pt x="1487990" y="1551851"/>
                </a:lnTo>
                <a:lnTo>
                  <a:pt x="1490939" y="1538021"/>
                </a:lnTo>
                <a:lnTo>
                  <a:pt x="1493662" y="1523737"/>
                </a:lnTo>
                <a:lnTo>
                  <a:pt x="1495931" y="1509680"/>
                </a:lnTo>
                <a:lnTo>
                  <a:pt x="1497973" y="1495170"/>
                </a:lnTo>
                <a:lnTo>
                  <a:pt x="1499561" y="1480659"/>
                </a:lnTo>
                <a:lnTo>
                  <a:pt x="1500696" y="1466375"/>
                </a:lnTo>
                <a:lnTo>
                  <a:pt x="1501830" y="1451638"/>
                </a:lnTo>
                <a:lnTo>
                  <a:pt x="1502284" y="1436901"/>
                </a:lnTo>
                <a:lnTo>
                  <a:pt x="1502511" y="1421937"/>
                </a:lnTo>
                <a:lnTo>
                  <a:pt x="1502284" y="1406973"/>
                </a:lnTo>
                <a:lnTo>
                  <a:pt x="1501830" y="1392235"/>
                </a:lnTo>
                <a:lnTo>
                  <a:pt x="1500696" y="1377725"/>
                </a:lnTo>
                <a:lnTo>
                  <a:pt x="1499561" y="1363214"/>
                </a:lnTo>
                <a:lnTo>
                  <a:pt x="1497973" y="1348704"/>
                </a:lnTo>
                <a:lnTo>
                  <a:pt x="1495931" y="1334420"/>
                </a:lnTo>
                <a:lnTo>
                  <a:pt x="1493662" y="1320136"/>
                </a:lnTo>
                <a:lnTo>
                  <a:pt x="1490939" y="1306079"/>
                </a:lnTo>
                <a:lnTo>
                  <a:pt x="1487990" y="1292022"/>
                </a:lnTo>
                <a:lnTo>
                  <a:pt x="1484586" y="1278192"/>
                </a:lnTo>
                <a:lnTo>
                  <a:pt x="1480729" y="1264361"/>
                </a:lnTo>
                <a:lnTo>
                  <a:pt x="1476872" y="1250758"/>
                </a:lnTo>
                <a:lnTo>
                  <a:pt x="1472334" y="1237381"/>
                </a:lnTo>
                <a:lnTo>
                  <a:pt x="1467569" y="1224004"/>
                </a:lnTo>
                <a:lnTo>
                  <a:pt x="1462577" y="1210854"/>
                </a:lnTo>
                <a:lnTo>
                  <a:pt x="1457132" y="1197930"/>
                </a:lnTo>
                <a:lnTo>
                  <a:pt x="1451686" y="1185007"/>
                </a:lnTo>
                <a:lnTo>
                  <a:pt x="1445787" y="1172537"/>
                </a:lnTo>
                <a:lnTo>
                  <a:pt x="1439661" y="1159840"/>
                </a:lnTo>
                <a:lnTo>
                  <a:pt x="1432854" y="1147370"/>
                </a:lnTo>
                <a:lnTo>
                  <a:pt x="1426274" y="1135353"/>
                </a:lnTo>
                <a:lnTo>
                  <a:pt x="1419240" y="1123337"/>
                </a:lnTo>
                <a:lnTo>
                  <a:pt x="1411752" y="1111547"/>
                </a:lnTo>
                <a:lnTo>
                  <a:pt x="1404265" y="1099984"/>
                </a:lnTo>
                <a:lnTo>
                  <a:pt x="1396323" y="1088647"/>
                </a:lnTo>
                <a:lnTo>
                  <a:pt x="1387928" y="1077538"/>
                </a:lnTo>
                <a:lnTo>
                  <a:pt x="1379760" y="1066428"/>
                </a:lnTo>
                <a:lnTo>
                  <a:pt x="1370911" y="1055545"/>
                </a:lnTo>
                <a:lnTo>
                  <a:pt x="1361835" y="1045116"/>
                </a:lnTo>
                <a:lnTo>
                  <a:pt x="1352986" y="1034686"/>
                </a:lnTo>
                <a:lnTo>
                  <a:pt x="1343456" y="1024710"/>
                </a:lnTo>
                <a:lnTo>
                  <a:pt x="1333927" y="1014961"/>
                </a:lnTo>
                <a:lnTo>
                  <a:pt x="1323716" y="1005212"/>
                </a:lnTo>
                <a:lnTo>
                  <a:pt x="1313733" y="995916"/>
                </a:lnTo>
                <a:lnTo>
                  <a:pt x="1303296" y="986620"/>
                </a:lnTo>
                <a:lnTo>
                  <a:pt x="1292858" y="977778"/>
                </a:lnTo>
                <a:lnTo>
                  <a:pt x="1281967" y="968935"/>
                </a:lnTo>
                <a:lnTo>
                  <a:pt x="1271076" y="960547"/>
                </a:lnTo>
                <a:lnTo>
                  <a:pt x="1259731" y="952611"/>
                </a:lnTo>
                <a:lnTo>
                  <a:pt x="1248387" y="944448"/>
                </a:lnTo>
                <a:lnTo>
                  <a:pt x="1236815" y="936966"/>
                </a:lnTo>
                <a:lnTo>
                  <a:pt x="1225243" y="929484"/>
                </a:lnTo>
                <a:lnTo>
                  <a:pt x="1212991" y="922683"/>
                </a:lnTo>
                <a:lnTo>
                  <a:pt x="1200965" y="915654"/>
                </a:lnTo>
                <a:lnTo>
                  <a:pt x="1188486" y="909306"/>
                </a:lnTo>
                <a:lnTo>
                  <a:pt x="1176233" y="902957"/>
                </a:lnTo>
                <a:lnTo>
                  <a:pt x="1163527" y="897062"/>
                </a:lnTo>
                <a:lnTo>
                  <a:pt x="1150594" y="891394"/>
                </a:lnTo>
                <a:lnTo>
                  <a:pt x="1137434" y="886179"/>
                </a:lnTo>
                <a:lnTo>
                  <a:pt x="1124274" y="881191"/>
                </a:lnTo>
                <a:lnTo>
                  <a:pt x="1111114" y="876430"/>
                </a:lnTo>
                <a:lnTo>
                  <a:pt x="1097727" y="872122"/>
                </a:lnTo>
                <a:lnTo>
                  <a:pt x="1084113" y="868041"/>
                </a:lnTo>
                <a:lnTo>
                  <a:pt x="1070273" y="864414"/>
                </a:lnTo>
                <a:lnTo>
                  <a:pt x="1056432" y="861013"/>
                </a:lnTo>
                <a:lnTo>
                  <a:pt x="1042591" y="857839"/>
                </a:lnTo>
                <a:lnTo>
                  <a:pt x="1028297" y="855345"/>
                </a:lnTo>
                <a:lnTo>
                  <a:pt x="1014002" y="852851"/>
                </a:lnTo>
                <a:lnTo>
                  <a:pt x="999708" y="851037"/>
                </a:lnTo>
                <a:lnTo>
                  <a:pt x="985186" y="849223"/>
                </a:lnTo>
                <a:lnTo>
                  <a:pt x="970438" y="847863"/>
                </a:lnTo>
                <a:lnTo>
                  <a:pt x="955690" y="846956"/>
                </a:lnTo>
                <a:lnTo>
                  <a:pt x="941168" y="846275"/>
                </a:lnTo>
                <a:lnTo>
                  <a:pt x="926420" y="846275"/>
                </a:lnTo>
                <a:lnTo>
                  <a:pt x="911445" y="846275"/>
                </a:lnTo>
                <a:close/>
                <a:moveTo>
                  <a:pt x="667984" y="500063"/>
                </a:moveTo>
                <a:lnTo>
                  <a:pt x="671842" y="500063"/>
                </a:lnTo>
                <a:lnTo>
                  <a:pt x="873553" y="500063"/>
                </a:lnTo>
                <a:lnTo>
                  <a:pt x="979060" y="500063"/>
                </a:lnTo>
                <a:lnTo>
                  <a:pt x="1180545" y="500063"/>
                </a:lnTo>
                <a:lnTo>
                  <a:pt x="1184402" y="500063"/>
                </a:lnTo>
                <a:lnTo>
                  <a:pt x="1188259" y="500743"/>
                </a:lnTo>
                <a:lnTo>
                  <a:pt x="1192116" y="501877"/>
                </a:lnTo>
                <a:lnTo>
                  <a:pt x="1195747" y="503237"/>
                </a:lnTo>
                <a:lnTo>
                  <a:pt x="1199150" y="504597"/>
                </a:lnTo>
                <a:lnTo>
                  <a:pt x="1202553" y="506865"/>
                </a:lnTo>
                <a:lnTo>
                  <a:pt x="1205503" y="509359"/>
                </a:lnTo>
                <a:lnTo>
                  <a:pt x="1208453" y="511853"/>
                </a:lnTo>
                <a:lnTo>
                  <a:pt x="1233638" y="538833"/>
                </a:lnTo>
                <a:lnTo>
                  <a:pt x="1259505" y="565360"/>
                </a:lnTo>
                <a:lnTo>
                  <a:pt x="1285825" y="592114"/>
                </a:lnTo>
                <a:lnTo>
                  <a:pt x="1312371" y="618868"/>
                </a:lnTo>
                <a:lnTo>
                  <a:pt x="1366600" y="673056"/>
                </a:lnTo>
                <a:lnTo>
                  <a:pt x="1421282" y="727697"/>
                </a:lnTo>
                <a:lnTo>
                  <a:pt x="1448737" y="755358"/>
                </a:lnTo>
                <a:lnTo>
                  <a:pt x="1475737" y="783019"/>
                </a:lnTo>
                <a:lnTo>
                  <a:pt x="1502511" y="810906"/>
                </a:lnTo>
                <a:lnTo>
                  <a:pt x="1529058" y="839247"/>
                </a:lnTo>
                <a:lnTo>
                  <a:pt x="1555151" y="867588"/>
                </a:lnTo>
                <a:lnTo>
                  <a:pt x="1581017" y="896382"/>
                </a:lnTo>
                <a:lnTo>
                  <a:pt x="1593497" y="910666"/>
                </a:lnTo>
                <a:lnTo>
                  <a:pt x="1605976" y="925177"/>
                </a:lnTo>
                <a:lnTo>
                  <a:pt x="1618229" y="939687"/>
                </a:lnTo>
                <a:lnTo>
                  <a:pt x="1630254" y="954424"/>
                </a:lnTo>
                <a:lnTo>
                  <a:pt x="1642280" y="968935"/>
                </a:lnTo>
                <a:lnTo>
                  <a:pt x="1653851" y="983673"/>
                </a:lnTo>
                <a:lnTo>
                  <a:pt x="1665423" y="998637"/>
                </a:lnTo>
                <a:lnTo>
                  <a:pt x="1676541" y="1013374"/>
                </a:lnTo>
                <a:lnTo>
                  <a:pt x="1687659" y="1028338"/>
                </a:lnTo>
                <a:lnTo>
                  <a:pt x="1698096" y="1043529"/>
                </a:lnTo>
                <a:lnTo>
                  <a:pt x="1708760" y="1058493"/>
                </a:lnTo>
                <a:lnTo>
                  <a:pt x="1718744" y="1073683"/>
                </a:lnTo>
                <a:lnTo>
                  <a:pt x="1728954" y="1089101"/>
                </a:lnTo>
                <a:lnTo>
                  <a:pt x="1738484" y="1104292"/>
                </a:lnTo>
                <a:lnTo>
                  <a:pt x="1747787" y="1119936"/>
                </a:lnTo>
                <a:lnTo>
                  <a:pt x="1756863" y="1135580"/>
                </a:lnTo>
                <a:lnTo>
                  <a:pt x="1765485" y="1150997"/>
                </a:lnTo>
                <a:lnTo>
                  <a:pt x="1773880" y="1166642"/>
                </a:lnTo>
                <a:lnTo>
                  <a:pt x="1781821" y="1182739"/>
                </a:lnTo>
                <a:lnTo>
                  <a:pt x="1789309" y="1198610"/>
                </a:lnTo>
                <a:lnTo>
                  <a:pt x="1796569" y="1214708"/>
                </a:lnTo>
                <a:lnTo>
                  <a:pt x="1803376" y="1230579"/>
                </a:lnTo>
                <a:lnTo>
                  <a:pt x="1809956" y="1246903"/>
                </a:lnTo>
                <a:lnTo>
                  <a:pt x="1815856" y="1263454"/>
                </a:lnTo>
                <a:lnTo>
                  <a:pt x="1821528" y="1279779"/>
                </a:lnTo>
                <a:lnTo>
                  <a:pt x="1826747" y="1296103"/>
                </a:lnTo>
                <a:lnTo>
                  <a:pt x="1831512" y="1312881"/>
                </a:lnTo>
                <a:lnTo>
                  <a:pt x="1836049" y="1329659"/>
                </a:lnTo>
                <a:lnTo>
                  <a:pt x="1839680" y="1346436"/>
                </a:lnTo>
                <a:lnTo>
                  <a:pt x="1842856" y="1363441"/>
                </a:lnTo>
                <a:lnTo>
                  <a:pt x="1846033" y="1380446"/>
                </a:lnTo>
                <a:lnTo>
                  <a:pt x="1848302" y="1397677"/>
                </a:lnTo>
                <a:lnTo>
                  <a:pt x="1850117" y="1415135"/>
                </a:lnTo>
                <a:lnTo>
                  <a:pt x="1851479" y="1432593"/>
                </a:lnTo>
                <a:lnTo>
                  <a:pt x="1852159" y="1450051"/>
                </a:lnTo>
                <a:lnTo>
                  <a:pt x="1852613" y="1467962"/>
                </a:lnTo>
                <a:lnTo>
                  <a:pt x="1852613" y="1479979"/>
                </a:lnTo>
                <a:lnTo>
                  <a:pt x="1852159" y="1492449"/>
                </a:lnTo>
                <a:lnTo>
                  <a:pt x="1851932" y="1504465"/>
                </a:lnTo>
                <a:lnTo>
                  <a:pt x="1851252" y="1516709"/>
                </a:lnTo>
                <a:lnTo>
                  <a:pt x="1850344" y="1528499"/>
                </a:lnTo>
                <a:lnTo>
                  <a:pt x="1849663" y="1540288"/>
                </a:lnTo>
                <a:lnTo>
                  <a:pt x="1848529" y="1552078"/>
                </a:lnTo>
                <a:lnTo>
                  <a:pt x="1847394" y="1563868"/>
                </a:lnTo>
                <a:lnTo>
                  <a:pt x="1845806" y="1575431"/>
                </a:lnTo>
                <a:lnTo>
                  <a:pt x="1844218" y="1586767"/>
                </a:lnTo>
                <a:lnTo>
                  <a:pt x="1842629" y="1598104"/>
                </a:lnTo>
                <a:lnTo>
                  <a:pt x="1840814" y="1609440"/>
                </a:lnTo>
                <a:lnTo>
                  <a:pt x="1838772" y="1620777"/>
                </a:lnTo>
                <a:lnTo>
                  <a:pt x="1836503" y="1631886"/>
                </a:lnTo>
                <a:lnTo>
                  <a:pt x="1834234" y="1642769"/>
                </a:lnTo>
                <a:lnTo>
                  <a:pt x="1831965" y="1653425"/>
                </a:lnTo>
                <a:lnTo>
                  <a:pt x="1829243" y="1664308"/>
                </a:lnTo>
                <a:lnTo>
                  <a:pt x="1826520" y="1675191"/>
                </a:lnTo>
                <a:lnTo>
                  <a:pt x="1823570" y="1685621"/>
                </a:lnTo>
                <a:lnTo>
                  <a:pt x="1820394" y="1696277"/>
                </a:lnTo>
                <a:lnTo>
                  <a:pt x="1817217" y="1706706"/>
                </a:lnTo>
                <a:lnTo>
                  <a:pt x="1814041" y="1716909"/>
                </a:lnTo>
                <a:lnTo>
                  <a:pt x="1810410" y="1727338"/>
                </a:lnTo>
                <a:lnTo>
                  <a:pt x="1806780" y="1737314"/>
                </a:lnTo>
                <a:lnTo>
                  <a:pt x="1802923" y="1747290"/>
                </a:lnTo>
                <a:lnTo>
                  <a:pt x="1799065" y="1757040"/>
                </a:lnTo>
                <a:lnTo>
                  <a:pt x="1795208" y="1767016"/>
                </a:lnTo>
                <a:lnTo>
                  <a:pt x="1791124" y="1776765"/>
                </a:lnTo>
                <a:lnTo>
                  <a:pt x="1786586" y="1786288"/>
                </a:lnTo>
                <a:lnTo>
                  <a:pt x="1782275" y="1795810"/>
                </a:lnTo>
                <a:lnTo>
                  <a:pt x="1777737" y="1805333"/>
                </a:lnTo>
                <a:lnTo>
                  <a:pt x="1772972" y="1814628"/>
                </a:lnTo>
                <a:lnTo>
                  <a:pt x="1768207" y="1823924"/>
                </a:lnTo>
                <a:lnTo>
                  <a:pt x="1763216" y="1832993"/>
                </a:lnTo>
                <a:lnTo>
                  <a:pt x="1758224" y="1842289"/>
                </a:lnTo>
                <a:lnTo>
                  <a:pt x="1753005" y="1850905"/>
                </a:lnTo>
                <a:lnTo>
                  <a:pt x="1742341" y="1868816"/>
                </a:lnTo>
                <a:lnTo>
                  <a:pt x="1730996" y="1885821"/>
                </a:lnTo>
                <a:lnTo>
                  <a:pt x="1719425" y="1902825"/>
                </a:lnTo>
                <a:lnTo>
                  <a:pt x="1707172" y="1919377"/>
                </a:lnTo>
                <a:lnTo>
                  <a:pt x="1694466" y="1935247"/>
                </a:lnTo>
                <a:lnTo>
                  <a:pt x="1681760" y="1951118"/>
                </a:lnTo>
                <a:lnTo>
                  <a:pt x="1668146" y="1966309"/>
                </a:lnTo>
                <a:lnTo>
                  <a:pt x="1654305" y="1981273"/>
                </a:lnTo>
                <a:lnTo>
                  <a:pt x="1640237" y="1995557"/>
                </a:lnTo>
                <a:lnTo>
                  <a:pt x="1625489" y="2009841"/>
                </a:lnTo>
                <a:lnTo>
                  <a:pt x="1610514" y="2023444"/>
                </a:lnTo>
                <a:lnTo>
                  <a:pt x="1594858" y="2036821"/>
                </a:lnTo>
                <a:lnTo>
                  <a:pt x="1579202" y="2049745"/>
                </a:lnTo>
                <a:lnTo>
                  <a:pt x="1563319" y="2062441"/>
                </a:lnTo>
                <a:lnTo>
                  <a:pt x="1546756" y="2074458"/>
                </a:lnTo>
                <a:lnTo>
                  <a:pt x="1529966" y="2086475"/>
                </a:lnTo>
                <a:lnTo>
                  <a:pt x="1512948" y="2098038"/>
                </a:lnTo>
                <a:lnTo>
                  <a:pt x="1495250" y="2108694"/>
                </a:lnTo>
                <a:lnTo>
                  <a:pt x="1477779" y="2119577"/>
                </a:lnTo>
                <a:lnTo>
                  <a:pt x="1459855" y="2129779"/>
                </a:lnTo>
                <a:lnTo>
                  <a:pt x="1441476" y="2139756"/>
                </a:lnTo>
                <a:lnTo>
                  <a:pt x="1422870" y="2149278"/>
                </a:lnTo>
                <a:lnTo>
                  <a:pt x="1404038" y="2158347"/>
                </a:lnTo>
                <a:lnTo>
                  <a:pt x="1385205" y="2166963"/>
                </a:lnTo>
                <a:lnTo>
                  <a:pt x="1365919" y="2175352"/>
                </a:lnTo>
                <a:lnTo>
                  <a:pt x="1346406" y="2183287"/>
                </a:lnTo>
                <a:lnTo>
                  <a:pt x="1326666" y="2190769"/>
                </a:lnTo>
                <a:lnTo>
                  <a:pt x="1306699" y="2198024"/>
                </a:lnTo>
                <a:lnTo>
                  <a:pt x="1286505" y="2204600"/>
                </a:lnTo>
                <a:lnTo>
                  <a:pt x="1266538" y="2211175"/>
                </a:lnTo>
                <a:lnTo>
                  <a:pt x="1246118" y="2217070"/>
                </a:lnTo>
                <a:lnTo>
                  <a:pt x="1225470" y="2222738"/>
                </a:lnTo>
                <a:lnTo>
                  <a:pt x="1204595" y="2227952"/>
                </a:lnTo>
                <a:lnTo>
                  <a:pt x="1183721" y="2232714"/>
                </a:lnTo>
                <a:lnTo>
                  <a:pt x="1162620" y="2237248"/>
                </a:lnTo>
                <a:lnTo>
                  <a:pt x="1141518" y="2241329"/>
                </a:lnTo>
                <a:lnTo>
                  <a:pt x="1120417" y="2244957"/>
                </a:lnTo>
                <a:lnTo>
                  <a:pt x="1099089" y="2248358"/>
                </a:lnTo>
                <a:lnTo>
                  <a:pt x="1077533" y="2251079"/>
                </a:lnTo>
                <a:lnTo>
                  <a:pt x="1056205" y="2253573"/>
                </a:lnTo>
                <a:lnTo>
                  <a:pt x="1034423" y="2255840"/>
                </a:lnTo>
                <a:lnTo>
                  <a:pt x="1013095" y="2257654"/>
                </a:lnTo>
                <a:lnTo>
                  <a:pt x="991312" y="2258787"/>
                </a:lnTo>
                <a:lnTo>
                  <a:pt x="969757" y="2259921"/>
                </a:lnTo>
                <a:lnTo>
                  <a:pt x="947975" y="2260374"/>
                </a:lnTo>
                <a:lnTo>
                  <a:pt x="926420" y="2260601"/>
                </a:lnTo>
                <a:lnTo>
                  <a:pt x="904411" y="2260374"/>
                </a:lnTo>
                <a:lnTo>
                  <a:pt x="882856" y="2259921"/>
                </a:lnTo>
                <a:lnTo>
                  <a:pt x="861074" y="2258787"/>
                </a:lnTo>
                <a:lnTo>
                  <a:pt x="839745" y="2257654"/>
                </a:lnTo>
                <a:lnTo>
                  <a:pt x="817963" y="2255840"/>
                </a:lnTo>
                <a:lnTo>
                  <a:pt x="796408" y="2253573"/>
                </a:lnTo>
                <a:lnTo>
                  <a:pt x="774853" y="2251079"/>
                </a:lnTo>
                <a:lnTo>
                  <a:pt x="753525" y="2248358"/>
                </a:lnTo>
                <a:lnTo>
                  <a:pt x="731969" y="2244957"/>
                </a:lnTo>
                <a:lnTo>
                  <a:pt x="710868" y="2241329"/>
                </a:lnTo>
                <a:lnTo>
                  <a:pt x="689767" y="2237248"/>
                </a:lnTo>
                <a:lnTo>
                  <a:pt x="668892" y="2232714"/>
                </a:lnTo>
                <a:lnTo>
                  <a:pt x="648017" y="2227952"/>
                </a:lnTo>
                <a:lnTo>
                  <a:pt x="626916" y="2222738"/>
                </a:lnTo>
                <a:lnTo>
                  <a:pt x="606722" y="2217070"/>
                </a:lnTo>
                <a:lnTo>
                  <a:pt x="586075" y="2210948"/>
                </a:lnTo>
                <a:lnTo>
                  <a:pt x="565881" y="2204600"/>
                </a:lnTo>
                <a:lnTo>
                  <a:pt x="545687" y="2197798"/>
                </a:lnTo>
                <a:lnTo>
                  <a:pt x="525947" y="2190769"/>
                </a:lnTo>
                <a:lnTo>
                  <a:pt x="506207" y="2183060"/>
                </a:lnTo>
                <a:lnTo>
                  <a:pt x="486694" y="2175352"/>
                </a:lnTo>
                <a:lnTo>
                  <a:pt x="467634" y="2166736"/>
                </a:lnTo>
                <a:lnTo>
                  <a:pt x="448348" y="2158120"/>
                </a:lnTo>
                <a:lnTo>
                  <a:pt x="429516" y="2149051"/>
                </a:lnTo>
                <a:lnTo>
                  <a:pt x="411137" y="2139529"/>
                </a:lnTo>
                <a:lnTo>
                  <a:pt x="392759" y="2129779"/>
                </a:lnTo>
                <a:lnTo>
                  <a:pt x="374834" y="2119350"/>
                </a:lnTo>
                <a:lnTo>
                  <a:pt x="357136" y="2108694"/>
                </a:lnTo>
                <a:lnTo>
                  <a:pt x="339892" y="2097811"/>
                </a:lnTo>
                <a:lnTo>
                  <a:pt x="322420" y="2086475"/>
                </a:lnTo>
                <a:lnTo>
                  <a:pt x="305857" y="2074458"/>
                </a:lnTo>
                <a:lnTo>
                  <a:pt x="289520" y="2062441"/>
                </a:lnTo>
                <a:lnTo>
                  <a:pt x="273184" y="2049745"/>
                </a:lnTo>
                <a:lnTo>
                  <a:pt x="257528" y="2036821"/>
                </a:lnTo>
                <a:lnTo>
                  <a:pt x="242099" y="2023444"/>
                </a:lnTo>
                <a:lnTo>
                  <a:pt x="227124" y="2009841"/>
                </a:lnTo>
                <a:lnTo>
                  <a:pt x="212375" y="1995557"/>
                </a:lnTo>
                <a:lnTo>
                  <a:pt x="198081" y="1980820"/>
                </a:lnTo>
                <a:lnTo>
                  <a:pt x="184240" y="1966309"/>
                </a:lnTo>
                <a:lnTo>
                  <a:pt x="170853" y="1950665"/>
                </a:lnTo>
                <a:lnTo>
                  <a:pt x="157920" y="1935021"/>
                </a:lnTo>
                <a:lnTo>
                  <a:pt x="145214" y="1919150"/>
                </a:lnTo>
                <a:lnTo>
                  <a:pt x="133188" y="1902599"/>
                </a:lnTo>
                <a:lnTo>
                  <a:pt x="121390" y="1885821"/>
                </a:lnTo>
                <a:lnTo>
                  <a:pt x="110045" y="1868590"/>
                </a:lnTo>
                <a:lnTo>
                  <a:pt x="99608" y="1850905"/>
                </a:lnTo>
                <a:lnTo>
                  <a:pt x="94389" y="1842062"/>
                </a:lnTo>
                <a:lnTo>
                  <a:pt x="89170" y="1832993"/>
                </a:lnTo>
                <a:lnTo>
                  <a:pt x="84406" y="1823924"/>
                </a:lnTo>
                <a:lnTo>
                  <a:pt x="79414" y="1814628"/>
                </a:lnTo>
                <a:lnTo>
                  <a:pt x="74876" y="1805333"/>
                </a:lnTo>
                <a:lnTo>
                  <a:pt x="70111" y="1795810"/>
                </a:lnTo>
                <a:lnTo>
                  <a:pt x="65800" y="1786288"/>
                </a:lnTo>
                <a:lnTo>
                  <a:pt x="61716" y="1776765"/>
                </a:lnTo>
                <a:lnTo>
                  <a:pt x="57178" y="1767016"/>
                </a:lnTo>
                <a:lnTo>
                  <a:pt x="53321" y="1757040"/>
                </a:lnTo>
                <a:lnTo>
                  <a:pt x="49464" y="1747064"/>
                </a:lnTo>
                <a:lnTo>
                  <a:pt x="45606" y="1737088"/>
                </a:lnTo>
                <a:lnTo>
                  <a:pt x="41976" y="1726885"/>
                </a:lnTo>
                <a:lnTo>
                  <a:pt x="38572" y="1716909"/>
                </a:lnTo>
                <a:lnTo>
                  <a:pt x="35396" y="1706706"/>
                </a:lnTo>
                <a:lnTo>
                  <a:pt x="31992" y="1696050"/>
                </a:lnTo>
                <a:lnTo>
                  <a:pt x="29043" y="1685621"/>
                </a:lnTo>
                <a:lnTo>
                  <a:pt x="26093" y="1675191"/>
                </a:lnTo>
                <a:lnTo>
                  <a:pt x="23370" y="1664308"/>
                </a:lnTo>
                <a:lnTo>
                  <a:pt x="20648" y="1653425"/>
                </a:lnTo>
                <a:lnTo>
                  <a:pt x="18379" y="1642769"/>
                </a:lnTo>
                <a:lnTo>
                  <a:pt x="15883" y="1631659"/>
                </a:lnTo>
                <a:lnTo>
                  <a:pt x="13614" y="1620550"/>
                </a:lnTo>
                <a:lnTo>
                  <a:pt x="11799" y="1609440"/>
                </a:lnTo>
                <a:lnTo>
                  <a:pt x="9757" y="1598104"/>
                </a:lnTo>
                <a:lnTo>
                  <a:pt x="8168" y="1586767"/>
                </a:lnTo>
                <a:lnTo>
                  <a:pt x="6580" y="1575431"/>
                </a:lnTo>
                <a:lnTo>
                  <a:pt x="5219" y="1563868"/>
                </a:lnTo>
                <a:lnTo>
                  <a:pt x="4084" y="1552078"/>
                </a:lnTo>
                <a:lnTo>
                  <a:pt x="2723" y="1540288"/>
                </a:lnTo>
                <a:lnTo>
                  <a:pt x="2042" y="1528499"/>
                </a:lnTo>
                <a:lnTo>
                  <a:pt x="1134" y="1516709"/>
                </a:lnTo>
                <a:lnTo>
                  <a:pt x="681" y="1504465"/>
                </a:lnTo>
                <a:lnTo>
                  <a:pt x="227" y="1492449"/>
                </a:lnTo>
                <a:lnTo>
                  <a:pt x="0" y="1479979"/>
                </a:lnTo>
                <a:lnTo>
                  <a:pt x="0" y="1467962"/>
                </a:lnTo>
                <a:lnTo>
                  <a:pt x="227" y="1450051"/>
                </a:lnTo>
                <a:lnTo>
                  <a:pt x="908" y="1432593"/>
                </a:lnTo>
                <a:lnTo>
                  <a:pt x="2269" y="1415135"/>
                </a:lnTo>
                <a:lnTo>
                  <a:pt x="4084" y="1397677"/>
                </a:lnTo>
                <a:lnTo>
                  <a:pt x="6580" y="1380446"/>
                </a:lnTo>
                <a:lnTo>
                  <a:pt x="9530" y="1363441"/>
                </a:lnTo>
                <a:lnTo>
                  <a:pt x="12933" y="1346436"/>
                </a:lnTo>
                <a:lnTo>
                  <a:pt x="16790" y="1329659"/>
                </a:lnTo>
                <a:lnTo>
                  <a:pt x="20875" y="1312881"/>
                </a:lnTo>
                <a:lnTo>
                  <a:pt x="25866" y="1296103"/>
                </a:lnTo>
                <a:lnTo>
                  <a:pt x="30858" y="1279779"/>
                </a:lnTo>
                <a:lnTo>
                  <a:pt x="36530" y="1263454"/>
                </a:lnTo>
                <a:lnTo>
                  <a:pt x="42430" y="1246903"/>
                </a:lnTo>
                <a:lnTo>
                  <a:pt x="49010" y="1230579"/>
                </a:lnTo>
                <a:lnTo>
                  <a:pt x="56044" y="1214708"/>
                </a:lnTo>
                <a:lnTo>
                  <a:pt x="63077" y="1198610"/>
                </a:lnTo>
                <a:lnTo>
                  <a:pt x="70565" y="1182739"/>
                </a:lnTo>
                <a:lnTo>
                  <a:pt x="78733" y="1166642"/>
                </a:lnTo>
                <a:lnTo>
                  <a:pt x="87128" y="1150997"/>
                </a:lnTo>
                <a:lnTo>
                  <a:pt x="95750" y="1135580"/>
                </a:lnTo>
                <a:lnTo>
                  <a:pt x="104826" y="1119936"/>
                </a:lnTo>
                <a:lnTo>
                  <a:pt x="113902" y="1104292"/>
                </a:lnTo>
                <a:lnTo>
                  <a:pt x="123659" y="1089101"/>
                </a:lnTo>
                <a:lnTo>
                  <a:pt x="133642" y="1073683"/>
                </a:lnTo>
                <a:lnTo>
                  <a:pt x="143626" y="1058493"/>
                </a:lnTo>
                <a:lnTo>
                  <a:pt x="154290" y="1043529"/>
                </a:lnTo>
                <a:lnTo>
                  <a:pt x="165181" y="1028338"/>
                </a:lnTo>
                <a:lnTo>
                  <a:pt x="175845" y="1013374"/>
                </a:lnTo>
                <a:lnTo>
                  <a:pt x="187190" y="998637"/>
                </a:lnTo>
                <a:lnTo>
                  <a:pt x="198762" y="983673"/>
                </a:lnTo>
                <a:lnTo>
                  <a:pt x="210333" y="968935"/>
                </a:lnTo>
                <a:lnTo>
                  <a:pt x="222132" y="954424"/>
                </a:lnTo>
                <a:lnTo>
                  <a:pt x="234158" y="939687"/>
                </a:lnTo>
                <a:lnTo>
                  <a:pt x="246637" y="925177"/>
                </a:lnTo>
                <a:lnTo>
                  <a:pt x="259116" y="910666"/>
                </a:lnTo>
                <a:lnTo>
                  <a:pt x="271596" y="896382"/>
                </a:lnTo>
                <a:lnTo>
                  <a:pt x="297235" y="867588"/>
                </a:lnTo>
                <a:lnTo>
                  <a:pt x="323328" y="839247"/>
                </a:lnTo>
                <a:lnTo>
                  <a:pt x="349875" y="810906"/>
                </a:lnTo>
                <a:lnTo>
                  <a:pt x="376649" y="783019"/>
                </a:lnTo>
                <a:lnTo>
                  <a:pt x="404103" y="755358"/>
                </a:lnTo>
                <a:lnTo>
                  <a:pt x="431104" y="727697"/>
                </a:lnTo>
                <a:lnTo>
                  <a:pt x="485786" y="673056"/>
                </a:lnTo>
                <a:lnTo>
                  <a:pt x="540015" y="618868"/>
                </a:lnTo>
                <a:lnTo>
                  <a:pt x="566561" y="592114"/>
                </a:lnTo>
                <a:lnTo>
                  <a:pt x="592882" y="565360"/>
                </a:lnTo>
                <a:lnTo>
                  <a:pt x="618975" y="538833"/>
                </a:lnTo>
                <a:lnTo>
                  <a:pt x="644160" y="511853"/>
                </a:lnTo>
                <a:lnTo>
                  <a:pt x="646883" y="509359"/>
                </a:lnTo>
                <a:lnTo>
                  <a:pt x="650060" y="506865"/>
                </a:lnTo>
                <a:lnTo>
                  <a:pt x="653236" y="504597"/>
                </a:lnTo>
                <a:lnTo>
                  <a:pt x="656640" y="503237"/>
                </a:lnTo>
                <a:lnTo>
                  <a:pt x="660497" y="501877"/>
                </a:lnTo>
                <a:lnTo>
                  <a:pt x="664127" y="500743"/>
                </a:lnTo>
                <a:lnTo>
                  <a:pt x="667984" y="500063"/>
                </a:lnTo>
                <a:close/>
                <a:moveTo>
                  <a:pt x="523875" y="300038"/>
                </a:moveTo>
                <a:lnTo>
                  <a:pt x="527049" y="300038"/>
                </a:lnTo>
                <a:lnTo>
                  <a:pt x="529771" y="300038"/>
                </a:lnTo>
                <a:lnTo>
                  <a:pt x="532719" y="300491"/>
                </a:lnTo>
                <a:lnTo>
                  <a:pt x="535441" y="301171"/>
                </a:lnTo>
                <a:lnTo>
                  <a:pt x="538389" y="302303"/>
                </a:lnTo>
                <a:lnTo>
                  <a:pt x="685573" y="367098"/>
                </a:lnTo>
                <a:lnTo>
                  <a:pt x="1180646" y="367098"/>
                </a:lnTo>
                <a:lnTo>
                  <a:pt x="1184955" y="367098"/>
                </a:lnTo>
                <a:lnTo>
                  <a:pt x="1189264" y="368004"/>
                </a:lnTo>
                <a:lnTo>
                  <a:pt x="1193573" y="368910"/>
                </a:lnTo>
                <a:lnTo>
                  <a:pt x="1197428" y="370496"/>
                </a:lnTo>
                <a:lnTo>
                  <a:pt x="1201283" y="372308"/>
                </a:lnTo>
                <a:lnTo>
                  <a:pt x="1204912" y="374347"/>
                </a:lnTo>
                <a:lnTo>
                  <a:pt x="1208087" y="377066"/>
                </a:lnTo>
                <a:lnTo>
                  <a:pt x="1211035" y="379785"/>
                </a:lnTo>
                <a:lnTo>
                  <a:pt x="1213757" y="382956"/>
                </a:lnTo>
                <a:lnTo>
                  <a:pt x="1216478" y="386355"/>
                </a:lnTo>
                <a:lnTo>
                  <a:pt x="1218519" y="389526"/>
                </a:lnTo>
                <a:lnTo>
                  <a:pt x="1220333" y="393378"/>
                </a:lnTo>
                <a:lnTo>
                  <a:pt x="1221921" y="397682"/>
                </a:lnTo>
                <a:lnTo>
                  <a:pt x="1222828" y="401760"/>
                </a:lnTo>
                <a:lnTo>
                  <a:pt x="1223735" y="405838"/>
                </a:lnTo>
                <a:lnTo>
                  <a:pt x="1223962" y="410596"/>
                </a:lnTo>
                <a:lnTo>
                  <a:pt x="1223735" y="414900"/>
                </a:lnTo>
                <a:lnTo>
                  <a:pt x="1222828" y="418978"/>
                </a:lnTo>
                <a:lnTo>
                  <a:pt x="1221921" y="423056"/>
                </a:lnTo>
                <a:lnTo>
                  <a:pt x="1220333" y="427134"/>
                </a:lnTo>
                <a:lnTo>
                  <a:pt x="1218519" y="430759"/>
                </a:lnTo>
                <a:lnTo>
                  <a:pt x="1216478" y="434384"/>
                </a:lnTo>
                <a:lnTo>
                  <a:pt x="1213757" y="437782"/>
                </a:lnTo>
                <a:lnTo>
                  <a:pt x="1211035" y="440954"/>
                </a:lnTo>
                <a:lnTo>
                  <a:pt x="1208087" y="443673"/>
                </a:lnTo>
                <a:lnTo>
                  <a:pt x="1204912" y="446391"/>
                </a:lnTo>
                <a:lnTo>
                  <a:pt x="1201283" y="448430"/>
                </a:lnTo>
                <a:lnTo>
                  <a:pt x="1197428" y="450243"/>
                </a:lnTo>
                <a:lnTo>
                  <a:pt x="1193573" y="451602"/>
                </a:lnTo>
                <a:lnTo>
                  <a:pt x="1189264" y="452735"/>
                </a:lnTo>
                <a:lnTo>
                  <a:pt x="1184955" y="453188"/>
                </a:lnTo>
                <a:lnTo>
                  <a:pt x="1180646" y="453414"/>
                </a:lnTo>
                <a:lnTo>
                  <a:pt x="685573" y="453414"/>
                </a:lnTo>
                <a:lnTo>
                  <a:pt x="538389" y="518209"/>
                </a:lnTo>
                <a:lnTo>
                  <a:pt x="535441" y="519568"/>
                </a:lnTo>
                <a:lnTo>
                  <a:pt x="532719" y="520248"/>
                </a:lnTo>
                <a:lnTo>
                  <a:pt x="529771" y="520474"/>
                </a:lnTo>
                <a:lnTo>
                  <a:pt x="527049" y="520701"/>
                </a:lnTo>
                <a:lnTo>
                  <a:pt x="523875" y="520701"/>
                </a:lnTo>
                <a:lnTo>
                  <a:pt x="521153" y="520248"/>
                </a:lnTo>
                <a:lnTo>
                  <a:pt x="518432" y="519795"/>
                </a:lnTo>
                <a:lnTo>
                  <a:pt x="515710" y="518662"/>
                </a:lnTo>
                <a:lnTo>
                  <a:pt x="512989" y="517756"/>
                </a:lnTo>
                <a:lnTo>
                  <a:pt x="510494" y="516170"/>
                </a:lnTo>
                <a:lnTo>
                  <a:pt x="508226" y="514584"/>
                </a:lnTo>
                <a:lnTo>
                  <a:pt x="506185" y="512771"/>
                </a:lnTo>
                <a:lnTo>
                  <a:pt x="504144" y="510732"/>
                </a:lnTo>
                <a:lnTo>
                  <a:pt x="502330" y="508467"/>
                </a:lnTo>
                <a:lnTo>
                  <a:pt x="500742" y="505748"/>
                </a:lnTo>
                <a:lnTo>
                  <a:pt x="499382" y="503030"/>
                </a:lnTo>
                <a:lnTo>
                  <a:pt x="498021" y="500084"/>
                </a:lnTo>
                <a:lnTo>
                  <a:pt x="497341" y="497366"/>
                </a:lnTo>
                <a:lnTo>
                  <a:pt x="496887" y="494421"/>
                </a:lnTo>
                <a:lnTo>
                  <a:pt x="496887" y="491702"/>
                </a:lnTo>
                <a:lnTo>
                  <a:pt x="496887" y="488757"/>
                </a:lnTo>
                <a:lnTo>
                  <a:pt x="497341" y="486038"/>
                </a:lnTo>
                <a:lnTo>
                  <a:pt x="497794" y="483093"/>
                </a:lnTo>
                <a:lnTo>
                  <a:pt x="498928" y="480374"/>
                </a:lnTo>
                <a:lnTo>
                  <a:pt x="499835" y="477656"/>
                </a:lnTo>
                <a:lnTo>
                  <a:pt x="501423" y="475390"/>
                </a:lnTo>
                <a:lnTo>
                  <a:pt x="503010" y="473125"/>
                </a:lnTo>
                <a:lnTo>
                  <a:pt x="504825" y="470859"/>
                </a:lnTo>
                <a:lnTo>
                  <a:pt x="506866" y="468820"/>
                </a:lnTo>
                <a:lnTo>
                  <a:pt x="509133" y="467008"/>
                </a:lnTo>
                <a:lnTo>
                  <a:pt x="511855" y="465422"/>
                </a:lnTo>
                <a:lnTo>
                  <a:pt x="514349" y="464062"/>
                </a:lnTo>
                <a:lnTo>
                  <a:pt x="635680" y="410822"/>
                </a:lnTo>
                <a:lnTo>
                  <a:pt x="635680" y="410596"/>
                </a:lnTo>
                <a:lnTo>
                  <a:pt x="635680" y="409916"/>
                </a:lnTo>
                <a:lnTo>
                  <a:pt x="514349" y="356676"/>
                </a:lnTo>
                <a:lnTo>
                  <a:pt x="511855" y="355317"/>
                </a:lnTo>
                <a:lnTo>
                  <a:pt x="509133" y="353731"/>
                </a:lnTo>
                <a:lnTo>
                  <a:pt x="506866" y="351918"/>
                </a:lnTo>
                <a:lnTo>
                  <a:pt x="504825" y="349879"/>
                </a:lnTo>
                <a:lnTo>
                  <a:pt x="503010" y="347614"/>
                </a:lnTo>
                <a:lnTo>
                  <a:pt x="501423" y="345348"/>
                </a:lnTo>
                <a:lnTo>
                  <a:pt x="499835" y="343083"/>
                </a:lnTo>
                <a:lnTo>
                  <a:pt x="498928" y="340138"/>
                </a:lnTo>
                <a:lnTo>
                  <a:pt x="497794" y="337646"/>
                </a:lnTo>
                <a:lnTo>
                  <a:pt x="497341" y="334700"/>
                </a:lnTo>
                <a:lnTo>
                  <a:pt x="496887" y="331982"/>
                </a:lnTo>
                <a:lnTo>
                  <a:pt x="496887" y="329037"/>
                </a:lnTo>
                <a:lnTo>
                  <a:pt x="496887" y="326318"/>
                </a:lnTo>
                <a:lnTo>
                  <a:pt x="497341" y="323373"/>
                </a:lnTo>
                <a:lnTo>
                  <a:pt x="498021" y="320428"/>
                </a:lnTo>
                <a:lnTo>
                  <a:pt x="499382" y="317482"/>
                </a:lnTo>
                <a:lnTo>
                  <a:pt x="500742" y="314990"/>
                </a:lnTo>
                <a:lnTo>
                  <a:pt x="502330" y="312272"/>
                </a:lnTo>
                <a:lnTo>
                  <a:pt x="504144" y="310006"/>
                </a:lnTo>
                <a:lnTo>
                  <a:pt x="506185" y="307967"/>
                </a:lnTo>
                <a:lnTo>
                  <a:pt x="508226" y="306155"/>
                </a:lnTo>
                <a:lnTo>
                  <a:pt x="510494" y="304342"/>
                </a:lnTo>
                <a:lnTo>
                  <a:pt x="512989" y="302983"/>
                </a:lnTo>
                <a:lnTo>
                  <a:pt x="515710" y="301850"/>
                </a:lnTo>
                <a:lnTo>
                  <a:pt x="518432" y="300944"/>
                </a:lnTo>
                <a:lnTo>
                  <a:pt x="521153" y="300264"/>
                </a:lnTo>
                <a:lnTo>
                  <a:pt x="523875" y="300038"/>
                </a:lnTo>
                <a:close/>
                <a:moveTo>
                  <a:pt x="689916" y="0"/>
                </a:moveTo>
                <a:lnTo>
                  <a:pt x="702828" y="0"/>
                </a:lnTo>
                <a:lnTo>
                  <a:pt x="715967" y="226"/>
                </a:lnTo>
                <a:lnTo>
                  <a:pt x="729333" y="677"/>
                </a:lnTo>
                <a:lnTo>
                  <a:pt x="742698" y="1807"/>
                </a:lnTo>
                <a:lnTo>
                  <a:pt x="756064" y="2936"/>
                </a:lnTo>
                <a:lnTo>
                  <a:pt x="769429" y="4291"/>
                </a:lnTo>
                <a:lnTo>
                  <a:pt x="782569" y="6098"/>
                </a:lnTo>
                <a:lnTo>
                  <a:pt x="795934" y="8131"/>
                </a:lnTo>
                <a:lnTo>
                  <a:pt x="809073" y="10389"/>
                </a:lnTo>
                <a:lnTo>
                  <a:pt x="822212" y="13100"/>
                </a:lnTo>
                <a:lnTo>
                  <a:pt x="835125" y="15810"/>
                </a:lnTo>
                <a:lnTo>
                  <a:pt x="847811" y="18972"/>
                </a:lnTo>
                <a:lnTo>
                  <a:pt x="860270" y="22360"/>
                </a:lnTo>
                <a:lnTo>
                  <a:pt x="866613" y="23715"/>
                </a:lnTo>
                <a:lnTo>
                  <a:pt x="872729" y="25296"/>
                </a:lnTo>
                <a:lnTo>
                  <a:pt x="879072" y="26425"/>
                </a:lnTo>
                <a:lnTo>
                  <a:pt x="885415" y="27329"/>
                </a:lnTo>
                <a:lnTo>
                  <a:pt x="891532" y="28458"/>
                </a:lnTo>
                <a:lnTo>
                  <a:pt x="897875" y="28910"/>
                </a:lnTo>
                <a:lnTo>
                  <a:pt x="904218" y="29362"/>
                </a:lnTo>
                <a:lnTo>
                  <a:pt x="910334" y="29813"/>
                </a:lnTo>
                <a:lnTo>
                  <a:pt x="916904" y="30039"/>
                </a:lnTo>
                <a:lnTo>
                  <a:pt x="923020" y="29813"/>
                </a:lnTo>
                <a:lnTo>
                  <a:pt x="929590" y="29362"/>
                </a:lnTo>
                <a:lnTo>
                  <a:pt x="935706" y="28910"/>
                </a:lnTo>
                <a:lnTo>
                  <a:pt x="942049" y="28458"/>
                </a:lnTo>
                <a:lnTo>
                  <a:pt x="948392" y="27329"/>
                </a:lnTo>
                <a:lnTo>
                  <a:pt x="954735" y="26425"/>
                </a:lnTo>
                <a:lnTo>
                  <a:pt x="960851" y="25070"/>
                </a:lnTo>
                <a:lnTo>
                  <a:pt x="974897" y="22360"/>
                </a:lnTo>
                <a:lnTo>
                  <a:pt x="988715" y="19424"/>
                </a:lnTo>
                <a:lnTo>
                  <a:pt x="1003213" y="16713"/>
                </a:lnTo>
                <a:lnTo>
                  <a:pt x="1017938" y="14229"/>
                </a:lnTo>
                <a:lnTo>
                  <a:pt x="1032436" y="11744"/>
                </a:lnTo>
                <a:lnTo>
                  <a:pt x="1047161" y="9712"/>
                </a:lnTo>
                <a:lnTo>
                  <a:pt x="1062113" y="7679"/>
                </a:lnTo>
                <a:lnTo>
                  <a:pt x="1077064" y="5872"/>
                </a:lnTo>
                <a:lnTo>
                  <a:pt x="1092015" y="4291"/>
                </a:lnTo>
                <a:lnTo>
                  <a:pt x="1106966" y="2936"/>
                </a:lnTo>
                <a:lnTo>
                  <a:pt x="1121691" y="2032"/>
                </a:lnTo>
                <a:lnTo>
                  <a:pt x="1136416" y="1129"/>
                </a:lnTo>
                <a:lnTo>
                  <a:pt x="1150688" y="677"/>
                </a:lnTo>
                <a:lnTo>
                  <a:pt x="1165186" y="451"/>
                </a:lnTo>
                <a:lnTo>
                  <a:pt x="1179231" y="677"/>
                </a:lnTo>
                <a:lnTo>
                  <a:pt x="1192823" y="1129"/>
                </a:lnTo>
                <a:lnTo>
                  <a:pt x="1205962" y="2258"/>
                </a:lnTo>
                <a:lnTo>
                  <a:pt x="1218875" y="3614"/>
                </a:lnTo>
                <a:lnTo>
                  <a:pt x="1231334" y="4969"/>
                </a:lnTo>
                <a:lnTo>
                  <a:pt x="1243340" y="7453"/>
                </a:lnTo>
                <a:lnTo>
                  <a:pt x="1254667" y="9938"/>
                </a:lnTo>
                <a:lnTo>
                  <a:pt x="1260331" y="11293"/>
                </a:lnTo>
                <a:lnTo>
                  <a:pt x="1265541" y="13100"/>
                </a:lnTo>
                <a:lnTo>
                  <a:pt x="1270751" y="14681"/>
                </a:lnTo>
                <a:lnTo>
                  <a:pt x="1275735" y="16262"/>
                </a:lnTo>
                <a:lnTo>
                  <a:pt x="1280719" y="18520"/>
                </a:lnTo>
                <a:lnTo>
                  <a:pt x="1285249" y="20553"/>
                </a:lnTo>
                <a:lnTo>
                  <a:pt x="1290007" y="22812"/>
                </a:lnTo>
                <a:lnTo>
                  <a:pt x="1294084" y="25070"/>
                </a:lnTo>
                <a:lnTo>
                  <a:pt x="1298162" y="27329"/>
                </a:lnTo>
                <a:lnTo>
                  <a:pt x="1302239" y="30039"/>
                </a:lnTo>
                <a:lnTo>
                  <a:pt x="1305864" y="32749"/>
                </a:lnTo>
                <a:lnTo>
                  <a:pt x="1309489" y="35686"/>
                </a:lnTo>
                <a:lnTo>
                  <a:pt x="1312887" y="38622"/>
                </a:lnTo>
                <a:lnTo>
                  <a:pt x="1315832" y="41784"/>
                </a:lnTo>
                <a:lnTo>
                  <a:pt x="1318777" y="45172"/>
                </a:lnTo>
                <a:lnTo>
                  <a:pt x="1321495" y="48785"/>
                </a:lnTo>
                <a:lnTo>
                  <a:pt x="1323987" y="52399"/>
                </a:lnTo>
                <a:lnTo>
                  <a:pt x="1326252" y="56239"/>
                </a:lnTo>
                <a:lnTo>
                  <a:pt x="1328064" y="60078"/>
                </a:lnTo>
                <a:lnTo>
                  <a:pt x="1329877" y="64144"/>
                </a:lnTo>
                <a:lnTo>
                  <a:pt x="1331462" y="68209"/>
                </a:lnTo>
                <a:lnTo>
                  <a:pt x="1332369" y="72727"/>
                </a:lnTo>
                <a:lnTo>
                  <a:pt x="1333501" y="76792"/>
                </a:lnTo>
                <a:lnTo>
                  <a:pt x="1333954" y="80858"/>
                </a:lnTo>
                <a:lnTo>
                  <a:pt x="1334407" y="84923"/>
                </a:lnTo>
                <a:lnTo>
                  <a:pt x="1335087" y="88989"/>
                </a:lnTo>
                <a:lnTo>
                  <a:pt x="1335087" y="93506"/>
                </a:lnTo>
                <a:lnTo>
                  <a:pt x="1335087" y="97571"/>
                </a:lnTo>
                <a:lnTo>
                  <a:pt x="1335087" y="101637"/>
                </a:lnTo>
                <a:lnTo>
                  <a:pt x="1334407" y="105702"/>
                </a:lnTo>
                <a:lnTo>
                  <a:pt x="1333954" y="109542"/>
                </a:lnTo>
                <a:lnTo>
                  <a:pt x="1333275" y="113607"/>
                </a:lnTo>
                <a:lnTo>
                  <a:pt x="1332369" y="117221"/>
                </a:lnTo>
                <a:lnTo>
                  <a:pt x="1331236" y="121061"/>
                </a:lnTo>
                <a:lnTo>
                  <a:pt x="1329877" y="124674"/>
                </a:lnTo>
                <a:lnTo>
                  <a:pt x="1328291" y="128288"/>
                </a:lnTo>
                <a:lnTo>
                  <a:pt x="1326479" y="131676"/>
                </a:lnTo>
                <a:lnTo>
                  <a:pt x="1324440" y="134838"/>
                </a:lnTo>
                <a:lnTo>
                  <a:pt x="1292498" y="182494"/>
                </a:lnTo>
                <a:lnTo>
                  <a:pt x="1261237" y="228570"/>
                </a:lnTo>
                <a:lnTo>
                  <a:pt x="1231334" y="272613"/>
                </a:lnTo>
                <a:lnTo>
                  <a:pt x="1202338" y="314848"/>
                </a:lnTo>
                <a:lnTo>
                  <a:pt x="1199393" y="318688"/>
                </a:lnTo>
                <a:lnTo>
                  <a:pt x="1196221" y="322076"/>
                </a:lnTo>
                <a:lnTo>
                  <a:pt x="1192823" y="325012"/>
                </a:lnTo>
                <a:lnTo>
                  <a:pt x="1189425" y="327496"/>
                </a:lnTo>
                <a:lnTo>
                  <a:pt x="1185574" y="329529"/>
                </a:lnTo>
                <a:lnTo>
                  <a:pt x="1181723" y="330658"/>
                </a:lnTo>
                <a:lnTo>
                  <a:pt x="1177872" y="331562"/>
                </a:lnTo>
                <a:lnTo>
                  <a:pt x="1174021" y="331788"/>
                </a:lnTo>
                <a:lnTo>
                  <a:pt x="678136" y="331788"/>
                </a:lnTo>
                <a:lnTo>
                  <a:pt x="674058" y="331562"/>
                </a:lnTo>
                <a:lnTo>
                  <a:pt x="670207" y="330658"/>
                </a:lnTo>
                <a:lnTo>
                  <a:pt x="666356" y="329529"/>
                </a:lnTo>
                <a:lnTo>
                  <a:pt x="662505" y="327496"/>
                </a:lnTo>
                <a:lnTo>
                  <a:pt x="659107" y="325012"/>
                </a:lnTo>
                <a:lnTo>
                  <a:pt x="655936" y="322076"/>
                </a:lnTo>
                <a:lnTo>
                  <a:pt x="652538" y="318688"/>
                </a:lnTo>
                <a:lnTo>
                  <a:pt x="649593" y="314848"/>
                </a:lnTo>
                <a:lnTo>
                  <a:pt x="620823" y="272613"/>
                </a:lnTo>
                <a:lnTo>
                  <a:pt x="590693" y="228570"/>
                </a:lnTo>
                <a:lnTo>
                  <a:pt x="559432" y="182494"/>
                </a:lnTo>
                <a:lnTo>
                  <a:pt x="527490" y="134838"/>
                </a:lnTo>
                <a:lnTo>
                  <a:pt x="525451" y="131676"/>
                </a:lnTo>
                <a:lnTo>
                  <a:pt x="523639" y="128288"/>
                </a:lnTo>
                <a:lnTo>
                  <a:pt x="522053" y="124674"/>
                </a:lnTo>
                <a:lnTo>
                  <a:pt x="520694" y="121061"/>
                </a:lnTo>
                <a:lnTo>
                  <a:pt x="519335" y="117221"/>
                </a:lnTo>
                <a:lnTo>
                  <a:pt x="518202" y="113381"/>
                </a:lnTo>
                <a:lnTo>
                  <a:pt x="517296" y="109316"/>
                </a:lnTo>
                <a:lnTo>
                  <a:pt x="516843" y="105250"/>
                </a:lnTo>
                <a:lnTo>
                  <a:pt x="516164" y="101185"/>
                </a:lnTo>
                <a:lnTo>
                  <a:pt x="515937" y="97119"/>
                </a:lnTo>
                <a:lnTo>
                  <a:pt x="515937" y="92828"/>
                </a:lnTo>
                <a:lnTo>
                  <a:pt x="516164" y="88763"/>
                </a:lnTo>
                <a:lnTo>
                  <a:pt x="516843" y="84697"/>
                </a:lnTo>
                <a:lnTo>
                  <a:pt x="517523" y="80632"/>
                </a:lnTo>
                <a:lnTo>
                  <a:pt x="518202" y="76792"/>
                </a:lnTo>
                <a:lnTo>
                  <a:pt x="519562" y="72727"/>
                </a:lnTo>
                <a:lnTo>
                  <a:pt x="521147" y="68661"/>
                </a:lnTo>
                <a:lnTo>
                  <a:pt x="522960" y="64822"/>
                </a:lnTo>
                <a:lnTo>
                  <a:pt x="524772" y="61208"/>
                </a:lnTo>
                <a:lnTo>
                  <a:pt x="527037" y="57820"/>
                </a:lnTo>
                <a:lnTo>
                  <a:pt x="529303" y="54432"/>
                </a:lnTo>
                <a:lnTo>
                  <a:pt x="532021" y="51044"/>
                </a:lnTo>
                <a:lnTo>
                  <a:pt x="534513" y="47656"/>
                </a:lnTo>
                <a:lnTo>
                  <a:pt x="537458" y="44720"/>
                </a:lnTo>
                <a:lnTo>
                  <a:pt x="540629" y="41784"/>
                </a:lnTo>
                <a:lnTo>
                  <a:pt x="543801" y="39073"/>
                </a:lnTo>
                <a:lnTo>
                  <a:pt x="547425" y="36137"/>
                </a:lnTo>
                <a:lnTo>
                  <a:pt x="551050" y="33653"/>
                </a:lnTo>
                <a:lnTo>
                  <a:pt x="554674" y="30943"/>
                </a:lnTo>
                <a:lnTo>
                  <a:pt x="558752" y="28458"/>
                </a:lnTo>
                <a:lnTo>
                  <a:pt x="562830" y="26199"/>
                </a:lnTo>
                <a:lnTo>
                  <a:pt x="566907" y="24167"/>
                </a:lnTo>
                <a:lnTo>
                  <a:pt x="571438" y="21682"/>
                </a:lnTo>
                <a:lnTo>
                  <a:pt x="575969" y="19875"/>
                </a:lnTo>
                <a:lnTo>
                  <a:pt x="585483" y="16036"/>
                </a:lnTo>
                <a:lnTo>
                  <a:pt x="595677" y="12874"/>
                </a:lnTo>
                <a:lnTo>
                  <a:pt x="605871" y="9938"/>
                </a:lnTo>
                <a:lnTo>
                  <a:pt x="616972" y="7453"/>
                </a:lnTo>
                <a:lnTo>
                  <a:pt x="628298" y="5420"/>
                </a:lnTo>
                <a:lnTo>
                  <a:pt x="639852" y="3614"/>
                </a:lnTo>
                <a:lnTo>
                  <a:pt x="652084" y="2258"/>
                </a:lnTo>
                <a:lnTo>
                  <a:pt x="664317" y="903"/>
                </a:lnTo>
                <a:lnTo>
                  <a:pt x="677003" y="451"/>
                </a:lnTo>
                <a:lnTo>
                  <a:pt x="68991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7451662" y="3246531"/>
            <a:ext cx="258401" cy="277851"/>
          </a:xfrm>
          <a:custGeom>
            <a:avLst/>
            <a:gdLst>
              <a:gd name="T0" fmla="*/ 1753292 w 4636"/>
              <a:gd name="T1" fmla="*/ 1304768 h 4986"/>
              <a:gd name="T2" fmla="*/ 1683756 w 4636"/>
              <a:gd name="T3" fmla="*/ 1479374 h 4986"/>
              <a:gd name="T4" fmla="*/ 1569137 w 4636"/>
              <a:gd name="T5" fmla="*/ 1631438 h 4986"/>
              <a:gd name="T6" fmla="*/ 1415547 w 4636"/>
              <a:gd name="T7" fmla="*/ 1755611 h 4986"/>
              <a:gd name="T8" fmla="*/ 1230628 w 4636"/>
              <a:gd name="T9" fmla="*/ 1845779 h 4986"/>
              <a:gd name="T10" fmla="*/ 1020493 w 4636"/>
              <a:gd name="T11" fmla="*/ 1896594 h 4986"/>
              <a:gd name="T12" fmla="*/ 817235 w 4636"/>
              <a:gd name="T13" fmla="*/ 1902708 h 4986"/>
              <a:gd name="T14" fmla="*/ 601369 w 4636"/>
              <a:gd name="T15" fmla="*/ 1865647 h 4986"/>
              <a:gd name="T16" fmla="*/ 408426 w 4636"/>
              <a:gd name="T17" fmla="*/ 1786558 h 4986"/>
              <a:gd name="T18" fmla="*/ 244521 w 4636"/>
              <a:gd name="T19" fmla="*/ 1671937 h 4986"/>
              <a:gd name="T20" fmla="*/ 117294 w 4636"/>
              <a:gd name="T21" fmla="*/ 1527897 h 4986"/>
              <a:gd name="T22" fmla="*/ 33622 w 4636"/>
              <a:gd name="T23" fmla="*/ 1359022 h 4986"/>
              <a:gd name="T24" fmla="*/ 382 w 4636"/>
              <a:gd name="T25" fmla="*/ 1173336 h 4986"/>
              <a:gd name="T26" fmla="*/ 9170 w 4636"/>
              <a:gd name="T27" fmla="*/ 1046107 h 4986"/>
              <a:gd name="T28" fmla="*/ 44319 w 4636"/>
              <a:gd name="T29" fmla="*/ 918114 h 4986"/>
              <a:gd name="T30" fmla="*/ 104303 w 4636"/>
              <a:gd name="T31" fmla="*/ 799672 h 4986"/>
              <a:gd name="T32" fmla="*/ 224654 w 4636"/>
              <a:gd name="T33" fmla="*/ 654103 h 4986"/>
              <a:gd name="T34" fmla="*/ 458477 w 4636"/>
              <a:gd name="T35" fmla="*/ 495927 h 4986"/>
              <a:gd name="T36" fmla="*/ 1413637 w 4636"/>
              <a:gd name="T37" fmla="*/ 551327 h 4986"/>
              <a:gd name="T38" fmla="*/ 1619952 w 4636"/>
              <a:gd name="T39" fmla="*/ 733956 h 4986"/>
              <a:gd name="T40" fmla="*/ 1693690 w 4636"/>
              <a:gd name="T41" fmla="*/ 845520 h 4986"/>
              <a:gd name="T42" fmla="*/ 1744122 w 4636"/>
              <a:gd name="T43" fmla="*/ 968165 h 4986"/>
              <a:gd name="T44" fmla="*/ 1768957 w 4636"/>
              <a:gd name="T45" fmla="*/ 1099215 h 4986"/>
              <a:gd name="T46" fmla="*/ 810740 w 4636"/>
              <a:gd name="T47" fmla="*/ 1403342 h 4986"/>
              <a:gd name="T48" fmla="*/ 749610 w 4636"/>
              <a:gd name="T49" fmla="*/ 1364371 h 4986"/>
              <a:gd name="T50" fmla="*/ 721337 w 4636"/>
              <a:gd name="T51" fmla="*/ 1311646 h 4986"/>
              <a:gd name="T52" fmla="*/ 574242 w 4636"/>
              <a:gd name="T53" fmla="*/ 1220331 h 4986"/>
              <a:gd name="T54" fmla="*/ 590289 w 4636"/>
              <a:gd name="T55" fmla="*/ 1349853 h 4986"/>
              <a:gd name="T56" fmla="*/ 636519 w 4636"/>
              <a:gd name="T57" fmla="*/ 1442696 h 4986"/>
              <a:gd name="T58" fmla="*/ 705290 w 4636"/>
              <a:gd name="T59" fmla="*/ 1500770 h 4986"/>
              <a:gd name="T60" fmla="*/ 835956 w 4636"/>
              <a:gd name="T61" fmla="*/ 1679961 h 4986"/>
              <a:gd name="T62" fmla="*/ 1024696 w 4636"/>
              <a:gd name="T63" fmla="*/ 1517199 h 4986"/>
              <a:gd name="T64" fmla="*/ 1127089 w 4636"/>
              <a:gd name="T65" fmla="*/ 1453011 h 4986"/>
              <a:gd name="T66" fmla="*/ 1182488 w 4636"/>
              <a:gd name="T67" fmla="*/ 1354819 h 4986"/>
              <a:gd name="T68" fmla="*/ 1193950 w 4636"/>
              <a:gd name="T69" fmla="*/ 1246694 h 4986"/>
              <a:gd name="T70" fmla="*/ 1176375 w 4636"/>
              <a:gd name="T71" fmla="*/ 1166459 h 4986"/>
              <a:gd name="T72" fmla="*/ 1133584 w 4636"/>
              <a:gd name="T73" fmla="*/ 1100361 h 4986"/>
              <a:gd name="T74" fmla="*/ 1066341 w 4636"/>
              <a:gd name="T75" fmla="*/ 1049164 h 4986"/>
              <a:gd name="T76" fmla="*/ 943316 w 4636"/>
              <a:gd name="T77" fmla="*/ 710650 h 4986"/>
              <a:gd name="T78" fmla="*/ 992220 w 4636"/>
              <a:gd name="T79" fmla="*/ 732810 h 4986"/>
              <a:gd name="T80" fmla="*/ 1028899 w 4636"/>
              <a:gd name="T81" fmla="*/ 775984 h 4986"/>
              <a:gd name="T82" fmla="*/ 1183634 w 4636"/>
              <a:gd name="T83" fmla="*/ 862332 h 4986"/>
              <a:gd name="T84" fmla="*/ 1156126 w 4636"/>
              <a:gd name="T85" fmla="*/ 728989 h 4986"/>
              <a:gd name="T86" fmla="*/ 1112953 w 4636"/>
              <a:gd name="T87" fmla="*/ 665566 h 4986"/>
              <a:gd name="T88" fmla="*/ 1054879 w 4636"/>
              <a:gd name="T89" fmla="*/ 620481 h 4986"/>
              <a:gd name="T90" fmla="*/ 971207 w 4636"/>
              <a:gd name="T91" fmla="*/ 591062 h 4986"/>
              <a:gd name="T92" fmla="*/ 831753 w 4636"/>
              <a:gd name="T93" fmla="*/ 588005 h 4986"/>
              <a:gd name="T94" fmla="*/ 707201 w 4636"/>
              <a:gd name="T95" fmla="*/ 635382 h 4986"/>
              <a:gd name="T96" fmla="*/ 628877 w 4636"/>
              <a:gd name="T97" fmla="*/ 713324 h 4986"/>
              <a:gd name="T98" fmla="*/ 596784 w 4636"/>
              <a:gd name="T99" fmla="*/ 822978 h 4986"/>
              <a:gd name="T100" fmla="*/ 609010 w 4636"/>
              <a:gd name="T101" fmla="*/ 933779 h 4986"/>
              <a:gd name="T102" fmla="*/ 664409 w 4636"/>
              <a:gd name="T103" fmla="*/ 1020508 h 4986"/>
              <a:gd name="T104" fmla="*/ 780175 w 4636"/>
              <a:gd name="T105" fmla="*/ 1086989 h 4986"/>
              <a:gd name="T106" fmla="*/ 829461 w 4636"/>
              <a:gd name="T107" fmla="*/ 963962 h 4986"/>
              <a:gd name="T108" fmla="*/ 750374 w 4636"/>
              <a:gd name="T109" fmla="*/ 897100 h 4986"/>
              <a:gd name="T110" fmla="*/ 740440 w 4636"/>
              <a:gd name="T111" fmla="*/ 809988 h 4986"/>
              <a:gd name="T112" fmla="*/ 788198 w 4636"/>
              <a:gd name="T113" fmla="*/ 733192 h 4986"/>
              <a:gd name="T114" fmla="*/ 943316 w 4636"/>
              <a:gd name="T115" fmla="*/ 1136276 h 4986"/>
              <a:gd name="T116" fmla="*/ 1017437 w 4636"/>
              <a:gd name="T117" fmla="*/ 1185945 h 4986"/>
              <a:gd name="T118" fmla="*/ 1045709 w 4636"/>
              <a:gd name="T119" fmla="*/ 1231411 h 4986"/>
              <a:gd name="T120" fmla="*/ 1048766 w 4636"/>
              <a:gd name="T121" fmla="*/ 1299801 h 4986"/>
              <a:gd name="T122" fmla="*/ 1017819 w 4636"/>
              <a:gd name="T123" fmla="*/ 1372395 h 4986"/>
              <a:gd name="T124" fmla="*/ 965858 w 4636"/>
              <a:gd name="T125" fmla="*/ 1409838 h 498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36" h="4986">
                <a:moveTo>
                  <a:pt x="4636" y="3019"/>
                </a:moveTo>
                <a:lnTo>
                  <a:pt x="4636" y="3019"/>
                </a:lnTo>
                <a:lnTo>
                  <a:pt x="4635" y="3071"/>
                </a:lnTo>
                <a:lnTo>
                  <a:pt x="4633" y="3121"/>
                </a:lnTo>
                <a:lnTo>
                  <a:pt x="4629" y="3171"/>
                </a:lnTo>
                <a:lnTo>
                  <a:pt x="4624" y="3221"/>
                </a:lnTo>
                <a:lnTo>
                  <a:pt x="4618" y="3270"/>
                </a:lnTo>
                <a:lnTo>
                  <a:pt x="4609" y="3319"/>
                </a:lnTo>
                <a:lnTo>
                  <a:pt x="4600" y="3367"/>
                </a:lnTo>
                <a:lnTo>
                  <a:pt x="4589" y="3415"/>
                </a:lnTo>
                <a:lnTo>
                  <a:pt x="4577" y="3464"/>
                </a:lnTo>
                <a:lnTo>
                  <a:pt x="4563" y="3511"/>
                </a:lnTo>
                <a:lnTo>
                  <a:pt x="4548" y="3557"/>
                </a:lnTo>
                <a:lnTo>
                  <a:pt x="4532" y="3605"/>
                </a:lnTo>
                <a:lnTo>
                  <a:pt x="4515" y="3650"/>
                </a:lnTo>
                <a:lnTo>
                  <a:pt x="4496" y="3696"/>
                </a:lnTo>
                <a:lnTo>
                  <a:pt x="4476" y="3740"/>
                </a:lnTo>
                <a:lnTo>
                  <a:pt x="4454" y="3785"/>
                </a:lnTo>
                <a:lnTo>
                  <a:pt x="4431" y="3829"/>
                </a:lnTo>
                <a:lnTo>
                  <a:pt x="4407" y="3872"/>
                </a:lnTo>
                <a:lnTo>
                  <a:pt x="4382" y="3915"/>
                </a:lnTo>
                <a:lnTo>
                  <a:pt x="4357" y="3957"/>
                </a:lnTo>
                <a:lnTo>
                  <a:pt x="4330" y="3999"/>
                </a:lnTo>
                <a:lnTo>
                  <a:pt x="4300" y="4039"/>
                </a:lnTo>
                <a:lnTo>
                  <a:pt x="4271" y="4080"/>
                </a:lnTo>
                <a:lnTo>
                  <a:pt x="4240" y="4119"/>
                </a:lnTo>
                <a:lnTo>
                  <a:pt x="4209" y="4157"/>
                </a:lnTo>
                <a:lnTo>
                  <a:pt x="4176" y="4196"/>
                </a:lnTo>
                <a:lnTo>
                  <a:pt x="4141" y="4233"/>
                </a:lnTo>
                <a:lnTo>
                  <a:pt x="4107" y="4270"/>
                </a:lnTo>
                <a:lnTo>
                  <a:pt x="4071" y="4307"/>
                </a:lnTo>
                <a:lnTo>
                  <a:pt x="4034" y="4341"/>
                </a:lnTo>
                <a:lnTo>
                  <a:pt x="3996" y="4376"/>
                </a:lnTo>
                <a:lnTo>
                  <a:pt x="3957" y="4410"/>
                </a:lnTo>
                <a:lnTo>
                  <a:pt x="3917" y="4443"/>
                </a:lnTo>
                <a:lnTo>
                  <a:pt x="3876" y="4475"/>
                </a:lnTo>
                <a:lnTo>
                  <a:pt x="3835" y="4506"/>
                </a:lnTo>
                <a:lnTo>
                  <a:pt x="3792" y="4537"/>
                </a:lnTo>
                <a:lnTo>
                  <a:pt x="3749" y="4566"/>
                </a:lnTo>
                <a:lnTo>
                  <a:pt x="3705" y="4595"/>
                </a:lnTo>
                <a:lnTo>
                  <a:pt x="3660" y="4623"/>
                </a:lnTo>
                <a:lnTo>
                  <a:pt x="3614" y="4650"/>
                </a:lnTo>
                <a:lnTo>
                  <a:pt x="3567" y="4676"/>
                </a:lnTo>
                <a:lnTo>
                  <a:pt x="3520" y="4701"/>
                </a:lnTo>
                <a:lnTo>
                  <a:pt x="3472" y="4725"/>
                </a:lnTo>
                <a:lnTo>
                  <a:pt x="3422" y="4748"/>
                </a:lnTo>
                <a:lnTo>
                  <a:pt x="3373" y="4770"/>
                </a:lnTo>
                <a:lnTo>
                  <a:pt x="3322" y="4792"/>
                </a:lnTo>
                <a:lnTo>
                  <a:pt x="3272" y="4812"/>
                </a:lnTo>
                <a:lnTo>
                  <a:pt x="3221" y="4831"/>
                </a:lnTo>
                <a:lnTo>
                  <a:pt x="3168" y="4849"/>
                </a:lnTo>
                <a:lnTo>
                  <a:pt x="3114" y="4867"/>
                </a:lnTo>
                <a:lnTo>
                  <a:pt x="3062" y="4883"/>
                </a:lnTo>
                <a:lnTo>
                  <a:pt x="3007" y="4897"/>
                </a:lnTo>
                <a:lnTo>
                  <a:pt x="2952" y="4911"/>
                </a:lnTo>
                <a:lnTo>
                  <a:pt x="2897" y="4924"/>
                </a:lnTo>
                <a:lnTo>
                  <a:pt x="2841" y="4935"/>
                </a:lnTo>
                <a:lnTo>
                  <a:pt x="2785" y="4946"/>
                </a:lnTo>
                <a:lnTo>
                  <a:pt x="2729" y="4955"/>
                </a:lnTo>
                <a:lnTo>
                  <a:pt x="2671" y="4964"/>
                </a:lnTo>
                <a:lnTo>
                  <a:pt x="2613" y="4970"/>
                </a:lnTo>
                <a:lnTo>
                  <a:pt x="2555" y="4975"/>
                </a:lnTo>
                <a:lnTo>
                  <a:pt x="2496" y="4980"/>
                </a:lnTo>
                <a:lnTo>
                  <a:pt x="2437" y="4984"/>
                </a:lnTo>
                <a:lnTo>
                  <a:pt x="2377" y="4986"/>
                </a:lnTo>
                <a:lnTo>
                  <a:pt x="2318" y="4986"/>
                </a:lnTo>
                <a:lnTo>
                  <a:pt x="2258" y="4986"/>
                </a:lnTo>
                <a:lnTo>
                  <a:pt x="2199" y="4984"/>
                </a:lnTo>
                <a:lnTo>
                  <a:pt x="2139" y="4980"/>
                </a:lnTo>
                <a:lnTo>
                  <a:pt x="2081" y="4975"/>
                </a:lnTo>
                <a:lnTo>
                  <a:pt x="2022" y="4970"/>
                </a:lnTo>
                <a:lnTo>
                  <a:pt x="1964" y="4964"/>
                </a:lnTo>
                <a:lnTo>
                  <a:pt x="1908" y="4955"/>
                </a:lnTo>
                <a:lnTo>
                  <a:pt x="1851" y="4946"/>
                </a:lnTo>
                <a:lnTo>
                  <a:pt x="1794" y="4935"/>
                </a:lnTo>
                <a:lnTo>
                  <a:pt x="1738" y="4924"/>
                </a:lnTo>
                <a:lnTo>
                  <a:pt x="1683" y="4911"/>
                </a:lnTo>
                <a:lnTo>
                  <a:pt x="1628" y="4897"/>
                </a:lnTo>
                <a:lnTo>
                  <a:pt x="1574" y="4883"/>
                </a:lnTo>
                <a:lnTo>
                  <a:pt x="1521" y="4867"/>
                </a:lnTo>
                <a:lnTo>
                  <a:pt x="1468" y="4849"/>
                </a:lnTo>
                <a:lnTo>
                  <a:pt x="1416" y="4831"/>
                </a:lnTo>
                <a:lnTo>
                  <a:pt x="1364" y="4812"/>
                </a:lnTo>
                <a:lnTo>
                  <a:pt x="1313" y="4792"/>
                </a:lnTo>
                <a:lnTo>
                  <a:pt x="1262" y="4770"/>
                </a:lnTo>
                <a:lnTo>
                  <a:pt x="1213" y="4748"/>
                </a:lnTo>
                <a:lnTo>
                  <a:pt x="1163" y="4725"/>
                </a:lnTo>
                <a:lnTo>
                  <a:pt x="1116" y="4701"/>
                </a:lnTo>
                <a:lnTo>
                  <a:pt x="1069" y="4676"/>
                </a:lnTo>
                <a:lnTo>
                  <a:pt x="1021" y="4650"/>
                </a:lnTo>
                <a:lnTo>
                  <a:pt x="976" y="4623"/>
                </a:lnTo>
                <a:lnTo>
                  <a:pt x="931" y="4595"/>
                </a:lnTo>
                <a:lnTo>
                  <a:pt x="887" y="4566"/>
                </a:lnTo>
                <a:lnTo>
                  <a:pt x="843" y="4537"/>
                </a:lnTo>
                <a:lnTo>
                  <a:pt x="801" y="4506"/>
                </a:lnTo>
                <a:lnTo>
                  <a:pt x="759" y="4475"/>
                </a:lnTo>
                <a:lnTo>
                  <a:pt x="719" y="4443"/>
                </a:lnTo>
                <a:lnTo>
                  <a:pt x="679" y="4410"/>
                </a:lnTo>
                <a:lnTo>
                  <a:pt x="640" y="4376"/>
                </a:lnTo>
                <a:lnTo>
                  <a:pt x="602" y="4341"/>
                </a:lnTo>
                <a:lnTo>
                  <a:pt x="565" y="4307"/>
                </a:lnTo>
                <a:lnTo>
                  <a:pt x="529" y="4270"/>
                </a:lnTo>
                <a:lnTo>
                  <a:pt x="494" y="4233"/>
                </a:lnTo>
                <a:lnTo>
                  <a:pt x="460" y="4196"/>
                </a:lnTo>
                <a:lnTo>
                  <a:pt x="428" y="4157"/>
                </a:lnTo>
                <a:lnTo>
                  <a:pt x="396" y="4119"/>
                </a:lnTo>
                <a:lnTo>
                  <a:pt x="364" y="4080"/>
                </a:lnTo>
                <a:lnTo>
                  <a:pt x="335" y="4039"/>
                </a:lnTo>
                <a:lnTo>
                  <a:pt x="307" y="3999"/>
                </a:lnTo>
                <a:lnTo>
                  <a:pt x="279" y="3957"/>
                </a:lnTo>
                <a:lnTo>
                  <a:pt x="253" y="3915"/>
                </a:lnTo>
                <a:lnTo>
                  <a:pt x="228" y="3872"/>
                </a:lnTo>
                <a:lnTo>
                  <a:pt x="205" y="3829"/>
                </a:lnTo>
                <a:lnTo>
                  <a:pt x="182" y="3785"/>
                </a:lnTo>
                <a:lnTo>
                  <a:pt x="160" y="3740"/>
                </a:lnTo>
                <a:lnTo>
                  <a:pt x="141" y="3696"/>
                </a:lnTo>
                <a:lnTo>
                  <a:pt x="122" y="3650"/>
                </a:lnTo>
                <a:lnTo>
                  <a:pt x="104" y="3605"/>
                </a:lnTo>
                <a:lnTo>
                  <a:pt x="88" y="3557"/>
                </a:lnTo>
                <a:lnTo>
                  <a:pt x="72" y="3511"/>
                </a:lnTo>
                <a:lnTo>
                  <a:pt x="59" y="3464"/>
                </a:lnTo>
                <a:lnTo>
                  <a:pt x="47" y="3415"/>
                </a:lnTo>
                <a:lnTo>
                  <a:pt x="35" y="3367"/>
                </a:lnTo>
                <a:lnTo>
                  <a:pt x="26" y="3319"/>
                </a:lnTo>
                <a:lnTo>
                  <a:pt x="19" y="3270"/>
                </a:lnTo>
                <a:lnTo>
                  <a:pt x="11" y="3221"/>
                </a:lnTo>
                <a:lnTo>
                  <a:pt x="6" y="3171"/>
                </a:lnTo>
                <a:lnTo>
                  <a:pt x="3" y="3121"/>
                </a:lnTo>
                <a:lnTo>
                  <a:pt x="1" y="3071"/>
                </a:lnTo>
                <a:lnTo>
                  <a:pt x="0" y="3019"/>
                </a:lnTo>
                <a:lnTo>
                  <a:pt x="0" y="2983"/>
                </a:lnTo>
                <a:lnTo>
                  <a:pt x="1" y="2948"/>
                </a:lnTo>
                <a:lnTo>
                  <a:pt x="3" y="2912"/>
                </a:lnTo>
                <a:lnTo>
                  <a:pt x="6" y="2877"/>
                </a:lnTo>
                <a:lnTo>
                  <a:pt x="9" y="2842"/>
                </a:lnTo>
                <a:lnTo>
                  <a:pt x="13" y="2807"/>
                </a:lnTo>
                <a:lnTo>
                  <a:pt x="18" y="2772"/>
                </a:lnTo>
                <a:lnTo>
                  <a:pt x="24" y="2738"/>
                </a:lnTo>
                <a:lnTo>
                  <a:pt x="29" y="2703"/>
                </a:lnTo>
                <a:lnTo>
                  <a:pt x="36" y="2669"/>
                </a:lnTo>
                <a:lnTo>
                  <a:pt x="44" y="2635"/>
                </a:lnTo>
                <a:lnTo>
                  <a:pt x="52" y="2601"/>
                </a:lnTo>
                <a:lnTo>
                  <a:pt x="62" y="2567"/>
                </a:lnTo>
                <a:lnTo>
                  <a:pt x="71" y="2534"/>
                </a:lnTo>
                <a:lnTo>
                  <a:pt x="82" y="2501"/>
                </a:lnTo>
                <a:lnTo>
                  <a:pt x="92" y="2468"/>
                </a:lnTo>
                <a:lnTo>
                  <a:pt x="104" y="2436"/>
                </a:lnTo>
                <a:lnTo>
                  <a:pt x="116" y="2403"/>
                </a:lnTo>
                <a:lnTo>
                  <a:pt x="129" y="2371"/>
                </a:lnTo>
                <a:lnTo>
                  <a:pt x="143" y="2339"/>
                </a:lnTo>
                <a:lnTo>
                  <a:pt x="156" y="2308"/>
                </a:lnTo>
                <a:lnTo>
                  <a:pt x="172" y="2276"/>
                </a:lnTo>
                <a:lnTo>
                  <a:pt x="187" y="2245"/>
                </a:lnTo>
                <a:lnTo>
                  <a:pt x="203" y="2214"/>
                </a:lnTo>
                <a:lnTo>
                  <a:pt x="219" y="2184"/>
                </a:lnTo>
                <a:lnTo>
                  <a:pt x="237" y="2153"/>
                </a:lnTo>
                <a:lnTo>
                  <a:pt x="255" y="2123"/>
                </a:lnTo>
                <a:lnTo>
                  <a:pt x="273" y="2093"/>
                </a:lnTo>
                <a:lnTo>
                  <a:pt x="292" y="2064"/>
                </a:lnTo>
                <a:lnTo>
                  <a:pt x="312" y="2034"/>
                </a:lnTo>
                <a:lnTo>
                  <a:pt x="332" y="2006"/>
                </a:lnTo>
                <a:lnTo>
                  <a:pt x="353" y="1978"/>
                </a:lnTo>
                <a:lnTo>
                  <a:pt x="374" y="1949"/>
                </a:lnTo>
                <a:lnTo>
                  <a:pt x="396" y="1922"/>
                </a:lnTo>
                <a:lnTo>
                  <a:pt x="440" y="1867"/>
                </a:lnTo>
                <a:lnTo>
                  <a:pt x="487" y="1814"/>
                </a:lnTo>
                <a:lnTo>
                  <a:pt x="537" y="1762"/>
                </a:lnTo>
                <a:lnTo>
                  <a:pt x="588" y="1712"/>
                </a:lnTo>
                <a:lnTo>
                  <a:pt x="642" y="1662"/>
                </a:lnTo>
                <a:lnTo>
                  <a:pt x="697" y="1615"/>
                </a:lnTo>
                <a:lnTo>
                  <a:pt x="754" y="1570"/>
                </a:lnTo>
                <a:lnTo>
                  <a:pt x="812" y="1526"/>
                </a:lnTo>
                <a:lnTo>
                  <a:pt x="873" y="1483"/>
                </a:lnTo>
                <a:lnTo>
                  <a:pt x="935" y="1443"/>
                </a:lnTo>
                <a:lnTo>
                  <a:pt x="999" y="1404"/>
                </a:lnTo>
                <a:lnTo>
                  <a:pt x="1065" y="1366"/>
                </a:lnTo>
                <a:lnTo>
                  <a:pt x="1132" y="1331"/>
                </a:lnTo>
                <a:lnTo>
                  <a:pt x="1200" y="1298"/>
                </a:lnTo>
                <a:lnTo>
                  <a:pt x="1271" y="1266"/>
                </a:lnTo>
                <a:lnTo>
                  <a:pt x="553" y="0"/>
                </a:lnTo>
                <a:lnTo>
                  <a:pt x="4082" y="0"/>
                </a:lnTo>
                <a:lnTo>
                  <a:pt x="3365" y="1266"/>
                </a:lnTo>
                <a:lnTo>
                  <a:pt x="3435" y="1298"/>
                </a:lnTo>
                <a:lnTo>
                  <a:pt x="3503" y="1331"/>
                </a:lnTo>
                <a:lnTo>
                  <a:pt x="3571" y="1366"/>
                </a:lnTo>
                <a:lnTo>
                  <a:pt x="3636" y="1404"/>
                </a:lnTo>
                <a:lnTo>
                  <a:pt x="3700" y="1443"/>
                </a:lnTo>
                <a:lnTo>
                  <a:pt x="3762" y="1483"/>
                </a:lnTo>
                <a:lnTo>
                  <a:pt x="3823" y="1526"/>
                </a:lnTo>
                <a:lnTo>
                  <a:pt x="3882" y="1570"/>
                </a:lnTo>
                <a:lnTo>
                  <a:pt x="3938" y="1615"/>
                </a:lnTo>
                <a:lnTo>
                  <a:pt x="3994" y="1662"/>
                </a:lnTo>
                <a:lnTo>
                  <a:pt x="4047" y="1712"/>
                </a:lnTo>
                <a:lnTo>
                  <a:pt x="4098" y="1762"/>
                </a:lnTo>
                <a:lnTo>
                  <a:pt x="4148" y="1814"/>
                </a:lnTo>
                <a:lnTo>
                  <a:pt x="4195" y="1866"/>
                </a:lnTo>
                <a:lnTo>
                  <a:pt x="4240" y="1921"/>
                </a:lnTo>
                <a:lnTo>
                  <a:pt x="4262" y="1949"/>
                </a:lnTo>
                <a:lnTo>
                  <a:pt x="4283" y="1978"/>
                </a:lnTo>
                <a:lnTo>
                  <a:pt x="4304" y="2006"/>
                </a:lnTo>
                <a:lnTo>
                  <a:pt x="4324" y="2034"/>
                </a:lnTo>
                <a:lnTo>
                  <a:pt x="4343" y="2064"/>
                </a:lnTo>
                <a:lnTo>
                  <a:pt x="4362" y="2093"/>
                </a:lnTo>
                <a:lnTo>
                  <a:pt x="4381" y="2123"/>
                </a:lnTo>
                <a:lnTo>
                  <a:pt x="4399" y="2153"/>
                </a:lnTo>
                <a:lnTo>
                  <a:pt x="4416" y="2183"/>
                </a:lnTo>
                <a:lnTo>
                  <a:pt x="4433" y="2213"/>
                </a:lnTo>
                <a:lnTo>
                  <a:pt x="4448" y="2245"/>
                </a:lnTo>
                <a:lnTo>
                  <a:pt x="4464" y="2275"/>
                </a:lnTo>
                <a:lnTo>
                  <a:pt x="4479" y="2307"/>
                </a:lnTo>
                <a:lnTo>
                  <a:pt x="4494" y="2338"/>
                </a:lnTo>
                <a:lnTo>
                  <a:pt x="4507" y="2371"/>
                </a:lnTo>
                <a:lnTo>
                  <a:pt x="4520" y="2402"/>
                </a:lnTo>
                <a:lnTo>
                  <a:pt x="4532" y="2435"/>
                </a:lnTo>
                <a:lnTo>
                  <a:pt x="4544" y="2467"/>
                </a:lnTo>
                <a:lnTo>
                  <a:pt x="4554" y="2501"/>
                </a:lnTo>
                <a:lnTo>
                  <a:pt x="4565" y="2534"/>
                </a:lnTo>
                <a:lnTo>
                  <a:pt x="4574" y="2567"/>
                </a:lnTo>
                <a:lnTo>
                  <a:pt x="4584" y="2601"/>
                </a:lnTo>
                <a:lnTo>
                  <a:pt x="4592" y="2635"/>
                </a:lnTo>
                <a:lnTo>
                  <a:pt x="4600" y="2669"/>
                </a:lnTo>
                <a:lnTo>
                  <a:pt x="4606" y="2703"/>
                </a:lnTo>
                <a:lnTo>
                  <a:pt x="4612" y="2738"/>
                </a:lnTo>
                <a:lnTo>
                  <a:pt x="4618" y="2772"/>
                </a:lnTo>
                <a:lnTo>
                  <a:pt x="4623" y="2807"/>
                </a:lnTo>
                <a:lnTo>
                  <a:pt x="4627" y="2842"/>
                </a:lnTo>
                <a:lnTo>
                  <a:pt x="4630" y="2877"/>
                </a:lnTo>
                <a:lnTo>
                  <a:pt x="4633" y="2912"/>
                </a:lnTo>
                <a:lnTo>
                  <a:pt x="4634" y="2948"/>
                </a:lnTo>
                <a:lnTo>
                  <a:pt x="4635" y="2983"/>
                </a:lnTo>
                <a:lnTo>
                  <a:pt x="4636" y="3019"/>
                </a:lnTo>
                <a:close/>
                <a:moveTo>
                  <a:pt x="2188" y="3696"/>
                </a:moveTo>
                <a:lnTo>
                  <a:pt x="2188" y="3696"/>
                </a:lnTo>
                <a:lnTo>
                  <a:pt x="2165" y="3689"/>
                </a:lnTo>
                <a:lnTo>
                  <a:pt x="2143" y="3681"/>
                </a:lnTo>
                <a:lnTo>
                  <a:pt x="2122" y="3673"/>
                </a:lnTo>
                <a:lnTo>
                  <a:pt x="2101" y="3665"/>
                </a:lnTo>
                <a:lnTo>
                  <a:pt x="2082" y="3655"/>
                </a:lnTo>
                <a:lnTo>
                  <a:pt x="2064" y="3646"/>
                </a:lnTo>
                <a:lnTo>
                  <a:pt x="2046" y="3636"/>
                </a:lnTo>
                <a:lnTo>
                  <a:pt x="2030" y="3627"/>
                </a:lnTo>
                <a:lnTo>
                  <a:pt x="2015" y="3616"/>
                </a:lnTo>
                <a:lnTo>
                  <a:pt x="2000" y="3606"/>
                </a:lnTo>
                <a:lnTo>
                  <a:pt x="1986" y="3594"/>
                </a:lnTo>
                <a:lnTo>
                  <a:pt x="1974" y="3583"/>
                </a:lnTo>
                <a:lnTo>
                  <a:pt x="1962" y="3571"/>
                </a:lnTo>
                <a:lnTo>
                  <a:pt x="1952" y="3558"/>
                </a:lnTo>
                <a:lnTo>
                  <a:pt x="1942" y="3546"/>
                </a:lnTo>
                <a:lnTo>
                  <a:pt x="1934" y="3533"/>
                </a:lnTo>
                <a:lnTo>
                  <a:pt x="1925" y="3518"/>
                </a:lnTo>
                <a:lnTo>
                  <a:pt x="1917" y="3504"/>
                </a:lnTo>
                <a:lnTo>
                  <a:pt x="1909" y="3487"/>
                </a:lnTo>
                <a:lnTo>
                  <a:pt x="1901" y="3470"/>
                </a:lnTo>
                <a:lnTo>
                  <a:pt x="1894" y="3452"/>
                </a:lnTo>
                <a:lnTo>
                  <a:pt x="1888" y="3433"/>
                </a:lnTo>
                <a:lnTo>
                  <a:pt x="1882" y="3413"/>
                </a:lnTo>
                <a:lnTo>
                  <a:pt x="1877" y="3392"/>
                </a:lnTo>
                <a:lnTo>
                  <a:pt x="1873" y="3370"/>
                </a:lnTo>
                <a:lnTo>
                  <a:pt x="1869" y="3348"/>
                </a:lnTo>
                <a:lnTo>
                  <a:pt x="1866" y="3325"/>
                </a:lnTo>
                <a:lnTo>
                  <a:pt x="1862" y="3300"/>
                </a:lnTo>
                <a:lnTo>
                  <a:pt x="1858" y="3248"/>
                </a:lnTo>
                <a:lnTo>
                  <a:pt x="1856" y="3194"/>
                </a:lnTo>
                <a:lnTo>
                  <a:pt x="1503" y="3194"/>
                </a:lnTo>
                <a:lnTo>
                  <a:pt x="1505" y="3234"/>
                </a:lnTo>
                <a:lnTo>
                  <a:pt x="1507" y="3271"/>
                </a:lnTo>
                <a:lnTo>
                  <a:pt x="1509" y="3309"/>
                </a:lnTo>
                <a:lnTo>
                  <a:pt x="1512" y="3345"/>
                </a:lnTo>
                <a:lnTo>
                  <a:pt x="1517" y="3380"/>
                </a:lnTo>
                <a:lnTo>
                  <a:pt x="1521" y="3412"/>
                </a:lnTo>
                <a:lnTo>
                  <a:pt x="1526" y="3445"/>
                </a:lnTo>
                <a:lnTo>
                  <a:pt x="1532" y="3475"/>
                </a:lnTo>
                <a:lnTo>
                  <a:pt x="1538" y="3505"/>
                </a:lnTo>
                <a:lnTo>
                  <a:pt x="1545" y="3533"/>
                </a:lnTo>
                <a:lnTo>
                  <a:pt x="1552" y="3559"/>
                </a:lnTo>
                <a:lnTo>
                  <a:pt x="1561" y="3585"/>
                </a:lnTo>
                <a:lnTo>
                  <a:pt x="1569" y="3609"/>
                </a:lnTo>
                <a:lnTo>
                  <a:pt x="1578" y="3632"/>
                </a:lnTo>
                <a:lnTo>
                  <a:pt x="1588" y="3653"/>
                </a:lnTo>
                <a:lnTo>
                  <a:pt x="1599" y="3673"/>
                </a:lnTo>
                <a:lnTo>
                  <a:pt x="1618" y="3710"/>
                </a:lnTo>
                <a:lnTo>
                  <a:pt x="1642" y="3743"/>
                </a:lnTo>
                <a:lnTo>
                  <a:pt x="1666" y="3776"/>
                </a:lnTo>
                <a:lnTo>
                  <a:pt x="1691" y="3806"/>
                </a:lnTo>
                <a:lnTo>
                  <a:pt x="1705" y="3820"/>
                </a:lnTo>
                <a:lnTo>
                  <a:pt x="1718" y="3835"/>
                </a:lnTo>
                <a:lnTo>
                  <a:pt x="1733" y="3848"/>
                </a:lnTo>
                <a:lnTo>
                  <a:pt x="1748" y="3861"/>
                </a:lnTo>
                <a:lnTo>
                  <a:pt x="1763" y="3874"/>
                </a:lnTo>
                <a:lnTo>
                  <a:pt x="1778" y="3885"/>
                </a:lnTo>
                <a:lnTo>
                  <a:pt x="1795" y="3897"/>
                </a:lnTo>
                <a:lnTo>
                  <a:pt x="1811" y="3908"/>
                </a:lnTo>
                <a:lnTo>
                  <a:pt x="1846" y="3928"/>
                </a:lnTo>
                <a:lnTo>
                  <a:pt x="1881" y="3947"/>
                </a:lnTo>
                <a:lnTo>
                  <a:pt x="1918" y="3964"/>
                </a:lnTo>
                <a:lnTo>
                  <a:pt x="1958" y="3980"/>
                </a:lnTo>
                <a:lnTo>
                  <a:pt x="1998" y="3992"/>
                </a:lnTo>
                <a:lnTo>
                  <a:pt x="2041" y="4004"/>
                </a:lnTo>
                <a:lnTo>
                  <a:pt x="2085" y="4012"/>
                </a:lnTo>
                <a:lnTo>
                  <a:pt x="2131" y="4020"/>
                </a:lnTo>
                <a:lnTo>
                  <a:pt x="2188" y="4027"/>
                </a:lnTo>
                <a:lnTo>
                  <a:pt x="2188" y="4397"/>
                </a:lnTo>
                <a:lnTo>
                  <a:pt x="2469" y="4397"/>
                </a:lnTo>
                <a:lnTo>
                  <a:pt x="2469" y="4027"/>
                </a:lnTo>
                <a:lnTo>
                  <a:pt x="2504" y="4021"/>
                </a:lnTo>
                <a:lnTo>
                  <a:pt x="2541" y="4012"/>
                </a:lnTo>
                <a:lnTo>
                  <a:pt x="2578" y="4004"/>
                </a:lnTo>
                <a:lnTo>
                  <a:pt x="2614" y="3994"/>
                </a:lnTo>
                <a:lnTo>
                  <a:pt x="2649" y="3983"/>
                </a:lnTo>
                <a:lnTo>
                  <a:pt x="2682" y="3971"/>
                </a:lnTo>
                <a:lnTo>
                  <a:pt x="2715" y="3959"/>
                </a:lnTo>
                <a:lnTo>
                  <a:pt x="2745" y="3945"/>
                </a:lnTo>
                <a:lnTo>
                  <a:pt x="2776" y="3930"/>
                </a:lnTo>
                <a:lnTo>
                  <a:pt x="2804" y="3915"/>
                </a:lnTo>
                <a:lnTo>
                  <a:pt x="2832" y="3899"/>
                </a:lnTo>
                <a:lnTo>
                  <a:pt x="2858" y="3882"/>
                </a:lnTo>
                <a:lnTo>
                  <a:pt x="2882" y="3863"/>
                </a:lnTo>
                <a:lnTo>
                  <a:pt x="2906" y="3844"/>
                </a:lnTo>
                <a:lnTo>
                  <a:pt x="2928" y="3824"/>
                </a:lnTo>
                <a:lnTo>
                  <a:pt x="2950" y="3803"/>
                </a:lnTo>
                <a:lnTo>
                  <a:pt x="2970" y="3782"/>
                </a:lnTo>
                <a:lnTo>
                  <a:pt x="2989" y="3759"/>
                </a:lnTo>
                <a:lnTo>
                  <a:pt x="3006" y="3736"/>
                </a:lnTo>
                <a:lnTo>
                  <a:pt x="3023" y="3711"/>
                </a:lnTo>
                <a:lnTo>
                  <a:pt x="3038" y="3686"/>
                </a:lnTo>
                <a:lnTo>
                  <a:pt x="3052" y="3659"/>
                </a:lnTo>
                <a:lnTo>
                  <a:pt x="3065" y="3632"/>
                </a:lnTo>
                <a:lnTo>
                  <a:pt x="3076" y="3605"/>
                </a:lnTo>
                <a:lnTo>
                  <a:pt x="3087" y="3575"/>
                </a:lnTo>
                <a:lnTo>
                  <a:pt x="3095" y="3546"/>
                </a:lnTo>
                <a:lnTo>
                  <a:pt x="3104" y="3514"/>
                </a:lnTo>
                <a:lnTo>
                  <a:pt x="3110" y="3483"/>
                </a:lnTo>
                <a:lnTo>
                  <a:pt x="3115" y="3450"/>
                </a:lnTo>
                <a:lnTo>
                  <a:pt x="3121" y="3417"/>
                </a:lnTo>
                <a:lnTo>
                  <a:pt x="3123" y="3382"/>
                </a:lnTo>
                <a:lnTo>
                  <a:pt x="3125" y="3346"/>
                </a:lnTo>
                <a:lnTo>
                  <a:pt x="3126" y="3310"/>
                </a:lnTo>
                <a:lnTo>
                  <a:pt x="3125" y="3286"/>
                </a:lnTo>
                <a:lnTo>
                  <a:pt x="3125" y="3263"/>
                </a:lnTo>
                <a:lnTo>
                  <a:pt x="3123" y="3241"/>
                </a:lnTo>
                <a:lnTo>
                  <a:pt x="3121" y="3218"/>
                </a:lnTo>
                <a:lnTo>
                  <a:pt x="3117" y="3196"/>
                </a:lnTo>
                <a:lnTo>
                  <a:pt x="3114" y="3175"/>
                </a:lnTo>
                <a:lnTo>
                  <a:pt x="3109" y="3154"/>
                </a:lnTo>
                <a:lnTo>
                  <a:pt x="3105" y="3133"/>
                </a:lnTo>
                <a:lnTo>
                  <a:pt x="3100" y="3112"/>
                </a:lnTo>
                <a:lnTo>
                  <a:pt x="3093" y="3092"/>
                </a:lnTo>
                <a:lnTo>
                  <a:pt x="3086" y="3072"/>
                </a:lnTo>
                <a:lnTo>
                  <a:pt x="3079" y="3053"/>
                </a:lnTo>
                <a:lnTo>
                  <a:pt x="3070" y="3034"/>
                </a:lnTo>
                <a:lnTo>
                  <a:pt x="3062" y="3015"/>
                </a:lnTo>
                <a:lnTo>
                  <a:pt x="3052" y="2997"/>
                </a:lnTo>
                <a:lnTo>
                  <a:pt x="3042" y="2979"/>
                </a:lnTo>
                <a:lnTo>
                  <a:pt x="3031" y="2961"/>
                </a:lnTo>
                <a:lnTo>
                  <a:pt x="3020" y="2945"/>
                </a:lnTo>
                <a:lnTo>
                  <a:pt x="3007" y="2928"/>
                </a:lnTo>
                <a:lnTo>
                  <a:pt x="2995" y="2912"/>
                </a:lnTo>
                <a:lnTo>
                  <a:pt x="2981" y="2895"/>
                </a:lnTo>
                <a:lnTo>
                  <a:pt x="2967" y="2880"/>
                </a:lnTo>
                <a:lnTo>
                  <a:pt x="2952" y="2865"/>
                </a:lnTo>
                <a:lnTo>
                  <a:pt x="2937" y="2850"/>
                </a:lnTo>
                <a:lnTo>
                  <a:pt x="2921" y="2836"/>
                </a:lnTo>
                <a:lnTo>
                  <a:pt x="2904" y="2822"/>
                </a:lnTo>
                <a:lnTo>
                  <a:pt x="2887" y="2808"/>
                </a:lnTo>
                <a:lnTo>
                  <a:pt x="2869" y="2795"/>
                </a:lnTo>
                <a:lnTo>
                  <a:pt x="2850" y="2783"/>
                </a:lnTo>
                <a:lnTo>
                  <a:pt x="2832" y="2770"/>
                </a:lnTo>
                <a:lnTo>
                  <a:pt x="2812" y="2758"/>
                </a:lnTo>
                <a:lnTo>
                  <a:pt x="2791" y="2746"/>
                </a:lnTo>
                <a:lnTo>
                  <a:pt x="2756" y="2728"/>
                </a:lnTo>
                <a:lnTo>
                  <a:pt x="2720" y="2709"/>
                </a:lnTo>
                <a:lnTo>
                  <a:pt x="2682" y="2690"/>
                </a:lnTo>
                <a:lnTo>
                  <a:pt x="2642" y="2672"/>
                </a:lnTo>
                <a:lnTo>
                  <a:pt x="2601" y="2655"/>
                </a:lnTo>
                <a:lnTo>
                  <a:pt x="2559" y="2637"/>
                </a:lnTo>
                <a:lnTo>
                  <a:pt x="2515" y="2618"/>
                </a:lnTo>
                <a:lnTo>
                  <a:pt x="2469" y="2600"/>
                </a:lnTo>
                <a:lnTo>
                  <a:pt x="2469" y="1860"/>
                </a:lnTo>
                <a:lnTo>
                  <a:pt x="2486" y="1864"/>
                </a:lnTo>
                <a:lnTo>
                  <a:pt x="2501" y="1869"/>
                </a:lnTo>
                <a:lnTo>
                  <a:pt x="2516" y="1875"/>
                </a:lnTo>
                <a:lnTo>
                  <a:pt x="2531" y="1880"/>
                </a:lnTo>
                <a:lnTo>
                  <a:pt x="2545" y="1886"/>
                </a:lnTo>
                <a:lnTo>
                  <a:pt x="2558" y="1894"/>
                </a:lnTo>
                <a:lnTo>
                  <a:pt x="2572" y="1901"/>
                </a:lnTo>
                <a:lnTo>
                  <a:pt x="2585" y="1909"/>
                </a:lnTo>
                <a:lnTo>
                  <a:pt x="2597" y="1918"/>
                </a:lnTo>
                <a:lnTo>
                  <a:pt x="2609" y="1926"/>
                </a:lnTo>
                <a:lnTo>
                  <a:pt x="2620" y="1936"/>
                </a:lnTo>
                <a:lnTo>
                  <a:pt x="2631" y="1946"/>
                </a:lnTo>
                <a:lnTo>
                  <a:pt x="2641" y="1957"/>
                </a:lnTo>
                <a:lnTo>
                  <a:pt x="2651" y="1967"/>
                </a:lnTo>
                <a:lnTo>
                  <a:pt x="2660" y="1979"/>
                </a:lnTo>
                <a:lnTo>
                  <a:pt x="2669" y="1991"/>
                </a:lnTo>
                <a:lnTo>
                  <a:pt x="2677" y="2004"/>
                </a:lnTo>
                <a:lnTo>
                  <a:pt x="2685" y="2018"/>
                </a:lnTo>
                <a:lnTo>
                  <a:pt x="2693" y="2031"/>
                </a:lnTo>
                <a:lnTo>
                  <a:pt x="2699" y="2045"/>
                </a:lnTo>
                <a:lnTo>
                  <a:pt x="2705" y="2060"/>
                </a:lnTo>
                <a:lnTo>
                  <a:pt x="2712" y="2075"/>
                </a:lnTo>
                <a:lnTo>
                  <a:pt x="2722" y="2107"/>
                </a:lnTo>
                <a:lnTo>
                  <a:pt x="2731" y="2142"/>
                </a:lnTo>
                <a:lnTo>
                  <a:pt x="2737" y="2178"/>
                </a:lnTo>
                <a:lnTo>
                  <a:pt x="2741" y="2216"/>
                </a:lnTo>
                <a:lnTo>
                  <a:pt x="2744" y="2257"/>
                </a:lnTo>
                <a:lnTo>
                  <a:pt x="3098" y="2257"/>
                </a:lnTo>
                <a:lnTo>
                  <a:pt x="3095" y="2208"/>
                </a:lnTo>
                <a:lnTo>
                  <a:pt x="3092" y="2161"/>
                </a:lnTo>
                <a:lnTo>
                  <a:pt x="3087" y="2114"/>
                </a:lnTo>
                <a:lnTo>
                  <a:pt x="3079" y="2070"/>
                </a:lnTo>
                <a:lnTo>
                  <a:pt x="3069" y="2027"/>
                </a:lnTo>
                <a:lnTo>
                  <a:pt x="3057" y="1986"/>
                </a:lnTo>
                <a:lnTo>
                  <a:pt x="3050" y="1966"/>
                </a:lnTo>
                <a:lnTo>
                  <a:pt x="3043" y="1946"/>
                </a:lnTo>
                <a:lnTo>
                  <a:pt x="3034" y="1927"/>
                </a:lnTo>
                <a:lnTo>
                  <a:pt x="3026" y="1908"/>
                </a:lnTo>
                <a:lnTo>
                  <a:pt x="3017" y="1889"/>
                </a:lnTo>
                <a:lnTo>
                  <a:pt x="3007" y="1871"/>
                </a:lnTo>
                <a:lnTo>
                  <a:pt x="2998" y="1854"/>
                </a:lnTo>
                <a:lnTo>
                  <a:pt x="2987" y="1837"/>
                </a:lnTo>
                <a:lnTo>
                  <a:pt x="2976" y="1820"/>
                </a:lnTo>
                <a:lnTo>
                  <a:pt x="2964" y="1803"/>
                </a:lnTo>
                <a:lnTo>
                  <a:pt x="2952" y="1787"/>
                </a:lnTo>
                <a:lnTo>
                  <a:pt x="2940" y="1772"/>
                </a:lnTo>
                <a:lnTo>
                  <a:pt x="2926" y="1757"/>
                </a:lnTo>
                <a:lnTo>
                  <a:pt x="2913" y="1742"/>
                </a:lnTo>
                <a:lnTo>
                  <a:pt x="2898" y="1727"/>
                </a:lnTo>
                <a:lnTo>
                  <a:pt x="2883" y="1714"/>
                </a:lnTo>
                <a:lnTo>
                  <a:pt x="2868" y="1700"/>
                </a:lnTo>
                <a:lnTo>
                  <a:pt x="2853" y="1686"/>
                </a:lnTo>
                <a:lnTo>
                  <a:pt x="2836" y="1674"/>
                </a:lnTo>
                <a:lnTo>
                  <a:pt x="2819" y="1661"/>
                </a:lnTo>
                <a:lnTo>
                  <a:pt x="2800" y="1649"/>
                </a:lnTo>
                <a:lnTo>
                  <a:pt x="2781" y="1636"/>
                </a:lnTo>
                <a:lnTo>
                  <a:pt x="2761" y="1624"/>
                </a:lnTo>
                <a:lnTo>
                  <a:pt x="2741" y="1614"/>
                </a:lnTo>
                <a:lnTo>
                  <a:pt x="2720" y="1603"/>
                </a:lnTo>
                <a:lnTo>
                  <a:pt x="2700" y="1594"/>
                </a:lnTo>
                <a:lnTo>
                  <a:pt x="2678" y="1586"/>
                </a:lnTo>
                <a:lnTo>
                  <a:pt x="2657" y="1577"/>
                </a:lnTo>
                <a:lnTo>
                  <a:pt x="2635" y="1570"/>
                </a:lnTo>
                <a:lnTo>
                  <a:pt x="2612" y="1562"/>
                </a:lnTo>
                <a:lnTo>
                  <a:pt x="2590" y="1556"/>
                </a:lnTo>
                <a:lnTo>
                  <a:pt x="2567" y="1551"/>
                </a:lnTo>
                <a:lnTo>
                  <a:pt x="2542" y="1547"/>
                </a:lnTo>
                <a:lnTo>
                  <a:pt x="2518" y="1542"/>
                </a:lnTo>
                <a:lnTo>
                  <a:pt x="2494" y="1538"/>
                </a:lnTo>
                <a:lnTo>
                  <a:pt x="2469" y="1535"/>
                </a:lnTo>
                <a:lnTo>
                  <a:pt x="2469" y="1248"/>
                </a:lnTo>
                <a:lnTo>
                  <a:pt x="2197" y="1248"/>
                </a:lnTo>
                <a:lnTo>
                  <a:pt x="2197" y="1536"/>
                </a:lnTo>
                <a:lnTo>
                  <a:pt x="2186" y="1537"/>
                </a:lnTo>
                <a:lnTo>
                  <a:pt x="2177" y="1539"/>
                </a:lnTo>
                <a:lnTo>
                  <a:pt x="2139" y="1549"/>
                </a:lnTo>
                <a:lnTo>
                  <a:pt x="2102" y="1558"/>
                </a:lnTo>
                <a:lnTo>
                  <a:pt x="2066" y="1568"/>
                </a:lnTo>
                <a:lnTo>
                  <a:pt x="2032" y="1579"/>
                </a:lnTo>
                <a:lnTo>
                  <a:pt x="1999" y="1591"/>
                </a:lnTo>
                <a:lnTo>
                  <a:pt x="1966" y="1603"/>
                </a:lnTo>
                <a:lnTo>
                  <a:pt x="1936" y="1617"/>
                </a:lnTo>
                <a:lnTo>
                  <a:pt x="1907" y="1632"/>
                </a:lnTo>
                <a:lnTo>
                  <a:pt x="1878" y="1647"/>
                </a:lnTo>
                <a:lnTo>
                  <a:pt x="1851" y="1663"/>
                </a:lnTo>
                <a:lnTo>
                  <a:pt x="1826" y="1680"/>
                </a:lnTo>
                <a:lnTo>
                  <a:pt x="1800" y="1697"/>
                </a:lnTo>
                <a:lnTo>
                  <a:pt x="1777" y="1716"/>
                </a:lnTo>
                <a:lnTo>
                  <a:pt x="1755" y="1735"/>
                </a:lnTo>
                <a:lnTo>
                  <a:pt x="1734" y="1755"/>
                </a:lnTo>
                <a:lnTo>
                  <a:pt x="1714" y="1776"/>
                </a:lnTo>
                <a:lnTo>
                  <a:pt x="1695" y="1798"/>
                </a:lnTo>
                <a:lnTo>
                  <a:pt x="1677" y="1820"/>
                </a:lnTo>
                <a:lnTo>
                  <a:pt x="1662" y="1843"/>
                </a:lnTo>
                <a:lnTo>
                  <a:pt x="1646" y="1867"/>
                </a:lnTo>
                <a:lnTo>
                  <a:pt x="1632" y="1892"/>
                </a:lnTo>
                <a:lnTo>
                  <a:pt x="1620" y="1919"/>
                </a:lnTo>
                <a:lnTo>
                  <a:pt x="1608" y="1945"/>
                </a:lnTo>
                <a:lnTo>
                  <a:pt x="1599" y="1972"/>
                </a:lnTo>
                <a:lnTo>
                  <a:pt x="1589" y="2001"/>
                </a:lnTo>
                <a:lnTo>
                  <a:pt x="1582" y="2029"/>
                </a:lnTo>
                <a:lnTo>
                  <a:pt x="1574" y="2060"/>
                </a:lnTo>
                <a:lnTo>
                  <a:pt x="1569" y="2090"/>
                </a:lnTo>
                <a:lnTo>
                  <a:pt x="1565" y="2122"/>
                </a:lnTo>
                <a:lnTo>
                  <a:pt x="1562" y="2154"/>
                </a:lnTo>
                <a:lnTo>
                  <a:pt x="1561" y="2187"/>
                </a:lnTo>
                <a:lnTo>
                  <a:pt x="1560" y="2220"/>
                </a:lnTo>
                <a:lnTo>
                  <a:pt x="1561" y="2255"/>
                </a:lnTo>
                <a:lnTo>
                  <a:pt x="1563" y="2289"/>
                </a:lnTo>
                <a:lnTo>
                  <a:pt x="1566" y="2321"/>
                </a:lnTo>
                <a:lnTo>
                  <a:pt x="1571" y="2353"/>
                </a:lnTo>
                <a:lnTo>
                  <a:pt x="1578" y="2384"/>
                </a:lnTo>
                <a:lnTo>
                  <a:pt x="1585" y="2415"/>
                </a:lnTo>
                <a:lnTo>
                  <a:pt x="1594" y="2444"/>
                </a:lnTo>
                <a:lnTo>
                  <a:pt x="1605" y="2473"/>
                </a:lnTo>
                <a:lnTo>
                  <a:pt x="1616" y="2500"/>
                </a:lnTo>
                <a:lnTo>
                  <a:pt x="1630" y="2527"/>
                </a:lnTo>
                <a:lnTo>
                  <a:pt x="1645" y="2554"/>
                </a:lnTo>
                <a:lnTo>
                  <a:pt x="1661" y="2579"/>
                </a:lnTo>
                <a:lnTo>
                  <a:pt x="1678" y="2603"/>
                </a:lnTo>
                <a:lnTo>
                  <a:pt x="1697" y="2627"/>
                </a:lnTo>
                <a:lnTo>
                  <a:pt x="1718" y="2649"/>
                </a:lnTo>
                <a:lnTo>
                  <a:pt x="1739" y="2671"/>
                </a:lnTo>
                <a:lnTo>
                  <a:pt x="1752" y="2683"/>
                </a:lnTo>
                <a:lnTo>
                  <a:pt x="1767" y="2694"/>
                </a:lnTo>
                <a:lnTo>
                  <a:pt x="1781" y="2707"/>
                </a:lnTo>
                <a:lnTo>
                  <a:pt x="1798" y="2719"/>
                </a:lnTo>
                <a:lnTo>
                  <a:pt x="1816" y="2730"/>
                </a:lnTo>
                <a:lnTo>
                  <a:pt x="1836" y="2743"/>
                </a:lnTo>
                <a:lnTo>
                  <a:pt x="1879" y="2767"/>
                </a:lnTo>
                <a:lnTo>
                  <a:pt x="1928" y="2793"/>
                </a:lnTo>
                <a:lnTo>
                  <a:pt x="1982" y="2818"/>
                </a:lnTo>
                <a:lnTo>
                  <a:pt x="2042" y="2845"/>
                </a:lnTo>
                <a:lnTo>
                  <a:pt x="2107" y="2872"/>
                </a:lnTo>
                <a:lnTo>
                  <a:pt x="2148" y="2888"/>
                </a:lnTo>
                <a:lnTo>
                  <a:pt x="2188" y="2903"/>
                </a:lnTo>
                <a:lnTo>
                  <a:pt x="2188" y="3696"/>
                </a:lnTo>
                <a:close/>
                <a:moveTo>
                  <a:pt x="2188" y="2533"/>
                </a:moveTo>
                <a:lnTo>
                  <a:pt x="2188" y="2533"/>
                </a:lnTo>
                <a:lnTo>
                  <a:pt x="2180" y="2528"/>
                </a:lnTo>
                <a:lnTo>
                  <a:pt x="2171" y="2523"/>
                </a:lnTo>
                <a:lnTo>
                  <a:pt x="2143" y="2508"/>
                </a:lnTo>
                <a:lnTo>
                  <a:pt x="2116" y="2494"/>
                </a:lnTo>
                <a:lnTo>
                  <a:pt x="2089" y="2479"/>
                </a:lnTo>
                <a:lnTo>
                  <a:pt x="2066" y="2462"/>
                </a:lnTo>
                <a:lnTo>
                  <a:pt x="2044" y="2445"/>
                </a:lnTo>
                <a:lnTo>
                  <a:pt x="2025" y="2427"/>
                </a:lnTo>
                <a:lnTo>
                  <a:pt x="2007" y="2409"/>
                </a:lnTo>
                <a:lnTo>
                  <a:pt x="1991" y="2389"/>
                </a:lnTo>
                <a:lnTo>
                  <a:pt x="1977" y="2369"/>
                </a:lnTo>
                <a:lnTo>
                  <a:pt x="1964" y="2348"/>
                </a:lnTo>
                <a:lnTo>
                  <a:pt x="1954" y="2326"/>
                </a:lnTo>
                <a:lnTo>
                  <a:pt x="1945" y="2302"/>
                </a:lnTo>
                <a:lnTo>
                  <a:pt x="1939" y="2279"/>
                </a:lnTo>
                <a:lnTo>
                  <a:pt x="1935" y="2255"/>
                </a:lnTo>
                <a:lnTo>
                  <a:pt x="1932" y="2230"/>
                </a:lnTo>
                <a:lnTo>
                  <a:pt x="1931" y="2204"/>
                </a:lnTo>
                <a:lnTo>
                  <a:pt x="1932" y="2174"/>
                </a:lnTo>
                <a:lnTo>
                  <a:pt x="1934" y="2147"/>
                </a:lnTo>
                <a:lnTo>
                  <a:pt x="1938" y="2120"/>
                </a:lnTo>
                <a:lnTo>
                  <a:pt x="1943" y="2094"/>
                </a:lnTo>
                <a:lnTo>
                  <a:pt x="1951" y="2070"/>
                </a:lnTo>
                <a:lnTo>
                  <a:pt x="1959" y="2047"/>
                </a:lnTo>
                <a:lnTo>
                  <a:pt x="1969" y="2025"/>
                </a:lnTo>
                <a:lnTo>
                  <a:pt x="1981" y="2004"/>
                </a:lnTo>
                <a:lnTo>
                  <a:pt x="1994" y="1985"/>
                </a:lnTo>
                <a:lnTo>
                  <a:pt x="2008" y="1966"/>
                </a:lnTo>
                <a:lnTo>
                  <a:pt x="2025" y="1949"/>
                </a:lnTo>
                <a:lnTo>
                  <a:pt x="2043" y="1933"/>
                </a:lnTo>
                <a:lnTo>
                  <a:pt x="2063" y="1919"/>
                </a:lnTo>
                <a:lnTo>
                  <a:pt x="2084" y="1905"/>
                </a:lnTo>
                <a:lnTo>
                  <a:pt x="2106" y="1892"/>
                </a:lnTo>
                <a:lnTo>
                  <a:pt x="2131" y="1881"/>
                </a:lnTo>
                <a:lnTo>
                  <a:pt x="2142" y="1877"/>
                </a:lnTo>
                <a:lnTo>
                  <a:pt x="2156" y="1871"/>
                </a:lnTo>
                <a:lnTo>
                  <a:pt x="2188" y="1861"/>
                </a:lnTo>
                <a:lnTo>
                  <a:pt x="2188" y="2533"/>
                </a:lnTo>
                <a:close/>
                <a:moveTo>
                  <a:pt x="2469" y="2974"/>
                </a:moveTo>
                <a:lnTo>
                  <a:pt x="2469" y="2974"/>
                </a:lnTo>
                <a:lnTo>
                  <a:pt x="2485" y="2981"/>
                </a:lnTo>
                <a:lnTo>
                  <a:pt x="2499" y="2991"/>
                </a:lnTo>
                <a:lnTo>
                  <a:pt x="2544" y="3017"/>
                </a:lnTo>
                <a:lnTo>
                  <a:pt x="2583" y="3042"/>
                </a:lnTo>
                <a:lnTo>
                  <a:pt x="2602" y="3055"/>
                </a:lnTo>
                <a:lnTo>
                  <a:pt x="2619" y="3068"/>
                </a:lnTo>
                <a:lnTo>
                  <a:pt x="2635" y="3079"/>
                </a:lnTo>
                <a:lnTo>
                  <a:pt x="2650" y="3092"/>
                </a:lnTo>
                <a:lnTo>
                  <a:pt x="2663" y="3104"/>
                </a:lnTo>
                <a:lnTo>
                  <a:pt x="2676" y="3117"/>
                </a:lnTo>
                <a:lnTo>
                  <a:pt x="2688" y="3130"/>
                </a:lnTo>
                <a:lnTo>
                  <a:pt x="2697" y="3142"/>
                </a:lnTo>
                <a:lnTo>
                  <a:pt x="2706" y="3155"/>
                </a:lnTo>
                <a:lnTo>
                  <a:pt x="2714" y="3166"/>
                </a:lnTo>
                <a:lnTo>
                  <a:pt x="2721" y="3179"/>
                </a:lnTo>
                <a:lnTo>
                  <a:pt x="2726" y="3192"/>
                </a:lnTo>
                <a:lnTo>
                  <a:pt x="2732" y="3207"/>
                </a:lnTo>
                <a:lnTo>
                  <a:pt x="2737" y="3223"/>
                </a:lnTo>
                <a:lnTo>
                  <a:pt x="2741" y="3240"/>
                </a:lnTo>
                <a:lnTo>
                  <a:pt x="2744" y="3257"/>
                </a:lnTo>
                <a:lnTo>
                  <a:pt x="2746" y="3275"/>
                </a:lnTo>
                <a:lnTo>
                  <a:pt x="2749" y="3292"/>
                </a:lnTo>
                <a:lnTo>
                  <a:pt x="2750" y="3311"/>
                </a:lnTo>
                <a:lnTo>
                  <a:pt x="2750" y="3330"/>
                </a:lnTo>
                <a:lnTo>
                  <a:pt x="2750" y="3354"/>
                </a:lnTo>
                <a:lnTo>
                  <a:pt x="2747" y="3379"/>
                </a:lnTo>
                <a:lnTo>
                  <a:pt x="2745" y="3402"/>
                </a:lnTo>
                <a:lnTo>
                  <a:pt x="2742" y="3424"/>
                </a:lnTo>
                <a:lnTo>
                  <a:pt x="2737" y="3445"/>
                </a:lnTo>
                <a:lnTo>
                  <a:pt x="2732" y="3466"/>
                </a:lnTo>
                <a:lnTo>
                  <a:pt x="2725" y="3486"/>
                </a:lnTo>
                <a:lnTo>
                  <a:pt x="2717" y="3506"/>
                </a:lnTo>
                <a:lnTo>
                  <a:pt x="2709" y="3524"/>
                </a:lnTo>
                <a:lnTo>
                  <a:pt x="2699" y="3543"/>
                </a:lnTo>
                <a:lnTo>
                  <a:pt x="2689" y="3559"/>
                </a:lnTo>
                <a:lnTo>
                  <a:pt x="2677" y="3576"/>
                </a:lnTo>
                <a:lnTo>
                  <a:pt x="2664" y="3592"/>
                </a:lnTo>
                <a:lnTo>
                  <a:pt x="2651" y="3608"/>
                </a:lnTo>
                <a:lnTo>
                  <a:pt x="2636" y="3623"/>
                </a:lnTo>
                <a:lnTo>
                  <a:pt x="2620" y="3636"/>
                </a:lnTo>
                <a:lnTo>
                  <a:pt x="2605" y="3648"/>
                </a:lnTo>
                <a:lnTo>
                  <a:pt x="2590" y="3659"/>
                </a:lnTo>
                <a:lnTo>
                  <a:pt x="2574" y="3669"/>
                </a:lnTo>
                <a:lnTo>
                  <a:pt x="2558" y="3677"/>
                </a:lnTo>
                <a:lnTo>
                  <a:pt x="2544" y="3683"/>
                </a:lnTo>
                <a:lnTo>
                  <a:pt x="2528" y="3690"/>
                </a:lnTo>
                <a:lnTo>
                  <a:pt x="2512" y="3694"/>
                </a:lnTo>
                <a:lnTo>
                  <a:pt x="2496" y="3697"/>
                </a:lnTo>
                <a:lnTo>
                  <a:pt x="2469" y="3697"/>
                </a:lnTo>
                <a:lnTo>
                  <a:pt x="2469" y="29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KSO_Shape"/>
          <p:cNvSpPr/>
          <p:nvPr/>
        </p:nvSpPr>
        <p:spPr>
          <a:xfrm>
            <a:off x="5825226" y="3068580"/>
            <a:ext cx="541547" cy="455802"/>
          </a:xfrm>
          <a:custGeom>
            <a:avLst/>
            <a:gdLst>
              <a:gd name="connsiteX0" fmla="*/ 2733675 w 5559425"/>
              <a:gd name="connsiteY0" fmla="*/ 1498599 h 4676774"/>
              <a:gd name="connsiteX1" fmla="*/ 2708275 w 5559425"/>
              <a:gd name="connsiteY1" fmla="*/ 1501774 h 4676774"/>
              <a:gd name="connsiteX2" fmla="*/ 2689225 w 5559425"/>
              <a:gd name="connsiteY2" fmla="*/ 1511299 h 4676774"/>
              <a:gd name="connsiteX3" fmla="*/ 2673350 w 5559425"/>
              <a:gd name="connsiteY3" fmla="*/ 1520824 h 4676774"/>
              <a:gd name="connsiteX4" fmla="*/ 2663825 w 5559425"/>
              <a:gd name="connsiteY4" fmla="*/ 1536699 h 4676774"/>
              <a:gd name="connsiteX5" fmla="*/ 2657475 w 5559425"/>
              <a:gd name="connsiteY5" fmla="*/ 1555749 h 4676774"/>
              <a:gd name="connsiteX6" fmla="*/ 2654300 w 5559425"/>
              <a:gd name="connsiteY6" fmla="*/ 1577974 h 4676774"/>
              <a:gd name="connsiteX7" fmla="*/ 2654300 w 5559425"/>
              <a:gd name="connsiteY7" fmla="*/ 1603374 h 4676774"/>
              <a:gd name="connsiteX8" fmla="*/ 2654300 w 5559425"/>
              <a:gd name="connsiteY8" fmla="*/ 1758949 h 4676774"/>
              <a:gd name="connsiteX9" fmla="*/ 2593975 w 5559425"/>
              <a:gd name="connsiteY9" fmla="*/ 1771649 h 4676774"/>
              <a:gd name="connsiteX10" fmla="*/ 2540000 w 5559425"/>
              <a:gd name="connsiteY10" fmla="*/ 1787524 h 4676774"/>
              <a:gd name="connsiteX11" fmla="*/ 2492375 w 5559425"/>
              <a:gd name="connsiteY11" fmla="*/ 1806574 h 4676774"/>
              <a:gd name="connsiteX12" fmla="*/ 2444750 w 5559425"/>
              <a:gd name="connsiteY12" fmla="*/ 1828799 h 4676774"/>
              <a:gd name="connsiteX13" fmla="*/ 2400300 w 5559425"/>
              <a:gd name="connsiteY13" fmla="*/ 1854199 h 4676774"/>
              <a:gd name="connsiteX14" fmla="*/ 2362200 w 5559425"/>
              <a:gd name="connsiteY14" fmla="*/ 1879599 h 4676774"/>
              <a:gd name="connsiteX15" fmla="*/ 2327275 w 5559425"/>
              <a:gd name="connsiteY15" fmla="*/ 1911349 h 4676774"/>
              <a:gd name="connsiteX16" fmla="*/ 2292350 w 5559425"/>
              <a:gd name="connsiteY16" fmla="*/ 1943099 h 4676774"/>
              <a:gd name="connsiteX17" fmla="*/ 2266950 w 5559425"/>
              <a:gd name="connsiteY17" fmla="*/ 1978024 h 4676774"/>
              <a:gd name="connsiteX18" fmla="*/ 2241550 w 5559425"/>
              <a:gd name="connsiteY18" fmla="*/ 2016124 h 4676774"/>
              <a:gd name="connsiteX19" fmla="*/ 2219325 w 5559425"/>
              <a:gd name="connsiteY19" fmla="*/ 2054224 h 4676774"/>
              <a:gd name="connsiteX20" fmla="*/ 2203450 w 5559425"/>
              <a:gd name="connsiteY20" fmla="*/ 2092324 h 4676774"/>
              <a:gd name="connsiteX21" fmla="*/ 2190750 w 5559425"/>
              <a:gd name="connsiteY21" fmla="*/ 2130424 h 4676774"/>
              <a:gd name="connsiteX22" fmla="*/ 2181225 w 5559425"/>
              <a:gd name="connsiteY22" fmla="*/ 2168524 h 4676774"/>
              <a:gd name="connsiteX23" fmla="*/ 2174875 w 5559425"/>
              <a:gd name="connsiteY23" fmla="*/ 2209799 h 4676774"/>
              <a:gd name="connsiteX24" fmla="*/ 2171700 w 5559425"/>
              <a:gd name="connsiteY24" fmla="*/ 2251074 h 4676774"/>
              <a:gd name="connsiteX25" fmla="*/ 2174875 w 5559425"/>
              <a:gd name="connsiteY25" fmla="*/ 2314574 h 4676774"/>
              <a:gd name="connsiteX26" fmla="*/ 2184400 w 5559425"/>
              <a:gd name="connsiteY26" fmla="*/ 2371724 h 4676774"/>
              <a:gd name="connsiteX27" fmla="*/ 2197100 w 5559425"/>
              <a:gd name="connsiteY27" fmla="*/ 2425699 h 4676774"/>
              <a:gd name="connsiteX28" fmla="*/ 2216150 w 5559425"/>
              <a:gd name="connsiteY28" fmla="*/ 2476499 h 4676774"/>
              <a:gd name="connsiteX29" fmla="*/ 2238375 w 5559425"/>
              <a:gd name="connsiteY29" fmla="*/ 2520949 h 4676774"/>
              <a:gd name="connsiteX30" fmla="*/ 2266950 w 5559425"/>
              <a:gd name="connsiteY30" fmla="*/ 2562224 h 4676774"/>
              <a:gd name="connsiteX31" fmla="*/ 2298700 w 5559425"/>
              <a:gd name="connsiteY31" fmla="*/ 2603499 h 4676774"/>
              <a:gd name="connsiteX32" fmla="*/ 2333625 w 5559425"/>
              <a:gd name="connsiteY32" fmla="*/ 2638424 h 4676774"/>
              <a:gd name="connsiteX33" fmla="*/ 2371725 w 5559425"/>
              <a:gd name="connsiteY33" fmla="*/ 2670174 h 4676774"/>
              <a:gd name="connsiteX34" fmla="*/ 2413000 w 5559425"/>
              <a:gd name="connsiteY34" fmla="*/ 2701924 h 4676774"/>
              <a:gd name="connsiteX35" fmla="*/ 2457450 w 5559425"/>
              <a:gd name="connsiteY35" fmla="*/ 2730499 h 4676774"/>
              <a:gd name="connsiteX36" fmla="*/ 2501900 w 5559425"/>
              <a:gd name="connsiteY36" fmla="*/ 2755899 h 4676774"/>
              <a:gd name="connsiteX37" fmla="*/ 2600325 w 5559425"/>
              <a:gd name="connsiteY37" fmla="*/ 2803524 h 4676774"/>
              <a:gd name="connsiteX38" fmla="*/ 2701925 w 5559425"/>
              <a:gd name="connsiteY38" fmla="*/ 2844799 h 4676774"/>
              <a:gd name="connsiteX39" fmla="*/ 2790825 w 5559425"/>
              <a:gd name="connsiteY39" fmla="*/ 2882899 h 4676774"/>
              <a:gd name="connsiteX40" fmla="*/ 2863850 w 5559425"/>
              <a:gd name="connsiteY40" fmla="*/ 2920999 h 4676774"/>
              <a:gd name="connsiteX41" fmla="*/ 2924175 w 5559425"/>
              <a:gd name="connsiteY41" fmla="*/ 2955924 h 4676774"/>
              <a:gd name="connsiteX42" fmla="*/ 2946400 w 5559425"/>
              <a:gd name="connsiteY42" fmla="*/ 2974974 h 4676774"/>
              <a:gd name="connsiteX43" fmla="*/ 2968625 w 5559425"/>
              <a:gd name="connsiteY43" fmla="*/ 2994024 h 4676774"/>
              <a:gd name="connsiteX44" fmla="*/ 2984500 w 5559425"/>
              <a:gd name="connsiteY44" fmla="*/ 3009899 h 4676774"/>
              <a:gd name="connsiteX45" fmla="*/ 3000375 w 5559425"/>
              <a:gd name="connsiteY45" fmla="*/ 3032124 h 4676774"/>
              <a:gd name="connsiteX46" fmla="*/ 3013075 w 5559425"/>
              <a:gd name="connsiteY46" fmla="*/ 3051174 h 4676774"/>
              <a:gd name="connsiteX47" fmla="*/ 3022600 w 5559425"/>
              <a:gd name="connsiteY47" fmla="*/ 3073399 h 4676774"/>
              <a:gd name="connsiteX48" fmla="*/ 3028950 w 5559425"/>
              <a:gd name="connsiteY48" fmla="*/ 3095624 h 4676774"/>
              <a:gd name="connsiteX49" fmla="*/ 3035300 w 5559425"/>
              <a:gd name="connsiteY49" fmla="*/ 3121024 h 4676774"/>
              <a:gd name="connsiteX50" fmla="*/ 3038475 w 5559425"/>
              <a:gd name="connsiteY50" fmla="*/ 3146424 h 4676774"/>
              <a:gd name="connsiteX51" fmla="*/ 3041650 w 5559425"/>
              <a:gd name="connsiteY51" fmla="*/ 3171824 h 4676774"/>
              <a:gd name="connsiteX52" fmla="*/ 3038475 w 5559425"/>
              <a:gd name="connsiteY52" fmla="*/ 3203574 h 4676774"/>
              <a:gd name="connsiteX53" fmla="*/ 3032125 w 5559425"/>
              <a:gd name="connsiteY53" fmla="*/ 3232149 h 4676774"/>
              <a:gd name="connsiteX54" fmla="*/ 3025775 w 5559425"/>
              <a:gd name="connsiteY54" fmla="*/ 3257549 h 4676774"/>
              <a:gd name="connsiteX55" fmla="*/ 3013075 w 5559425"/>
              <a:gd name="connsiteY55" fmla="*/ 3279774 h 4676774"/>
              <a:gd name="connsiteX56" fmla="*/ 2997200 w 5559425"/>
              <a:gd name="connsiteY56" fmla="*/ 3301999 h 4676774"/>
              <a:gd name="connsiteX57" fmla="*/ 2978150 w 5559425"/>
              <a:gd name="connsiteY57" fmla="*/ 3317874 h 4676774"/>
              <a:gd name="connsiteX58" fmla="*/ 2955925 w 5559425"/>
              <a:gd name="connsiteY58" fmla="*/ 3333749 h 4676774"/>
              <a:gd name="connsiteX59" fmla="*/ 2927350 w 5559425"/>
              <a:gd name="connsiteY59" fmla="*/ 3349624 h 4676774"/>
              <a:gd name="connsiteX60" fmla="*/ 2898775 w 5559425"/>
              <a:gd name="connsiteY60" fmla="*/ 3359149 h 4676774"/>
              <a:gd name="connsiteX61" fmla="*/ 2870200 w 5559425"/>
              <a:gd name="connsiteY61" fmla="*/ 3371849 h 4676774"/>
              <a:gd name="connsiteX62" fmla="*/ 2803525 w 5559425"/>
              <a:gd name="connsiteY62" fmla="*/ 3384549 h 4676774"/>
              <a:gd name="connsiteX63" fmla="*/ 2733675 w 5559425"/>
              <a:gd name="connsiteY63" fmla="*/ 3394074 h 4676774"/>
              <a:gd name="connsiteX64" fmla="*/ 2657475 w 5559425"/>
              <a:gd name="connsiteY64" fmla="*/ 3397249 h 4676774"/>
              <a:gd name="connsiteX65" fmla="*/ 2581275 w 5559425"/>
              <a:gd name="connsiteY65" fmla="*/ 3397249 h 4676774"/>
              <a:gd name="connsiteX66" fmla="*/ 2517775 w 5559425"/>
              <a:gd name="connsiteY66" fmla="*/ 3390899 h 4676774"/>
              <a:gd name="connsiteX67" fmla="*/ 2457450 w 5559425"/>
              <a:gd name="connsiteY67" fmla="*/ 3384549 h 4676774"/>
              <a:gd name="connsiteX68" fmla="*/ 2406650 w 5559425"/>
              <a:gd name="connsiteY68" fmla="*/ 3375024 h 4676774"/>
              <a:gd name="connsiteX69" fmla="*/ 2324100 w 5559425"/>
              <a:gd name="connsiteY69" fmla="*/ 3349624 h 4676774"/>
              <a:gd name="connsiteX70" fmla="*/ 2257425 w 5559425"/>
              <a:gd name="connsiteY70" fmla="*/ 3324224 h 4676774"/>
              <a:gd name="connsiteX71" fmla="*/ 2232025 w 5559425"/>
              <a:gd name="connsiteY71" fmla="*/ 3314699 h 4676774"/>
              <a:gd name="connsiteX72" fmla="*/ 2212975 w 5559425"/>
              <a:gd name="connsiteY72" fmla="*/ 3308349 h 4676774"/>
              <a:gd name="connsiteX73" fmla="*/ 2203450 w 5559425"/>
              <a:gd name="connsiteY73" fmla="*/ 3311524 h 4676774"/>
              <a:gd name="connsiteX74" fmla="*/ 2193925 w 5559425"/>
              <a:gd name="connsiteY74" fmla="*/ 3317874 h 4676774"/>
              <a:gd name="connsiteX75" fmla="*/ 2184400 w 5559425"/>
              <a:gd name="connsiteY75" fmla="*/ 3330574 h 4676774"/>
              <a:gd name="connsiteX76" fmla="*/ 2174875 w 5559425"/>
              <a:gd name="connsiteY76" fmla="*/ 3346449 h 4676774"/>
              <a:gd name="connsiteX77" fmla="*/ 2159000 w 5559425"/>
              <a:gd name="connsiteY77" fmla="*/ 3390899 h 4676774"/>
              <a:gd name="connsiteX78" fmla="*/ 2146300 w 5559425"/>
              <a:gd name="connsiteY78" fmla="*/ 3441699 h 4676774"/>
              <a:gd name="connsiteX79" fmla="*/ 2133600 w 5559425"/>
              <a:gd name="connsiteY79" fmla="*/ 3495674 h 4676774"/>
              <a:gd name="connsiteX80" fmla="*/ 2130425 w 5559425"/>
              <a:gd name="connsiteY80" fmla="*/ 3546474 h 4676774"/>
              <a:gd name="connsiteX81" fmla="*/ 2130425 w 5559425"/>
              <a:gd name="connsiteY81" fmla="*/ 3568699 h 4676774"/>
              <a:gd name="connsiteX82" fmla="*/ 2130425 w 5559425"/>
              <a:gd name="connsiteY82" fmla="*/ 3587749 h 4676774"/>
              <a:gd name="connsiteX83" fmla="*/ 2133600 w 5559425"/>
              <a:gd name="connsiteY83" fmla="*/ 3600449 h 4676774"/>
              <a:gd name="connsiteX84" fmla="*/ 2139950 w 5559425"/>
              <a:gd name="connsiteY84" fmla="*/ 3606799 h 4676774"/>
              <a:gd name="connsiteX85" fmla="*/ 2168525 w 5559425"/>
              <a:gd name="connsiteY85" fmla="*/ 3622674 h 4676774"/>
              <a:gd name="connsiteX86" fmla="*/ 2203450 w 5559425"/>
              <a:gd name="connsiteY86" fmla="*/ 3641724 h 4676774"/>
              <a:gd name="connsiteX87" fmla="*/ 2247900 w 5559425"/>
              <a:gd name="connsiteY87" fmla="*/ 3657599 h 4676774"/>
              <a:gd name="connsiteX88" fmla="*/ 2301875 w 5559425"/>
              <a:gd name="connsiteY88" fmla="*/ 3673474 h 4676774"/>
              <a:gd name="connsiteX89" fmla="*/ 2362200 w 5559425"/>
              <a:gd name="connsiteY89" fmla="*/ 3689349 h 4676774"/>
              <a:gd name="connsiteX90" fmla="*/ 2432050 w 5559425"/>
              <a:gd name="connsiteY90" fmla="*/ 3702049 h 4676774"/>
              <a:gd name="connsiteX91" fmla="*/ 2511425 w 5559425"/>
              <a:gd name="connsiteY91" fmla="*/ 3711574 h 4676774"/>
              <a:gd name="connsiteX92" fmla="*/ 2597150 w 5559425"/>
              <a:gd name="connsiteY92" fmla="*/ 3717924 h 4676774"/>
              <a:gd name="connsiteX93" fmla="*/ 2597150 w 5559425"/>
              <a:gd name="connsiteY93" fmla="*/ 3829049 h 4676774"/>
              <a:gd name="connsiteX94" fmla="*/ 2597150 w 5559425"/>
              <a:gd name="connsiteY94" fmla="*/ 3860799 h 4676774"/>
              <a:gd name="connsiteX95" fmla="*/ 2603500 w 5559425"/>
              <a:gd name="connsiteY95" fmla="*/ 3886199 h 4676774"/>
              <a:gd name="connsiteX96" fmla="*/ 2609850 w 5559425"/>
              <a:gd name="connsiteY96" fmla="*/ 3905249 h 4676774"/>
              <a:gd name="connsiteX97" fmla="*/ 2619375 w 5559425"/>
              <a:gd name="connsiteY97" fmla="*/ 3921124 h 4676774"/>
              <a:gd name="connsiteX98" fmla="*/ 2632075 w 5559425"/>
              <a:gd name="connsiteY98" fmla="*/ 3930649 h 4676774"/>
              <a:gd name="connsiteX99" fmla="*/ 2647950 w 5559425"/>
              <a:gd name="connsiteY99" fmla="*/ 3936999 h 4676774"/>
              <a:gd name="connsiteX100" fmla="*/ 2670175 w 5559425"/>
              <a:gd name="connsiteY100" fmla="*/ 3940174 h 4676774"/>
              <a:gd name="connsiteX101" fmla="*/ 2695575 w 5559425"/>
              <a:gd name="connsiteY101" fmla="*/ 3940174 h 4676774"/>
              <a:gd name="connsiteX102" fmla="*/ 2879725 w 5559425"/>
              <a:gd name="connsiteY102" fmla="*/ 3940174 h 4676774"/>
              <a:gd name="connsiteX103" fmla="*/ 2905125 w 5559425"/>
              <a:gd name="connsiteY103" fmla="*/ 3940174 h 4676774"/>
              <a:gd name="connsiteX104" fmla="*/ 2924175 w 5559425"/>
              <a:gd name="connsiteY104" fmla="*/ 3936999 h 4676774"/>
              <a:gd name="connsiteX105" fmla="*/ 2940050 w 5559425"/>
              <a:gd name="connsiteY105" fmla="*/ 3930649 h 4676774"/>
              <a:gd name="connsiteX106" fmla="*/ 2946400 w 5559425"/>
              <a:gd name="connsiteY106" fmla="*/ 3924299 h 4676774"/>
              <a:gd name="connsiteX107" fmla="*/ 2952750 w 5559425"/>
              <a:gd name="connsiteY107" fmla="*/ 3911599 h 4676774"/>
              <a:gd name="connsiteX108" fmla="*/ 2959100 w 5559425"/>
              <a:gd name="connsiteY108" fmla="*/ 3892549 h 4676774"/>
              <a:gd name="connsiteX109" fmla="*/ 2959100 w 5559425"/>
              <a:gd name="connsiteY109" fmla="*/ 3870324 h 4676774"/>
              <a:gd name="connsiteX110" fmla="*/ 2962275 w 5559425"/>
              <a:gd name="connsiteY110" fmla="*/ 3841749 h 4676774"/>
              <a:gd name="connsiteX111" fmla="*/ 2962275 w 5559425"/>
              <a:gd name="connsiteY111" fmla="*/ 3689349 h 4676774"/>
              <a:gd name="connsiteX112" fmla="*/ 3009900 w 5559425"/>
              <a:gd name="connsiteY112" fmla="*/ 3679824 h 4676774"/>
              <a:gd name="connsiteX113" fmla="*/ 3057525 w 5559425"/>
              <a:gd name="connsiteY113" fmla="*/ 3663949 h 4676774"/>
              <a:gd name="connsiteX114" fmla="*/ 3101975 w 5559425"/>
              <a:gd name="connsiteY114" fmla="*/ 3648074 h 4676774"/>
              <a:gd name="connsiteX115" fmla="*/ 3146425 w 5559425"/>
              <a:gd name="connsiteY115" fmla="*/ 3629024 h 4676774"/>
              <a:gd name="connsiteX116" fmla="*/ 3187700 w 5559425"/>
              <a:gd name="connsiteY116" fmla="*/ 3609974 h 4676774"/>
              <a:gd name="connsiteX117" fmla="*/ 3225800 w 5559425"/>
              <a:gd name="connsiteY117" fmla="*/ 3584574 h 4676774"/>
              <a:gd name="connsiteX118" fmla="*/ 3260725 w 5559425"/>
              <a:gd name="connsiteY118" fmla="*/ 3555999 h 4676774"/>
              <a:gd name="connsiteX119" fmla="*/ 3295650 w 5559425"/>
              <a:gd name="connsiteY119" fmla="*/ 3527424 h 4676774"/>
              <a:gd name="connsiteX120" fmla="*/ 3324225 w 5559425"/>
              <a:gd name="connsiteY120" fmla="*/ 3492499 h 4676774"/>
              <a:gd name="connsiteX121" fmla="*/ 3349625 w 5559425"/>
              <a:gd name="connsiteY121" fmla="*/ 3454399 h 4676774"/>
              <a:gd name="connsiteX122" fmla="*/ 3371850 w 5559425"/>
              <a:gd name="connsiteY122" fmla="*/ 3413124 h 4676774"/>
              <a:gd name="connsiteX123" fmla="*/ 3390900 w 5559425"/>
              <a:gd name="connsiteY123" fmla="*/ 3371849 h 4676774"/>
              <a:gd name="connsiteX124" fmla="*/ 3406775 w 5559425"/>
              <a:gd name="connsiteY124" fmla="*/ 3324224 h 4676774"/>
              <a:gd name="connsiteX125" fmla="*/ 3419475 w 5559425"/>
              <a:gd name="connsiteY125" fmla="*/ 3270249 h 4676774"/>
              <a:gd name="connsiteX126" fmla="*/ 3425825 w 5559425"/>
              <a:gd name="connsiteY126" fmla="*/ 3216274 h 4676774"/>
              <a:gd name="connsiteX127" fmla="*/ 3429000 w 5559425"/>
              <a:gd name="connsiteY127" fmla="*/ 3155949 h 4676774"/>
              <a:gd name="connsiteX128" fmla="*/ 3425825 w 5559425"/>
              <a:gd name="connsiteY128" fmla="*/ 3101974 h 4676774"/>
              <a:gd name="connsiteX129" fmla="*/ 3419475 w 5559425"/>
              <a:gd name="connsiteY129" fmla="*/ 3051174 h 4676774"/>
              <a:gd name="connsiteX130" fmla="*/ 3406775 w 5559425"/>
              <a:gd name="connsiteY130" fmla="*/ 3003549 h 4676774"/>
              <a:gd name="connsiteX131" fmla="*/ 3394075 w 5559425"/>
              <a:gd name="connsiteY131" fmla="*/ 2955924 h 4676774"/>
              <a:gd name="connsiteX132" fmla="*/ 3371850 w 5559425"/>
              <a:gd name="connsiteY132" fmla="*/ 2911474 h 4676774"/>
              <a:gd name="connsiteX133" fmla="*/ 3349625 w 5559425"/>
              <a:gd name="connsiteY133" fmla="*/ 2870199 h 4676774"/>
              <a:gd name="connsiteX134" fmla="*/ 3317875 w 5559425"/>
              <a:gd name="connsiteY134" fmla="*/ 2828924 h 4676774"/>
              <a:gd name="connsiteX135" fmla="*/ 3286125 w 5559425"/>
              <a:gd name="connsiteY135" fmla="*/ 2790824 h 4676774"/>
              <a:gd name="connsiteX136" fmla="*/ 3248025 w 5559425"/>
              <a:gd name="connsiteY136" fmla="*/ 2755899 h 4676774"/>
              <a:gd name="connsiteX137" fmla="*/ 3206750 w 5559425"/>
              <a:gd name="connsiteY137" fmla="*/ 2720974 h 4676774"/>
              <a:gd name="connsiteX138" fmla="*/ 3162300 w 5559425"/>
              <a:gd name="connsiteY138" fmla="*/ 2689224 h 4676774"/>
              <a:gd name="connsiteX139" fmla="*/ 3114675 w 5559425"/>
              <a:gd name="connsiteY139" fmla="*/ 2657474 h 4676774"/>
              <a:gd name="connsiteX140" fmla="*/ 3063875 w 5559425"/>
              <a:gd name="connsiteY140" fmla="*/ 2625724 h 4676774"/>
              <a:gd name="connsiteX141" fmla="*/ 3006725 w 5559425"/>
              <a:gd name="connsiteY141" fmla="*/ 2597149 h 4676774"/>
              <a:gd name="connsiteX142" fmla="*/ 2946400 w 5559425"/>
              <a:gd name="connsiteY142" fmla="*/ 2568574 h 4676774"/>
              <a:gd name="connsiteX143" fmla="*/ 2886075 w 5559425"/>
              <a:gd name="connsiteY143" fmla="*/ 2539999 h 4676774"/>
              <a:gd name="connsiteX144" fmla="*/ 2806700 w 5559425"/>
              <a:gd name="connsiteY144" fmla="*/ 2508249 h 4676774"/>
              <a:gd name="connsiteX145" fmla="*/ 2740025 w 5559425"/>
              <a:gd name="connsiteY145" fmla="*/ 2476499 h 4676774"/>
              <a:gd name="connsiteX146" fmla="*/ 2682875 w 5559425"/>
              <a:gd name="connsiteY146" fmla="*/ 2441574 h 4676774"/>
              <a:gd name="connsiteX147" fmla="*/ 2635250 w 5559425"/>
              <a:gd name="connsiteY147" fmla="*/ 2409824 h 4676774"/>
              <a:gd name="connsiteX148" fmla="*/ 2616200 w 5559425"/>
              <a:gd name="connsiteY148" fmla="*/ 2393949 h 4676774"/>
              <a:gd name="connsiteX149" fmla="*/ 2600325 w 5559425"/>
              <a:gd name="connsiteY149" fmla="*/ 2378074 h 4676774"/>
              <a:gd name="connsiteX150" fmla="*/ 2587625 w 5559425"/>
              <a:gd name="connsiteY150" fmla="*/ 2359024 h 4676774"/>
              <a:gd name="connsiteX151" fmla="*/ 2574925 w 5559425"/>
              <a:gd name="connsiteY151" fmla="*/ 2339974 h 4676774"/>
              <a:gd name="connsiteX152" fmla="*/ 2565400 w 5559425"/>
              <a:gd name="connsiteY152" fmla="*/ 2320924 h 4676774"/>
              <a:gd name="connsiteX153" fmla="*/ 2559050 w 5559425"/>
              <a:gd name="connsiteY153" fmla="*/ 2298699 h 4676774"/>
              <a:gd name="connsiteX154" fmla="*/ 2555875 w 5559425"/>
              <a:gd name="connsiteY154" fmla="*/ 2276474 h 4676774"/>
              <a:gd name="connsiteX155" fmla="*/ 2552700 w 5559425"/>
              <a:gd name="connsiteY155" fmla="*/ 2251074 h 4676774"/>
              <a:gd name="connsiteX156" fmla="*/ 2555875 w 5559425"/>
              <a:gd name="connsiteY156" fmla="*/ 2228849 h 4676774"/>
              <a:gd name="connsiteX157" fmla="*/ 2559050 w 5559425"/>
              <a:gd name="connsiteY157" fmla="*/ 2206624 h 4676774"/>
              <a:gd name="connsiteX158" fmla="*/ 2562225 w 5559425"/>
              <a:gd name="connsiteY158" fmla="*/ 2184399 h 4676774"/>
              <a:gd name="connsiteX159" fmla="*/ 2571750 w 5559425"/>
              <a:gd name="connsiteY159" fmla="*/ 2162174 h 4676774"/>
              <a:gd name="connsiteX160" fmla="*/ 2581275 w 5559425"/>
              <a:gd name="connsiteY160" fmla="*/ 2143124 h 4676774"/>
              <a:gd name="connsiteX161" fmla="*/ 2593975 w 5559425"/>
              <a:gd name="connsiteY161" fmla="*/ 2124074 h 4676774"/>
              <a:gd name="connsiteX162" fmla="*/ 2609850 w 5559425"/>
              <a:gd name="connsiteY162" fmla="*/ 2108199 h 4676774"/>
              <a:gd name="connsiteX163" fmla="*/ 2625725 w 5559425"/>
              <a:gd name="connsiteY163" fmla="*/ 2092324 h 4676774"/>
              <a:gd name="connsiteX164" fmla="*/ 2644775 w 5559425"/>
              <a:gd name="connsiteY164" fmla="*/ 2079624 h 4676774"/>
              <a:gd name="connsiteX165" fmla="*/ 2667000 w 5559425"/>
              <a:gd name="connsiteY165" fmla="*/ 2066924 h 4676774"/>
              <a:gd name="connsiteX166" fmla="*/ 2695575 w 5559425"/>
              <a:gd name="connsiteY166" fmla="*/ 2057399 h 4676774"/>
              <a:gd name="connsiteX167" fmla="*/ 2724150 w 5559425"/>
              <a:gd name="connsiteY167" fmla="*/ 2047874 h 4676774"/>
              <a:gd name="connsiteX168" fmla="*/ 2759075 w 5559425"/>
              <a:gd name="connsiteY168" fmla="*/ 2041524 h 4676774"/>
              <a:gd name="connsiteX169" fmla="*/ 2797175 w 5559425"/>
              <a:gd name="connsiteY169" fmla="*/ 2038349 h 4676774"/>
              <a:gd name="connsiteX170" fmla="*/ 2838450 w 5559425"/>
              <a:gd name="connsiteY170" fmla="*/ 2035174 h 4676774"/>
              <a:gd name="connsiteX171" fmla="*/ 2886075 w 5559425"/>
              <a:gd name="connsiteY171" fmla="*/ 2035174 h 4676774"/>
              <a:gd name="connsiteX172" fmla="*/ 2933700 w 5559425"/>
              <a:gd name="connsiteY172" fmla="*/ 2035174 h 4676774"/>
              <a:gd name="connsiteX173" fmla="*/ 2981325 w 5559425"/>
              <a:gd name="connsiteY173" fmla="*/ 2038349 h 4676774"/>
              <a:gd name="connsiteX174" fmla="*/ 3032125 w 5559425"/>
              <a:gd name="connsiteY174" fmla="*/ 2044699 h 4676774"/>
              <a:gd name="connsiteX175" fmla="*/ 3079750 w 5559425"/>
              <a:gd name="connsiteY175" fmla="*/ 2054224 h 4676774"/>
              <a:gd name="connsiteX176" fmla="*/ 3165475 w 5559425"/>
              <a:gd name="connsiteY176" fmla="*/ 2073274 h 4676774"/>
              <a:gd name="connsiteX177" fmla="*/ 3225800 w 5559425"/>
              <a:gd name="connsiteY177" fmla="*/ 2089149 h 4676774"/>
              <a:gd name="connsiteX178" fmla="*/ 3238500 w 5559425"/>
              <a:gd name="connsiteY178" fmla="*/ 2089149 h 4676774"/>
              <a:gd name="connsiteX179" fmla="*/ 3251200 w 5559425"/>
              <a:gd name="connsiteY179" fmla="*/ 2082799 h 4676774"/>
              <a:gd name="connsiteX180" fmla="*/ 3260725 w 5559425"/>
              <a:gd name="connsiteY180" fmla="*/ 2073274 h 4676774"/>
              <a:gd name="connsiteX181" fmla="*/ 3273425 w 5559425"/>
              <a:gd name="connsiteY181" fmla="*/ 2054224 h 4676774"/>
              <a:gd name="connsiteX182" fmla="*/ 3295650 w 5559425"/>
              <a:gd name="connsiteY182" fmla="*/ 2006599 h 4676774"/>
              <a:gd name="connsiteX183" fmla="*/ 3311525 w 5559425"/>
              <a:gd name="connsiteY183" fmla="*/ 1958974 h 4676774"/>
              <a:gd name="connsiteX184" fmla="*/ 3321050 w 5559425"/>
              <a:gd name="connsiteY184" fmla="*/ 1904999 h 4676774"/>
              <a:gd name="connsiteX185" fmla="*/ 3324225 w 5559425"/>
              <a:gd name="connsiteY185" fmla="*/ 1857374 h 4676774"/>
              <a:gd name="connsiteX186" fmla="*/ 3324225 w 5559425"/>
              <a:gd name="connsiteY186" fmla="*/ 1835149 h 4676774"/>
              <a:gd name="connsiteX187" fmla="*/ 3317875 w 5559425"/>
              <a:gd name="connsiteY187" fmla="*/ 1819274 h 4676774"/>
              <a:gd name="connsiteX188" fmla="*/ 3311525 w 5559425"/>
              <a:gd name="connsiteY188" fmla="*/ 1806574 h 4676774"/>
              <a:gd name="connsiteX189" fmla="*/ 3298825 w 5559425"/>
              <a:gd name="connsiteY189" fmla="*/ 1797049 h 4676774"/>
              <a:gd name="connsiteX190" fmla="*/ 3254375 w 5559425"/>
              <a:gd name="connsiteY190" fmla="*/ 1784349 h 4676774"/>
              <a:gd name="connsiteX191" fmla="*/ 3197225 w 5559425"/>
              <a:gd name="connsiteY191" fmla="*/ 1768474 h 4676774"/>
              <a:gd name="connsiteX192" fmla="*/ 3159125 w 5559425"/>
              <a:gd name="connsiteY192" fmla="*/ 1762124 h 4676774"/>
              <a:gd name="connsiteX193" fmla="*/ 3117850 w 5559425"/>
              <a:gd name="connsiteY193" fmla="*/ 1755774 h 4676774"/>
              <a:gd name="connsiteX194" fmla="*/ 3019425 w 5559425"/>
              <a:gd name="connsiteY194" fmla="*/ 1746249 h 4676774"/>
              <a:gd name="connsiteX195" fmla="*/ 3019425 w 5559425"/>
              <a:gd name="connsiteY195" fmla="*/ 1609724 h 4676774"/>
              <a:gd name="connsiteX196" fmla="*/ 3019425 w 5559425"/>
              <a:gd name="connsiteY196" fmla="*/ 1555749 h 4676774"/>
              <a:gd name="connsiteX197" fmla="*/ 3016250 w 5559425"/>
              <a:gd name="connsiteY197" fmla="*/ 1533524 h 4676774"/>
              <a:gd name="connsiteX198" fmla="*/ 3009900 w 5559425"/>
              <a:gd name="connsiteY198" fmla="*/ 1520824 h 4676774"/>
              <a:gd name="connsiteX199" fmla="*/ 3003550 w 5559425"/>
              <a:gd name="connsiteY199" fmla="*/ 1511299 h 4676774"/>
              <a:gd name="connsiteX200" fmla="*/ 2990850 w 5559425"/>
              <a:gd name="connsiteY200" fmla="*/ 1501774 h 4676774"/>
              <a:gd name="connsiteX201" fmla="*/ 2968625 w 5559425"/>
              <a:gd name="connsiteY201" fmla="*/ 1498599 h 4676774"/>
              <a:gd name="connsiteX202" fmla="*/ 2943225 w 5559425"/>
              <a:gd name="connsiteY202" fmla="*/ 1498599 h 4676774"/>
              <a:gd name="connsiteX203" fmla="*/ 2762250 w 5559425"/>
              <a:gd name="connsiteY203" fmla="*/ 1498599 h 4676774"/>
              <a:gd name="connsiteX204" fmla="*/ 2077933 w 5559425"/>
              <a:gd name="connsiteY204" fmla="*/ 438148 h 4676774"/>
              <a:gd name="connsiteX205" fmla="*/ 2048669 w 5559425"/>
              <a:gd name="connsiteY205" fmla="*/ 467412 h 4676774"/>
              <a:gd name="connsiteX206" fmla="*/ 2048669 w 5559425"/>
              <a:gd name="connsiteY206" fmla="*/ 769928 h 4676774"/>
              <a:gd name="connsiteX207" fmla="*/ 2075397 w 5559425"/>
              <a:gd name="connsiteY207" fmla="*/ 778225 h 4676774"/>
              <a:gd name="connsiteX208" fmla="*/ 2174524 w 5559425"/>
              <a:gd name="connsiteY208" fmla="*/ 877352 h 4676774"/>
              <a:gd name="connsiteX209" fmla="*/ 2184888 w 5559425"/>
              <a:gd name="connsiteY209" fmla="*/ 928686 h 4676774"/>
              <a:gd name="connsiteX210" fmla="*/ 3371361 w 5559425"/>
              <a:gd name="connsiteY210" fmla="*/ 928686 h 4676774"/>
              <a:gd name="connsiteX211" fmla="*/ 3381725 w 5559425"/>
              <a:gd name="connsiteY211" fmla="*/ 877352 h 4676774"/>
              <a:gd name="connsiteX212" fmla="*/ 3480853 w 5559425"/>
              <a:gd name="connsiteY212" fmla="*/ 778224 h 4676774"/>
              <a:gd name="connsiteX213" fmla="*/ 3507582 w 5559425"/>
              <a:gd name="connsiteY213" fmla="*/ 769927 h 4676774"/>
              <a:gd name="connsiteX214" fmla="*/ 3507582 w 5559425"/>
              <a:gd name="connsiteY214" fmla="*/ 467412 h 4676774"/>
              <a:gd name="connsiteX215" fmla="*/ 3478318 w 5559425"/>
              <a:gd name="connsiteY215" fmla="*/ 438148 h 4676774"/>
              <a:gd name="connsiteX216" fmla="*/ 2060754 w 5559425"/>
              <a:gd name="connsiteY216" fmla="*/ 0 h 4676774"/>
              <a:gd name="connsiteX217" fmla="*/ 3495494 w 5559425"/>
              <a:gd name="connsiteY217" fmla="*/ 0 h 4676774"/>
              <a:gd name="connsiteX218" fmla="*/ 3949699 w 5559425"/>
              <a:gd name="connsiteY218" fmla="*/ 454204 h 4676774"/>
              <a:gd name="connsiteX219" fmla="*/ 3949699 w 5559425"/>
              <a:gd name="connsiteY219" fmla="*/ 772638 h 4676774"/>
              <a:gd name="connsiteX220" fmla="*/ 3967697 w 5559425"/>
              <a:gd name="connsiteY220" fmla="*/ 778224 h 4676774"/>
              <a:gd name="connsiteX221" fmla="*/ 4066824 w 5559425"/>
              <a:gd name="connsiteY221" fmla="*/ 877352 h 4676774"/>
              <a:gd name="connsiteX222" fmla="*/ 4077188 w 5559425"/>
              <a:gd name="connsiteY222" fmla="*/ 928686 h 4676774"/>
              <a:gd name="connsiteX223" fmla="*/ 5316011 w 5559425"/>
              <a:gd name="connsiteY223" fmla="*/ 928686 h 4676774"/>
              <a:gd name="connsiteX224" fmla="*/ 5559425 w 5559425"/>
              <a:gd name="connsiteY224" fmla="*/ 1172100 h 4676774"/>
              <a:gd name="connsiteX225" fmla="*/ 5559425 w 5559425"/>
              <a:gd name="connsiteY225" fmla="*/ 4355572 h 4676774"/>
              <a:gd name="connsiteX226" fmla="*/ 5316011 w 5559425"/>
              <a:gd name="connsiteY226" fmla="*/ 4598986 h 4676774"/>
              <a:gd name="connsiteX227" fmla="*/ 4950129 w 5559425"/>
              <a:gd name="connsiteY227" fmla="*/ 4598986 h 4676774"/>
              <a:gd name="connsiteX228" fmla="*/ 4924434 w 5559425"/>
              <a:gd name="connsiteY228" fmla="*/ 4637096 h 4676774"/>
              <a:gd name="connsiteX229" fmla="*/ 4828643 w 5559425"/>
              <a:gd name="connsiteY229" fmla="*/ 4676774 h 4676774"/>
              <a:gd name="connsiteX230" fmla="*/ 4572531 w 5559425"/>
              <a:gd name="connsiteY230" fmla="*/ 4676774 h 4676774"/>
              <a:gd name="connsiteX231" fmla="*/ 4476740 w 5559425"/>
              <a:gd name="connsiteY231" fmla="*/ 4637096 h 4676774"/>
              <a:gd name="connsiteX232" fmla="*/ 4451046 w 5559425"/>
              <a:gd name="connsiteY232" fmla="*/ 4598986 h 4676774"/>
              <a:gd name="connsiteX233" fmla="*/ 1063928 w 5559425"/>
              <a:gd name="connsiteY233" fmla="*/ 4598986 h 4676774"/>
              <a:gd name="connsiteX234" fmla="*/ 1038234 w 5559425"/>
              <a:gd name="connsiteY234" fmla="*/ 4637096 h 4676774"/>
              <a:gd name="connsiteX235" fmla="*/ 942443 w 5559425"/>
              <a:gd name="connsiteY235" fmla="*/ 4676774 h 4676774"/>
              <a:gd name="connsiteX236" fmla="*/ 686331 w 5559425"/>
              <a:gd name="connsiteY236" fmla="*/ 4676774 h 4676774"/>
              <a:gd name="connsiteX237" fmla="*/ 590540 w 5559425"/>
              <a:gd name="connsiteY237" fmla="*/ 4637096 h 4676774"/>
              <a:gd name="connsiteX238" fmla="*/ 564846 w 5559425"/>
              <a:gd name="connsiteY238" fmla="*/ 4598986 h 4676774"/>
              <a:gd name="connsiteX239" fmla="*/ 243414 w 5559425"/>
              <a:gd name="connsiteY239" fmla="*/ 4598986 h 4676774"/>
              <a:gd name="connsiteX240" fmla="*/ 0 w 5559425"/>
              <a:gd name="connsiteY240" fmla="*/ 4355572 h 4676774"/>
              <a:gd name="connsiteX241" fmla="*/ 0 w 5559425"/>
              <a:gd name="connsiteY241" fmla="*/ 1172100 h 4676774"/>
              <a:gd name="connsiteX242" fmla="*/ 243414 w 5559425"/>
              <a:gd name="connsiteY242" fmla="*/ 928686 h 4676774"/>
              <a:gd name="connsiteX243" fmla="*/ 1479061 w 5559425"/>
              <a:gd name="connsiteY243" fmla="*/ 928686 h 4676774"/>
              <a:gd name="connsiteX244" fmla="*/ 1489425 w 5559425"/>
              <a:gd name="connsiteY244" fmla="*/ 877352 h 4676774"/>
              <a:gd name="connsiteX245" fmla="*/ 1588552 w 5559425"/>
              <a:gd name="connsiteY245" fmla="*/ 778225 h 4676774"/>
              <a:gd name="connsiteX246" fmla="*/ 1606549 w 5559425"/>
              <a:gd name="connsiteY246" fmla="*/ 772638 h 4676774"/>
              <a:gd name="connsiteX247" fmla="*/ 1606549 w 5559425"/>
              <a:gd name="connsiteY247" fmla="*/ 454204 h 4676774"/>
              <a:gd name="connsiteX248" fmla="*/ 2060754 w 5559425"/>
              <a:gd name="connsiteY248" fmla="*/ 0 h 4676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5559425" h="4676774">
                <a:moveTo>
                  <a:pt x="2733675" y="1498599"/>
                </a:moveTo>
                <a:lnTo>
                  <a:pt x="2708275" y="1501774"/>
                </a:lnTo>
                <a:lnTo>
                  <a:pt x="2689225" y="1511299"/>
                </a:lnTo>
                <a:lnTo>
                  <a:pt x="2673350" y="1520824"/>
                </a:lnTo>
                <a:lnTo>
                  <a:pt x="2663825" y="1536699"/>
                </a:lnTo>
                <a:lnTo>
                  <a:pt x="2657475" y="1555749"/>
                </a:lnTo>
                <a:lnTo>
                  <a:pt x="2654300" y="1577974"/>
                </a:lnTo>
                <a:lnTo>
                  <a:pt x="2654300" y="1603374"/>
                </a:lnTo>
                <a:lnTo>
                  <a:pt x="2654300" y="1758949"/>
                </a:lnTo>
                <a:lnTo>
                  <a:pt x="2593975" y="1771649"/>
                </a:lnTo>
                <a:lnTo>
                  <a:pt x="2540000" y="1787524"/>
                </a:lnTo>
                <a:lnTo>
                  <a:pt x="2492375" y="1806574"/>
                </a:lnTo>
                <a:lnTo>
                  <a:pt x="2444750" y="1828799"/>
                </a:lnTo>
                <a:lnTo>
                  <a:pt x="2400300" y="1854199"/>
                </a:lnTo>
                <a:lnTo>
                  <a:pt x="2362200" y="1879599"/>
                </a:lnTo>
                <a:lnTo>
                  <a:pt x="2327275" y="1911349"/>
                </a:lnTo>
                <a:lnTo>
                  <a:pt x="2292350" y="1943099"/>
                </a:lnTo>
                <a:lnTo>
                  <a:pt x="2266950" y="1978024"/>
                </a:lnTo>
                <a:lnTo>
                  <a:pt x="2241550" y="2016124"/>
                </a:lnTo>
                <a:lnTo>
                  <a:pt x="2219325" y="2054224"/>
                </a:lnTo>
                <a:lnTo>
                  <a:pt x="2203450" y="2092324"/>
                </a:lnTo>
                <a:lnTo>
                  <a:pt x="2190750" y="2130424"/>
                </a:lnTo>
                <a:lnTo>
                  <a:pt x="2181225" y="2168524"/>
                </a:lnTo>
                <a:lnTo>
                  <a:pt x="2174875" y="2209799"/>
                </a:lnTo>
                <a:lnTo>
                  <a:pt x="2171700" y="2251074"/>
                </a:lnTo>
                <a:lnTo>
                  <a:pt x="2174875" y="2314574"/>
                </a:lnTo>
                <a:lnTo>
                  <a:pt x="2184400" y="2371724"/>
                </a:lnTo>
                <a:lnTo>
                  <a:pt x="2197100" y="2425699"/>
                </a:lnTo>
                <a:lnTo>
                  <a:pt x="2216150" y="2476499"/>
                </a:lnTo>
                <a:lnTo>
                  <a:pt x="2238375" y="2520949"/>
                </a:lnTo>
                <a:lnTo>
                  <a:pt x="2266950" y="2562224"/>
                </a:lnTo>
                <a:lnTo>
                  <a:pt x="2298700" y="2603499"/>
                </a:lnTo>
                <a:lnTo>
                  <a:pt x="2333625" y="2638424"/>
                </a:lnTo>
                <a:lnTo>
                  <a:pt x="2371725" y="2670174"/>
                </a:lnTo>
                <a:lnTo>
                  <a:pt x="2413000" y="2701924"/>
                </a:lnTo>
                <a:lnTo>
                  <a:pt x="2457450" y="2730499"/>
                </a:lnTo>
                <a:lnTo>
                  <a:pt x="2501900" y="2755899"/>
                </a:lnTo>
                <a:lnTo>
                  <a:pt x="2600325" y="2803524"/>
                </a:lnTo>
                <a:lnTo>
                  <a:pt x="2701925" y="2844799"/>
                </a:lnTo>
                <a:lnTo>
                  <a:pt x="2790825" y="2882899"/>
                </a:lnTo>
                <a:lnTo>
                  <a:pt x="2863850" y="2920999"/>
                </a:lnTo>
                <a:lnTo>
                  <a:pt x="2924175" y="2955924"/>
                </a:lnTo>
                <a:lnTo>
                  <a:pt x="2946400" y="2974974"/>
                </a:lnTo>
                <a:lnTo>
                  <a:pt x="2968625" y="2994024"/>
                </a:lnTo>
                <a:lnTo>
                  <a:pt x="2984500" y="3009899"/>
                </a:lnTo>
                <a:lnTo>
                  <a:pt x="3000375" y="3032124"/>
                </a:lnTo>
                <a:lnTo>
                  <a:pt x="3013075" y="3051174"/>
                </a:lnTo>
                <a:lnTo>
                  <a:pt x="3022600" y="3073399"/>
                </a:lnTo>
                <a:lnTo>
                  <a:pt x="3028950" y="3095624"/>
                </a:lnTo>
                <a:lnTo>
                  <a:pt x="3035300" y="3121024"/>
                </a:lnTo>
                <a:lnTo>
                  <a:pt x="3038475" y="3146424"/>
                </a:lnTo>
                <a:lnTo>
                  <a:pt x="3041650" y="3171824"/>
                </a:lnTo>
                <a:lnTo>
                  <a:pt x="3038475" y="3203574"/>
                </a:lnTo>
                <a:lnTo>
                  <a:pt x="3032125" y="3232149"/>
                </a:lnTo>
                <a:lnTo>
                  <a:pt x="3025775" y="3257549"/>
                </a:lnTo>
                <a:lnTo>
                  <a:pt x="3013075" y="3279774"/>
                </a:lnTo>
                <a:lnTo>
                  <a:pt x="2997200" y="3301999"/>
                </a:lnTo>
                <a:lnTo>
                  <a:pt x="2978150" y="3317874"/>
                </a:lnTo>
                <a:lnTo>
                  <a:pt x="2955925" y="3333749"/>
                </a:lnTo>
                <a:lnTo>
                  <a:pt x="2927350" y="3349624"/>
                </a:lnTo>
                <a:lnTo>
                  <a:pt x="2898775" y="3359149"/>
                </a:lnTo>
                <a:lnTo>
                  <a:pt x="2870200" y="3371849"/>
                </a:lnTo>
                <a:lnTo>
                  <a:pt x="2803525" y="3384549"/>
                </a:lnTo>
                <a:lnTo>
                  <a:pt x="2733675" y="3394074"/>
                </a:lnTo>
                <a:lnTo>
                  <a:pt x="2657475" y="3397249"/>
                </a:lnTo>
                <a:lnTo>
                  <a:pt x="2581275" y="3397249"/>
                </a:lnTo>
                <a:lnTo>
                  <a:pt x="2517775" y="3390899"/>
                </a:lnTo>
                <a:lnTo>
                  <a:pt x="2457450" y="3384549"/>
                </a:lnTo>
                <a:lnTo>
                  <a:pt x="2406650" y="3375024"/>
                </a:lnTo>
                <a:lnTo>
                  <a:pt x="2324100" y="3349624"/>
                </a:lnTo>
                <a:lnTo>
                  <a:pt x="2257425" y="3324224"/>
                </a:lnTo>
                <a:lnTo>
                  <a:pt x="2232025" y="3314699"/>
                </a:lnTo>
                <a:lnTo>
                  <a:pt x="2212975" y="3308349"/>
                </a:lnTo>
                <a:lnTo>
                  <a:pt x="2203450" y="3311524"/>
                </a:lnTo>
                <a:lnTo>
                  <a:pt x="2193925" y="3317874"/>
                </a:lnTo>
                <a:lnTo>
                  <a:pt x="2184400" y="3330574"/>
                </a:lnTo>
                <a:lnTo>
                  <a:pt x="2174875" y="3346449"/>
                </a:lnTo>
                <a:lnTo>
                  <a:pt x="2159000" y="3390899"/>
                </a:lnTo>
                <a:lnTo>
                  <a:pt x="2146300" y="3441699"/>
                </a:lnTo>
                <a:lnTo>
                  <a:pt x="2133600" y="3495674"/>
                </a:lnTo>
                <a:lnTo>
                  <a:pt x="2130425" y="3546474"/>
                </a:lnTo>
                <a:lnTo>
                  <a:pt x="2130425" y="3568699"/>
                </a:lnTo>
                <a:lnTo>
                  <a:pt x="2130425" y="3587749"/>
                </a:lnTo>
                <a:lnTo>
                  <a:pt x="2133600" y="3600449"/>
                </a:lnTo>
                <a:lnTo>
                  <a:pt x="2139950" y="3606799"/>
                </a:lnTo>
                <a:lnTo>
                  <a:pt x="2168525" y="3622674"/>
                </a:lnTo>
                <a:lnTo>
                  <a:pt x="2203450" y="3641724"/>
                </a:lnTo>
                <a:lnTo>
                  <a:pt x="2247900" y="3657599"/>
                </a:lnTo>
                <a:lnTo>
                  <a:pt x="2301875" y="3673474"/>
                </a:lnTo>
                <a:lnTo>
                  <a:pt x="2362200" y="3689349"/>
                </a:lnTo>
                <a:lnTo>
                  <a:pt x="2432050" y="3702049"/>
                </a:lnTo>
                <a:lnTo>
                  <a:pt x="2511425" y="3711574"/>
                </a:lnTo>
                <a:lnTo>
                  <a:pt x="2597150" y="3717924"/>
                </a:lnTo>
                <a:lnTo>
                  <a:pt x="2597150" y="3829049"/>
                </a:lnTo>
                <a:lnTo>
                  <a:pt x="2597150" y="3860799"/>
                </a:lnTo>
                <a:lnTo>
                  <a:pt x="2603500" y="3886199"/>
                </a:lnTo>
                <a:lnTo>
                  <a:pt x="2609850" y="3905249"/>
                </a:lnTo>
                <a:lnTo>
                  <a:pt x="2619375" y="3921124"/>
                </a:lnTo>
                <a:lnTo>
                  <a:pt x="2632075" y="3930649"/>
                </a:lnTo>
                <a:lnTo>
                  <a:pt x="2647950" y="3936999"/>
                </a:lnTo>
                <a:lnTo>
                  <a:pt x="2670175" y="3940174"/>
                </a:lnTo>
                <a:lnTo>
                  <a:pt x="2695575" y="3940174"/>
                </a:lnTo>
                <a:lnTo>
                  <a:pt x="2879725" y="3940174"/>
                </a:lnTo>
                <a:lnTo>
                  <a:pt x="2905125" y="3940174"/>
                </a:lnTo>
                <a:lnTo>
                  <a:pt x="2924175" y="3936999"/>
                </a:lnTo>
                <a:lnTo>
                  <a:pt x="2940050" y="3930649"/>
                </a:lnTo>
                <a:lnTo>
                  <a:pt x="2946400" y="3924299"/>
                </a:lnTo>
                <a:lnTo>
                  <a:pt x="2952750" y="3911599"/>
                </a:lnTo>
                <a:lnTo>
                  <a:pt x="2959100" y="3892549"/>
                </a:lnTo>
                <a:lnTo>
                  <a:pt x="2959100" y="3870324"/>
                </a:lnTo>
                <a:lnTo>
                  <a:pt x="2962275" y="3841749"/>
                </a:lnTo>
                <a:lnTo>
                  <a:pt x="2962275" y="3689349"/>
                </a:lnTo>
                <a:lnTo>
                  <a:pt x="3009900" y="3679824"/>
                </a:lnTo>
                <a:lnTo>
                  <a:pt x="3057525" y="3663949"/>
                </a:lnTo>
                <a:lnTo>
                  <a:pt x="3101975" y="3648074"/>
                </a:lnTo>
                <a:lnTo>
                  <a:pt x="3146425" y="3629024"/>
                </a:lnTo>
                <a:lnTo>
                  <a:pt x="3187700" y="3609974"/>
                </a:lnTo>
                <a:lnTo>
                  <a:pt x="3225800" y="3584574"/>
                </a:lnTo>
                <a:lnTo>
                  <a:pt x="3260725" y="3555999"/>
                </a:lnTo>
                <a:lnTo>
                  <a:pt x="3295650" y="3527424"/>
                </a:lnTo>
                <a:lnTo>
                  <a:pt x="3324225" y="3492499"/>
                </a:lnTo>
                <a:lnTo>
                  <a:pt x="3349625" y="3454399"/>
                </a:lnTo>
                <a:lnTo>
                  <a:pt x="3371850" y="3413124"/>
                </a:lnTo>
                <a:lnTo>
                  <a:pt x="3390900" y="3371849"/>
                </a:lnTo>
                <a:lnTo>
                  <a:pt x="3406775" y="3324224"/>
                </a:lnTo>
                <a:lnTo>
                  <a:pt x="3419475" y="3270249"/>
                </a:lnTo>
                <a:lnTo>
                  <a:pt x="3425825" y="3216274"/>
                </a:lnTo>
                <a:lnTo>
                  <a:pt x="3429000" y="3155949"/>
                </a:lnTo>
                <a:lnTo>
                  <a:pt x="3425825" y="3101974"/>
                </a:lnTo>
                <a:lnTo>
                  <a:pt x="3419475" y="3051174"/>
                </a:lnTo>
                <a:lnTo>
                  <a:pt x="3406775" y="3003549"/>
                </a:lnTo>
                <a:lnTo>
                  <a:pt x="3394075" y="2955924"/>
                </a:lnTo>
                <a:lnTo>
                  <a:pt x="3371850" y="2911474"/>
                </a:lnTo>
                <a:lnTo>
                  <a:pt x="3349625" y="2870199"/>
                </a:lnTo>
                <a:lnTo>
                  <a:pt x="3317875" y="2828924"/>
                </a:lnTo>
                <a:lnTo>
                  <a:pt x="3286125" y="2790824"/>
                </a:lnTo>
                <a:lnTo>
                  <a:pt x="3248025" y="2755899"/>
                </a:lnTo>
                <a:lnTo>
                  <a:pt x="3206750" y="2720974"/>
                </a:lnTo>
                <a:lnTo>
                  <a:pt x="3162300" y="2689224"/>
                </a:lnTo>
                <a:lnTo>
                  <a:pt x="3114675" y="2657474"/>
                </a:lnTo>
                <a:lnTo>
                  <a:pt x="3063875" y="2625724"/>
                </a:lnTo>
                <a:lnTo>
                  <a:pt x="3006725" y="2597149"/>
                </a:lnTo>
                <a:lnTo>
                  <a:pt x="2946400" y="2568574"/>
                </a:lnTo>
                <a:lnTo>
                  <a:pt x="2886075" y="2539999"/>
                </a:lnTo>
                <a:lnTo>
                  <a:pt x="2806700" y="2508249"/>
                </a:lnTo>
                <a:lnTo>
                  <a:pt x="2740025" y="2476499"/>
                </a:lnTo>
                <a:lnTo>
                  <a:pt x="2682875" y="2441574"/>
                </a:lnTo>
                <a:lnTo>
                  <a:pt x="2635250" y="2409824"/>
                </a:lnTo>
                <a:lnTo>
                  <a:pt x="2616200" y="2393949"/>
                </a:lnTo>
                <a:lnTo>
                  <a:pt x="2600325" y="2378074"/>
                </a:lnTo>
                <a:lnTo>
                  <a:pt x="2587625" y="2359024"/>
                </a:lnTo>
                <a:lnTo>
                  <a:pt x="2574925" y="2339974"/>
                </a:lnTo>
                <a:lnTo>
                  <a:pt x="2565400" y="2320924"/>
                </a:lnTo>
                <a:lnTo>
                  <a:pt x="2559050" y="2298699"/>
                </a:lnTo>
                <a:lnTo>
                  <a:pt x="2555875" y="2276474"/>
                </a:lnTo>
                <a:lnTo>
                  <a:pt x="2552700" y="2251074"/>
                </a:lnTo>
                <a:lnTo>
                  <a:pt x="2555875" y="2228849"/>
                </a:lnTo>
                <a:lnTo>
                  <a:pt x="2559050" y="2206624"/>
                </a:lnTo>
                <a:lnTo>
                  <a:pt x="2562225" y="2184399"/>
                </a:lnTo>
                <a:lnTo>
                  <a:pt x="2571750" y="2162174"/>
                </a:lnTo>
                <a:lnTo>
                  <a:pt x="2581275" y="2143124"/>
                </a:lnTo>
                <a:lnTo>
                  <a:pt x="2593975" y="2124074"/>
                </a:lnTo>
                <a:lnTo>
                  <a:pt x="2609850" y="2108199"/>
                </a:lnTo>
                <a:lnTo>
                  <a:pt x="2625725" y="2092324"/>
                </a:lnTo>
                <a:lnTo>
                  <a:pt x="2644775" y="2079624"/>
                </a:lnTo>
                <a:lnTo>
                  <a:pt x="2667000" y="2066924"/>
                </a:lnTo>
                <a:lnTo>
                  <a:pt x="2695575" y="2057399"/>
                </a:lnTo>
                <a:lnTo>
                  <a:pt x="2724150" y="2047874"/>
                </a:lnTo>
                <a:lnTo>
                  <a:pt x="2759075" y="2041524"/>
                </a:lnTo>
                <a:lnTo>
                  <a:pt x="2797175" y="2038349"/>
                </a:lnTo>
                <a:lnTo>
                  <a:pt x="2838450" y="2035174"/>
                </a:lnTo>
                <a:lnTo>
                  <a:pt x="2886075" y="2035174"/>
                </a:lnTo>
                <a:lnTo>
                  <a:pt x="2933700" y="2035174"/>
                </a:lnTo>
                <a:lnTo>
                  <a:pt x="2981325" y="2038349"/>
                </a:lnTo>
                <a:lnTo>
                  <a:pt x="3032125" y="2044699"/>
                </a:lnTo>
                <a:lnTo>
                  <a:pt x="3079750" y="2054224"/>
                </a:lnTo>
                <a:lnTo>
                  <a:pt x="3165475" y="2073274"/>
                </a:lnTo>
                <a:lnTo>
                  <a:pt x="3225800" y="2089149"/>
                </a:lnTo>
                <a:lnTo>
                  <a:pt x="3238500" y="2089149"/>
                </a:lnTo>
                <a:lnTo>
                  <a:pt x="3251200" y="2082799"/>
                </a:lnTo>
                <a:lnTo>
                  <a:pt x="3260725" y="2073274"/>
                </a:lnTo>
                <a:lnTo>
                  <a:pt x="3273425" y="2054224"/>
                </a:lnTo>
                <a:lnTo>
                  <a:pt x="3295650" y="2006599"/>
                </a:lnTo>
                <a:lnTo>
                  <a:pt x="3311525" y="1958974"/>
                </a:lnTo>
                <a:lnTo>
                  <a:pt x="3321050" y="1904999"/>
                </a:lnTo>
                <a:lnTo>
                  <a:pt x="3324225" y="1857374"/>
                </a:lnTo>
                <a:lnTo>
                  <a:pt x="3324225" y="1835149"/>
                </a:lnTo>
                <a:lnTo>
                  <a:pt x="3317875" y="1819274"/>
                </a:lnTo>
                <a:lnTo>
                  <a:pt x="3311525" y="1806574"/>
                </a:lnTo>
                <a:lnTo>
                  <a:pt x="3298825" y="1797049"/>
                </a:lnTo>
                <a:lnTo>
                  <a:pt x="3254375" y="1784349"/>
                </a:lnTo>
                <a:lnTo>
                  <a:pt x="3197225" y="1768474"/>
                </a:lnTo>
                <a:lnTo>
                  <a:pt x="3159125" y="1762124"/>
                </a:lnTo>
                <a:lnTo>
                  <a:pt x="3117850" y="1755774"/>
                </a:lnTo>
                <a:lnTo>
                  <a:pt x="3019425" y="1746249"/>
                </a:lnTo>
                <a:lnTo>
                  <a:pt x="3019425" y="1609724"/>
                </a:lnTo>
                <a:lnTo>
                  <a:pt x="3019425" y="1555749"/>
                </a:lnTo>
                <a:lnTo>
                  <a:pt x="3016250" y="1533524"/>
                </a:lnTo>
                <a:lnTo>
                  <a:pt x="3009900" y="1520824"/>
                </a:lnTo>
                <a:lnTo>
                  <a:pt x="3003550" y="1511299"/>
                </a:lnTo>
                <a:lnTo>
                  <a:pt x="2990850" y="1501774"/>
                </a:lnTo>
                <a:lnTo>
                  <a:pt x="2968625" y="1498599"/>
                </a:lnTo>
                <a:lnTo>
                  <a:pt x="2943225" y="1498599"/>
                </a:lnTo>
                <a:lnTo>
                  <a:pt x="2762250" y="1498599"/>
                </a:lnTo>
                <a:close/>
                <a:moveTo>
                  <a:pt x="2077933" y="438148"/>
                </a:moveTo>
                <a:cubicBezTo>
                  <a:pt x="2061771" y="438148"/>
                  <a:pt x="2048669" y="451250"/>
                  <a:pt x="2048669" y="467412"/>
                </a:cubicBezTo>
                <a:lnTo>
                  <a:pt x="2048669" y="769928"/>
                </a:lnTo>
                <a:lnTo>
                  <a:pt x="2075397" y="778225"/>
                </a:lnTo>
                <a:cubicBezTo>
                  <a:pt x="2119967" y="797076"/>
                  <a:pt x="2155673" y="832782"/>
                  <a:pt x="2174524" y="877352"/>
                </a:cubicBezTo>
                <a:lnTo>
                  <a:pt x="2184888" y="928686"/>
                </a:lnTo>
                <a:lnTo>
                  <a:pt x="3371361" y="928686"/>
                </a:lnTo>
                <a:lnTo>
                  <a:pt x="3381725" y="877352"/>
                </a:lnTo>
                <a:cubicBezTo>
                  <a:pt x="3400577" y="832782"/>
                  <a:pt x="3436283" y="797076"/>
                  <a:pt x="3480853" y="778224"/>
                </a:cubicBezTo>
                <a:lnTo>
                  <a:pt x="3507582" y="769927"/>
                </a:lnTo>
                <a:lnTo>
                  <a:pt x="3507582" y="467412"/>
                </a:lnTo>
                <a:cubicBezTo>
                  <a:pt x="3507582" y="451250"/>
                  <a:pt x="3494480" y="438148"/>
                  <a:pt x="3478318" y="438148"/>
                </a:cubicBezTo>
                <a:close/>
                <a:moveTo>
                  <a:pt x="2060754" y="0"/>
                </a:moveTo>
                <a:lnTo>
                  <a:pt x="3495494" y="0"/>
                </a:lnTo>
                <a:cubicBezTo>
                  <a:pt x="3746344" y="0"/>
                  <a:pt x="3949699" y="203354"/>
                  <a:pt x="3949699" y="454204"/>
                </a:cubicBezTo>
                <a:lnTo>
                  <a:pt x="3949699" y="772638"/>
                </a:lnTo>
                <a:lnTo>
                  <a:pt x="3967697" y="778224"/>
                </a:lnTo>
                <a:cubicBezTo>
                  <a:pt x="4012267" y="797076"/>
                  <a:pt x="4047973" y="832782"/>
                  <a:pt x="4066824" y="877352"/>
                </a:cubicBezTo>
                <a:lnTo>
                  <a:pt x="4077188" y="928686"/>
                </a:lnTo>
                <a:lnTo>
                  <a:pt x="5316011" y="928686"/>
                </a:lnTo>
                <a:cubicBezTo>
                  <a:pt x="5450445" y="928686"/>
                  <a:pt x="5559425" y="1037666"/>
                  <a:pt x="5559425" y="1172100"/>
                </a:cubicBezTo>
                <a:lnTo>
                  <a:pt x="5559425" y="4355572"/>
                </a:lnTo>
                <a:cubicBezTo>
                  <a:pt x="5559425" y="4490006"/>
                  <a:pt x="5450445" y="4598986"/>
                  <a:pt x="5316011" y="4598986"/>
                </a:cubicBezTo>
                <a:lnTo>
                  <a:pt x="4950129" y="4598986"/>
                </a:lnTo>
                <a:lnTo>
                  <a:pt x="4924434" y="4637096"/>
                </a:lnTo>
                <a:cubicBezTo>
                  <a:pt x="4899919" y="4661611"/>
                  <a:pt x="4866052" y="4676774"/>
                  <a:pt x="4828643" y="4676774"/>
                </a:cubicBezTo>
                <a:lnTo>
                  <a:pt x="4572531" y="4676774"/>
                </a:lnTo>
                <a:cubicBezTo>
                  <a:pt x="4535123" y="4676774"/>
                  <a:pt x="4501256" y="4661611"/>
                  <a:pt x="4476740" y="4637096"/>
                </a:cubicBezTo>
                <a:lnTo>
                  <a:pt x="4451046" y="4598986"/>
                </a:lnTo>
                <a:lnTo>
                  <a:pt x="1063928" y="4598986"/>
                </a:lnTo>
                <a:lnTo>
                  <a:pt x="1038234" y="4637096"/>
                </a:lnTo>
                <a:cubicBezTo>
                  <a:pt x="1013719" y="4661611"/>
                  <a:pt x="979851" y="4676774"/>
                  <a:pt x="942443" y="4676774"/>
                </a:cubicBezTo>
                <a:lnTo>
                  <a:pt x="686331" y="4676774"/>
                </a:lnTo>
                <a:cubicBezTo>
                  <a:pt x="648922" y="4676774"/>
                  <a:pt x="615055" y="4661611"/>
                  <a:pt x="590540" y="4637096"/>
                </a:cubicBezTo>
                <a:lnTo>
                  <a:pt x="564846" y="4598986"/>
                </a:lnTo>
                <a:lnTo>
                  <a:pt x="243414" y="4598986"/>
                </a:lnTo>
                <a:cubicBezTo>
                  <a:pt x="108980" y="4598986"/>
                  <a:pt x="0" y="4490006"/>
                  <a:pt x="0" y="4355572"/>
                </a:cubicBezTo>
                <a:lnTo>
                  <a:pt x="0" y="1172100"/>
                </a:lnTo>
                <a:cubicBezTo>
                  <a:pt x="0" y="1037666"/>
                  <a:pt x="108980" y="928686"/>
                  <a:pt x="243414" y="928686"/>
                </a:cubicBezTo>
                <a:lnTo>
                  <a:pt x="1479061" y="928686"/>
                </a:lnTo>
                <a:lnTo>
                  <a:pt x="1489425" y="877352"/>
                </a:lnTo>
                <a:cubicBezTo>
                  <a:pt x="1508276" y="832782"/>
                  <a:pt x="1543982" y="797076"/>
                  <a:pt x="1588552" y="778225"/>
                </a:cubicBezTo>
                <a:lnTo>
                  <a:pt x="1606549" y="772638"/>
                </a:lnTo>
                <a:lnTo>
                  <a:pt x="1606549" y="454204"/>
                </a:lnTo>
                <a:cubicBezTo>
                  <a:pt x="1606549" y="203354"/>
                  <a:pt x="1809904" y="0"/>
                  <a:pt x="20607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4584348" y="3206323"/>
            <a:ext cx="273936" cy="329382"/>
          </a:xfrm>
          <a:custGeom>
            <a:avLst/>
            <a:gdLst>
              <a:gd name="T0" fmla="*/ 1027535 w 3807"/>
              <a:gd name="T1" fmla="*/ 421530 h 4578"/>
              <a:gd name="T2" fmla="*/ 1012969 w 3807"/>
              <a:gd name="T3" fmla="*/ 343716 h 4578"/>
              <a:gd name="T4" fmla="*/ 1007143 w 3807"/>
              <a:gd name="T5" fmla="*/ 311258 h 4578"/>
              <a:gd name="T6" fmla="*/ 986334 w 3807"/>
              <a:gd name="T7" fmla="*/ 272559 h 4578"/>
              <a:gd name="T8" fmla="*/ 1073314 w 3807"/>
              <a:gd name="T9" fmla="*/ 24551 h 4578"/>
              <a:gd name="T10" fmla="*/ 885204 w 3807"/>
              <a:gd name="T11" fmla="*/ 8322 h 4578"/>
              <a:gd name="T12" fmla="*/ 685024 w 3807"/>
              <a:gd name="T13" fmla="*/ 99453 h 4578"/>
              <a:gd name="T14" fmla="*/ 568495 w 3807"/>
              <a:gd name="T15" fmla="*/ 26216 h 4578"/>
              <a:gd name="T16" fmla="*/ 476936 w 3807"/>
              <a:gd name="T17" fmla="*/ 89882 h 4578"/>
              <a:gd name="T18" fmla="*/ 605534 w 3807"/>
              <a:gd name="T19" fmla="*/ 303768 h 4578"/>
              <a:gd name="T20" fmla="*/ 574321 w 3807"/>
              <a:gd name="T21" fmla="*/ 334977 h 4578"/>
              <a:gd name="T22" fmla="*/ 598459 w 3807"/>
              <a:gd name="T23" fmla="*/ 377421 h 4578"/>
              <a:gd name="T24" fmla="*/ 325032 w 3807"/>
              <a:gd name="T25" fmla="*/ 603375 h 4578"/>
              <a:gd name="T26" fmla="*/ 174377 w 3807"/>
              <a:gd name="T27" fmla="*/ 800200 h 4578"/>
              <a:gd name="T28" fmla="*/ 37040 w 3807"/>
              <a:gd name="T29" fmla="*/ 1164305 h 4578"/>
              <a:gd name="T30" fmla="*/ 9156 w 3807"/>
              <a:gd name="T31" fmla="*/ 1559204 h 4578"/>
              <a:gd name="T32" fmla="*/ 68253 w 3807"/>
              <a:gd name="T33" fmla="*/ 1722739 h 4578"/>
              <a:gd name="T34" fmla="*/ 192689 w 3807"/>
              <a:gd name="T35" fmla="*/ 1839669 h 4578"/>
              <a:gd name="T36" fmla="*/ 395366 w 3807"/>
              <a:gd name="T37" fmla="*/ 1892516 h 4578"/>
              <a:gd name="T38" fmla="*/ 1220640 w 3807"/>
              <a:gd name="T39" fmla="*/ 1889604 h 4578"/>
              <a:gd name="T40" fmla="*/ 1412081 w 3807"/>
              <a:gd name="T41" fmla="*/ 1827185 h 4578"/>
              <a:gd name="T42" fmla="*/ 1527361 w 3807"/>
              <a:gd name="T43" fmla="*/ 1703182 h 4578"/>
              <a:gd name="T44" fmla="*/ 1581464 w 3807"/>
              <a:gd name="T45" fmla="*/ 1510102 h 4578"/>
              <a:gd name="T46" fmla="*/ 1533604 w 3807"/>
              <a:gd name="T47" fmla="*/ 1111042 h 4578"/>
              <a:gd name="T48" fmla="*/ 1388359 w 3807"/>
              <a:gd name="T49" fmla="*/ 762333 h 4578"/>
              <a:gd name="T50" fmla="*/ 1125753 w 3807"/>
              <a:gd name="T51" fmla="*/ 1626615 h 4578"/>
              <a:gd name="T52" fmla="*/ 969271 w 3807"/>
              <a:gd name="T53" fmla="*/ 1655328 h 4578"/>
              <a:gd name="T54" fmla="*/ 717485 w 3807"/>
              <a:gd name="T55" fmla="*/ 1631609 h 4578"/>
              <a:gd name="T56" fmla="*/ 531039 w 3807"/>
              <a:gd name="T57" fmla="*/ 1654495 h 4578"/>
              <a:gd name="T58" fmla="*/ 500658 w 3807"/>
              <a:gd name="T59" fmla="*/ 1596239 h 4578"/>
              <a:gd name="T60" fmla="*/ 608447 w 3807"/>
              <a:gd name="T61" fmla="*/ 1495121 h 4578"/>
              <a:gd name="T62" fmla="*/ 643822 w 3807"/>
              <a:gd name="T63" fmla="*/ 1398581 h 4578"/>
              <a:gd name="T64" fmla="*/ 433654 w 3807"/>
              <a:gd name="T65" fmla="*/ 1333666 h 4578"/>
              <a:gd name="T66" fmla="*/ 442394 w 3807"/>
              <a:gd name="T67" fmla="*/ 1266255 h 4578"/>
              <a:gd name="T68" fmla="*/ 459457 w 3807"/>
              <a:gd name="T69" fmla="*/ 1180534 h 4578"/>
              <a:gd name="T70" fmla="*/ 422417 w 3807"/>
              <a:gd name="T71" fmla="*/ 1121861 h 4578"/>
              <a:gd name="T72" fmla="*/ 479849 w 3807"/>
              <a:gd name="T73" fmla="*/ 1068598 h 4578"/>
              <a:gd name="T74" fmla="*/ 581812 w 3807"/>
              <a:gd name="T75" fmla="*/ 896324 h 4578"/>
              <a:gd name="T76" fmla="*/ 696260 w 3807"/>
              <a:gd name="T77" fmla="*/ 757339 h 4578"/>
              <a:gd name="T78" fmla="*/ 881874 w 3807"/>
              <a:gd name="T79" fmla="*/ 720721 h 4578"/>
              <a:gd name="T80" fmla="*/ 1050425 w 3807"/>
              <a:gd name="T81" fmla="*/ 779394 h 4578"/>
              <a:gd name="T82" fmla="*/ 1151555 w 3807"/>
              <a:gd name="T83" fmla="*/ 917546 h 4578"/>
              <a:gd name="T84" fmla="*/ 1133660 w 3807"/>
              <a:gd name="T85" fmla="*/ 993280 h 4578"/>
              <a:gd name="T86" fmla="*/ 1076644 w 3807"/>
              <a:gd name="T87" fmla="*/ 969977 h 4578"/>
              <a:gd name="T88" fmla="*/ 1002981 w 3807"/>
              <a:gd name="T89" fmla="*/ 843476 h 4578"/>
              <a:gd name="T90" fmla="*/ 901018 w 3807"/>
              <a:gd name="T91" fmla="*/ 794790 h 4578"/>
              <a:gd name="T92" fmla="*/ 785322 w 3807"/>
              <a:gd name="T93" fmla="*/ 811435 h 4578"/>
              <a:gd name="T94" fmla="*/ 715820 w 3807"/>
              <a:gd name="T95" fmla="*/ 887585 h 4578"/>
              <a:gd name="T96" fmla="*/ 726225 w 3807"/>
              <a:gd name="T97" fmla="*/ 1059027 h 4578"/>
              <a:gd name="T98" fmla="*/ 970519 w 3807"/>
              <a:gd name="T99" fmla="*/ 1106048 h 4578"/>
              <a:gd name="T100" fmla="*/ 940555 w 3807"/>
              <a:gd name="T101" fmla="*/ 1175957 h 4578"/>
              <a:gd name="T102" fmla="*/ 928070 w 3807"/>
              <a:gd name="T103" fmla="*/ 1261678 h 4578"/>
              <a:gd name="T104" fmla="*/ 970103 w 3807"/>
              <a:gd name="T105" fmla="*/ 1320767 h 4578"/>
              <a:gd name="T106" fmla="*/ 903515 w 3807"/>
              <a:gd name="T107" fmla="*/ 1375695 h 4578"/>
              <a:gd name="T108" fmla="*/ 739959 w 3807"/>
              <a:gd name="T109" fmla="*/ 1503028 h 4578"/>
              <a:gd name="T110" fmla="*/ 759103 w 3807"/>
              <a:gd name="T111" fmla="*/ 1554626 h 4578"/>
              <a:gd name="T112" fmla="*/ 1006727 w 3807"/>
              <a:gd name="T113" fmla="*/ 1570855 h 4578"/>
              <a:gd name="T114" fmla="*/ 1138238 w 3807"/>
              <a:gd name="T115" fmla="*/ 1524250 h 4578"/>
              <a:gd name="T116" fmla="*/ 1182352 w 3807"/>
              <a:gd name="T117" fmla="*/ 1548801 h 457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3807" h="4578">
                <a:moveTo>
                  <a:pt x="3118" y="1530"/>
                </a:moveTo>
                <a:lnTo>
                  <a:pt x="3118" y="1530"/>
                </a:lnTo>
                <a:lnTo>
                  <a:pt x="3099" y="1512"/>
                </a:lnTo>
                <a:lnTo>
                  <a:pt x="3077" y="1494"/>
                </a:lnTo>
                <a:lnTo>
                  <a:pt x="3031" y="1454"/>
                </a:lnTo>
                <a:lnTo>
                  <a:pt x="2980" y="1413"/>
                </a:lnTo>
                <a:lnTo>
                  <a:pt x="2925" y="1371"/>
                </a:lnTo>
                <a:lnTo>
                  <a:pt x="2809" y="1285"/>
                </a:lnTo>
                <a:lnTo>
                  <a:pt x="2692" y="1197"/>
                </a:lnTo>
                <a:lnTo>
                  <a:pt x="2636" y="1154"/>
                </a:lnTo>
                <a:lnTo>
                  <a:pt x="2582" y="1112"/>
                </a:lnTo>
                <a:lnTo>
                  <a:pt x="2533" y="1071"/>
                </a:lnTo>
                <a:lnTo>
                  <a:pt x="2510" y="1052"/>
                </a:lnTo>
                <a:lnTo>
                  <a:pt x="2489" y="1031"/>
                </a:lnTo>
                <a:lnTo>
                  <a:pt x="2469" y="1013"/>
                </a:lnTo>
                <a:lnTo>
                  <a:pt x="2451" y="995"/>
                </a:lnTo>
                <a:lnTo>
                  <a:pt x="2434" y="976"/>
                </a:lnTo>
                <a:lnTo>
                  <a:pt x="2419" y="959"/>
                </a:lnTo>
                <a:lnTo>
                  <a:pt x="2407" y="943"/>
                </a:lnTo>
                <a:lnTo>
                  <a:pt x="2396" y="926"/>
                </a:lnTo>
                <a:lnTo>
                  <a:pt x="2388" y="911"/>
                </a:lnTo>
                <a:lnTo>
                  <a:pt x="2383" y="897"/>
                </a:lnTo>
                <a:lnTo>
                  <a:pt x="2370" y="857"/>
                </a:lnTo>
                <a:lnTo>
                  <a:pt x="2386" y="854"/>
                </a:lnTo>
                <a:lnTo>
                  <a:pt x="2400" y="850"/>
                </a:lnTo>
                <a:lnTo>
                  <a:pt x="2413" y="844"/>
                </a:lnTo>
                <a:lnTo>
                  <a:pt x="2424" y="836"/>
                </a:lnTo>
                <a:lnTo>
                  <a:pt x="2434" y="826"/>
                </a:lnTo>
                <a:lnTo>
                  <a:pt x="2437" y="821"/>
                </a:lnTo>
                <a:lnTo>
                  <a:pt x="2440" y="816"/>
                </a:lnTo>
                <a:lnTo>
                  <a:pt x="2443" y="811"/>
                </a:lnTo>
                <a:lnTo>
                  <a:pt x="2445" y="805"/>
                </a:lnTo>
                <a:lnTo>
                  <a:pt x="2446" y="799"/>
                </a:lnTo>
                <a:lnTo>
                  <a:pt x="2446" y="794"/>
                </a:lnTo>
                <a:lnTo>
                  <a:pt x="2446" y="787"/>
                </a:lnTo>
                <a:lnTo>
                  <a:pt x="2444" y="781"/>
                </a:lnTo>
                <a:lnTo>
                  <a:pt x="2442" y="775"/>
                </a:lnTo>
                <a:lnTo>
                  <a:pt x="2439" y="768"/>
                </a:lnTo>
                <a:lnTo>
                  <a:pt x="2436" y="762"/>
                </a:lnTo>
                <a:lnTo>
                  <a:pt x="2431" y="757"/>
                </a:lnTo>
                <a:lnTo>
                  <a:pt x="2425" y="752"/>
                </a:lnTo>
                <a:lnTo>
                  <a:pt x="2420" y="748"/>
                </a:lnTo>
                <a:lnTo>
                  <a:pt x="2414" y="744"/>
                </a:lnTo>
                <a:lnTo>
                  <a:pt x="2407" y="740"/>
                </a:lnTo>
                <a:lnTo>
                  <a:pt x="2400" y="737"/>
                </a:lnTo>
                <a:lnTo>
                  <a:pt x="2392" y="734"/>
                </a:lnTo>
                <a:lnTo>
                  <a:pt x="2384" y="732"/>
                </a:lnTo>
                <a:lnTo>
                  <a:pt x="2376" y="731"/>
                </a:lnTo>
                <a:lnTo>
                  <a:pt x="2366" y="730"/>
                </a:lnTo>
                <a:lnTo>
                  <a:pt x="2357" y="730"/>
                </a:lnTo>
                <a:lnTo>
                  <a:pt x="2352" y="730"/>
                </a:lnTo>
                <a:lnTo>
                  <a:pt x="2354" y="716"/>
                </a:lnTo>
                <a:lnTo>
                  <a:pt x="2356" y="704"/>
                </a:lnTo>
                <a:lnTo>
                  <a:pt x="2359" y="691"/>
                </a:lnTo>
                <a:lnTo>
                  <a:pt x="2362" y="680"/>
                </a:lnTo>
                <a:lnTo>
                  <a:pt x="2370" y="655"/>
                </a:lnTo>
                <a:lnTo>
                  <a:pt x="2382" y="630"/>
                </a:lnTo>
                <a:lnTo>
                  <a:pt x="2395" y="604"/>
                </a:lnTo>
                <a:lnTo>
                  <a:pt x="2410" y="577"/>
                </a:lnTo>
                <a:lnTo>
                  <a:pt x="2445" y="515"/>
                </a:lnTo>
                <a:lnTo>
                  <a:pt x="2464" y="479"/>
                </a:lnTo>
                <a:lnTo>
                  <a:pt x="2486" y="438"/>
                </a:lnTo>
                <a:lnTo>
                  <a:pt x="2507" y="394"/>
                </a:lnTo>
                <a:lnTo>
                  <a:pt x="2530" y="343"/>
                </a:lnTo>
                <a:lnTo>
                  <a:pt x="2554" y="286"/>
                </a:lnTo>
                <a:lnTo>
                  <a:pt x="2578" y="222"/>
                </a:lnTo>
                <a:lnTo>
                  <a:pt x="2602" y="152"/>
                </a:lnTo>
                <a:lnTo>
                  <a:pt x="2614" y="113"/>
                </a:lnTo>
                <a:lnTo>
                  <a:pt x="2627" y="74"/>
                </a:lnTo>
                <a:lnTo>
                  <a:pt x="2579" y="59"/>
                </a:lnTo>
                <a:lnTo>
                  <a:pt x="2535" y="47"/>
                </a:lnTo>
                <a:lnTo>
                  <a:pt x="2494" y="36"/>
                </a:lnTo>
                <a:lnTo>
                  <a:pt x="2455" y="27"/>
                </a:lnTo>
                <a:lnTo>
                  <a:pt x="2418" y="19"/>
                </a:lnTo>
                <a:lnTo>
                  <a:pt x="2384" y="13"/>
                </a:lnTo>
                <a:lnTo>
                  <a:pt x="2352" y="8"/>
                </a:lnTo>
                <a:lnTo>
                  <a:pt x="2322" y="3"/>
                </a:lnTo>
                <a:lnTo>
                  <a:pt x="2293" y="1"/>
                </a:lnTo>
                <a:lnTo>
                  <a:pt x="2265" y="0"/>
                </a:lnTo>
                <a:lnTo>
                  <a:pt x="2240" y="0"/>
                </a:lnTo>
                <a:lnTo>
                  <a:pt x="2216" y="2"/>
                </a:lnTo>
                <a:lnTo>
                  <a:pt x="2193" y="5"/>
                </a:lnTo>
                <a:lnTo>
                  <a:pt x="2171" y="10"/>
                </a:lnTo>
                <a:lnTo>
                  <a:pt x="2148" y="14"/>
                </a:lnTo>
                <a:lnTo>
                  <a:pt x="2127" y="20"/>
                </a:lnTo>
                <a:lnTo>
                  <a:pt x="2107" y="27"/>
                </a:lnTo>
                <a:lnTo>
                  <a:pt x="2086" y="35"/>
                </a:lnTo>
                <a:lnTo>
                  <a:pt x="2065" y="44"/>
                </a:lnTo>
                <a:lnTo>
                  <a:pt x="2044" y="54"/>
                </a:lnTo>
                <a:lnTo>
                  <a:pt x="2002" y="78"/>
                </a:lnTo>
                <a:lnTo>
                  <a:pt x="1957" y="103"/>
                </a:lnTo>
                <a:lnTo>
                  <a:pt x="1907" y="132"/>
                </a:lnTo>
                <a:lnTo>
                  <a:pt x="1852" y="163"/>
                </a:lnTo>
                <a:lnTo>
                  <a:pt x="1791" y="197"/>
                </a:lnTo>
                <a:lnTo>
                  <a:pt x="1757" y="215"/>
                </a:lnTo>
                <a:lnTo>
                  <a:pt x="1720" y="234"/>
                </a:lnTo>
                <a:lnTo>
                  <a:pt x="1694" y="238"/>
                </a:lnTo>
                <a:lnTo>
                  <a:pt x="1670" y="240"/>
                </a:lnTo>
                <a:lnTo>
                  <a:pt x="1646" y="239"/>
                </a:lnTo>
                <a:lnTo>
                  <a:pt x="1624" y="237"/>
                </a:lnTo>
                <a:lnTo>
                  <a:pt x="1603" y="233"/>
                </a:lnTo>
                <a:lnTo>
                  <a:pt x="1584" y="225"/>
                </a:lnTo>
                <a:lnTo>
                  <a:pt x="1566" y="218"/>
                </a:lnTo>
                <a:lnTo>
                  <a:pt x="1548" y="209"/>
                </a:lnTo>
                <a:lnTo>
                  <a:pt x="1532" y="199"/>
                </a:lnTo>
                <a:lnTo>
                  <a:pt x="1516" y="188"/>
                </a:lnTo>
                <a:lnTo>
                  <a:pt x="1500" y="176"/>
                </a:lnTo>
                <a:lnTo>
                  <a:pt x="1486" y="162"/>
                </a:lnTo>
                <a:lnTo>
                  <a:pt x="1457" y="136"/>
                </a:lnTo>
                <a:lnTo>
                  <a:pt x="1428" y="109"/>
                </a:lnTo>
                <a:lnTo>
                  <a:pt x="1413" y="97"/>
                </a:lnTo>
                <a:lnTo>
                  <a:pt x="1398" y="85"/>
                </a:lnTo>
                <a:lnTo>
                  <a:pt x="1382" y="73"/>
                </a:lnTo>
                <a:lnTo>
                  <a:pt x="1366" y="63"/>
                </a:lnTo>
                <a:lnTo>
                  <a:pt x="1350" y="53"/>
                </a:lnTo>
                <a:lnTo>
                  <a:pt x="1331" y="45"/>
                </a:lnTo>
                <a:lnTo>
                  <a:pt x="1313" y="38"/>
                </a:lnTo>
                <a:lnTo>
                  <a:pt x="1293" y="33"/>
                </a:lnTo>
                <a:lnTo>
                  <a:pt x="1271" y="30"/>
                </a:lnTo>
                <a:lnTo>
                  <a:pt x="1249" y="29"/>
                </a:lnTo>
                <a:lnTo>
                  <a:pt x="1225" y="31"/>
                </a:lnTo>
                <a:lnTo>
                  <a:pt x="1199" y="35"/>
                </a:lnTo>
                <a:lnTo>
                  <a:pt x="1171" y="41"/>
                </a:lnTo>
                <a:lnTo>
                  <a:pt x="1142" y="50"/>
                </a:lnTo>
                <a:lnTo>
                  <a:pt x="1110" y="63"/>
                </a:lnTo>
                <a:lnTo>
                  <a:pt x="1077" y="79"/>
                </a:lnTo>
                <a:lnTo>
                  <a:pt x="1112" y="150"/>
                </a:lnTo>
                <a:lnTo>
                  <a:pt x="1146" y="216"/>
                </a:lnTo>
                <a:lnTo>
                  <a:pt x="1179" y="275"/>
                </a:lnTo>
                <a:lnTo>
                  <a:pt x="1211" y="330"/>
                </a:lnTo>
                <a:lnTo>
                  <a:pt x="1242" y="379"/>
                </a:lnTo>
                <a:lnTo>
                  <a:pt x="1270" y="424"/>
                </a:lnTo>
                <a:lnTo>
                  <a:pt x="1298" y="465"/>
                </a:lnTo>
                <a:lnTo>
                  <a:pt x="1324" y="503"/>
                </a:lnTo>
                <a:lnTo>
                  <a:pt x="1370" y="568"/>
                </a:lnTo>
                <a:lnTo>
                  <a:pt x="1390" y="597"/>
                </a:lnTo>
                <a:lnTo>
                  <a:pt x="1408" y="625"/>
                </a:lnTo>
                <a:lnTo>
                  <a:pt x="1423" y="652"/>
                </a:lnTo>
                <a:lnTo>
                  <a:pt x="1436" y="678"/>
                </a:lnTo>
                <a:lnTo>
                  <a:pt x="1442" y="691"/>
                </a:lnTo>
                <a:lnTo>
                  <a:pt x="1447" y="704"/>
                </a:lnTo>
                <a:lnTo>
                  <a:pt x="1452" y="716"/>
                </a:lnTo>
                <a:lnTo>
                  <a:pt x="1455" y="730"/>
                </a:lnTo>
                <a:lnTo>
                  <a:pt x="1439" y="733"/>
                </a:lnTo>
                <a:lnTo>
                  <a:pt x="1425" y="738"/>
                </a:lnTo>
                <a:lnTo>
                  <a:pt x="1412" y="744"/>
                </a:lnTo>
                <a:lnTo>
                  <a:pt x="1401" y="751"/>
                </a:lnTo>
                <a:lnTo>
                  <a:pt x="1391" y="760"/>
                </a:lnTo>
                <a:lnTo>
                  <a:pt x="1387" y="765"/>
                </a:lnTo>
                <a:lnTo>
                  <a:pt x="1384" y="770"/>
                </a:lnTo>
                <a:lnTo>
                  <a:pt x="1382" y="776"/>
                </a:lnTo>
                <a:lnTo>
                  <a:pt x="1380" y="782"/>
                </a:lnTo>
                <a:lnTo>
                  <a:pt x="1379" y="788"/>
                </a:lnTo>
                <a:lnTo>
                  <a:pt x="1378" y="794"/>
                </a:lnTo>
                <a:lnTo>
                  <a:pt x="1379" y="799"/>
                </a:lnTo>
                <a:lnTo>
                  <a:pt x="1380" y="805"/>
                </a:lnTo>
                <a:lnTo>
                  <a:pt x="1382" y="811"/>
                </a:lnTo>
                <a:lnTo>
                  <a:pt x="1384" y="816"/>
                </a:lnTo>
                <a:lnTo>
                  <a:pt x="1387" y="821"/>
                </a:lnTo>
                <a:lnTo>
                  <a:pt x="1391" y="826"/>
                </a:lnTo>
                <a:lnTo>
                  <a:pt x="1401" y="836"/>
                </a:lnTo>
                <a:lnTo>
                  <a:pt x="1412" y="843"/>
                </a:lnTo>
                <a:lnTo>
                  <a:pt x="1425" y="850"/>
                </a:lnTo>
                <a:lnTo>
                  <a:pt x="1439" y="854"/>
                </a:lnTo>
                <a:lnTo>
                  <a:pt x="1455" y="857"/>
                </a:lnTo>
                <a:lnTo>
                  <a:pt x="1454" y="866"/>
                </a:lnTo>
                <a:lnTo>
                  <a:pt x="1451" y="876"/>
                </a:lnTo>
                <a:lnTo>
                  <a:pt x="1445" y="892"/>
                </a:lnTo>
                <a:lnTo>
                  <a:pt x="1438" y="907"/>
                </a:lnTo>
                <a:lnTo>
                  <a:pt x="1428" y="923"/>
                </a:lnTo>
                <a:lnTo>
                  <a:pt x="1416" y="941"/>
                </a:lnTo>
                <a:lnTo>
                  <a:pt x="1401" y="959"/>
                </a:lnTo>
                <a:lnTo>
                  <a:pt x="1384" y="977"/>
                </a:lnTo>
                <a:lnTo>
                  <a:pt x="1366" y="997"/>
                </a:lnTo>
                <a:lnTo>
                  <a:pt x="1346" y="1016"/>
                </a:lnTo>
                <a:lnTo>
                  <a:pt x="1323" y="1035"/>
                </a:lnTo>
                <a:lnTo>
                  <a:pt x="1300" y="1056"/>
                </a:lnTo>
                <a:lnTo>
                  <a:pt x="1249" y="1097"/>
                </a:lnTo>
                <a:lnTo>
                  <a:pt x="1194" y="1141"/>
                </a:lnTo>
                <a:lnTo>
                  <a:pt x="1136" y="1185"/>
                </a:lnTo>
                <a:lnTo>
                  <a:pt x="1014" y="1275"/>
                </a:lnTo>
                <a:lnTo>
                  <a:pt x="893" y="1363"/>
                </a:lnTo>
                <a:lnTo>
                  <a:pt x="835" y="1407"/>
                </a:lnTo>
                <a:lnTo>
                  <a:pt x="781" y="1450"/>
                </a:lnTo>
                <a:lnTo>
                  <a:pt x="732" y="1491"/>
                </a:lnTo>
                <a:lnTo>
                  <a:pt x="710" y="1511"/>
                </a:lnTo>
                <a:lnTo>
                  <a:pt x="689" y="1530"/>
                </a:lnTo>
                <a:lnTo>
                  <a:pt x="666" y="1554"/>
                </a:lnTo>
                <a:lnTo>
                  <a:pt x="643" y="1579"/>
                </a:lnTo>
                <a:lnTo>
                  <a:pt x="619" y="1608"/>
                </a:lnTo>
                <a:lnTo>
                  <a:pt x="595" y="1639"/>
                </a:lnTo>
                <a:lnTo>
                  <a:pt x="570" y="1673"/>
                </a:lnTo>
                <a:lnTo>
                  <a:pt x="546" y="1709"/>
                </a:lnTo>
                <a:lnTo>
                  <a:pt x="520" y="1747"/>
                </a:lnTo>
                <a:lnTo>
                  <a:pt x="495" y="1788"/>
                </a:lnTo>
                <a:lnTo>
                  <a:pt x="470" y="1832"/>
                </a:lnTo>
                <a:lnTo>
                  <a:pt x="444" y="1877"/>
                </a:lnTo>
                <a:lnTo>
                  <a:pt x="419" y="1923"/>
                </a:lnTo>
                <a:lnTo>
                  <a:pt x="393" y="1972"/>
                </a:lnTo>
                <a:lnTo>
                  <a:pt x="369" y="2023"/>
                </a:lnTo>
                <a:lnTo>
                  <a:pt x="343" y="2076"/>
                </a:lnTo>
                <a:lnTo>
                  <a:pt x="319" y="2130"/>
                </a:lnTo>
                <a:lnTo>
                  <a:pt x="294" y="2185"/>
                </a:lnTo>
                <a:lnTo>
                  <a:pt x="271" y="2242"/>
                </a:lnTo>
                <a:lnTo>
                  <a:pt x="247" y="2300"/>
                </a:lnTo>
                <a:lnTo>
                  <a:pt x="224" y="2359"/>
                </a:lnTo>
                <a:lnTo>
                  <a:pt x="203" y="2420"/>
                </a:lnTo>
                <a:lnTo>
                  <a:pt x="181" y="2482"/>
                </a:lnTo>
                <a:lnTo>
                  <a:pt x="161" y="2544"/>
                </a:lnTo>
                <a:lnTo>
                  <a:pt x="141" y="2606"/>
                </a:lnTo>
                <a:lnTo>
                  <a:pt x="122" y="2670"/>
                </a:lnTo>
                <a:lnTo>
                  <a:pt x="105" y="2733"/>
                </a:lnTo>
                <a:lnTo>
                  <a:pt x="89" y="2798"/>
                </a:lnTo>
                <a:lnTo>
                  <a:pt x="73" y="2863"/>
                </a:lnTo>
                <a:lnTo>
                  <a:pt x="59" y="2928"/>
                </a:lnTo>
                <a:lnTo>
                  <a:pt x="46" y="2993"/>
                </a:lnTo>
                <a:lnTo>
                  <a:pt x="35" y="3058"/>
                </a:lnTo>
                <a:lnTo>
                  <a:pt x="24" y="3123"/>
                </a:lnTo>
                <a:lnTo>
                  <a:pt x="16" y="3188"/>
                </a:lnTo>
                <a:lnTo>
                  <a:pt x="10" y="3253"/>
                </a:lnTo>
                <a:lnTo>
                  <a:pt x="5" y="3317"/>
                </a:lnTo>
                <a:lnTo>
                  <a:pt x="1" y="3380"/>
                </a:lnTo>
                <a:lnTo>
                  <a:pt x="0" y="3443"/>
                </a:lnTo>
                <a:lnTo>
                  <a:pt x="0" y="3505"/>
                </a:lnTo>
                <a:lnTo>
                  <a:pt x="3" y="3567"/>
                </a:lnTo>
                <a:lnTo>
                  <a:pt x="7" y="3629"/>
                </a:lnTo>
                <a:lnTo>
                  <a:pt x="13" y="3688"/>
                </a:lnTo>
                <a:lnTo>
                  <a:pt x="22" y="3747"/>
                </a:lnTo>
                <a:lnTo>
                  <a:pt x="27" y="3775"/>
                </a:lnTo>
                <a:lnTo>
                  <a:pt x="32" y="3804"/>
                </a:lnTo>
                <a:lnTo>
                  <a:pt x="40" y="3832"/>
                </a:lnTo>
                <a:lnTo>
                  <a:pt x="46" y="3860"/>
                </a:lnTo>
                <a:lnTo>
                  <a:pt x="54" y="3887"/>
                </a:lnTo>
                <a:lnTo>
                  <a:pt x="62" y="3914"/>
                </a:lnTo>
                <a:lnTo>
                  <a:pt x="70" y="3941"/>
                </a:lnTo>
                <a:lnTo>
                  <a:pt x="80" y="3968"/>
                </a:lnTo>
                <a:lnTo>
                  <a:pt x="90" y="3993"/>
                </a:lnTo>
                <a:lnTo>
                  <a:pt x="101" y="4019"/>
                </a:lnTo>
                <a:lnTo>
                  <a:pt x="112" y="4044"/>
                </a:lnTo>
                <a:lnTo>
                  <a:pt x="124" y="4069"/>
                </a:lnTo>
                <a:lnTo>
                  <a:pt x="136" y="4093"/>
                </a:lnTo>
                <a:lnTo>
                  <a:pt x="150" y="4116"/>
                </a:lnTo>
                <a:lnTo>
                  <a:pt x="164" y="4140"/>
                </a:lnTo>
                <a:lnTo>
                  <a:pt x="179" y="4162"/>
                </a:lnTo>
                <a:lnTo>
                  <a:pt x="194" y="4185"/>
                </a:lnTo>
                <a:lnTo>
                  <a:pt x="211" y="4206"/>
                </a:lnTo>
                <a:lnTo>
                  <a:pt x="227" y="4227"/>
                </a:lnTo>
                <a:lnTo>
                  <a:pt x="244" y="4248"/>
                </a:lnTo>
                <a:lnTo>
                  <a:pt x="263" y="4268"/>
                </a:lnTo>
                <a:lnTo>
                  <a:pt x="282" y="4288"/>
                </a:lnTo>
                <a:lnTo>
                  <a:pt x="302" y="4307"/>
                </a:lnTo>
                <a:lnTo>
                  <a:pt x="323" y="4325"/>
                </a:lnTo>
                <a:lnTo>
                  <a:pt x="344" y="4343"/>
                </a:lnTo>
                <a:lnTo>
                  <a:pt x="367" y="4360"/>
                </a:lnTo>
                <a:lnTo>
                  <a:pt x="389" y="4376"/>
                </a:lnTo>
                <a:lnTo>
                  <a:pt x="413" y="4391"/>
                </a:lnTo>
                <a:lnTo>
                  <a:pt x="438" y="4407"/>
                </a:lnTo>
                <a:lnTo>
                  <a:pt x="463" y="4421"/>
                </a:lnTo>
                <a:lnTo>
                  <a:pt x="490" y="4435"/>
                </a:lnTo>
                <a:lnTo>
                  <a:pt x="516" y="4449"/>
                </a:lnTo>
                <a:lnTo>
                  <a:pt x="545" y="4461"/>
                </a:lnTo>
                <a:lnTo>
                  <a:pt x="573" y="4472"/>
                </a:lnTo>
                <a:lnTo>
                  <a:pt x="603" y="4483"/>
                </a:lnTo>
                <a:lnTo>
                  <a:pt x="634" y="4493"/>
                </a:lnTo>
                <a:lnTo>
                  <a:pt x="665" y="4503"/>
                </a:lnTo>
                <a:lnTo>
                  <a:pt x="698" y="4511"/>
                </a:lnTo>
                <a:lnTo>
                  <a:pt x="731" y="4519"/>
                </a:lnTo>
                <a:lnTo>
                  <a:pt x="765" y="4526"/>
                </a:lnTo>
                <a:lnTo>
                  <a:pt x="801" y="4532"/>
                </a:lnTo>
                <a:lnTo>
                  <a:pt x="836" y="4537"/>
                </a:lnTo>
                <a:lnTo>
                  <a:pt x="873" y="4541"/>
                </a:lnTo>
                <a:lnTo>
                  <a:pt x="912" y="4545"/>
                </a:lnTo>
                <a:lnTo>
                  <a:pt x="950" y="4548"/>
                </a:lnTo>
                <a:lnTo>
                  <a:pt x="990" y="4549"/>
                </a:lnTo>
                <a:lnTo>
                  <a:pt x="1475" y="4566"/>
                </a:lnTo>
                <a:lnTo>
                  <a:pt x="1751" y="4575"/>
                </a:lnTo>
                <a:lnTo>
                  <a:pt x="1874" y="4578"/>
                </a:lnTo>
                <a:lnTo>
                  <a:pt x="1903" y="4578"/>
                </a:lnTo>
                <a:lnTo>
                  <a:pt x="1932" y="4578"/>
                </a:lnTo>
                <a:lnTo>
                  <a:pt x="2056" y="4575"/>
                </a:lnTo>
                <a:lnTo>
                  <a:pt x="2332" y="4566"/>
                </a:lnTo>
                <a:lnTo>
                  <a:pt x="2817" y="4549"/>
                </a:lnTo>
                <a:lnTo>
                  <a:pt x="2856" y="4548"/>
                </a:lnTo>
                <a:lnTo>
                  <a:pt x="2895" y="4545"/>
                </a:lnTo>
                <a:lnTo>
                  <a:pt x="2933" y="4541"/>
                </a:lnTo>
                <a:lnTo>
                  <a:pt x="2970" y="4537"/>
                </a:lnTo>
                <a:lnTo>
                  <a:pt x="3006" y="4532"/>
                </a:lnTo>
                <a:lnTo>
                  <a:pt x="3042" y="4526"/>
                </a:lnTo>
                <a:lnTo>
                  <a:pt x="3075" y="4519"/>
                </a:lnTo>
                <a:lnTo>
                  <a:pt x="3109" y="4511"/>
                </a:lnTo>
                <a:lnTo>
                  <a:pt x="3142" y="4503"/>
                </a:lnTo>
                <a:lnTo>
                  <a:pt x="3173" y="4493"/>
                </a:lnTo>
                <a:lnTo>
                  <a:pt x="3204" y="4483"/>
                </a:lnTo>
                <a:lnTo>
                  <a:pt x="3233" y="4472"/>
                </a:lnTo>
                <a:lnTo>
                  <a:pt x="3262" y="4461"/>
                </a:lnTo>
                <a:lnTo>
                  <a:pt x="3290" y="4449"/>
                </a:lnTo>
                <a:lnTo>
                  <a:pt x="3317" y="4435"/>
                </a:lnTo>
                <a:lnTo>
                  <a:pt x="3343" y="4421"/>
                </a:lnTo>
                <a:lnTo>
                  <a:pt x="3369" y="4407"/>
                </a:lnTo>
                <a:lnTo>
                  <a:pt x="3393" y="4391"/>
                </a:lnTo>
                <a:lnTo>
                  <a:pt x="3418" y="4376"/>
                </a:lnTo>
                <a:lnTo>
                  <a:pt x="3440" y="4360"/>
                </a:lnTo>
                <a:lnTo>
                  <a:pt x="3462" y="4343"/>
                </a:lnTo>
                <a:lnTo>
                  <a:pt x="3484" y="4325"/>
                </a:lnTo>
                <a:lnTo>
                  <a:pt x="3504" y="4307"/>
                </a:lnTo>
                <a:lnTo>
                  <a:pt x="3525" y="4288"/>
                </a:lnTo>
                <a:lnTo>
                  <a:pt x="3544" y="4268"/>
                </a:lnTo>
                <a:lnTo>
                  <a:pt x="3562" y="4248"/>
                </a:lnTo>
                <a:lnTo>
                  <a:pt x="3580" y="4227"/>
                </a:lnTo>
                <a:lnTo>
                  <a:pt x="3596" y="4206"/>
                </a:lnTo>
                <a:lnTo>
                  <a:pt x="3612" y="4185"/>
                </a:lnTo>
                <a:lnTo>
                  <a:pt x="3628" y="4162"/>
                </a:lnTo>
                <a:lnTo>
                  <a:pt x="3643" y="4140"/>
                </a:lnTo>
                <a:lnTo>
                  <a:pt x="3657" y="4116"/>
                </a:lnTo>
                <a:lnTo>
                  <a:pt x="3670" y="4093"/>
                </a:lnTo>
                <a:lnTo>
                  <a:pt x="3683" y="4069"/>
                </a:lnTo>
                <a:lnTo>
                  <a:pt x="3695" y="4044"/>
                </a:lnTo>
                <a:lnTo>
                  <a:pt x="3706" y="4019"/>
                </a:lnTo>
                <a:lnTo>
                  <a:pt x="3716" y="3993"/>
                </a:lnTo>
                <a:lnTo>
                  <a:pt x="3726" y="3968"/>
                </a:lnTo>
                <a:lnTo>
                  <a:pt x="3737" y="3941"/>
                </a:lnTo>
                <a:lnTo>
                  <a:pt x="3745" y="3914"/>
                </a:lnTo>
                <a:lnTo>
                  <a:pt x="3753" y="3887"/>
                </a:lnTo>
                <a:lnTo>
                  <a:pt x="3760" y="3860"/>
                </a:lnTo>
                <a:lnTo>
                  <a:pt x="3767" y="3832"/>
                </a:lnTo>
                <a:lnTo>
                  <a:pt x="3774" y="3804"/>
                </a:lnTo>
                <a:lnTo>
                  <a:pt x="3779" y="3775"/>
                </a:lnTo>
                <a:lnTo>
                  <a:pt x="3784" y="3747"/>
                </a:lnTo>
                <a:lnTo>
                  <a:pt x="3794" y="3688"/>
                </a:lnTo>
                <a:lnTo>
                  <a:pt x="3800" y="3629"/>
                </a:lnTo>
                <a:lnTo>
                  <a:pt x="3804" y="3567"/>
                </a:lnTo>
                <a:lnTo>
                  <a:pt x="3807" y="3505"/>
                </a:lnTo>
                <a:lnTo>
                  <a:pt x="3807" y="3443"/>
                </a:lnTo>
                <a:lnTo>
                  <a:pt x="3806" y="3380"/>
                </a:lnTo>
                <a:lnTo>
                  <a:pt x="3802" y="3317"/>
                </a:lnTo>
                <a:lnTo>
                  <a:pt x="3797" y="3253"/>
                </a:lnTo>
                <a:lnTo>
                  <a:pt x="3791" y="3188"/>
                </a:lnTo>
                <a:lnTo>
                  <a:pt x="3781" y="3123"/>
                </a:lnTo>
                <a:lnTo>
                  <a:pt x="3772" y="3058"/>
                </a:lnTo>
                <a:lnTo>
                  <a:pt x="3761" y="2993"/>
                </a:lnTo>
                <a:lnTo>
                  <a:pt x="3748" y="2928"/>
                </a:lnTo>
                <a:lnTo>
                  <a:pt x="3733" y="2863"/>
                </a:lnTo>
                <a:lnTo>
                  <a:pt x="3718" y="2798"/>
                </a:lnTo>
                <a:lnTo>
                  <a:pt x="3702" y="2733"/>
                </a:lnTo>
                <a:lnTo>
                  <a:pt x="3685" y="2670"/>
                </a:lnTo>
                <a:lnTo>
                  <a:pt x="3665" y="2606"/>
                </a:lnTo>
                <a:lnTo>
                  <a:pt x="3646" y="2544"/>
                </a:lnTo>
                <a:lnTo>
                  <a:pt x="3625" y="2482"/>
                </a:lnTo>
                <a:lnTo>
                  <a:pt x="3604" y="2420"/>
                </a:lnTo>
                <a:lnTo>
                  <a:pt x="3582" y="2359"/>
                </a:lnTo>
                <a:lnTo>
                  <a:pt x="3559" y="2300"/>
                </a:lnTo>
                <a:lnTo>
                  <a:pt x="3536" y="2242"/>
                </a:lnTo>
                <a:lnTo>
                  <a:pt x="3512" y="2185"/>
                </a:lnTo>
                <a:lnTo>
                  <a:pt x="3488" y="2130"/>
                </a:lnTo>
                <a:lnTo>
                  <a:pt x="3463" y="2076"/>
                </a:lnTo>
                <a:lnTo>
                  <a:pt x="3438" y="2023"/>
                </a:lnTo>
                <a:lnTo>
                  <a:pt x="3413" y="1972"/>
                </a:lnTo>
                <a:lnTo>
                  <a:pt x="3388" y="1923"/>
                </a:lnTo>
                <a:lnTo>
                  <a:pt x="3363" y="1877"/>
                </a:lnTo>
                <a:lnTo>
                  <a:pt x="3336" y="1832"/>
                </a:lnTo>
                <a:lnTo>
                  <a:pt x="3311" y="1788"/>
                </a:lnTo>
                <a:lnTo>
                  <a:pt x="3286" y="1747"/>
                </a:lnTo>
                <a:lnTo>
                  <a:pt x="3261" y="1709"/>
                </a:lnTo>
                <a:lnTo>
                  <a:pt x="3236" y="1673"/>
                </a:lnTo>
                <a:lnTo>
                  <a:pt x="3211" y="1639"/>
                </a:lnTo>
                <a:lnTo>
                  <a:pt x="3187" y="1608"/>
                </a:lnTo>
                <a:lnTo>
                  <a:pt x="3164" y="1579"/>
                </a:lnTo>
                <a:lnTo>
                  <a:pt x="3141" y="1554"/>
                </a:lnTo>
                <a:lnTo>
                  <a:pt x="3118" y="1530"/>
                </a:lnTo>
                <a:close/>
                <a:moveTo>
                  <a:pt x="2776" y="3860"/>
                </a:moveTo>
                <a:lnTo>
                  <a:pt x="2776" y="3860"/>
                </a:lnTo>
                <a:lnTo>
                  <a:pt x="2751" y="3878"/>
                </a:lnTo>
                <a:lnTo>
                  <a:pt x="2728" y="3894"/>
                </a:lnTo>
                <a:lnTo>
                  <a:pt x="2705" y="3909"/>
                </a:lnTo>
                <a:lnTo>
                  <a:pt x="2681" y="3921"/>
                </a:lnTo>
                <a:lnTo>
                  <a:pt x="2660" y="3931"/>
                </a:lnTo>
                <a:lnTo>
                  <a:pt x="2638" y="3940"/>
                </a:lnTo>
                <a:lnTo>
                  <a:pt x="2617" y="3947"/>
                </a:lnTo>
                <a:lnTo>
                  <a:pt x="2597" y="3953"/>
                </a:lnTo>
                <a:lnTo>
                  <a:pt x="2577" y="3959"/>
                </a:lnTo>
                <a:lnTo>
                  <a:pt x="2558" y="3963"/>
                </a:lnTo>
                <a:lnTo>
                  <a:pt x="2521" y="3969"/>
                </a:lnTo>
                <a:lnTo>
                  <a:pt x="2487" y="3973"/>
                </a:lnTo>
                <a:lnTo>
                  <a:pt x="2455" y="3977"/>
                </a:lnTo>
                <a:lnTo>
                  <a:pt x="2428" y="3979"/>
                </a:lnTo>
                <a:lnTo>
                  <a:pt x="2398" y="3980"/>
                </a:lnTo>
                <a:lnTo>
                  <a:pt x="2365" y="3980"/>
                </a:lnTo>
                <a:lnTo>
                  <a:pt x="2329" y="3978"/>
                </a:lnTo>
                <a:lnTo>
                  <a:pt x="2289" y="3975"/>
                </a:lnTo>
                <a:lnTo>
                  <a:pt x="2246" y="3971"/>
                </a:lnTo>
                <a:lnTo>
                  <a:pt x="2199" y="3964"/>
                </a:lnTo>
                <a:lnTo>
                  <a:pt x="2149" y="3957"/>
                </a:lnTo>
                <a:lnTo>
                  <a:pt x="2046" y="3940"/>
                </a:lnTo>
                <a:lnTo>
                  <a:pt x="1956" y="3928"/>
                </a:lnTo>
                <a:lnTo>
                  <a:pt x="1916" y="3923"/>
                </a:lnTo>
                <a:lnTo>
                  <a:pt x="1879" y="3920"/>
                </a:lnTo>
                <a:lnTo>
                  <a:pt x="1847" y="3918"/>
                </a:lnTo>
                <a:lnTo>
                  <a:pt x="1818" y="3917"/>
                </a:lnTo>
                <a:lnTo>
                  <a:pt x="1786" y="3917"/>
                </a:lnTo>
                <a:lnTo>
                  <a:pt x="1754" y="3919"/>
                </a:lnTo>
                <a:lnTo>
                  <a:pt x="1724" y="3921"/>
                </a:lnTo>
                <a:lnTo>
                  <a:pt x="1692" y="3925"/>
                </a:lnTo>
                <a:lnTo>
                  <a:pt x="1661" y="3929"/>
                </a:lnTo>
                <a:lnTo>
                  <a:pt x="1631" y="3934"/>
                </a:lnTo>
                <a:lnTo>
                  <a:pt x="1601" y="3940"/>
                </a:lnTo>
                <a:lnTo>
                  <a:pt x="1573" y="3946"/>
                </a:lnTo>
                <a:lnTo>
                  <a:pt x="1516" y="3960"/>
                </a:lnTo>
                <a:lnTo>
                  <a:pt x="1462" y="3974"/>
                </a:lnTo>
                <a:lnTo>
                  <a:pt x="1362" y="4001"/>
                </a:lnTo>
                <a:lnTo>
                  <a:pt x="1350" y="4000"/>
                </a:lnTo>
                <a:lnTo>
                  <a:pt x="1338" y="3998"/>
                </a:lnTo>
                <a:lnTo>
                  <a:pt x="1327" y="3995"/>
                </a:lnTo>
                <a:lnTo>
                  <a:pt x="1317" y="3992"/>
                </a:lnTo>
                <a:lnTo>
                  <a:pt x="1296" y="3985"/>
                </a:lnTo>
                <a:lnTo>
                  <a:pt x="1276" y="3976"/>
                </a:lnTo>
                <a:lnTo>
                  <a:pt x="1259" y="3964"/>
                </a:lnTo>
                <a:lnTo>
                  <a:pt x="1243" y="3951"/>
                </a:lnTo>
                <a:lnTo>
                  <a:pt x="1229" y="3937"/>
                </a:lnTo>
                <a:lnTo>
                  <a:pt x="1223" y="3929"/>
                </a:lnTo>
                <a:lnTo>
                  <a:pt x="1218" y="3922"/>
                </a:lnTo>
                <a:lnTo>
                  <a:pt x="1213" y="3914"/>
                </a:lnTo>
                <a:lnTo>
                  <a:pt x="1209" y="3906"/>
                </a:lnTo>
                <a:lnTo>
                  <a:pt x="1206" y="3896"/>
                </a:lnTo>
                <a:lnTo>
                  <a:pt x="1203" y="3888"/>
                </a:lnTo>
                <a:lnTo>
                  <a:pt x="1201" y="3880"/>
                </a:lnTo>
                <a:lnTo>
                  <a:pt x="1200" y="3871"/>
                </a:lnTo>
                <a:lnTo>
                  <a:pt x="1199" y="3862"/>
                </a:lnTo>
                <a:lnTo>
                  <a:pt x="1200" y="3854"/>
                </a:lnTo>
                <a:lnTo>
                  <a:pt x="1201" y="3845"/>
                </a:lnTo>
                <a:lnTo>
                  <a:pt x="1203" y="3836"/>
                </a:lnTo>
                <a:lnTo>
                  <a:pt x="1206" y="3827"/>
                </a:lnTo>
                <a:lnTo>
                  <a:pt x="1210" y="3818"/>
                </a:lnTo>
                <a:lnTo>
                  <a:pt x="1215" y="3810"/>
                </a:lnTo>
                <a:lnTo>
                  <a:pt x="1220" y="3802"/>
                </a:lnTo>
                <a:lnTo>
                  <a:pt x="1227" y="3793"/>
                </a:lnTo>
                <a:lnTo>
                  <a:pt x="1236" y="3785"/>
                </a:lnTo>
                <a:lnTo>
                  <a:pt x="1288" y="3749"/>
                </a:lnTo>
                <a:lnTo>
                  <a:pt x="1314" y="3730"/>
                </a:lnTo>
                <a:lnTo>
                  <a:pt x="1341" y="3710"/>
                </a:lnTo>
                <a:lnTo>
                  <a:pt x="1367" y="3689"/>
                </a:lnTo>
                <a:lnTo>
                  <a:pt x="1392" y="3667"/>
                </a:lnTo>
                <a:lnTo>
                  <a:pt x="1417" y="3644"/>
                </a:lnTo>
                <a:lnTo>
                  <a:pt x="1440" y="3618"/>
                </a:lnTo>
                <a:lnTo>
                  <a:pt x="1462" y="3593"/>
                </a:lnTo>
                <a:lnTo>
                  <a:pt x="1472" y="3579"/>
                </a:lnTo>
                <a:lnTo>
                  <a:pt x="1482" y="3565"/>
                </a:lnTo>
                <a:lnTo>
                  <a:pt x="1491" y="3550"/>
                </a:lnTo>
                <a:lnTo>
                  <a:pt x="1499" y="3536"/>
                </a:lnTo>
                <a:lnTo>
                  <a:pt x="1508" y="3521"/>
                </a:lnTo>
                <a:lnTo>
                  <a:pt x="1515" y="3504"/>
                </a:lnTo>
                <a:lnTo>
                  <a:pt x="1522" y="3488"/>
                </a:lnTo>
                <a:lnTo>
                  <a:pt x="1528" y="3472"/>
                </a:lnTo>
                <a:lnTo>
                  <a:pt x="1533" y="3454"/>
                </a:lnTo>
                <a:lnTo>
                  <a:pt x="1537" y="3437"/>
                </a:lnTo>
                <a:lnTo>
                  <a:pt x="1541" y="3419"/>
                </a:lnTo>
                <a:lnTo>
                  <a:pt x="1544" y="3399"/>
                </a:lnTo>
                <a:lnTo>
                  <a:pt x="1546" y="3381"/>
                </a:lnTo>
                <a:lnTo>
                  <a:pt x="1547" y="3361"/>
                </a:lnTo>
                <a:lnTo>
                  <a:pt x="1547" y="3337"/>
                </a:lnTo>
                <a:lnTo>
                  <a:pt x="1547" y="3311"/>
                </a:lnTo>
                <a:lnTo>
                  <a:pt x="1164" y="3282"/>
                </a:lnTo>
                <a:lnTo>
                  <a:pt x="1151" y="3280"/>
                </a:lnTo>
                <a:lnTo>
                  <a:pt x="1137" y="3277"/>
                </a:lnTo>
                <a:lnTo>
                  <a:pt x="1124" y="3273"/>
                </a:lnTo>
                <a:lnTo>
                  <a:pt x="1111" y="3268"/>
                </a:lnTo>
                <a:lnTo>
                  <a:pt x="1099" y="3261"/>
                </a:lnTo>
                <a:lnTo>
                  <a:pt x="1088" y="3254"/>
                </a:lnTo>
                <a:lnTo>
                  <a:pt x="1077" y="3246"/>
                </a:lnTo>
                <a:lnTo>
                  <a:pt x="1066" y="3236"/>
                </a:lnTo>
                <a:lnTo>
                  <a:pt x="1057" y="3226"/>
                </a:lnTo>
                <a:lnTo>
                  <a:pt x="1049" y="3216"/>
                </a:lnTo>
                <a:lnTo>
                  <a:pt x="1042" y="3205"/>
                </a:lnTo>
                <a:lnTo>
                  <a:pt x="1036" y="3193"/>
                </a:lnTo>
                <a:lnTo>
                  <a:pt x="1030" y="3180"/>
                </a:lnTo>
                <a:lnTo>
                  <a:pt x="1026" y="3168"/>
                </a:lnTo>
                <a:lnTo>
                  <a:pt x="1024" y="3155"/>
                </a:lnTo>
                <a:lnTo>
                  <a:pt x="1022" y="3142"/>
                </a:lnTo>
                <a:lnTo>
                  <a:pt x="1022" y="3128"/>
                </a:lnTo>
                <a:lnTo>
                  <a:pt x="1023" y="3115"/>
                </a:lnTo>
                <a:lnTo>
                  <a:pt x="1025" y="3103"/>
                </a:lnTo>
                <a:lnTo>
                  <a:pt x="1029" y="3092"/>
                </a:lnTo>
                <a:lnTo>
                  <a:pt x="1034" y="3081"/>
                </a:lnTo>
                <a:lnTo>
                  <a:pt x="1040" y="3069"/>
                </a:lnTo>
                <a:lnTo>
                  <a:pt x="1047" y="3060"/>
                </a:lnTo>
                <a:lnTo>
                  <a:pt x="1055" y="3051"/>
                </a:lnTo>
                <a:lnTo>
                  <a:pt x="1063" y="3043"/>
                </a:lnTo>
                <a:lnTo>
                  <a:pt x="1074" y="3036"/>
                </a:lnTo>
                <a:lnTo>
                  <a:pt x="1085" y="3030"/>
                </a:lnTo>
                <a:lnTo>
                  <a:pt x="1096" y="3025"/>
                </a:lnTo>
                <a:lnTo>
                  <a:pt x="1108" y="3020"/>
                </a:lnTo>
                <a:lnTo>
                  <a:pt x="1120" y="3017"/>
                </a:lnTo>
                <a:lnTo>
                  <a:pt x="1134" y="3016"/>
                </a:lnTo>
                <a:lnTo>
                  <a:pt x="1148" y="3016"/>
                </a:lnTo>
                <a:lnTo>
                  <a:pt x="1518" y="3029"/>
                </a:lnTo>
                <a:lnTo>
                  <a:pt x="1463" y="2843"/>
                </a:lnTo>
                <a:lnTo>
                  <a:pt x="1145" y="2843"/>
                </a:lnTo>
                <a:lnTo>
                  <a:pt x="1131" y="2843"/>
                </a:lnTo>
                <a:lnTo>
                  <a:pt x="1117" y="2841"/>
                </a:lnTo>
                <a:lnTo>
                  <a:pt x="1104" y="2837"/>
                </a:lnTo>
                <a:lnTo>
                  <a:pt x="1092" y="2833"/>
                </a:lnTo>
                <a:lnTo>
                  <a:pt x="1081" y="2827"/>
                </a:lnTo>
                <a:lnTo>
                  <a:pt x="1070" y="2821"/>
                </a:lnTo>
                <a:lnTo>
                  <a:pt x="1059" y="2813"/>
                </a:lnTo>
                <a:lnTo>
                  <a:pt x="1050" y="2805"/>
                </a:lnTo>
                <a:lnTo>
                  <a:pt x="1042" y="2794"/>
                </a:lnTo>
                <a:lnTo>
                  <a:pt x="1035" y="2784"/>
                </a:lnTo>
                <a:lnTo>
                  <a:pt x="1028" y="2773"/>
                </a:lnTo>
                <a:lnTo>
                  <a:pt x="1023" y="2762"/>
                </a:lnTo>
                <a:lnTo>
                  <a:pt x="1019" y="2750"/>
                </a:lnTo>
                <a:lnTo>
                  <a:pt x="1016" y="2736"/>
                </a:lnTo>
                <a:lnTo>
                  <a:pt x="1015" y="2723"/>
                </a:lnTo>
                <a:lnTo>
                  <a:pt x="1014" y="2710"/>
                </a:lnTo>
                <a:lnTo>
                  <a:pt x="1015" y="2696"/>
                </a:lnTo>
                <a:lnTo>
                  <a:pt x="1018" y="2682"/>
                </a:lnTo>
                <a:lnTo>
                  <a:pt x="1021" y="2669"/>
                </a:lnTo>
                <a:lnTo>
                  <a:pt x="1026" y="2657"/>
                </a:lnTo>
                <a:lnTo>
                  <a:pt x="1032" y="2645"/>
                </a:lnTo>
                <a:lnTo>
                  <a:pt x="1039" y="2633"/>
                </a:lnTo>
                <a:lnTo>
                  <a:pt x="1047" y="2623"/>
                </a:lnTo>
                <a:lnTo>
                  <a:pt x="1056" y="2613"/>
                </a:lnTo>
                <a:lnTo>
                  <a:pt x="1065" y="2604"/>
                </a:lnTo>
                <a:lnTo>
                  <a:pt x="1077" y="2596"/>
                </a:lnTo>
                <a:lnTo>
                  <a:pt x="1088" y="2588"/>
                </a:lnTo>
                <a:lnTo>
                  <a:pt x="1100" y="2581"/>
                </a:lnTo>
                <a:lnTo>
                  <a:pt x="1112" y="2576"/>
                </a:lnTo>
                <a:lnTo>
                  <a:pt x="1126" y="2572"/>
                </a:lnTo>
                <a:lnTo>
                  <a:pt x="1139" y="2569"/>
                </a:lnTo>
                <a:lnTo>
                  <a:pt x="1153" y="2568"/>
                </a:lnTo>
                <a:lnTo>
                  <a:pt x="1390" y="2554"/>
                </a:lnTo>
                <a:lnTo>
                  <a:pt x="1383" y="2518"/>
                </a:lnTo>
                <a:lnTo>
                  <a:pt x="1378" y="2483"/>
                </a:lnTo>
                <a:lnTo>
                  <a:pt x="1374" y="2448"/>
                </a:lnTo>
                <a:lnTo>
                  <a:pt x="1371" y="2414"/>
                </a:lnTo>
                <a:lnTo>
                  <a:pt x="1369" y="2382"/>
                </a:lnTo>
                <a:lnTo>
                  <a:pt x="1369" y="2350"/>
                </a:lnTo>
                <a:lnTo>
                  <a:pt x="1370" y="2320"/>
                </a:lnTo>
                <a:lnTo>
                  <a:pt x="1372" y="2291"/>
                </a:lnTo>
                <a:lnTo>
                  <a:pt x="1376" y="2254"/>
                </a:lnTo>
                <a:lnTo>
                  <a:pt x="1381" y="2220"/>
                </a:lnTo>
                <a:lnTo>
                  <a:pt x="1388" y="2186"/>
                </a:lnTo>
                <a:lnTo>
                  <a:pt x="1398" y="2154"/>
                </a:lnTo>
                <a:lnTo>
                  <a:pt x="1408" y="2122"/>
                </a:lnTo>
                <a:lnTo>
                  <a:pt x="1419" y="2092"/>
                </a:lnTo>
                <a:lnTo>
                  <a:pt x="1432" y="2063"/>
                </a:lnTo>
                <a:lnTo>
                  <a:pt x="1447" y="2036"/>
                </a:lnTo>
                <a:lnTo>
                  <a:pt x="1464" y="2008"/>
                </a:lnTo>
                <a:lnTo>
                  <a:pt x="1481" y="1983"/>
                </a:lnTo>
                <a:lnTo>
                  <a:pt x="1500" y="1958"/>
                </a:lnTo>
                <a:lnTo>
                  <a:pt x="1521" y="1935"/>
                </a:lnTo>
                <a:lnTo>
                  <a:pt x="1543" y="1912"/>
                </a:lnTo>
                <a:lnTo>
                  <a:pt x="1567" y="1891"/>
                </a:lnTo>
                <a:lnTo>
                  <a:pt x="1592" y="1870"/>
                </a:lnTo>
                <a:lnTo>
                  <a:pt x="1619" y="1851"/>
                </a:lnTo>
                <a:lnTo>
                  <a:pt x="1646" y="1835"/>
                </a:lnTo>
                <a:lnTo>
                  <a:pt x="1673" y="1820"/>
                </a:lnTo>
                <a:lnTo>
                  <a:pt x="1701" y="1805"/>
                </a:lnTo>
                <a:lnTo>
                  <a:pt x="1730" y="1792"/>
                </a:lnTo>
                <a:lnTo>
                  <a:pt x="1759" y="1780"/>
                </a:lnTo>
                <a:lnTo>
                  <a:pt x="1789" y="1770"/>
                </a:lnTo>
                <a:lnTo>
                  <a:pt x="1819" y="1760"/>
                </a:lnTo>
                <a:lnTo>
                  <a:pt x="1850" y="1752"/>
                </a:lnTo>
                <a:lnTo>
                  <a:pt x="1881" y="1745"/>
                </a:lnTo>
                <a:lnTo>
                  <a:pt x="1914" y="1740"/>
                </a:lnTo>
                <a:lnTo>
                  <a:pt x="1947" y="1735"/>
                </a:lnTo>
                <a:lnTo>
                  <a:pt x="1979" y="1732"/>
                </a:lnTo>
                <a:lnTo>
                  <a:pt x="2014" y="1730"/>
                </a:lnTo>
                <a:lnTo>
                  <a:pt x="2047" y="1729"/>
                </a:lnTo>
                <a:lnTo>
                  <a:pt x="2083" y="1730"/>
                </a:lnTo>
                <a:lnTo>
                  <a:pt x="2119" y="1732"/>
                </a:lnTo>
                <a:lnTo>
                  <a:pt x="2149" y="1734"/>
                </a:lnTo>
                <a:lnTo>
                  <a:pt x="2179" y="1737"/>
                </a:lnTo>
                <a:lnTo>
                  <a:pt x="2208" y="1742"/>
                </a:lnTo>
                <a:lnTo>
                  <a:pt x="2238" y="1747"/>
                </a:lnTo>
                <a:lnTo>
                  <a:pt x="2267" y="1754"/>
                </a:lnTo>
                <a:lnTo>
                  <a:pt x="2294" y="1762"/>
                </a:lnTo>
                <a:lnTo>
                  <a:pt x="2322" y="1770"/>
                </a:lnTo>
                <a:lnTo>
                  <a:pt x="2349" y="1779"/>
                </a:lnTo>
                <a:lnTo>
                  <a:pt x="2376" y="1789"/>
                </a:lnTo>
                <a:lnTo>
                  <a:pt x="2401" y="1801"/>
                </a:lnTo>
                <a:lnTo>
                  <a:pt x="2426" y="1813"/>
                </a:lnTo>
                <a:lnTo>
                  <a:pt x="2452" y="1827"/>
                </a:lnTo>
                <a:lnTo>
                  <a:pt x="2476" y="1841"/>
                </a:lnTo>
                <a:lnTo>
                  <a:pt x="2501" y="1856"/>
                </a:lnTo>
                <a:lnTo>
                  <a:pt x="2524" y="1873"/>
                </a:lnTo>
                <a:lnTo>
                  <a:pt x="2548" y="1890"/>
                </a:lnTo>
                <a:lnTo>
                  <a:pt x="2570" y="1908"/>
                </a:lnTo>
                <a:lnTo>
                  <a:pt x="2591" y="1928"/>
                </a:lnTo>
                <a:lnTo>
                  <a:pt x="2612" y="1948"/>
                </a:lnTo>
                <a:lnTo>
                  <a:pt x="2631" y="1969"/>
                </a:lnTo>
                <a:lnTo>
                  <a:pt x="2651" y="1992"/>
                </a:lnTo>
                <a:lnTo>
                  <a:pt x="2668" y="2015"/>
                </a:lnTo>
                <a:lnTo>
                  <a:pt x="2684" y="2040"/>
                </a:lnTo>
                <a:lnTo>
                  <a:pt x="2700" y="2065"/>
                </a:lnTo>
                <a:lnTo>
                  <a:pt x="2715" y="2091"/>
                </a:lnTo>
                <a:lnTo>
                  <a:pt x="2729" y="2118"/>
                </a:lnTo>
                <a:lnTo>
                  <a:pt x="2742" y="2146"/>
                </a:lnTo>
                <a:lnTo>
                  <a:pt x="2754" y="2175"/>
                </a:lnTo>
                <a:lnTo>
                  <a:pt x="2767" y="2205"/>
                </a:lnTo>
                <a:lnTo>
                  <a:pt x="2778" y="2235"/>
                </a:lnTo>
                <a:lnTo>
                  <a:pt x="2788" y="2266"/>
                </a:lnTo>
                <a:lnTo>
                  <a:pt x="2797" y="2297"/>
                </a:lnTo>
                <a:lnTo>
                  <a:pt x="2796" y="2305"/>
                </a:lnTo>
                <a:lnTo>
                  <a:pt x="2794" y="2314"/>
                </a:lnTo>
                <a:lnTo>
                  <a:pt x="2788" y="2329"/>
                </a:lnTo>
                <a:lnTo>
                  <a:pt x="2781" y="2343"/>
                </a:lnTo>
                <a:lnTo>
                  <a:pt x="2771" y="2356"/>
                </a:lnTo>
                <a:lnTo>
                  <a:pt x="2760" y="2368"/>
                </a:lnTo>
                <a:lnTo>
                  <a:pt x="2753" y="2373"/>
                </a:lnTo>
                <a:lnTo>
                  <a:pt x="2746" y="2377"/>
                </a:lnTo>
                <a:lnTo>
                  <a:pt x="2739" y="2381"/>
                </a:lnTo>
                <a:lnTo>
                  <a:pt x="2732" y="2384"/>
                </a:lnTo>
                <a:lnTo>
                  <a:pt x="2724" y="2387"/>
                </a:lnTo>
                <a:lnTo>
                  <a:pt x="2717" y="2389"/>
                </a:lnTo>
                <a:lnTo>
                  <a:pt x="2709" y="2390"/>
                </a:lnTo>
                <a:lnTo>
                  <a:pt x="2699" y="2391"/>
                </a:lnTo>
                <a:lnTo>
                  <a:pt x="2691" y="2391"/>
                </a:lnTo>
                <a:lnTo>
                  <a:pt x="2682" y="2390"/>
                </a:lnTo>
                <a:lnTo>
                  <a:pt x="2673" y="2389"/>
                </a:lnTo>
                <a:lnTo>
                  <a:pt x="2664" y="2386"/>
                </a:lnTo>
                <a:lnTo>
                  <a:pt x="2655" y="2383"/>
                </a:lnTo>
                <a:lnTo>
                  <a:pt x="2645" y="2379"/>
                </a:lnTo>
                <a:lnTo>
                  <a:pt x="2635" y="2374"/>
                </a:lnTo>
                <a:lnTo>
                  <a:pt x="2626" y="2367"/>
                </a:lnTo>
                <a:lnTo>
                  <a:pt x="2616" y="2359"/>
                </a:lnTo>
                <a:lnTo>
                  <a:pt x="2607" y="2351"/>
                </a:lnTo>
                <a:lnTo>
                  <a:pt x="2597" y="2342"/>
                </a:lnTo>
                <a:lnTo>
                  <a:pt x="2587" y="2331"/>
                </a:lnTo>
                <a:lnTo>
                  <a:pt x="2577" y="2320"/>
                </a:lnTo>
                <a:lnTo>
                  <a:pt x="2568" y="2306"/>
                </a:lnTo>
                <a:lnTo>
                  <a:pt x="2551" y="2259"/>
                </a:lnTo>
                <a:lnTo>
                  <a:pt x="2533" y="2217"/>
                </a:lnTo>
                <a:lnTo>
                  <a:pt x="2517" y="2178"/>
                </a:lnTo>
                <a:lnTo>
                  <a:pt x="2501" y="2144"/>
                </a:lnTo>
                <a:lnTo>
                  <a:pt x="2492" y="2128"/>
                </a:lnTo>
                <a:lnTo>
                  <a:pt x="2482" y="2113"/>
                </a:lnTo>
                <a:lnTo>
                  <a:pt x="2472" y="2098"/>
                </a:lnTo>
                <a:lnTo>
                  <a:pt x="2461" y="2083"/>
                </a:lnTo>
                <a:lnTo>
                  <a:pt x="2450" y="2069"/>
                </a:lnTo>
                <a:lnTo>
                  <a:pt x="2438" y="2055"/>
                </a:lnTo>
                <a:lnTo>
                  <a:pt x="2424" y="2042"/>
                </a:lnTo>
                <a:lnTo>
                  <a:pt x="2410" y="2027"/>
                </a:lnTo>
                <a:lnTo>
                  <a:pt x="2395" y="2014"/>
                </a:lnTo>
                <a:lnTo>
                  <a:pt x="2379" y="2002"/>
                </a:lnTo>
                <a:lnTo>
                  <a:pt x="2363" y="1990"/>
                </a:lnTo>
                <a:lnTo>
                  <a:pt x="2347" y="1978"/>
                </a:lnTo>
                <a:lnTo>
                  <a:pt x="2330" y="1968"/>
                </a:lnTo>
                <a:lnTo>
                  <a:pt x="2313" y="1959"/>
                </a:lnTo>
                <a:lnTo>
                  <a:pt x="2296" y="1950"/>
                </a:lnTo>
                <a:lnTo>
                  <a:pt x="2278" y="1942"/>
                </a:lnTo>
                <a:lnTo>
                  <a:pt x="2260" y="1935"/>
                </a:lnTo>
                <a:lnTo>
                  <a:pt x="2242" y="1929"/>
                </a:lnTo>
                <a:lnTo>
                  <a:pt x="2223" y="1922"/>
                </a:lnTo>
                <a:lnTo>
                  <a:pt x="2204" y="1918"/>
                </a:lnTo>
                <a:lnTo>
                  <a:pt x="2184" y="1913"/>
                </a:lnTo>
                <a:lnTo>
                  <a:pt x="2165" y="1910"/>
                </a:lnTo>
                <a:lnTo>
                  <a:pt x="2144" y="1908"/>
                </a:lnTo>
                <a:lnTo>
                  <a:pt x="2124" y="1906"/>
                </a:lnTo>
                <a:lnTo>
                  <a:pt x="2101" y="1905"/>
                </a:lnTo>
                <a:lnTo>
                  <a:pt x="2079" y="1904"/>
                </a:lnTo>
                <a:lnTo>
                  <a:pt x="2058" y="1905"/>
                </a:lnTo>
                <a:lnTo>
                  <a:pt x="2036" y="1906"/>
                </a:lnTo>
                <a:lnTo>
                  <a:pt x="2016" y="1908"/>
                </a:lnTo>
                <a:lnTo>
                  <a:pt x="1996" y="1912"/>
                </a:lnTo>
                <a:lnTo>
                  <a:pt x="1976" y="1916"/>
                </a:lnTo>
                <a:lnTo>
                  <a:pt x="1958" y="1920"/>
                </a:lnTo>
                <a:lnTo>
                  <a:pt x="1940" y="1927"/>
                </a:lnTo>
                <a:lnTo>
                  <a:pt x="1921" y="1934"/>
                </a:lnTo>
                <a:lnTo>
                  <a:pt x="1904" y="1941"/>
                </a:lnTo>
                <a:lnTo>
                  <a:pt x="1887" y="1950"/>
                </a:lnTo>
                <a:lnTo>
                  <a:pt x="1870" y="1959"/>
                </a:lnTo>
                <a:lnTo>
                  <a:pt x="1855" y="1969"/>
                </a:lnTo>
                <a:lnTo>
                  <a:pt x="1839" y="1981"/>
                </a:lnTo>
                <a:lnTo>
                  <a:pt x="1824" y="1993"/>
                </a:lnTo>
                <a:lnTo>
                  <a:pt x="1810" y="2005"/>
                </a:lnTo>
                <a:lnTo>
                  <a:pt x="1797" y="2018"/>
                </a:lnTo>
                <a:lnTo>
                  <a:pt x="1784" y="2031"/>
                </a:lnTo>
                <a:lnTo>
                  <a:pt x="1772" y="2045"/>
                </a:lnTo>
                <a:lnTo>
                  <a:pt x="1761" y="2059"/>
                </a:lnTo>
                <a:lnTo>
                  <a:pt x="1752" y="2073"/>
                </a:lnTo>
                <a:lnTo>
                  <a:pt x="1743" y="2087"/>
                </a:lnTo>
                <a:lnTo>
                  <a:pt x="1735" y="2103"/>
                </a:lnTo>
                <a:lnTo>
                  <a:pt x="1728" y="2118"/>
                </a:lnTo>
                <a:lnTo>
                  <a:pt x="1720" y="2133"/>
                </a:lnTo>
                <a:lnTo>
                  <a:pt x="1715" y="2150"/>
                </a:lnTo>
                <a:lnTo>
                  <a:pt x="1711" y="2166"/>
                </a:lnTo>
                <a:lnTo>
                  <a:pt x="1707" y="2182"/>
                </a:lnTo>
                <a:lnTo>
                  <a:pt x="1704" y="2199"/>
                </a:lnTo>
                <a:lnTo>
                  <a:pt x="1702" y="2216"/>
                </a:lnTo>
                <a:lnTo>
                  <a:pt x="1701" y="2234"/>
                </a:lnTo>
                <a:lnTo>
                  <a:pt x="1702" y="2258"/>
                </a:lnTo>
                <a:lnTo>
                  <a:pt x="1703" y="2286"/>
                </a:lnTo>
                <a:lnTo>
                  <a:pt x="1706" y="2319"/>
                </a:lnTo>
                <a:lnTo>
                  <a:pt x="1710" y="2354"/>
                </a:lnTo>
                <a:lnTo>
                  <a:pt x="1716" y="2396"/>
                </a:lnTo>
                <a:lnTo>
                  <a:pt x="1725" y="2441"/>
                </a:lnTo>
                <a:lnTo>
                  <a:pt x="1734" y="2491"/>
                </a:lnTo>
                <a:lnTo>
                  <a:pt x="1745" y="2545"/>
                </a:lnTo>
                <a:lnTo>
                  <a:pt x="2179" y="2552"/>
                </a:lnTo>
                <a:lnTo>
                  <a:pt x="2195" y="2554"/>
                </a:lnTo>
                <a:lnTo>
                  <a:pt x="2212" y="2556"/>
                </a:lnTo>
                <a:lnTo>
                  <a:pt x="2226" y="2560"/>
                </a:lnTo>
                <a:lnTo>
                  <a:pt x="2241" y="2566"/>
                </a:lnTo>
                <a:lnTo>
                  <a:pt x="2254" y="2572"/>
                </a:lnTo>
                <a:lnTo>
                  <a:pt x="2268" y="2580"/>
                </a:lnTo>
                <a:lnTo>
                  <a:pt x="2280" y="2589"/>
                </a:lnTo>
                <a:lnTo>
                  <a:pt x="2291" y="2598"/>
                </a:lnTo>
                <a:lnTo>
                  <a:pt x="2302" y="2609"/>
                </a:lnTo>
                <a:lnTo>
                  <a:pt x="2311" y="2620"/>
                </a:lnTo>
                <a:lnTo>
                  <a:pt x="2319" y="2632"/>
                </a:lnTo>
                <a:lnTo>
                  <a:pt x="2326" y="2645"/>
                </a:lnTo>
                <a:lnTo>
                  <a:pt x="2332" y="2658"/>
                </a:lnTo>
                <a:lnTo>
                  <a:pt x="2336" y="2672"/>
                </a:lnTo>
                <a:lnTo>
                  <a:pt x="2339" y="2685"/>
                </a:lnTo>
                <a:lnTo>
                  <a:pt x="2340" y="2701"/>
                </a:lnTo>
                <a:lnTo>
                  <a:pt x="2339" y="2715"/>
                </a:lnTo>
                <a:lnTo>
                  <a:pt x="2337" y="2729"/>
                </a:lnTo>
                <a:lnTo>
                  <a:pt x="2334" y="2742"/>
                </a:lnTo>
                <a:lnTo>
                  <a:pt x="2329" y="2756"/>
                </a:lnTo>
                <a:lnTo>
                  <a:pt x="2323" y="2769"/>
                </a:lnTo>
                <a:lnTo>
                  <a:pt x="2314" y="2780"/>
                </a:lnTo>
                <a:lnTo>
                  <a:pt x="2306" y="2791"/>
                </a:lnTo>
                <a:lnTo>
                  <a:pt x="2296" y="2801"/>
                </a:lnTo>
                <a:lnTo>
                  <a:pt x="2285" y="2811"/>
                </a:lnTo>
                <a:lnTo>
                  <a:pt x="2274" y="2819"/>
                </a:lnTo>
                <a:lnTo>
                  <a:pt x="2260" y="2826"/>
                </a:lnTo>
                <a:lnTo>
                  <a:pt x="2246" y="2832"/>
                </a:lnTo>
                <a:lnTo>
                  <a:pt x="2232" y="2837"/>
                </a:lnTo>
                <a:lnTo>
                  <a:pt x="2217" y="2841"/>
                </a:lnTo>
                <a:lnTo>
                  <a:pt x="2201" y="2843"/>
                </a:lnTo>
                <a:lnTo>
                  <a:pt x="2185" y="2843"/>
                </a:lnTo>
                <a:lnTo>
                  <a:pt x="1814" y="2843"/>
                </a:lnTo>
                <a:lnTo>
                  <a:pt x="1840" y="2948"/>
                </a:lnTo>
                <a:lnTo>
                  <a:pt x="1850" y="2993"/>
                </a:lnTo>
                <a:lnTo>
                  <a:pt x="1859" y="3032"/>
                </a:lnTo>
                <a:lnTo>
                  <a:pt x="2183" y="3027"/>
                </a:lnTo>
                <a:lnTo>
                  <a:pt x="2199" y="3027"/>
                </a:lnTo>
                <a:lnTo>
                  <a:pt x="2215" y="3029"/>
                </a:lnTo>
                <a:lnTo>
                  <a:pt x="2230" y="3032"/>
                </a:lnTo>
                <a:lnTo>
                  <a:pt x="2244" y="3036"/>
                </a:lnTo>
                <a:lnTo>
                  <a:pt x="2257" y="3042"/>
                </a:lnTo>
                <a:lnTo>
                  <a:pt x="2270" y="3048"/>
                </a:lnTo>
                <a:lnTo>
                  <a:pt x="2282" y="3055"/>
                </a:lnTo>
                <a:lnTo>
                  <a:pt x="2292" y="3064"/>
                </a:lnTo>
                <a:lnTo>
                  <a:pt x="2302" y="3073"/>
                </a:lnTo>
                <a:lnTo>
                  <a:pt x="2310" y="3085"/>
                </a:lnTo>
                <a:lnTo>
                  <a:pt x="2317" y="3095"/>
                </a:lnTo>
                <a:lnTo>
                  <a:pt x="2324" y="3107"/>
                </a:lnTo>
                <a:lnTo>
                  <a:pt x="2328" y="3119"/>
                </a:lnTo>
                <a:lnTo>
                  <a:pt x="2331" y="3133"/>
                </a:lnTo>
                <a:lnTo>
                  <a:pt x="2333" y="3147"/>
                </a:lnTo>
                <a:lnTo>
                  <a:pt x="2333" y="3160"/>
                </a:lnTo>
                <a:lnTo>
                  <a:pt x="2331" y="3174"/>
                </a:lnTo>
                <a:lnTo>
                  <a:pt x="2328" y="3188"/>
                </a:lnTo>
                <a:lnTo>
                  <a:pt x="2324" y="3202"/>
                </a:lnTo>
                <a:lnTo>
                  <a:pt x="2317" y="3214"/>
                </a:lnTo>
                <a:lnTo>
                  <a:pt x="2310" y="3226"/>
                </a:lnTo>
                <a:lnTo>
                  <a:pt x="2302" y="3238"/>
                </a:lnTo>
                <a:lnTo>
                  <a:pt x="2293" y="3249"/>
                </a:lnTo>
                <a:lnTo>
                  <a:pt x="2283" y="3259"/>
                </a:lnTo>
                <a:lnTo>
                  <a:pt x="2271" y="3269"/>
                </a:lnTo>
                <a:lnTo>
                  <a:pt x="2258" y="3277"/>
                </a:lnTo>
                <a:lnTo>
                  <a:pt x="2245" y="3284"/>
                </a:lnTo>
                <a:lnTo>
                  <a:pt x="2232" y="3291"/>
                </a:lnTo>
                <a:lnTo>
                  <a:pt x="2218" y="3297"/>
                </a:lnTo>
                <a:lnTo>
                  <a:pt x="2202" y="3301"/>
                </a:lnTo>
                <a:lnTo>
                  <a:pt x="2187" y="3304"/>
                </a:lnTo>
                <a:lnTo>
                  <a:pt x="2171" y="3306"/>
                </a:lnTo>
                <a:lnTo>
                  <a:pt x="1867" y="3316"/>
                </a:lnTo>
                <a:lnTo>
                  <a:pt x="1865" y="3343"/>
                </a:lnTo>
                <a:lnTo>
                  <a:pt x="1862" y="3367"/>
                </a:lnTo>
                <a:lnTo>
                  <a:pt x="1857" y="3395"/>
                </a:lnTo>
                <a:lnTo>
                  <a:pt x="1852" y="3422"/>
                </a:lnTo>
                <a:lnTo>
                  <a:pt x="1847" y="3448"/>
                </a:lnTo>
                <a:lnTo>
                  <a:pt x="1840" y="3474"/>
                </a:lnTo>
                <a:lnTo>
                  <a:pt x="1833" y="3498"/>
                </a:lnTo>
                <a:lnTo>
                  <a:pt x="1823" y="3522"/>
                </a:lnTo>
                <a:lnTo>
                  <a:pt x="1814" y="3545"/>
                </a:lnTo>
                <a:lnTo>
                  <a:pt x="1803" y="3568"/>
                </a:lnTo>
                <a:lnTo>
                  <a:pt x="1791" y="3590"/>
                </a:lnTo>
                <a:lnTo>
                  <a:pt x="1778" y="3612"/>
                </a:lnTo>
                <a:lnTo>
                  <a:pt x="1761" y="3634"/>
                </a:lnTo>
                <a:lnTo>
                  <a:pt x="1745" y="3655"/>
                </a:lnTo>
                <a:lnTo>
                  <a:pt x="1726" y="3676"/>
                </a:lnTo>
                <a:lnTo>
                  <a:pt x="1705" y="3698"/>
                </a:lnTo>
                <a:lnTo>
                  <a:pt x="1682" y="3718"/>
                </a:lnTo>
                <a:lnTo>
                  <a:pt x="1657" y="3740"/>
                </a:lnTo>
                <a:lnTo>
                  <a:pt x="1686" y="3736"/>
                </a:lnTo>
                <a:lnTo>
                  <a:pt x="1708" y="3732"/>
                </a:lnTo>
                <a:lnTo>
                  <a:pt x="1729" y="3731"/>
                </a:lnTo>
                <a:lnTo>
                  <a:pt x="1746" y="3731"/>
                </a:lnTo>
                <a:lnTo>
                  <a:pt x="1781" y="3734"/>
                </a:lnTo>
                <a:lnTo>
                  <a:pt x="1801" y="3736"/>
                </a:lnTo>
                <a:lnTo>
                  <a:pt x="1824" y="3736"/>
                </a:lnTo>
                <a:lnTo>
                  <a:pt x="1861" y="3737"/>
                </a:lnTo>
                <a:lnTo>
                  <a:pt x="1898" y="3738"/>
                </a:lnTo>
                <a:lnTo>
                  <a:pt x="1934" y="3739"/>
                </a:lnTo>
                <a:lnTo>
                  <a:pt x="1973" y="3741"/>
                </a:lnTo>
                <a:lnTo>
                  <a:pt x="2012" y="3744"/>
                </a:lnTo>
                <a:lnTo>
                  <a:pt x="2051" y="3748"/>
                </a:lnTo>
                <a:lnTo>
                  <a:pt x="2090" y="3752"/>
                </a:lnTo>
                <a:lnTo>
                  <a:pt x="2130" y="3757"/>
                </a:lnTo>
                <a:lnTo>
                  <a:pt x="2191" y="3764"/>
                </a:lnTo>
                <a:lnTo>
                  <a:pt x="2247" y="3769"/>
                </a:lnTo>
                <a:lnTo>
                  <a:pt x="2297" y="3772"/>
                </a:lnTo>
                <a:lnTo>
                  <a:pt x="2343" y="3774"/>
                </a:lnTo>
                <a:lnTo>
                  <a:pt x="2384" y="3775"/>
                </a:lnTo>
                <a:lnTo>
                  <a:pt x="2419" y="3775"/>
                </a:lnTo>
                <a:lnTo>
                  <a:pt x="2450" y="3774"/>
                </a:lnTo>
                <a:lnTo>
                  <a:pt x="2476" y="3771"/>
                </a:lnTo>
                <a:lnTo>
                  <a:pt x="2502" y="3767"/>
                </a:lnTo>
                <a:lnTo>
                  <a:pt x="2530" y="3761"/>
                </a:lnTo>
                <a:lnTo>
                  <a:pt x="2561" y="3752"/>
                </a:lnTo>
                <a:lnTo>
                  <a:pt x="2595" y="3740"/>
                </a:lnTo>
                <a:lnTo>
                  <a:pt x="2629" y="3725"/>
                </a:lnTo>
                <a:lnTo>
                  <a:pt x="2646" y="3717"/>
                </a:lnTo>
                <a:lnTo>
                  <a:pt x="2664" y="3708"/>
                </a:lnTo>
                <a:lnTo>
                  <a:pt x="2682" y="3698"/>
                </a:lnTo>
                <a:lnTo>
                  <a:pt x="2699" y="3687"/>
                </a:lnTo>
                <a:lnTo>
                  <a:pt x="2718" y="3675"/>
                </a:lnTo>
                <a:lnTo>
                  <a:pt x="2735" y="3663"/>
                </a:lnTo>
                <a:lnTo>
                  <a:pt x="2751" y="3661"/>
                </a:lnTo>
                <a:lnTo>
                  <a:pt x="2767" y="3660"/>
                </a:lnTo>
                <a:lnTo>
                  <a:pt x="2782" y="3661"/>
                </a:lnTo>
                <a:lnTo>
                  <a:pt x="2795" y="3664"/>
                </a:lnTo>
                <a:lnTo>
                  <a:pt x="2808" y="3669"/>
                </a:lnTo>
                <a:lnTo>
                  <a:pt x="2814" y="3672"/>
                </a:lnTo>
                <a:lnTo>
                  <a:pt x="2819" y="3675"/>
                </a:lnTo>
                <a:lnTo>
                  <a:pt x="2824" y="3679"/>
                </a:lnTo>
                <a:lnTo>
                  <a:pt x="2828" y="3684"/>
                </a:lnTo>
                <a:lnTo>
                  <a:pt x="2832" y="3689"/>
                </a:lnTo>
                <a:lnTo>
                  <a:pt x="2835" y="3695"/>
                </a:lnTo>
                <a:lnTo>
                  <a:pt x="2837" y="3701"/>
                </a:lnTo>
                <a:lnTo>
                  <a:pt x="2839" y="3707"/>
                </a:lnTo>
                <a:lnTo>
                  <a:pt x="2840" y="3714"/>
                </a:lnTo>
                <a:lnTo>
                  <a:pt x="2841" y="3722"/>
                </a:lnTo>
                <a:lnTo>
                  <a:pt x="2840" y="3730"/>
                </a:lnTo>
                <a:lnTo>
                  <a:pt x="2839" y="3740"/>
                </a:lnTo>
                <a:lnTo>
                  <a:pt x="2837" y="3749"/>
                </a:lnTo>
                <a:lnTo>
                  <a:pt x="2834" y="3759"/>
                </a:lnTo>
                <a:lnTo>
                  <a:pt x="2831" y="3769"/>
                </a:lnTo>
                <a:lnTo>
                  <a:pt x="2826" y="3780"/>
                </a:lnTo>
                <a:lnTo>
                  <a:pt x="2820" y="3792"/>
                </a:lnTo>
                <a:lnTo>
                  <a:pt x="2814" y="3804"/>
                </a:lnTo>
                <a:lnTo>
                  <a:pt x="2797" y="3830"/>
                </a:lnTo>
                <a:lnTo>
                  <a:pt x="2776" y="38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00109" y="3656791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YOUR 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930757" y="3656791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YOUR 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108207" y="3656791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YOUR 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541297" y="3656791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YOUR 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47311" y="3656791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YOUR 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30506" y="3656791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YOUR 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352775" y="3656791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YOUR TEXT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93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1776549" y="3069772"/>
            <a:ext cx="0" cy="731520"/>
          </a:xfrm>
          <a:custGeom>
            <a:avLst/>
            <a:gdLst>
              <a:gd name="connsiteX0" fmla="*/ 0 w 0"/>
              <a:gd name="connsiteY0" fmla="*/ 0 h 731520"/>
              <a:gd name="connsiteX1" fmla="*/ 0 w 0"/>
              <a:gd name="connsiteY1" fmla="*/ 73152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31520">
                <a:moveTo>
                  <a:pt x="0" y="0"/>
                </a:moveTo>
                <a:lnTo>
                  <a:pt x="0" y="731520"/>
                </a:lnTo>
              </a:path>
            </a:pathLst>
          </a:custGeom>
          <a:noFill/>
          <a:ln w="25400">
            <a:solidFill>
              <a:schemeClr val="bg1">
                <a:lumMod val="8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3939539" y="3069772"/>
            <a:ext cx="0" cy="731520"/>
          </a:xfrm>
          <a:custGeom>
            <a:avLst/>
            <a:gdLst>
              <a:gd name="connsiteX0" fmla="*/ 0 w 0"/>
              <a:gd name="connsiteY0" fmla="*/ 0 h 731520"/>
              <a:gd name="connsiteX1" fmla="*/ 0 w 0"/>
              <a:gd name="connsiteY1" fmla="*/ 73152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31520">
                <a:moveTo>
                  <a:pt x="0" y="0"/>
                </a:moveTo>
                <a:lnTo>
                  <a:pt x="0" y="731520"/>
                </a:lnTo>
              </a:path>
            </a:pathLst>
          </a:custGeom>
          <a:noFill/>
          <a:ln w="25400">
            <a:solidFill>
              <a:schemeClr val="bg1">
                <a:lumMod val="8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6096000" y="3069772"/>
            <a:ext cx="0" cy="731520"/>
          </a:xfrm>
          <a:custGeom>
            <a:avLst/>
            <a:gdLst>
              <a:gd name="connsiteX0" fmla="*/ 0 w 0"/>
              <a:gd name="connsiteY0" fmla="*/ 0 h 731520"/>
              <a:gd name="connsiteX1" fmla="*/ 0 w 0"/>
              <a:gd name="connsiteY1" fmla="*/ 73152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31520">
                <a:moveTo>
                  <a:pt x="0" y="0"/>
                </a:moveTo>
                <a:lnTo>
                  <a:pt x="0" y="731520"/>
                </a:lnTo>
              </a:path>
            </a:pathLst>
          </a:custGeom>
          <a:noFill/>
          <a:ln w="25400">
            <a:solidFill>
              <a:schemeClr val="bg1">
                <a:lumMod val="8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8258990" y="3069772"/>
            <a:ext cx="0" cy="731520"/>
          </a:xfrm>
          <a:custGeom>
            <a:avLst/>
            <a:gdLst>
              <a:gd name="connsiteX0" fmla="*/ 0 w 0"/>
              <a:gd name="connsiteY0" fmla="*/ 0 h 731520"/>
              <a:gd name="connsiteX1" fmla="*/ 0 w 0"/>
              <a:gd name="connsiteY1" fmla="*/ 73152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31520">
                <a:moveTo>
                  <a:pt x="0" y="0"/>
                </a:moveTo>
                <a:lnTo>
                  <a:pt x="0" y="731520"/>
                </a:lnTo>
              </a:path>
            </a:pathLst>
          </a:custGeom>
          <a:noFill/>
          <a:ln w="25400">
            <a:solidFill>
              <a:schemeClr val="bg1">
                <a:lumMod val="8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10408919" y="3069772"/>
            <a:ext cx="0" cy="731520"/>
          </a:xfrm>
          <a:custGeom>
            <a:avLst/>
            <a:gdLst>
              <a:gd name="connsiteX0" fmla="*/ 0 w 0"/>
              <a:gd name="connsiteY0" fmla="*/ 0 h 731520"/>
              <a:gd name="connsiteX1" fmla="*/ 0 w 0"/>
              <a:gd name="connsiteY1" fmla="*/ 73152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31520">
                <a:moveTo>
                  <a:pt x="0" y="0"/>
                </a:moveTo>
                <a:lnTo>
                  <a:pt x="0" y="731520"/>
                </a:lnTo>
              </a:path>
            </a:pathLst>
          </a:custGeom>
          <a:noFill/>
          <a:ln w="25400">
            <a:solidFill>
              <a:schemeClr val="bg1">
                <a:lumMod val="8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08" b="33008"/>
          <a:stretch>
            <a:fillRect/>
          </a:stretch>
        </p:blipFill>
        <p:spPr/>
      </p:pic>
      <p:sp>
        <p:nvSpPr>
          <p:cNvPr id="10" name="矩形 9"/>
          <p:cNvSpPr/>
          <p:nvPr/>
        </p:nvSpPr>
        <p:spPr>
          <a:xfrm>
            <a:off x="1410788" y="2344782"/>
            <a:ext cx="744583" cy="7445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67248" y="2344781"/>
            <a:ext cx="744583" cy="7445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23708" y="2344781"/>
            <a:ext cx="744583" cy="7445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80168" y="2344780"/>
            <a:ext cx="744583" cy="7445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36628" y="2344779"/>
            <a:ext cx="744583" cy="7445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385455" y="862149"/>
            <a:ext cx="5421086" cy="68253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75000">
                <a:srgbClr val="FFFFFF">
                  <a:alpha val="80000"/>
                </a:srgbClr>
              </a:gs>
              <a:gs pos="25000">
                <a:srgbClr val="FFFFFF">
                  <a:alpha val="8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180955" y="943084"/>
            <a:ext cx="38300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tx2">
                    <a:lumMod val="75000"/>
                  </a:schemeClr>
                </a:solidFill>
                <a:latin typeface="+mn-ea"/>
              </a:rPr>
              <a:t>COMPANY BUSINESS</a:t>
            </a:r>
            <a:endParaRPr lang="zh-CN" altLang="en-US" sz="2800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169424" y="3889463"/>
            <a:ext cx="1540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POWEIPOINT 02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12964" y="3889463"/>
            <a:ext cx="1540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POWEIPOINT 01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82345" y="3889461"/>
            <a:ext cx="15402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POWEIPOINT 04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25885" y="3889461"/>
            <a:ext cx="1540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POWEIPOINT 03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638804" y="3889461"/>
            <a:ext cx="15402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POWEIPOINT 05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824443" y="5422979"/>
            <a:ext cx="858447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848663" y="5022869"/>
            <a:ext cx="24702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 HERE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>
            <a:off x="1572219" y="2542449"/>
            <a:ext cx="408659" cy="316711"/>
          </a:xfrm>
          <a:custGeom>
            <a:avLst/>
            <a:gdLst>
              <a:gd name="T0" fmla="*/ 525261 w 5393"/>
              <a:gd name="T1" fmla="*/ 1467150 h 4185"/>
              <a:gd name="T2" fmla="*/ 1362430 w 5393"/>
              <a:gd name="T3" fmla="*/ 1472800 h 4185"/>
              <a:gd name="T4" fmla="*/ 1404112 w 5393"/>
              <a:gd name="T5" fmla="*/ 1416656 h 4185"/>
              <a:gd name="T6" fmla="*/ 1246922 w 5393"/>
              <a:gd name="T7" fmla="*/ 1134525 h 4185"/>
              <a:gd name="T8" fmla="*/ 663023 w 5393"/>
              <a:gd name="T9" fmla="*/ 1158536 h 4185"/>
              <a:gd name="T10" fmla="*/ 652780 w 5393"/>
              <a:gd name="T11" fmla="*/ 1134525 h 4185"/>
              <a:gd name="T12" fmla="*/ 1240917 w 5393"/>
              <a:gd name="T13" fmla="*/ 1194200 h 4185"/>
              <a:gd name="T14" fmla="*/ 1242683 w 5393"/>
              <a:gd name="T15" fmla="*/ 1224920 h 4185"/>
              <a:gd name="T16" fmla="*/ 652073 w 5393"/>
              <a:gd name="T17" fmla="*/ 1213974 h 4185"/>
              <a:gd name="T18" fmla="*/ 663023 w 5393"/>
              <a:gd name="T19" fmla="*/ 1255287 h 4185"/>
              <a:gd name="T20" fmla="*/ 1247628 w 5393"/>
              <a:gd name="T21" fmla="*/ 1276120 h 4185"/>
              <a:gd name="T22" fmla="*/ 656665 w 5393"/>
              <a:gd name="T23" fmla="*/ 1287066 h 4185"/>
              <a:gd name="T24" fmla="*/ 658431 w 5393"/>
              <a:gd name="T25" fmla="*/ 1256699 h 4185"/>
              <a:gd name="T26" fmla="*/ 1246922 w 5393"/>
              <a:gd name="T27" fmla="*/ 1335089 h 4185"/>
              <a:gd name="T28" fmla="*/ 663023 w 5393"/>
              <a:gd name="T29" fmla="*/ 1359100 h 4185"/>
              <a:gd name="T30" fmla="*/ 652780 w 5393"/>
              <a:gd name="T31" fmla="*/ 1335089 h 4185"/>
              <a:gd name="T32" fmla="*/ 1240917 w 5393"/>
              <a:gd name="T33" fmla="*/ 1394763 h 4185"/>
              <a:gd name="T34" fmla="*/ 1242683 w 5393"/>
              <a:gd name="T35" fmla="*/ 1425484 h 4185"/>
              <a:gd name="T36" fmla="*/ 652073 w 5393"/>
              <a:gd name="T37" fmla="*/ 1414184 h 4185"/>
              <a:gd name="T38" fmla="*/ 1404112 w 5393"/>
              <a:gd name="T39" fmla="*/ 61087 h 4185"/>
              <a:gd name="T40" fmla="*/ 1368082 w 5393"/>
              <a:gd name="T41" fmla="*/ 7415 h 4185"/>
              <a:gd name="T42" fmla="*/ 531266 w 5393"/>
              <a:gd name="T43" fmla="*/ 7415 h 4185"/>
              <a:gd name="T44" fmla="*/ 495236 w 5393"/>
              <a:gd name="T45" fmla="*/ 397596 h 4185"/>
              <a:gd name="T46" fmla="*/ 1392455 w 5393"/>
              <a:gd name="T47" fmla="*/ 676195 h 4185"/>
              <a:gd name="T48" fmla="*/ 563764 w 5393"/>
              <a:gd name="T49" fmla="*/ 703384 h 4185"/>
              <a:gd name="T50" fmla="*/ 500535 w 5393"/>
              <a:gd name="T51" fmla="*/ 665955 h 4185"/>
              <a:gd name="T52" fmla="*/ 109856 w 5393"/>
              <a:gd name="T53" fmla="*/ 406070 h 4185"/>
              <a:gd name="T54" fmla="*/ 46274 w 5393"/>
              <a:gd name="T55" fmla="*/ 501762 h 4185"/>
              <a:gd name="T56" fmla="*/ 2473 w 5393"/>
              <a:gd name="T57" fmla="*/ 712212 h 4185"/>
              <a:gd name="T58" fmla="*/ 15189 w 5393"/>
              <a:gd name="T59" fmla="*/ 960445 h 4185"/>
              <a:gd name="T60" fmla="*/ 72767 w 5393"/>
              <a:gd name="T61" fmla="*/ 1129229 h 4185"/>
              <a:gd name="T62" fmla="*/ 131050 w 5393"/>
              <a:gd name="T63" fmla="*/ 1184666 h 4185"/>
              <a:gd name="T64" fmla="*/ 333101 w 5393"/>
              <a:gd name="T65" fmla="*/ 1004230 h 4185"/>
              <a:gd name="T66" fmla="*/ 1528451 w 5393"/>
              <a:gd name="T67" fmla="*/ 988693 h 4185"/>
              <a:gd name="T68" fmla="*/ 1579317 w 5393"/>
              <a:gd name="T69" fmla="*/ 1020472 h 4185"/>
              <a:gd name="T70" fmla="*/ 1790552 w 5393"/>
              <a:gd name="T71" fmla="*/ 1179370 h 4185"/>
              <a:gd name="T72" fmla="*/ 1854134 w 5393"/>
              <a:gd name="T73" fmla="*/ 1092859 h 4185"/>
              <a:gd name="T74" fmla="*/ 1901114 w 5393"/>
              <a:gd name="T75" fmla="*/ 892295 h 4185"/>
              <a:gd name="T76" fmla="*/ 1892990 w 5393"/>
              <a:gd name="T77" fmla="*/ 641238 h 4185"/>
              <a:gd name="T78" fmla="*/ 1834353 w 5393"/>
              <a:gd name="T79" fmla="*/ 462920 h 4185"/>
              <a:gd name="T80" fmla="*/ 1772183 w 5393"/>
              <a:gd name="T81" fmla="*/ 397949 h 4185"/>
              <a:gd name="T82" fmla="*/ 196399 w 5393"/>
              <a:gd name="T83" fmla="*/ 502468 h 4185"/>
              <a:gd name="T84" fmla="*/ 180503 w 5393"/>
              <a:gd name="T85" fmla="*/ 479163 h 4185"/>
              <a:gd name="T86" fmla="*/ 236315 w 5393"/>
              <a:gd name="T87" fmla="*/ 463273 h 4185"/>
              <a:gd name="T88" fmla="*/ 297778 w 5393"/>
              <a:gd name="T89" fmla="*/ 473513 h 4185"/>
              <a:gd name="T90" fmla="*/ 300957 w 5393"/>
              <a:gd name="T91" fmla="*/ 497171 h 4185"/>
              <a:gd name="T92" fmla="*/ 243026 w 5393"/>
              <a:gd name="T93" fmla="*/ 509177 h 4185"/>
              <a:gd name="T94" fmla="*/ 1521739 w 5393"/>
              <a:gd name="T95" fmla="*/ 503527 h 4185"/>
              <a:gd name="T96" fmla="*/ 1519620 w 5393"/>
              <a:gd name="T97" fmla="*/ 466451 h 4185"/>
              <a:gd name="T98" fmla="*/ 1554943 w 5393"/>
              <a:gd name="T99" fmla="*/ 447737 h 4185"/>
              <a:gd name="T100" fmla="*/ 1592033 w 5393"/>
              <a:gd name="T101" fmla="*/ 469982 h 4185"/>
              <a:gd name="T102" fmla="*/ 1586028 w 5393"/>
              <a:gd name="T103" fmla="*/ 506352 h 4185"/>
              <a:gd name="T104" fmla="*/ 1669392 w 5393"/>
              <a:gd name="T105" fmla="*/ 519417 h 4185"/>
              <a:gd name="T106" fmla="*/ 1632302 w 5393"/>
              <a:gd name="T107" fmla="*/ 497524 h 4185"/>
              <a:gd name="T108" fmla="*/ 1638307 w 5393"/>
              <a:gd name="T109" fmla="*/ 460802 h 4185"/>
              <a:gd name="T110" fmla="*/ 1677163 w 5393"/>
              <a:gd name="T111" fmla="*/ 448443 h 4185"/>
              <a:gd name="T112" fmla="*/ 1708248 w 5393"/>
              <a:gd name="T113" fmla="*/ 476691 h 4185"/>
              <a:gd name="T114" fmla="*/ 1694472 w 5393"/>
              <a:gd name="T115" fmla="*/ 511296 h 418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393" h="4185">
                <a:moveTo>
                  <a:pt x="1402" y="4012"/>
                </a:moveTo>
                <a:lnTo>
                  <a:pt x="1402" y="4012"/>
                </a:lnTo>
                <a:lnTo>
                  <a:pt x="1403" y="4030"/>
                </a:lnTo>
                <a:lnTo>
                  <a:pt x="1406" y="4047"/>
                </a:lnTo>
                <a:lnTo>
                  <a:pt x="1411" y="4063"/>
                </a:lnTo>
                <a:lnTo>
                  <a:pt x="1417" y="4080"/>
                </a:lnTo>
                <a:lnTo>
                  <a:pt x="1425" y="4095"/>
                </a:lnTo>
                <a:lnTo>
                  <a:pt x="1436" y="4109"/>
                </a:lnTo>
                <a:lnTo>
                  <a:pt x="1447" y="4122"/>
                </a:lnTo>
                <a:lnTo>
                  <a:pt x="1459" y="4135"/>
                </a:lnTo>
                <a:lnTo>
                  <a:pt x="1473" y="4146"/>
                </a:lnTo>
                <a:lnTo>
                  <a:pt x="1487" y="4155"/>
                </a:lnTo>
                <a:lnTo>
                  <a:pt x="1504" y="4164"/>
                </a:lnTo>
                <a:lnTo>
                  <a:pt x="1521" y="4171"/>
                </a:lnTo>
                <a:lnTo>
                  <a:pt x="1538" y="4177"/>
                </a:lnTo>
                <a:lnTo>
                  <a:pt x="1557" y="4182"/>
                </a:lnTo>
                <a:lnTo>
                  <a:pt x="1576" y="4185"/>
                </a:lnTo>
                <a:lnTo>
                  <a:pt x="1596" y="4185"/>
                </a:lnTo>
                <a:lnTo>
                  <a:pt x="3782" y="4185"/>
                </a:lnTo>
                <a:lnTo>
                  <a:pt x="3801" y="4185"/>
                </a:lnTo>
                <a:lnTo>
                  <a:pt x="3820" y="4182"/>
                </a:lnTo>
                <a:lnTo>
                  <a:pt x="3839" y="4177"/>
                </a:lnTo>
                <a:lnTo>
                  <a:pt x="3857" y="4171"/>
                </a:lnTo>
                <a:lnTo>
                  <a:pt x="3873" y="4164"/>
                </a:lnTo>
                <a:lnTo>
                  <a:pt x="3890" y="4155"/>
                </a:lnTo>
                <a:lnTo>
                  <a:pt x="3905" y="4146"/>
                </a:lnTo>
                <a:lnTo>
                  <a:pt x="3918" y="4135"/>
                </a:lnTo>
                <a:lnTo>
                  <a:pt x="3930" y="4122"/>
                </a:lnTo>
                <a:lnTo>
                  <a:pt x="3942" y="4109"/>
                </a:lnTo>
                <a:lnTo>
                  <a:pt x="3952" y="4095"/>
                </a:lnTo>
                <a:lnTo>
                  <a:pt x="3960" y="4080"/>
                </a:lnTo>
                <a:lnTo>
                  <a:pt x="3966" y="4063"/>
                </a:lnTo>
                <a:lnTo>
                  <a:pt x="3971" y="4047"/>
                </a:lnTo>
                <a:lnTo>
                  <a:pt x="3974" y="4030"/>
                </a:lnTo>
                <a:lnTo>
                  <a:pt x="3975" y="4012"/>
                </a:lnTo>
                <a:lnTo>
                  <a:pt x="3975" y="3060"/>
                </a:lnTo>
                <a:lnTo>
                  <a:pt x="1402" y="3060"/>
                </a:lnTo>
                <a:lnTo>
                  <a:pt x="1402" y="4012"/>
                </a:lnTo>
                <a:close/>
                <a:moveTo>
                  <a:pt x="1877" y="3183"/>
                </a:moveTo>
                <a:lnTo>
                  <a:pt x="3500" y="3183"/>
                </a:lnTo>
                <a:lnTo>
                  <a:pt x="3507" y="3184"/>
                </a:lnTo>
                <a:lnTo>
                  <a:pt x="3513" y="3187"/>
                </a:lnTo>
                <a:lnTo>
                  <a:pt x="3518" y="3191"/>
                </a:lnTo>
                <a:lnTo>
                  <a:pt x="3523" y="3198"/>
                </a:lnTo>
                <a:lnTo>
                  <a:pt x="3527" y="3205"/>
                </a:lnTo>
                <a:lnTo>
                  <a:pt x="3530" y="3213"/>
                </a:lnTo>
                <a:lnTo>
                  <a:pt x="3532" y="3222"/>
                </a:lnTo>
                <a:lnTo>
                  <a:pt x="3532" y="3232"/>
                </a:lnTo>
                <a:lnTo>
                  <a:pt x="3532" y="3241"/>
                </a:lnTo>
                <a:lnTo>
                  <a:pt x="3530" y="3251"/>
                </a:lnTo>
                <a:lnTo>
                  <a:pt x="3527" y="3260"/>
                </a:lnTo>
                <a:lnTo>
                  <a:pt x="3523" y="3267"/>
                </a:lnTo>
                <a:lnTo>
                  <a:pt x="3518" y="3273"/>
                </a:lnTo>
                <a:lnTo>
                  <a:pt x="3513" y="3277"/>
                </a:lnTo>
                <a:lnTo>
                  <a:pt x="3507" y="3280"/>
                </a:lnTo>
                <a:lnTo>
                  <a:pt x="3500" y="3281"/>
                </a:lnTo>
                <a:lnTo>
                  <a:pt x="1877" y="3281"/>
                </a:lnTo>
                <a:lnTo>
                  <a:pt x="1871" y="3280"/>
                </a:lnTo>
                <a:lnTo>
                  <a:pt x="1864" y="3277"/>
                </a:lnTo>
                <a:lnTo>
                  <a:pt x="1859" y="3273"/>
                </a:lnTo>
                <a:lnTo>
                  <a:pt x="1854" y="3267"/>
                </a:lnTo>
                <a:lnTo>
                  <a:pt x="1851" y="3260"/>
                </a:lnTo>
                <a:lnTo>
                  <a:pt x="1848" y="3251"/>
                </a:lnTo>
                <a:lnTo>
                  <a:pt x="1846" y="3241"/>
                </a:lnTo>
                <a:lnTo>
                  <a:pt x="1845" y="3232"/>
                </a:lnTo>
                <a:lnTo>
                  <a:pt x="1846" y="3222"/>
                </a:lnTo>
                <a:lnTo>
                  <a:pt x="1848" y="3213"/>
                </a:lnTo>
                <a:lnTo>
                  <a:pt x="1851" y="3205"/>
                </a:lnTo>
                <a:lnTo>
                  <a:pt x="1854" y="3198"/>
                </a:lnTo>
                <a:lnTo>
                  <a:pt x="1859" y="3191"/>
                </a:lnTo>
                <a:lnTo>
                  <a:pt x="1864" y="3187"/>
                </a:lnTo>
                <a:lnTo>
                  <a:pt x="1871" y="3184"/>
                </a:lnTo>
                <a:lnTo>
                  <a:pt x="1877" y="3183"/>
                </a:lnTo>
                <a:close/>
                <a:moveTo>
                  <a:pt x="1877" y="3379"/>
                </a:moveTo>
                <a:lnTo>
                  <a:pt x="3500" y="3379"/>
                </a:lnTo>
                <a:lnTo>
                  <a:pt x="3507" y="3380"/>
                </a:lnTo>
                <a:lnTo>
                  <a:pt x="3513" y="3382"/>
                </a:lnTo>
                <a:lnTo>
                  <a:pt x="3518" y="3387"/>
                </a:lnTo>
                <a:lnTo>
                  <a:pt x="3523" y="3393"/>
                </a:lnTo>
                <a:lnTo>
                  <a:pt x="3527" y="3400"/>
                </a:lnTo>
                <a:lnTo>
                  <a:pt x="3530" y="3408"/>
                </a:lnTo>
                <a:lnTo>
                  <a:pt x="3532" y="3418"/>
                </a:lnTo>
                <a:lnTo>
                  <a:pt x="3532" y="3428"/>
                </a:lnTo>
                <a:lnTo>
                  <a:pt x="3532" y="3438"/>
                </a:lnTo>
                <a:lnTo>
                  <a:pt x="3530" y="3447"/>
                </a:lnTo>
                <a:lnTo>
                  <a:pt x="3527" y="3455"/>
                </a:lnTo>
                <a:lnTo>
                  <a:pt x="3523" y="3462"/>
                </a:lnTo>
                <a:lnTo>
                  <a:pt x="3518" y="3469"/>
                </a:lnTo>
                <a:lnTo>
                  <a:pt x="3513" y="3473"/>
                </a:lnTo>
                <a:lnTo>
                  <a:pt x="3507" y="3476"/>
                </a:lnTo>
                <a:lnTo>
                  <a:pt x="3500" y="3477"/>
                </a:lnTo>
                <a:lnTo>
                  <a:pt x="1877" y="3477"/>
                </a:lnTo>
                <a:lnTo>
                  <a:pt x="1871" y="3476"/>
                </a:lnTo>
                <a:lnTo>
                  <a:pt x="1864" y="3473"/>
                </a:lnTo>
                <a:lnTo>
                  <a:pt x="1859" y="3469"/>
                </a:lnTo>
                <a:lnTo>
                  <a:pt x="1854" y="3462"/>
                </a:lnTo>
                <a:lnTo>
                  <a:pt x="1851" y="3455"/>
                </a:lnTo>
                <a:lnTo>
                  <a:pt x="1848" y="3447"/>
                </a:lnTo>
                <a:lnTo>
                  <a:pt x="1846" y="3438"/>
                </a:lnTo>
                <a:lnTo>
                  <a:pt x="1845" y="3428"/>
                </a:lnTo>
                <a:lnTo>
                  <a:pt x="1846" y="3418"/>
                </a:lnTo>
                <a:lnTo>
                  <a:pt x="1848" y="3408"/>
                </a:lnTo>
                <a:lnTo>
                  <a:pt x="1851" y="3400"/>
                </a:lnTo>
                <a:lnTo>
                  <a:pt x="1854" y="3393"/>
                </a:lnTo>
                <a:lnTo>
                  <a:pt x="1859" y="3387"/>
                </a:lnTo>
                <a:lnTo>
                  <a:pt x="1864" y="3382"/>
                </a:lnTo>
                <a:lnTo>
                  <a:pt x="1871" y="3380"/>
                </a:lnTo>
                <a:lnTo>
                  <a:pt x="1877" y="3379"/>
                </a:lnTo>
                <a:close/>
                <a:moveTo>
                  <a:pt x="1877" y="3555"/>
                </a:moveTo>
                <a:lnTo>
                  <a:pt x="3500" y="3555"/>
                </a:lnTo>
                <a:lnTo>
                  <a:pt x="3507" y="3556"/>
                </a:lnTo>
                <a:lnTo>
                  <a:pt x="3513" y="3559"/>
                </a:lnTo>
                <a:lnTo>
                  <a:pt x="3518" y="3563"/>
                </a:lnTo>
                <a:lnTo>
                  <a:pt x="3523" y="3569"/>
                </a:lnTo>
                <a:lnTo>
                  <a:pt x="3527" y="3576"/>
                </a:lnTo>
                <a:lnTo>
                  <a:pt x="3530" y="3586"/>
                </a:lnTo>
                <a:lnTo>
                  <a:pt x="3532" y="3595"/>
                </a:lnTo>
                <a:lnTo>
                  <a:pt x="3532" y="3604"/>
                </a:lnTo>
                <a:lnTo>
                  <a:pt x="3532" y="3614"/>
                </a:lnTo>
                <a:lnTo>
                  <a:pt x="3530" y="3623"/>
                </a:lnTo>
                <a:lnTo>
                  <a:pt x="3527" y="3631"/>
                </a:lnTo>
                <a:lnTo>
                  <a:pt x="3523" y="3639"/>
                </a:lnTo>
                <a:lnTo>
                  <a:pt x="3518" y="3645"/>
                </a:lnTo>
                <a:lnTo>
                  <a:pt x="3513" y="3650"/>
                </a:lnTo>
                <a:lnTo>
                  <a:pt x="3507" y="3652"/>
                </a:lnTo>
                <a:lnTo>
                  <a:pt x="3500" y="3653"/>
                </a:lnTo>
                <a:lnTo>
                  <a:pt x="1877" y="3653"/>
                </a:lnTo>
                <a:lnTo>
                  <a:pt x="1871" y="3652"/>
                </a:lnTo>
                <a:lnTo>
                  <a:pt x="1864" y="3650"/>
                </a:lnTo>
                <a:lnTo>
                  <a:pt x="1859" y="3645"/>
                </a:lnTo>
                <a:lnTo>
                  <a:pt x="1854" y="3639"/>
                </a:lnTo>
                <a:lnTo>
                  <a:pt x="1851" y="3631"/>
                </a:lnTo>
                <a:lnTo>
                  <a:pt x="1848" y="3623"/>
                </a:lnTo>
                <a:lnTo>
                  <a:pt x="1846" y="3614"/>
                </a:lnTo>
                <a:lnTo>
                  <a:pt x="1845" y="3604"/>
                </a:lnTo>
                <a:lnTo>
                  <a:pt x="1846" y="3595"/>
                </a:lnTo>
                <a:lnTo>
                  <a:pt x="1848" y="3586"/>
                </a:lnTo>
                <a:lnTo>
                  <a:pt x="1851" y="3576"/>
                </a:lnTo>
                <a:lnTo>
                  <a:pt x="1854" y="3569"/>
                </a:lnTo>
                <a:lnTo>
                  <a:pt x="1859" y="3563"/>
                </a:lnTo>
                <a:lnTo>
                  <a:pt x="1864" y="3559"/>
                </a:lnTo>
                <a:lnTo>
                  <a:pt x="1871" y="3556"/>
                </a:lnTo>
                <a:lnTo>
                  <a:pt x="1877" y="3555"/>
                </a:lnTo>
                <a:close/>
                <a:moveTo>
                  <a:pt x="1877" y="3752"/>
                </a:moveTo>
                <a:lnTo>
                  <a:pt x="3500" y="3752"/>
                </a:lnTo>
                <a:lnTo>
                  <a:pt x="3507" y="3753"/>
                </a:lnTo>
                <a:lnTo>
                  <a:pt x="3513" y="3755"/>
                </a:lnTo>
                <a:lnTo>
                  <a:pt x="3518" y="3760"/>
                </a:lnTo>
                <a:lnTo>
                  <a:pt x="3523" y="3766"/>
                </a:lnTo>
                <a:lnTo>
                  <a:pt x="3527" y="3773"/>
                </a:lnTo>
                <a:lnTo>
                  <a:pt x="3530" y="3781"/>
                </a:lnTo>
                <a:lnTo>
                  <a:pt x="3532" y="3790"/>
                </a:lnTo>
                <a:lnTo>
                  <a:pt x="3532" y="3800"/>
                </a:lnTo>
                <a:lnTo>
                  <a:pt x="3532" y="3810"/>
                </a:lnTo>
                <a:lnTo>
                  <a:pt x="3530" y="3819"/>
                </a:lnTo>
                <a:lnTo>
                  <a:pt x="3527" y="3827"/>
                </a:lnTo>
                <a:lnTo>
                  <a:pt x="3523" y="3835"/>
                </a:lnTo>
                <a:lnTo>
                  <a:pt x="3518" y="3840"/>
                </a:lnTo>
                <a:lnTo>
                  <a:pt x="3513" y="3845"/>
                </a:lnTo>
                <a:lnTo>
                  <a:pt x="3507" y="3848"/>
                </a:lnTo>
                <a:lnTo>
                  <a:pt x="3500" y="3849"/>
                </a:lnTo>
                <a:lnTo>
                  <a:pt x="1877" y="3849"/>
                </a:lnTo>
                <a:lnTo>
                  <a:pt x="1871" y="3848"/>
                </a:lnTo>
                <a:lnTo>
                  <a:pt x="1864" y="3845"/>
                </a:lnTo>
                <a:lnTo>
                  <a:pt x="1859" y="3840"/>
                </a:lnTo>
                <a:lnTo>
                  <a:pt x="1854" y="3835"/>
                </a:lnTo>
                <a:lnTo>
                  <a:pt x="1851" y="3827"/>
                </a:lnTo>
                <a:lnTo>
                  <a:pt x="1848" y="3819"/>
                </a:lnTo>
                <a:lnTo>
                  <a:pt x="1846" y="3810"/>
                </a:lnTo>
                <a:lnTo>
                  <a:pt x="1845" y="3800"/>
                </a:lnTo>
                <a:lnTo>
                  <a:pt x="1846" y="3790"/>
                </a:lnTo>
                <a:lnTo>
                  <a:pt x="1848" y="3781"/>
                </a:lnTo>
                <a:lnTo>
                  <a:pt x="1851" y="3773"/>
                </a:lnTo>
                <a:lnTo>
                  <a:pt x="1854" y="3766"/>
                </a:lnTo>
                <a:lnTo>
                  <a:pt x="1859" y="3760"/>
                </a:lnTo>
                <a:lnTo>
                  <a:pt x="1864" y="3755"/>
                </a:lnTo>
                <a:lnTo>
                  <a:pt x="1871" y="3753"/>
                </a:lnTo>
                <a:lnTo>
                  <a:pt x="1877" y="3752"/>
                </a:lnTo>
                <a:close/>
                <a:moveTo>
                  <a:pt x="1877" y="3947"/>
                </a:moveTo>
                <a:lnTo>
                  <a:pt x="3500" y="3947"/>
                </a:lnTo>
                <a:lnTo>
                  <a:pt x="3507" y="3948"/>
                </a:lnTo>
                <a:lnTo>
                  <a:pt x="3513" y="3950"/>
                </a:lnTo>
                <a:lnTo>
                  <a:pt x="3518" y="3955"/>
                </a:lnTo>
                <a:lnTo>
                  <a:pt x="3523" y="3961"/>
                </a:lnTo>
                <a:lnTo>
                  <a:pt x="3527" y="3969"/>
                </a:lnTo>
                <a:lnTo>
                  <a:pt x="3530" y="3977"/>
                </a:lnTo>
                <a:lnTo>
                  <a:pt x="3532" y="3986"/>
                </a:lnTo>
                <a:lnTo>
                  <a:pt x="3532" y="3996"/>
                </a:lnTo>
                <a:lnTo>
                  <a:pt x="3532" y="4005"/>
                </a:lnTo>
                <a:lnTo>
                  <a:pt x="3530" y="4014"/>
                </a:lnTo>
                <a:lnTo>
                  <a:pt x="3527" y="4024"/>
                </a:lnTo>
                <a:lnTo>
                  <a:pt x="3523" y="4031"/>
                </a:lnTo>
                <a:lnTo>
                  <a:pt x="3518" y="4037"/>
                </a:lnTo>
                <a:lnTo>
                  <a:pt x="3513" y="4041"/>
                </a:lnTo>
                <a:lnTo>
                  <a:pt x="3507" y="4044"/>
                </a:lnTo>
                <a:lnTo>
                  <a:pt x="3500" y="4045"/>
                </a:lnTo>
                <a:lnTo>
                  <a:pt x="1877" y="4045"/>
                </a:lnTo>
                <a:lnTo>
                  <a:pt x="1871" y="4044"/>
                </a:lnTo>
                <a:lnTo>
                  <a:pt x="1864" y="4041"/>
                </a:lnTo>
                <a:lnTo>
                  <a:pt x="1859" y="4037"/>
                </a:lnTo>
                <a:lnTo>
                  <a:pt x="1854" y="4031"/>
                </a:lnTo>
                <a:lnTo>
                  <a:pt x="1851" y="4024"/>
                </a:lnTo>
                <a:lnTo>
                  <a:pt x="1848" y="4014"/>
                </a:lnTo>
                <a:lnTo>
                  <a:pt x="1846" y="4005"/>
                </a:lnTo>
                <a:lnTo>
                  <a:pt x="1845" y="3996"/>
                </a:lnTo>
                <a:lnTo>
                  <a:pt x="1846" y="3986"/>
                </a:lnTo>
                <a:lnTo>
                  <a:pt x="1848" y="3977"/>
                </a:lnTo>
                <a:lnTo>
                  <a:pt x="1851" y="3969"/>
                </a:lnTo>
                <a:lnTo>
                  <a:pt x="1854" y="3961"/>
                </a:lnTo>
                <a:lnTo>
                  <a:pt x="1859" y="3955"/>
                </a:lnTo>
                <a:lnTo>
                  <a:pt x="1864" y="3950"/>
                </a:lnTo>
                <a:lnTo>
                  <a:pt x="1871" y="3948"/>
                </a:lnTo>
                <a:lnTo>
                  <a:pt x="1877" y="3947"/>
                </a:lnTo>
                <a:close/>
                <a:moveTo>
                  <a:pt x="3975" y="173"/>
                </a:moveTo>
                <a:lnTo>
                  <a:pt x="3975" y="173"/>
                </a:lnTo>
                <a:lnTo>
                  <a:pt x="3974" y="155"/>
                </a:lnTo>
                <a:lnTo>
                  <a:pt x="3971" y="139"/>
                </a:lnTo>
                <a:lnTo>
                  <a:pt x="3966" y="121"/>
                </a:lnTo>
                <a:lnTo>
                  <a:pt x="3960" y="106"/>
                </a:lnTo>
                <a:lnTo>
                  <a:pt x="3952" y="91"/>
                </a:lnTo>
                <a:lnTo>
                  <a:pt x="3942" y="77"/>
                </a:lnTo>
                <a:lnTo>
                  <a:pt x="3930" y="63"/>
                </a:lnTo>
                <a:lnTo>
                  <a:pt x="3918" y="51"/>
                </a:lnTo>
                <a:lnTo>
                  <a:pt x="3905" y="40"/>
                </a:lnTo>
                <a:lnTo>
                  <a:pt x="3890" y="30"/>
                </a:lnTo>
                <a:lnTo>
                  <a:pt x="3873" y="21"/>
                </a:lnTo>
                <a:lnTo>
                  <a:pt x="3857" y="13"/>
                </a:lnTo>
                <a:lnTo>
                  <a:pt x="3839" y="7"/>
                </a:lnTo>
                <a:lnTo>
                  <a:pt x="3820" y="3"/>
                </a:lnTo>
                <a:lnTo>
                  <a:pt x="3801" y="1"/>
                </a:lnTo>
                <a:lnTo>
                  <a:pt x="3782" y="0"/>
                </a:lnTo>
                <a:lnTo>
                  <a:pt x="1596" y="0"/>
                </a:lnTo>
                <a:lnTo>
                  <a:pt x="1576" y="1"/>
                </a:lnTo>
                <a:lnTo>
                  <a:pt x="1557" y="3"/>
                </a:lnTo>
                <a:lnTo>
                  <a:pt x="1538" y="7"/>
                </a:lnTo>
                <a:lnTo>
                  <a:pt x="1521" y="13"/>
                </a:lnTo>
                <a:lnTo>
                  <a:pt x="1504" y="21"/>
                </a:lnTo>
                <a:lnTo>
                  <a:pt x="1487" y="30"/>
                </a:lnTo>
                <a:lnTo>
                  <a:pt x="1473" y="40"/>
                </a:lnTo>
                <a:lnTo>
                  <a:pt x="1459" y="51"/>
                </a:lnTo>
                <a:lnTo>
                  <a:pt x="1447" y="63"/>
                </a:lnTo>
                <a:lnTo>
                  <a:pt x="1436" y="77"/>
                </a:lnTo>
                <a:lnTo>
                  <a:pt x="1425" y="91"/>
                </a:lnTo>
                <a:lnTo>
                  <a:pt x="1417" y="106"/>
                </a:lnTo>
                <a:lnTo>
                  <a:pt x="1411" y="121"/>
                </a:lnTo>
                <a:lnTo>
                  <a:pt x="1406" y="139"/>
                </a:lnTo>
                <a:lnTo>
                  <a:pt x="1403" y="155"/>
                </a:lnTo>
                <a:lnTo>
                  <a:pt x="1402" y="173"/>
                </a:lnTo>
                <a:lnTo>
                  <a:pt x="1402" y="1126"/>
                </a:lnTo>
                <a:lnTo>
                  <a:pt x="3975" y="1126"/>
                </a:lnTo>
                <a:lnTo>
                  <a:pt x="3975" y="173"/>
                </a:lnTo>
                <a:close/>
                <a:moveTo>
                  <a:pt x="5006" y="1126"/>
                </a:moveTo>
                <a:lnTo>
                  <a:pt x="3975" y="1126"/>
                </a:lnTo>
                <a:lnTo>
                  <a:pt x="3975" y="1818"/>
                </a:lnTo>
                <a:lnTo>
                  <a:pt x="3974" y="1836"/>
                </a:lnTo>
                <a:lnTo>
                  <a:pt x="3971" y="1853"/>
                </a:lnTo>
                <a:lnTo>
                  <a:pt x="3966" y="1870"/>
                </a:lnTo>
                <a:lnTo>
                  <a:pt x="3960" y="1886"/>
                </a:lnTo>
                <a:lnTo>
                  <a:pt x="3952" y="1901"/>
                </a:lnTo>
                <a:lnTo>
                  <a:pt x="3942" y="1915"/>
                </a:lnTo>
                <a:lnTo>
                  <a:pt x="3930" y="1928"/>
                </a:lnTo>
                <a:lnTo>
                  <a:pt x="3918" y="1941"/>
                </a:lnTo>
                <a:lnTo>
                  <a:pt x="3905" y="1952"/>
                </a:lnTo>
                <a:lnTo>
                  <a:pt x="3890" y="1962"/>
                </a:lnTo>
                <a:lnTo>
                  <a:pt x="3873" y="1970"/>
                </a:lnTo>
                <a:lnTo>
                  <a:pt x="3857" y="1978"/>
                </a:lnTo>
                <a:lnTo>
                  <a:pt x="3839" y="1983"/>
                </a:lnTo>
                <a:lnTo>
                  <a:pt x="3820" y="1987"/>
                </a:lnTo>
                <a:lnTo>
                  <a:pt x="3801" y="1991"/>
                </a:lnTo>
                <a:lnTo>
                  <a:pt x="3782" y="1992"/>
                </a:lnTo>
                <a:lnTo>
                  <a:pt x="1596" y="1992"/>
                </a:lnTo>
                <a:lnTo>
                  <a:pt x="1576" y="1991"/>
                </a:lnTo>
                <a:lnTo>
                  <a:pt x="1557" y="1987"/>
                </a:lnTo>
                <a:lnTo>
                  <a:pt x="1538" y="1983"/>
                </a:lnTo>
                <a:lnTo>
                  <a:pt x="1521" y="1978"/>
                </a:lnTo>
                <a:lnTo>
                  <a:pt x="1504" y="1970"/>
                </a:lnTo>
                <a:lnTo>
                  <a:pt x="1487" y="1962"/>
                </a:lnTo>
                <a:lnTo>
                  <a:pt x="1473" y="1952"/>
                </a:lnTo>
                <a:lnTo>
                  <a:pt x="1459" y="1941"/>
                </a:lnTo>
                <a:lnTo>
                  <a:pt x="1447" y="1928"/>
                </a:lnTo>
                <a:lnTo>
                  <a:pt x="1436" y="1915"/>
                </a:lnTo>
                <a:lnTo>
                  <a:pt x="1425" y="1901"/>
                </a:lnTo>
                <a:lnTo>
                  <a:pt x="1417" y="1886"/>
                </a:lnTo>
                <a:lnTo>
                  <a:pt x="1411" y="1870"/>
                </a:lnTo>
                <a:lnTo>
                  <a:pt x="1406" y="1853"/>
                </a:lnTo>
                <a:lnTo>
                  <a:pt x="1403" y="1836"/>
                </a:lnTo>
                <a:lnTo>
                  <a:pt x="1402" y="1818"/>
                </a:lnTo>
                <a:lnTo>
                  <a:pt x="1402" y="1126"/>
                </a:lnTo>
                <a:lnTo>
                  <a:pt x="371" y="1126"/>
                </a:lnTo>
                <a:lnTo>
                  <a:pt x="360" y="1127"/>
                </a:lnTo>
                <a:lnTo>
                  <a:pt x="349" y="1130"/>
                </a:lnTo>
                <a:lnTo>
                  <a:pt x="336" y="1135"/>
                </a:lnTo>
                <a:lnTo>
                  <a:pt x="324" y="1142"/>
                </a:lnTo>
                <a:lnTo>
                  <a:pt x="311" y="1150"/>
                </a:lnTo>
                <a:lnTo>
                  <a:pt x="297" y="1161"/>
                </a:lnTo>
                <a:lnTo>
                  <a:pt x="282" y="1175"/>
                </a:lnTo>
                <a:lnTo>
                  <a:pt x="267" y="1190"/>
                </a:lnTo>
                <a:lnTo>
                  <a:pt x="253" y="1206"/>
                </a:lnTo>
                <a:lnTo>
                  <a:pt x="238" y="1226"/>
                </a:lnTo>
                <a:lnTo>
                  <a:pt x="222" y="1247"/>
                </a:lnTo>
                <a:lnTo>
                  <a:pt x="206" y="1270"/>
                </a:lnTo>
                <a:lnTo>
                  <a:pt x="191" y="1297"/>
                </a:lnTo>
                <a:lnTo>
                  <a:pt x="175" y="1324"/>
                </a:lnTo>
                <a:lnTo>
                  <a:pt x="160" y="1355"/>
                </a:lnTo>
                <a:lnTo>
                  <a:pt x="145" y="1387"/>
                </a:lnTo>
                <a:lnTo>
                  <a:pt x="131" y="1421"/>
                </a:lnTo>
                <a:lnTo>
                  <a:pt x="116" y="1458"/>
                </a:lnTo>
                <a:lnTo>
                  <a:pt x="102" y="1498"/>
                </a:lnTo>
                <a:lnTo>
                  <a:pt x="89" y="1538"/>
                </a:lnTo>
                <a:lnTo>
                  <a:pt x="77" y="1582"/>
                </a:lnTo>
                <a:lnTo>
                  <a:pt x="64" y="1628"/>
                </a:lnTo>
                <a:lnTo>
                  <a:pt x="53" y="1677"/>
                </a:lnTo>
                <a:lnTo>
                  <a:pt x="43" y="1728"/>
                </a:lnTo>
                <a:lnTo>
                  <a:pt x="34" y="1781"/>
                </a:lnTo>
                <a:lnTo>
                  <a:pt x="26" y="1836"/>
                </a:lnTo>
                <a:lnTo>
                  <a:pt x="19" y="1894"/>
                </a:lnTo>
                <a:lnTo>
                  <a:pt x="11" y="1954"/>
                </a:lnTo>
                <a:lnTo>
                  <a:pt x="7" y="2017"/>
                </a:lnTo>
                <a:lnTo>
                  <a:pt x="3" y="2082"/>
                </a:lnTo>
                <a:lnTo>
                  <a:pt x="1" y="2150"/>
                </a:lnTo>
                <a:lnTo>
                  <a:pt x="0" y="2221"/>
                </a:lnTo>
                <a:lnTo>
                  <a:pt x="1" y="2291"/>
                </a:lnTo>
                <a:lnTo>
                  <a:pt x="3" y="2358"/>
                </a:lnTo>
                <a:lnTo>
                  <a:pt x="7" y="2424"/>
                </a:lnTo>
                <a:lnTo>
                  <a:pt x="11" y="2488"/>
                </a:lnTo>
                <a:lnTo>
                  <a:pt x="19" y="2550"/>
                </a:lnTo>
                <a:lnTo>
                  <a:pt x="26" y="2609"/>
                </a:lnTo>
                <a:lnTo>
                  <a:pt x="34" y="2665"/>
                </a:lnTo>
                <a:lnTo>
                  <a:pt x="43" y="2720"/>
                </a:lnTo>
                <a:lnTo>
                  <a:pt x="53" y="2772"/>
                </a:lnTo>
                <a:lnTo>
                  <a:pt x="64" y="2822"/>
                </a:lnTo>
                <a:lnTo>
                  <a:pt x="77" y="2870"/>
                </a:lnTo>
                <a:lnTo>
                  <a:pt x="89" y="2914"/>
                </a:lnTo>
                <a:lnTo>
                  <a:pt x="102" y="2958"/>
                </a:lnTo>
                <a:lnTo>
                  <a:pt x="116" y="2999"/>
                </a:lnTo>
                <a:lnTo>
                  <a:pt x="131" y="3038"/>
                </a:lnTo>
                <a:lnTo>
                  <a:pt x="145" y="3074"/>
                </a:lnTo>
                <a:lnTo>
                  <a:pt x="160" y="3108"/>
                </a:lnTo>
                <a:lnTo>
                  <a:pt x="175" y="3141"/>
                </a:lnTo>
                <a:lnTo>
                  <a:pt x="191" y="3170"/>
                </a:lnTo>
                <a:lnTo>
                  <a:pt x="206" y="3198"/>
                </a:lnTo>
                <a:lnTo>
                  <a:pt x="222" y="3223"/>
                </a:lnTo>
                <a:lnTo>
                  <a:pt x="238" y="3245"/>
                </a:lnTo>
                <a:lnTo>
                  <a:pt x="253" y="3267"/>
                </a:lnTo>
                <a:lnTo>
                  <a:pt x="267" y="3285"/>
                </a:lnTo>
                <a:lnTo>
                  <a:pt x="282" y="3301"/>
                </a:lnTo>
                <a:lnTo>
                  <a:pt x="297" y="3316"/>
                </a:lnTo>
                <a:lnTo>
                  <a:pt x="311" y="3328"/>
                </a:lnTo>
                <a:lnTo>
                  <a:pt x="324" y="3338"/>
                </a:lnTo>
                <a:lnTo>
                  <a:pt x="336" y="3345"/>
                </a:lnTo>
                <a:lnTo>
                  <a:pt x="349" y="3351"/>
                </a:lnTo>
                <a:lnTo>
                  <a:pt x="360" y="3354"/>
                </a:lnTo>
                <a:lnTo>
                  <a:pt x="371" y="3355"/>
                </a:lnTo>
                <a:lnTo>
                  <a:pt x="901" y="3355"/>
                </a:lnTo>
                <a:lnTo>
                  <a:pt x="901" y="2939"/>
                </a:lnTo>
                <a:lnTo>
                  <a:pt x="901" y="2927"/>
                </a:lnTo>
                <a:lnTo>
                  <a:pt x="903" y="2913"/>
                </a:lnTo>
                <a:lnTo>
                  <a:pt x="907" y="2901"/>
                </a:lnTo>
                <a:lnTo>
                  <a:pt x="911" y="2888"/>
                </a:lnTo>
                <a:lnTo>
                  <a:pt x="917" y="2877"/>
                </a:lnTo>
                <a:lnTo>
                  <a:pt x="925" y="2864"/>
                </a:lnTo>
                <a:lnTo>
                  <a:pt x="933" y="2854"/>
                </a:lnTo>
                <a:lnTo>
                  <a:pt x="943" y="2844"/>
                </a:lnTo>
                <a:lnTo>
                  <a:pt x="954" y="2834"/>
                </a:lnTo>
                <a:lnTo>
                  <a:pt x="966" y="2826"/>
                </a:lnTo>
                <a:lnTo>
                  <a:pt x="980" y="2819"/>
                </a:lnTo>
                <a:lnTo>
                  <a:pt x="994" y="2812"/>
                </a:lnTo>
                <a:lnTo>
                  <a:pt x="1010" y="2806"/>
                </a:lnTo>
                <a:lnTo>
                  <a:pt x="1027" y="2803"/>
                </a:lnTo>
                <a:lnTo>
                  <a:pt x="1044" y="2800"/>
                </a:lnTo>
                <a:lnTo>
                  <a:pt x="1064" y="2800"/>
                </a:lnTo>
                <a:lnTo>
                  <a:pt x="4303" y="2800"/>
                </a:lnTo>
                <a:lnTo>
                  <a:pt x="4327" y="2800"/>
                </a:lnTo>
                <a:lnTo>
                  <a:pt x="4347" y="2801"/>
                </a:lnTo>
                <a:lnTo>
                  <a:pt x="4366" y="2804"/>
                </a:lnTo>
                <a:lnTo>
                  <a:pt x="4384" y="2807"/>
                </a:lnTo>
                <a:lnTo>
                  <a:pt x="4400" y="2813"/>
                </a:lnTo>
                <a:lnTo>
                  <a:pt x="4414" y="2819"/>
                </a:lnTo>
                <a:lnTo>
                  <a:pt x="4426" y="2825"/>
                </a:lnTo>
                <a:lnTo>
                  <a:pt x="4438" y="2833"/>
                </a:lnTo>
                <a:lnTo>
                  <a:pt x="4447" y="2842"/>
                </a:lnTo>
                <a:lnTo>
                  <a:pt x="4455" y="2852"/>
                </a:lnTo>
                <a:lnTo>
                  <a:pt x="4462" y="2863"/>
                </a:lnTo>
                <a:lnTo>
                  <a:pt x="4467" y="2877"/>
                </a:lnTo>
                <a:lnTo>
                  <a:pt x="4471" y="2890"/>
                </a:lnTo>
                <a:lnTo>
                  <a:pt x="4474" y="2905"/>
                </a:lnTo>
                <a:lnTo>
                  <a:pt x="4476" y="2922"/>
                </a:lnTo>
                <a:lnTo>
                  <a:pt x="4476" y="2939"/>
                </a:lnTo>
                <a:lnTo>
                  <a:pt x="4477" y="3186"/>
                </a:lnTo>
                <a:lnTo>
                  <a:pt x="4476" y="3355"/>
                </a:lnTo>
                <a:lnTo>
                  <a:pt x="5023" y="3355"/>
                </a:lnTo>
                <a:lnTo>
                  <a:pt x="5034" y="3354"/>
                </a:lnTo>
                <a:lnTo>
                  <a:pt x="5045" y="3351"/>
                </a:lnTo>
                <a:lnTo>
                  <a:pt x="5057" y="3346"/>
                </a:lnTo>
                <a:lnTo>
                  <a:pt x="5069" y="3340"/>
                </a:lnTo>
                <a:lnTo>
                  <a:pt x="5084" y="3331"/>
                </a:lnTo>
                <a:lnTo>
                  <a:pt x="5097" y="3320"/>
                </a:lnTo>
                <a:lnTo>
                  <a:pt x="5111" y="3307"/>
                </a:lnTo>
                <a:lnTo>
                  <a:pt x="5126" y="3291"/>
                </a:lnTo>
                <a:lnTo>
                  <a:pt x="5142" y="3275"/>
                </a:lnTo>
                <a:lnTo>
                  <a:pt x="5157" y="3256"/>
                </a:lnTo>
                <a:lnTo>
                  <a:pt x="5172" y="3234"/>
                </a:lnTo>
                <a:lnTo>
                  <a:pt x="5187" y="3211"/>
                </a:lnTo>
                <a:lnTo>
                  <a:pt x="5203" y="3184"/>
                </a:lnTo>
                <a:lnTo>
                  <a:pt x="5218" y="3157"/>
                </a:lnTo>
                <a:lnTo>
                  <a:pt x="5233" y="3126"/>
                </a:lnTo>
                <a:lnTo>
                  <a:pt x="5249" y="3095"/>
                </a:lnTo>
                <a:lnTo>
                  <a:pt x="5263" y="3060"/>
                </a:lnTo>
                <a:lnTo>
                  <a:pt x="5277" y="3023"/>
                </a:lnTo>
                <a:lnTo>
                  <a:pt x="5291" y="2984"/>
                </a:lnTo>
                <a:lnTo>
                  <a:pt x="5305" y="2943"/>
                </a:lnTo>
                <a:lnTo>
                  <a:pt x="5317" y="2899"/>
                </a:lnTo>
                <a:lnTo>
                  <a:pt x="5329" y="2853"/>
                </a:lnTo>
                <a:lnTo>
                  <a:pt x="5340" y="2804"/>
                </a:lnTo>
                <a:lnTo>
                  <a:pt x="5350" y="2753"/>
                </a:lnTo>
                <a:lnTo>
                  <a:pt x="5361" y="2700"/>
                </a:lnTo>
                <a:lnTo>
                  <a:pt x="5369" y="2645"/>
                </a:lnTo>
                <a:lnTo>
                  <a:pt x="5376" y="2587"/>
                </a:lnTo>
                <a:lnTo>
                  <a:pt x="5382" y="2527"/>
                </a:lnTo>
                <a:lnTo>
                  <a:pt x="5387" y="2464"/>
                </a:lnTo>
                <a:lnTo>
                  <a:pt x="5390" y="2399"/>
                </a:lnTo>
                <a:lnTo>
                  <a:pt x="5393" y="2331"/>
                </a:lnTo>
                <a:lnTo>
                  <a:pt x="5393" y="2260"/>
                </a:lnTo>
                <a:lnTo>
                  <a:pt x="5392" y="2190"/>
                </a:lnTo>
                <a:lnTo>
                  <a:pt x="5390" y="2122"/>
                </a:lnTo>
                <a:lnTo>
                  <a:pt x="5386" y="2057"/>
                </a:lnTo>
                <a:lnTo>
                  <a:pt x="5381" y="1993"/>
                </a:lnTo>
                <a:lnTo>
                  <a:pt x="5375" y="1931"/>
                </a:lnTo>
                <a:lnTo>
                  <a:pt x="5367" y="1872"/>
                </a:lnTo>
                <a:lnTo>
                  <a:pt x="5359" y="1816"/>
                </a:lnTo>
                <a:lnTo>
                  <a:pt x="5348" y="1761"/>
                </a:lnTo>
                <a:lnTo>
                  <a:pt x="5337" y="1709"/>
                </a:lnTo>
                <a:lnTo>
                  <a:pt x="5325" y="1660"/>
                </a:lnTo>
                <a:lnTo>
                  <a:pt x="5313" y="1612"/>
                </a:lnTo>
                <a:lnTo>
                  <a:pt x="5299" y="1567"/>
                </a:lnTo>
                <a:lnTo>
                  <a:pt x="5285" y="1523"/>
                </a:lnTo>
                <a:lnTo>
                  <a:pt x="5271" y="1482"/>
                </a:lnTo>
                <a:lnTo>
                  <a:pt x="5256" y="1444"/>
                </a:lnTo>
                <a:lnTo>
                  <a:pt x="5240" y="1407"/>
                </a:lnTo>
                <a:lnTo>
                  <a:pt x="5224" y="1373"/>
                </a:lnTo>
                <a:lnTo>
                  <a:pt x="5209" y="1341"/>
                </a:lnTo>
                <a:lnTo>
                  <a:pt x="5193" y="1311"/>
                </a:lnTo>
                <a:lnTo>
                  <a:pt x="5176" y="1284"/>
                </a:lnTo>
                <a:lnTo>
                  <a:pt x="5160" y="1258"/>
                </a:lnTo>
                <a:lnTo>
                  <a:pt x="5144" y="1236"/>
                </a:lnTo>
                <a:lnTo>
                  <a:pt x="5128" y="1214"/>
                </a:lnTo>
                <a:lnTo>
                  <a:pt x="5112" y="1196"/>
                </a:lnTo>
                <a:lnTo>
                  <a:pt x="5097" y="1180"/>
                </a:lnTo>
                <a:lnTo>
                  <a:pt x="5082" y="1165"/>
                </a:lnTo>
                <a:lnTo>
                  <a:pt x="5068" y="1153"/>
                </a:lnTo>
                <a:lnTo>
                  <a:pt x="5054" y="1143"/>
                </a:lnTo>
                <a:lnTo>
                  <a:pt x="5041" y="1136"/>
                </a:lnTo>
                <a:lnTo>
                  <a:pt x="5028" y="1130"/>
                </a:lnTo>
                <a:lnTo>
                  <a:pt x="5017" y="1127"/>
                </a:lnTo>
                <a:lnTo>
                  <a:pt x="5006" y="1126"/>
                </a:lnTo>
                <a:close/>
                <a:moveTo>
                  <a:pt x="688" y="1442"/>
                </a:moveTo>
                <a:lnTo>
                  <a:pt x="688" y="1442"/>
                </a:lnTo>
                <a:lnTo>
                  <a:pt x="669" y="1442"/>
                </a:lnTo>
                <a:lnTo>
                  <a:pt x="650" y="1441"/>
                </a:lnTo>
                <a:lnTo>
                  <a:pt x="633" y="1438"/>
                </a:lnTo>
                <a:lnTo>
                  <a:pt x="615" y="1436"/>
                </a:lnTo>
                <a:lnTo>
                  <a:pt x="599" y="1434"/>
                </a:lnTo>
                <a:lnTo>
                  <a:pt x="584" y="1430"/>
                </a:lnTo>
                <a:lnTo>
                  <a:pt x="570" y="1427"/>
                </a:lnTo>
                <a:lnTo>
                  <a:pt x="556" y="1423"/>
                </a:lnTo>
                <a:lnTo>
                  <a:pt x="544" y="1418"/>
                </a:lnTo>
                <a:lnTo>
                  <a:pt x="534" y="1413"/>
                </a:lnTo>
                <a:lnTo>
                  <a:pt x="525" y="1408"/>
                </a:lnTo>
                <a:lnTo>
                  <a:pt x="517" y="1402"/>
                </a:lnTo>
                <a:lnTo>
                  <a:pt x="511" y="1396"/>
                </a:lnTo>
                <a:lnTo>
                  <a:pt x="505" y="1390"/>
                </a:lnTo>
                <a:lnTo>
                  <a:pt x="503" y="1383"/>
                </a:lnTo>
                <a:lnTo>
                  <a:pt x="502" y="1376"/>
                </a:lnTo>
                <a:lnTo>
                  <a:pt x="503" y="1370"/>
                </a:lnTo>
                <a:lnTo>
                  <a:pt x="505" y="1364"/>
                </a:lnTo>
                <a:lnTo>
                  <a:pt x="511" y="1357"/>
                </a:lnTo>
                <a:lnTo>
                  <a:pt x="517" y="1352"/>
                </a:lnTo>
                <a:lnTo>
                  <a:pt x="525" y="1346"/>
                </a:lnTo>
                <a:lnTo>
                  <a:pt x="534" y="1341"/>
                </a:lnTo>
                <a:lnTo>
                  <a:pt x="544" y="1336"/>
                </a:lnTo>
                <a:lnTo>
                  <a:pt x="556" y="1331"/>
                </a:lnTo>
                <a:lnTo>
                  <a:pt x="570" y="1326"/>
                </a:lnTo>
                <a:lnTo>
                  <a:pt x="584" y="1322"/>
                </a:lnTo>
                <a:lnTo>
                  <a:pt x="599" y="1319"/>
                </a:lnTo>
                <a:lnTo>
                  <a:pt x="615" y="1317"/>
                </a:lnTo>
                <a:lnTo>
                  <a:pt x="633" y="1314"/>
                </a:lnTo>
                <a:lnTo>
                  <a:pt x="650" y="1313"/>
                </a:lnTo>
                <a:lnTo>
                  <a:pt x="669" y="1312"/>
                </a:lnTo>
                <a:lnTo>
                  <a:pt x="688" y="1312"/>
                </a:lnTo>
                <a:lnTo>
                  <a:pt x="707" y="1312"/>
                </a:lnTo>
                <a:lnTo>
                  <a:pt x="725" y="1313"/>
                </a:lnTo>
                <a:lnTo>
                  <a:pt x="744" y="1314"/>
                </a:lnTo>
                <a:lnTo>
                  <a:pt x="760" y="1317"/>
                </a:lnTo>
                <a:lnTo>
                  <a:pt x="776" y="1319"/>
                </a:lnTo>
                <a:lnTo>
                  <a:pt x="792" y="1322"/>
                </a:lnTo>
                <a:lnTo>
                  <a:pt x="807" y="1326"/>
                </a:lnTo>
                <a:lnTo>
                  <a:pt x="820" y="1331"/>
                </a:lnTo>
                <a:lnTo>
                  <a:pt x="831" y="1336"/>
                </a:lnTo>
                <a:lnTo>
                  <a:pt x="843" y="1341"/>
                </a:lnTo>
                <a:lnTo>
                  <a:pt x="852" y="1346"/>
                </a:lnTo>
                <a:lnTo>
                  <a:pt x="860" y="1352"/>
                </a:lnTo>
                <a:lnTo>
                  <a:pt x="866" y="1357"/>
                </a:lnTo>
                <a:lnTo>
                  <a:pt x="870" y="1364"/>
                </a:lnTo>
                <a:lnTo>
                  <a:pt x="873" y="1370"/>
                </a:lnTo>
                <a:lnTo>
                  <a:pt x="874" y="1376"/>
                </a:lnTo>
                <a:lnTo>
                  <a:pt x="873" y="1383"/>
                </a:lnTo>
                <a:lnTo>
                  <a:pt x="870" y="1390"/>
                </a:lnTo>
                <a:lnTo>
                  <a:pt x="866" y="1396"/>
                </a:lnTo>
                <a:lnTo>
                  <a:pt x="860" y="1402"/>
                </a:lnTo>
                <a:lnTo>
                  <a:pt x="852" y="1408"/>
                </a:lnTo>
                <a:lnTo>
                  <a:pt x="843" y="1413"/>
                </a:lnTo>
                <a:lnTo>
                  <a:pt x="831" y="1418"/>
                </a:lnTo>
                <a:lnTo>
                  <a:pt x="820" y="1423"/>
                </a:lnTo>
                <a:lnTo>
                  <a:pt x="807" y="1427"/>
                </a:lnTo>
                <a:lnTo>
                  <a:pt x="792" y="1430"/>
                </a:lnTo>
                <a:lnTo>
                  <a:pt x="776" y="1434"/>
                </a:lnTo>
                <a:lnTo>
                  <a:pt x="760" y="1436"/>
                </a:lnTo>
                <a:lnTo>
                  <a:pt x="744" y="1438"/>
                </a:lnTo>
                <a:lnTo>
                  <a:pt x="725" y="1441"/>
                </a:lnTo>
                <a:lnTo>
                  <a:pt x="707" y="1442"/>
                </a:lnTo>
                <a:lnTo>
                  <a:pt x="688" y="1442"/>
                </a:lnTo>
                <a:close/>
                <a:moveTo>
                  <a:pt x="4402" y="1471"/>
                </a:moveTo>
                <a:lnTo>
                  <a:pt x="4402" y="1471"/>
                </a:lnTo>
                <a:lnTo>
                  <a:pt x="4391" y="1470"/>
                </a:lnTo>
                <a:lnTo>
                  <a:pt x="4380" y="1469"/>
                </a:lnTo>
                <a:lnTo>
                  <a:pt x="4368" y="1466"/>
                </a:lnTo>
                <a:lnTo>
                  <a:pt x="4358" y="1463"/>
                </a:lnTo>
                <a:lnTo>
                  <a:pt x="4348" y="1459"/>
                </a:lnTo>
                <a:lnTo>
                  <a:pt x="4339" y="1454"/>
                </a:lnTo>
                <a:lnTo>
                  <a:pt x="4330" y="1448"/>
                </a:lnTo>
                <a:lnTo>
                  <a:pt x="4322" y="1442"/>
                </a:lnTo>
                <a:lnTo>
                  <a:pt x="4314" y="1434"/>
                </a:lnTo>
                <a:lnTo>
                  <a:pt x="4308" y="1426"/>
                </a:lnTo>
                <a:lnTo>
                  <a:pt x="4302" y="1418"/>
                </a:lnTo>
                <a:lnTo>
                  <a:pt x="4297" y="1409"/>
                </a:lnTo>
                <a:lnTo>
                  <a:pt x="4294" y="1400"/>
                </a:lnTo>
                <a:lnTo>
                  <a:pt x="4291" y="1391"/>
                </a:lnTo>
                <a:lnTo>
                  <a:pt x="4289" y="1380"/>
                </a:lnTo>
                <a:lnTo>
                  <a:pt x="4289" y="1370"/>
                </a:lnTo>
                <a:lnTo>
                  <a:pt x="4289" y="1359"/>
                </a:lnTo>
                <a:lnTo>
                  <a:pt x="4291" y="1350"/>
                </a:lnTo>
                <a:lnTo>
                  <a:pt x="4294" y="1340"/>
                </a:lnTo>
                <a:lnTo>
                  <a:pt x="4297" y="1331"/>
                </a:lnTo>
                <a:lnTo>
                  <a:pt x="4302" y="1321"/>
                </a:lnTo>
                <a:lnTo>
                  <a:pt x="4308" y="1313"/>
                </a:lnTo>
                <a:lnTo>
                  <a:pt x="4314" y="1305"/>
                </a:lnTo>
                <a:lnTo>
                  <a:pt x="4322" y="1298"/>
                </a:lnTo>
                <a:lnTo>
                  <a:pt x="4330" y="1292"/>
                </a:lnTo>
                <a:lnTo>
                  <a:pt x="4339" y="1286"/>
                </a:lnTo>
                <a:lnTo>
                  <a:pt x="4348" y="1281"/>
                </a:lnTo>
                <a:lnTo>
                  <a:pt x="4358" y="1277"/>
                </a:lnTo>
                <a:lnTo>
                  <a:pt x="4368" y="1273"/>
                </a:lnTo>
                <a:lnTo>
                  <a:pt x="4380" y="1270"/>
                </a:lnTo>
                <a:lnTo>
                  <a:pt x="4391" y="1269"/>
                </a:lnTo>
                <a:lnTo>
                  <a:pt x="4402" y="1268"/>
                </a:lnTo>
                <a:lnTo>
                  <a:pt x="4413" y="1269"/>
                </a:lnTo>
                <a:lnTo>
                  <a:pt x="4424" y="1270"/>
                </a:lnTo>
                <a:lnTo>
                  <a:pt x="4436" y="1273"/>
                </a:lnTo>
                <a:lnTo>
                  <a:pt x="4446" y="1277"/>
                </a:lnTo>
                <a:lnTo>
                  <a:pt x="4456" y="1281"/>
                </a:lnTo>
                <a:lnTo>
                  <a:pt x="4465" y="1286"/>
                </a:lnTo>
                <a:lnTo>
                  <a:pt x="4474" y="1292"/>
                </a:lnTo>
                <a:lnTo>
                  <a:pt x="4482" y="1298"/>
                </a:lnTo>
                <a:lnTo>
                  <a:pt x="4490" y="1305"/>
                </a:lnTo>
                <a:lnTo>
                  <a:pt x="4496" y="1313"/>
                </a:lnTo>
                <a:lnTo>
                  <a:pt x="4502" y="1321"/>
                </a:lnTo>
                <a:lnTo>
                  <a:pt x="4507" y="1331"/>
                </a:lnTo>
                <a:lnTo>
                  <a:pt x="4510" y="1340"/>
                </a:lnTo>
                <a:lnTo>
                  <a:pt x="4513" y="1350"/>
                </a:lnTo>
                <a:lnTo>
                  <a:pt x="4515" y="1359"/>
                </a:lnTo>
                <a:lnTo>
                  <a:pt x="4515" y="1370"/>
                </a:lnTo>
                <a:lnTo>
                  <a:pt x="4515" y="1380"/>
                </a:lnTo>
                <a:lnTo>
                  <a:pt x="4513" y="1391"/>
                </a:lnTo>
                <a:lnTo>
                  <a:pt x="4510" y="1400"/>
                </a:lnTo>
                <a:lnTo>
                  <a:pt x="4507" y="1409"/>
                </a:lnTo>
                <a:lnTo>
                  <a:pt x="4502" y="1418"/>
                </a:lnTo>
                <a:lnTo>
                  <a:pt x="4496" y="1426"/>
                </a:lnTo>
                <a:lnTo>
                  <a:pt x="4490" y="1434"/>
                </a:lnTo>
                <a:lnTo>
                  <a:pt x="4482" y="1442"/>
                </a:lnTo>
                <a:lnTo>
                  <a:pt x="4474" y="1448"/>
                </a:lnTo>
                <a:lnTo>
                  <a:pt x="4465" y="1454"/>
                </a:lnTo>
                <a:lnTo>
                  <a:pt x="4456" y="1459"/>
                </a:lnTo>
                <a:lnTo>
                  <a:pt x="4446" y="1463"/>
                </a:lnTo>
                <a:lnTo>
                  <a:pt x="4436" y="1466"/>
                </a:lnTo>
                <a:lnTo>
                  <a:pt x="4424" y="1469"/>
                </a:lnTo>
                <a:lnTo>
                  <a:pt x="4413" y="1470"/>
                </a:lnTo>
                <a:lnTo>
                  <a:pt x="4402" y="1471"/>
                </a:lnTo>
                <a:close/>
                <a:moveTo>
                  <a:pt x="4726" y="1471"/>
                </a:moveTo>
                <a:lnTo>
                  <a:pt x="4726" y="1471"/>
                </a:lnTo>
                <a:lnTo>
                  <a:pt x="4714" y="1470"/>
                </a:lnTo>
                <a:lnTo>
                  <a:pt x="4703" y="1469"/>
                </a:lnTo>
                <a:lnTo>
                  <a:pt x="4692" y="1466"/>
                </a:lnTo>
                <a:lnTo>
                  <a:pt x="4681" y="1463"/>
                </a:lnTo>
                <a:lnTo>
                  <a:pt x="4672" y="1459"/>
                </a:lnTo>
                <a:lnTo>
                  <a:pt x="4662" y="1454"/>
                </a:lnTo>
                <a:lnTo>
                  <a:pt x="4654" y="1448"/>
                </a:lnTo>
                <a:lnTo>
                  <a:pt x="4645" y="1442"/>
                </a:lnTo>
                <a:lnTo>
                  <a:pt x="4638" y="1434"/>
                </a:lnTo>
                <a:lnTo>
                  <a:pt x="4631" y="1426"/>
                </a:lnTo>
                <a:lnTo>
                  <a:pt x="4626" y="1418"/>
                </a:lnTo>
                <a:lnTo>
                  <a:pt x="4621" y="1409"/>
                </a:lnTo>
                <a:lnTo>
                  <a:pt x="4617" y="1400"/>
                </a:lnTo>
                <a:lnTo>
                  <a:pt x="4615" y="1391"/>
                </a:lnTo>
                <a:lnTo>
                  <a:pt x="4613" y="1380"/>
                </a:lnTo>
                <a:lnTo>
                  <a:pt x="4612" y="1370"/>
                </a:lnTo>
                <a:lnTo>
                  <a:pt x="4613" y="1359"/>
                </a:lnTo>
                <a:lnTo>
                  <a:pt x="4615" y="1350"/>
                </a:lnTo>
                <a:lnTo>
                  <a:pt x="4617" y="1340"/>
                </a:lnTo>
                <a:lnTo>
                  <a:pt x="4621" y="1331"/>
                </a:lnTo>
                <a:lnTo>
                  <a:pt x="4626" y="1321"/>
                </a:lnTo>
                <a:lnTo>
                  <a:pt x="4631" y="1313"/>
                </a:lnTo>
                <a:lnTo>
                  <a:pt x="4638" y="1305"/>
                </a:lnTo>
                <a:lnTo>
                  <a:pt x="4645" y="1298"/>
                </a:lnTo>
                <a:lnTo>
                  <a:pt x="4654" y="1292"/>
                </a:lnTo>
                <a:lnTo>
                  <a:pt x="4662" y="1286"/>
                </a:lnTo>
                <a:lnTo>
                  <a:pt x="4672" y="1281"/>
                </a:lnTo>
                <a:lnTo>
                  <a:pt x="4681" y="1277"/>
                </a:lnTo>
                <a:lnTo>
                  <a:pt x="4692" y="1273"/>
                </a:lnTo>
                <a:lnTo>
                  <a:pt x="4703" y="1270"/>
                </a:lnTo>
                <a:lnTo>
                  <a:pt x="4714" y="1269"/>
                </a:lnTo>
                <a:lnTo>
                  <a:pt x="4726" y="1268"/>
                </a:lnTo>
                <a:lnTo>
                  <a:pt x="4737" y="1269"/>
                </a:lnTo>
                <a:lnTo>
                  <a:pt x="4748" y="1270"/>
                </a:lnTo>
                <a:lnTo>
                  <a:pt x="4760" y="1273"/>
                </a:lnTo>
                <a:lnTo>
                  <a:pt x="4770" y="1277"/>
                </a:lnTo>
                <a:lnTo>
                  <a:pt x="4780" y="1281"/>
                </a:lnTo>
                <a:lnTo>
                  <a:pt x="4789" y="1286"/>
                </a:lnTo>
                <a:lnTo>
                  <a:pt x="4797" y="1292"/>
                </a:lnTo>
                <a:lnTo>
                  <a:pt x="4805" y="1298"/>
                </a:lnTo>
                <a:lnTo>
                  <a:pt x="4813" y="1305"/>
                </a:lnTo>
                <a:lnTo>
                  <a:pt x="4820" y="1313"/>
                </a:lnTo>
                <a:lnTo>
                  <a:pt x="4825" y="1321"/>
                </a:lnTo>
                <a:lnTo>
                  <a:pt x="4830" y="1331"/>
                </a:lnTo>
                <a:lnTo>
                  <a:pt x="4834" y="1340"/>
                </a:lnTo>
                <a:lnTo>
                  <a:pt x="4836" y="1350"/>
                </a:lnTo>
                <a:lnTo>
                  <a:pt x="4838" y="1359"/>
                </a:lnTo>
                <a:lnTo>
                  <a:pt x="4839" y="1370"/>
                </a:lnTo>
                <a:lnTo>
                  <a:pt x="4838" y="1380"/>
                </a:lnTo>
                <a:lnTo>
                  <a:pt x="4836" y="1391"/>
                </a:lnTo>
                <a:lnTo>
                  <a:pt x="4834" y="1400"/>
                </a:lnTo>
                <a:lnTo>
                  <a:pt x="4830" y="1409"/>
                </a:lnTo>
                <a:lnTo>
                  <a:pt x="4825" y="1418"/>
                </a:lnTo>
                <a:lnTo>
                  <a:pt x="4820" y="1426"/>
                </a:lnTo>
                <a:lnTo>
                  <a:pt x="4813" y="1434"/>
                </a:lnTo>
                <a:lnTo>
                  <a:pt x="4805" y="1442"/>
                </a:lnTo>
                <a:lnTo>
                  <a:pt x="4797" y="1448"/>
                </a:lnTo>
                <a:lnTo>
                  <a:pt x="4789" y="1454"/>
                </a:lnTo>
                <a:lnTo>
                  <a:pt x="4780" y="1459"/>
                </a:lnTo>
                <a:lnTo>
                  <a:pt x="4770" y="1463"/>
                </a:lnTo>
                <a:lnTo>
                  <a:pt x="4760" y="1466"/>
                </a:lnTo>
                <a:lnTo>
                  <a:pt x="4748" y="1469"/>
                </a:lnTo>
                <a:lnTo>
                  <a:pt x="4737" y="1470"/>
                </a:lnTo>
                <a:lnTo>
                  <a:pt x="4726" y="14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KSO_Shape"/>
          <p:cNvSpPr>
            <a:spLocks/>
          </p:cNvSpPr>
          <p:nvPr/>
        </p:nvSpPr>
        <p:spPr bwMode="auto">
          <a:xfrm>
            <a:off x="3727088" y="2538491"/>
            <a:ext cx="411842" cy="350752"/>
          </a:xfrm>
          <a:custGeom>
            <a:avLst/>
            <a:gdLst/>
            <a:ahLst/>
            <a:cxnLst/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bIns="396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4" name="KSO_Shape"/>
          <p:cNvSpPr>
            <a:spLocks/>
          </p:cNvSpPr>
          <p:nvPr/>
        </p:nvSpPr>
        <p:spPr bwMode="auto">
          <a:xfrm>
            <a:off x="5877389" y="2565985"/>
            <a:ext cx="431971" cy="323258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5" name="KSO_Shape"/>
          <p:cNvSpPr/>
          <p:nvPr/>
        </p:nvSpPr>
        <p:spPr>
          <a:xfrm rot="5400000">
            <a:off x="8045236" y="2512236"/>
            <a:ext cx="346090" cy="414479"/>
          </a:xfrm>
          <a:custGeom>
            <a:avLst/>
            <a:gdLst>
              <a:gd name="connsiteX0" fmla="*/ 554464 w 1867751"/>
              <a:gd name="connsiteY0" fmla="*/ 1824949 h 2238118"/>
              <a:gd name="connsiteX1" fmla="*/ 554514 w 1867751"/>
              <a:gd name="connsiteY1" fmla="*/ 1824346 h 2238118"/>
              <a:gd name="connsiteX2" fmla="*/ 1313239 w 1867751"/>
              <a:gd name="connsiteY2" fmla="*/ 1824346 h 2238118"/>
              <a:gd name="connsiteX3" fmla="*/ 1313289 w 1867751"/>
              <a:gd name="connsiteY3" fmla="*/ 1824949 h 2238118"/>
              <a:gd name="connsiteX4" fmla="*/ 1146010 w 1867751"/>
              <a:gd name="connsiteY4" fmla="*/ 2206693 h 2238118"/>
              <a:gd name="connsiteX5" fmla="*/ 1098294 w 1867751"/>
              <a:gd name="connsiteY5" fmla="*/ 2238118 h 2238118"/>
              <a:gd name="connsiteX6" fmla="*/ 769458 w 1867751"/>
              <a:gd name="connsiteY6" fmla="*/ 2238118 h 2238118"/>
              <a:gd name="connsiteX7" fmla="*/ 721743 w 1867751"/>
              <a:gd name="connsiteY7" fmla="*/ 2206693 h 2238118"/>
              <a:gd name="connsiteX8" fmla="*/ 554464 w 1867751"/>
              <a:gd name="connsiteY8" fmla="*/ 1824949 h 2238118"/>
              <a:gd name="connsiteX9" fmla="*/ 334004 w 1867751"/>
              <a:gd name="connsiteY9" fmla="*/ 731923 h 2238118"/>
              <a:gd name="connsiteX10" fmla="*/ 384642 w 1867751"/>
              <a:gd name="connsiteY10" fmla="*/ 691647 h 2238118"/>
              <a:gd name="connsiteX11" fmla="*/ 922547 w 1867751"/>
              <a:gd name="connsiteY11" fmla="*/ 517213 h 2238118"/>
              <a:gd name="connsiteX12" fmla="*/ 1526274 w 1867751"/>
              <a:gd name="connsiteY12" fmla="*/ 710379 h 2238118"/>
              <a:gd name="connsiteX13" fmla="*/ 1533748 w 1867751"/>
              <a:gd name="connsiteY13" fmla="*/ 716786 h 2238118"/>
              <a:gd name="connsiteX14" fmla="*/ 1363934 w 1867751"/>
              <a:gd name="connsiteY14" fmla="*/ 905799 h 2238118"/>
              <a:gd name="connsiteX15" fmla="*/ 1354076 w 1867751"/>
              <a:gd name="connsiteY15" fmla="*/ 897219 h 2238118"/>
              <a:gd name="connsiteX16" fmla="*/ 929594 w 1867751"/>
              <a:gd name="connsiteY16" fmla="*/ 771106 h 2238118"/>
              <a:gd name="connsiteX17" fmla="*/ 595097 w 1867751"/>
              <a:gd name="connsiteY17" fmla="*/ 857258 h 2238118"/>
              <a:gd name="connsiteX18" fmla="*/ 526786 w 1867751"/>
              <a:gd name="connsiteY18" fmla="*/ 903047 h 2238118"/>
              <a:gd name="connsiteX19" fmla="*/ 1424 w 1867751"/>
              <a:gd name="connsiteY19" fmla="*/ 412534 h 2238118"/>
              <a:gd name="connsiteX20" fmla="*/ 16741 w 1867751"/>
              <a:gd name="connsiteY20" fmla="*/ 389976 h 2238118"/>
              <a:gd name="connsiteX21" fmla="*/ 926841 w 1867751"/>
              <a:gd name="connsiteY21" fmla="*/ 141 h 2238118"/>
              <a:gd name="connsiteX22" fmla="*/ 1842910 w 1867751"/>
              <a:gd name="connsiteY22" fmla="*/ 347686 h 2238118"/>
              <a:gd name="connsiteX23" fmla="*/ 1866328 w 1867751"/>
              <a:gd name="connsiteY23" fmla="*/ 376915 h 2238118"/>
              <a:gd name="connsiteX24" fmla="*/ 1695977 w 1867751"/>
              <a:gd name="connsiteY24" fmla="*/ 566526 h 2238118"/>
              <a:gd name="connsiteX25" fmla="*/ 1691512 w 1867751"/>
              <a:gd name="connsiteY25" fmla="*/ 558681 h 2238118"/>
              <a:gd name="connsiteX26" fmla="*/ 933888 w 1867751"/>
              <a:gd name="connsiteY26" fmla="*/ 254053 h 2238118"/>
              <a:gd name="connsiteX27" fmla="*/ 208115 w 1867751"/>
              <a:gd name="connsiteY27" fmla="*/ 551186 h 2238118"/>
              <a:gd name="connsiteX28" fmla="*/ 190588 w 1867751"/>
              <a:gd name="connsiteY28" fmla="*/ 580446 h 2238118"/>
              <a:gd name="connsiteX29" fmla="*/ 0 w 1867751"/>
              <a:gd name="connsiteY29" fmla="*/ 1119973 h 2238118"/>
              <a:gd name="connsiteX30" fmla="*/ 124 w 1867751"/>
              <a:gd name="connsiteY30" fmla="*/ 1119059 h 2238118"/>
              <a:gd name="connsiteX31" fmla="*/ 1867628 w 1867751"/>
              <a:gd name="connsiteY31" fmla="*/ 1119059 h 2238118"/>
              <a:gd name="connsiteX32" fmla="*/ 1867751 w 1867751"/>
              <a:gd name="connsiteY32" fmla="*/ 1119973 h 2238118"/>
              <a:gd name="connsiteX33" fmla="*/ 1456015 w 1867751"/>
              <a:gd name="connsiteY33" fmla="*/ 1697765 h 2238118"/>
              <a:gd name="connsiteX34" fmla="*/ 1338570 w 1867751"/>
              <a:gd name="connsiteY34" fmla="*/ 1745328 h 2238118"/>
              <a:gd name="connsiteX35" fmla="*/ 529182 w 1867751"/>
              <a:gd name="connsiteY35" fmla="*/ 1745328 h 2238118"/>
              <a:gd name="connsiteX36" fmla="*/ 411738 w 1867751"/>
              <a:gd name="connsiteY36" fmla="*/ 1697765 h 2238118"/>
              <a:gd name="connsiteX37" fmla="*/ 0 w 1867751"/>
              <a:gd name="connsiteY37" fmla="*/ 1119973 h 2238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67751" h="2238118">
                <a:moveTo>
                  <a:pt x="554464" y="1824949"/>
                </a:moveTo>
                <a:lnTo>
                  <a:pt x="554514" y="1824346"/>
                </a:lnTo>
                <a:lnTo>
                  <a:pt x="1313239" y="1824346"/>
                </a:lnTo>
                <a:lnTo>
                  <a:pt x="1313289" y="1824949"/>
                </a:lnTo>
                <a:cubicBezTo>
                  <a:pt x="1313289" y="1983858"/>
                  <a:pt x="1246934" y="2123962"/>
                  <a:pt x="1146010" y="2206693"/>
                </a:cubicBezTo>
                <a:lnTo>
                  <a:pt x="1098294" y="2238118"/>
                </a:lnTo>
                <a:lnTo>
                  <a:pt x="769458" y="2238118"/>
                </a:lnTo>
                <a:lnTo>
                  <a:pt x="721743" y="2206693"/>
                </a:lnTo>
                <a:cubicBezTo>
                  <a:pt x="620819" y="2123962"/>
                  <a:pt x="554464" y="1983858"/>
                  <a:pt x="554464" y="1824949"/>
                </a:cubicBezTo>
                <a:close/>
                <a:moveTo>
                  <a:pt x="334004" y="731923"/>
                </a:moveTo>
                <a:lnTo>
                  <a:pt x="384642" y="691647"/>
                </a:lnTo>
                <a:cubicBezTo>
                  <a:pt x="530212" y="586334"/>
                  <a:pt x="717326" y="521362"/>
                  <a:pt x="922547" y="517213"/>
                </a:cubicBezTo>
                <a:cubicBezTo>
                  <a:pt x="1154131" y="512531"/>
                  <a:pt x="1367270" y="586210"/>
                  <a:pt x="1526274" y="710379"/>
                </a:cubicBezTo>
                <a:lnTo>
                  <a:pt x="1533748" y="716786"/>
                </a:lnTo>
                <a:lnTo>
                  <a:pt x="1363934" y="905799"/>
                </a:lnTo>
                <a:lnTo>
                  <a:pt x="1354076" y="897219"/>
                </a:lnTo>
                <a:cubicBezTo>
                  <a:pt x="1242116" y="816308"/>
                  <a:pt x="1092320" y="768270"/>
                  <a:pt x="929594" y="771106"/>
                </a:cubicBezTo>
                <a:cubicBezTo>
                  <a:pt x="805243" y="773274"/>
                  <a:pt x="690256" y="804816"/>
                  <a:pt x="595097" y="857258"/>
                </a:cubicBezTo>
                <a:lnTo>
                  <a:pt x="526786" y="903047"/>
                </a:lnTo>
                <a:close/>
                <a:moveTo>
                  <a:pt x="1424" y="412534"/>
                </a:moveTo>
                <a:lnTo>
                  <a:pt x="16741" y="389976"/>
                </a:lnTo>
                <a:cubicBezTo>
                  <a:pt x="191151" y="162101"/>
                  <a:pt x="531915" y="5499"/>
                  <a:pt x="926841" y="141"/>
                </a:cubicBezTo>
                <a:cubicBezTo>
                  <a:pt x="1310393" y="-5063"/>
                  <a:pt x="1652306" y="133938"/>
                  <a:pt x="1842910" y="347686"/>
                </a:cubicBezTo>
                <a:lnTo>
                  <a:pt x="1866328" y="376915"/>
                </a:lnTo>
                <a:lnTo>
                  <a:pt x="1695977" y="566526"/>
                </a:lnTo>
                <a:lnTo>
                  <a:pt x="1691512" y="558681"/>
                </a:lnTo>
                <a:cubicBezTo>
                  <a:pt x="1571438" y="376327"/>
                  <a:pt x="1274252" y="250611"/>
                  <a:pt x="933888" y="254053"/>
                </a:cubicBezTo>
                <a:cubicBezTo>
                  <a:pt x="606169" y="257368"/>
                  <a:pt x="327145" y="379187"/>
                  <a:pt x="208115" y="551186"/>
                </a:cubicBezTo>
                <a:lnTo>
                  <a:pt x="190588" y="580446"/>
                </a:lnTo>
                <a:close/>
                <a:moveTo>
                  <a:pt x="0" y="1119973"/>
                </a:moveTo>
                <a:lnTo>
                  <a:pt x="124" y="1119059"/>
                </a:lnTo>
                <a:lnTo>
                  <a:pt x="1867628" y="1119059"/>
                </a:lnTo>
                <a:lnTo>
                  <a:pt x="1867751" y="1119973"/>
                </a:lnTo>
                <a:cubicBezTo>
                  <a:pt x="1867751" y="1360491"/>
                  <a:pt x="1704427" y="1572546"/>
                  <a:pt x="1456015" y="1697765"/>
                </a:cubicBezTo>
                <a:lnTo>
                  <a:pt x="1338570" y="1745328"/>
                </a:lnTo>
                <a:lnTo>
                  <a:pt x="529182" y="1745328"/>
                </a:lnTo>
                <a:lnTo>
                  <a:pt x="411738" y="1697765"/>
                </a:lnTo>
                <a:cubicBezTo>
                  <a:pt x="163325" y="1572546"/>
                  <a:pt x="0" y="1360491"/>
                  <a:pt x="0" y="11199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KSO_Shape"/>
          <p:cNvSpPr>
            <a:spLocks/>
          </p:cNvSpPr>
          <p:nvPr/>
        </p:nvSpPr>
        <p:spPr bwMode="auto">
          <a:xfrm>
            <a:off x="10202633" y="2588445"/>
            <a:ext cx="412569" cy="286048"/>
          </a:xfrm>
          <a:custGeom>
            <a:avLst/>
            <a:gdLst>
              <a:gd name="T0" fmla="*/ 381408390 w 6190"/>
              <a:gd name="T1" fmla="*/ 48095465 h 4291"/>
              <a:gd name="T2" fmla="*/ 398361967 w 6190"/>
              <a:gd name="T3" fmla="*/ 65137202 h 4291"/>
              <a:gd name="T4" fmla="*/ 398361967 w 6190"/>
              <a:gd name="T5" fmla="*/ 340645740 h 4291"/>
              <a:gd name="T6" fmla="*/ 243222337 w 6190"/>
              <a:gd name="T7" fmla="*/ 340645740 h 4291"/>
              <a:gd name="T8" fmla="*/ 243222337 w 6190"/>
              <a:gd name="T9" fmla="*/ 352290696 h 4291"/>
              <a:gd name="T10" fmla="*/ 255534977 w 6190"/>
              <a:gd name="T11" fmla="*/ 354089520 h 4291"/>
              <a:gd name="T12" fmla="*/ 267942405 w 6190"/>
              <a:gd name="T13" fmla="*/ 356456556 h 4291"/>
              <a:gd name="T14" fmla="*/ 280444621 w 6190"/>
              <a:gd name="T15" fmla="*/ 359202195 h 4291"/>
              <a:gd name="T16" fmla="*/ 292852049 w 6190"/>
              <a:gd name="T17" fmla="*/ 362515737 h 4291"/>
              <a:gd name="T18" fmla="*/ 305259477 w 6190"/>
              <a:gd name="T19" fmla="*/ 366208191 h 4291"/>
              <a:gd name="T20" fmla="*/ 317666598 w 6190"/>
              <a:gd name="T21" fmla="*/ 370563353 h 4291"/>
              <a:gd name="T22" fmla="*/ 330074026 w 6190"/>
              <a:gd name="T23" fmla="*/ 375391922 h 4291"/>
              <a:gd name="T24" fmla="*/ 342481454 w 6190"/>
              <a:gd name="T25" fmla="*/ 380693590 h 4291"/>
              <a:gd name="T26" fmla="*/ 342481454 w 6190"/>
              <a:gd name="T27" fmla="*/ 406256349 h 4291"/>
              <a:gd name="T28" fmla="*/ 59858547 w 6190"/>
              <a:gd name="T29" fmla="*/ 406256349 h 4291"/>
              <a:gd name="T30" fmla="*/ 59858547 w 6190"/>
              <a:gd name="T31" fmla="*/ 380693590 h 4291"/>
              <a:gd name="T32" fmla="*/ 65920078 w 6190"/>
              <a:gd name="T33" fmla="*/ 378232057 h 4291"/>
              <a:gd name="T34" fmla="*/ 77853872 w 6190"/>
              <a:gd name="T35" fmla="*/ 373593097 h 4291"/>
              <a:gd name="T36" fmla="*/ 89882455 w 6190"/>
              <a:gd name="T37" fmla="*/ 369332432 h 4291"/>
              <a:gd name="T38" fmla="*/ 101816249 w 6190"/>
              <a:gd name="T39" fmla="*/ 365545482 h 4291"/>
              <a:gd name="T40" fmla="*/ 113939620 w 6190"/>
              <a:gd name="T41" fmla="*/ 362137135 h 4291"/>
              <a:gd name="T42" fmla="*/ 125967894 w 6190"/>
              <a:gd name="T43" fmla="*/ 359107390 h 4291"/>
              <a:gd name="T44" fmla="*/ 137901688 w 6190"/>
              <a:gd name="T45" fmla="*/ 356456556 h 4291"/>
              <a:gd name="T46" fmla="*/ 150025059 w 6190"/>
              <a:gd name="T47" fmla="*/ 354373626 h 4291"/>
              <a:gd name="T48" fmla="*/ 155992110 w 6190"/>
              <a:gd name="T49" fmla="*/ 340645740 h 4291"/>
              <a:gd name="T50" fmla="*/ 0 w 6190"/>
              <a:gd name="T51" fmla="*/ 340645740 h 4291"/>
              <a:gd name="T52" fmla="*/ 0 w 6190"/>
              <a:gd name="T53" fmla="*/ 65137202 h 4291"/>
              <a:gd name="T54" fmla="*/ 16953577 w 6190"/>
              <a:gd name="T55" fmla="*/ 48095465 h 4291"/>
              <a:gd name="T56" fmla="*/ 420335326 w 6190"/>
              <a:gd name="T57" fmla="*/ 406256349 h 4291"/>
              <a:gd name="T58" fmla="*/ 586272213 w 6190"/>
              <a:gd name="T59" fmla="*/ 0 h 4291"/>
              <a:gd name="T60" fmla="*/ 420335326 w 6190"/>
              <a:gd name="T61" fmla="*/ 406256349 h 4291"/>
              <a:gd name="T62" fmla="*/ 441266937 w 6190"/>
              <a:gd name="T63" fmla="*/ 35408890 h 4291"/>
              <a:gd name="T64" fmla="*/ 568276888 w 6190"/>
              <a:gd name="T65" fmla="*/ 74889145 h 4291"/>
              <a:gd name="T66" fmla="*/ 441266937 w 6190"/>
              <a:gd name="T67" fmla="*/ 35408890 h 4291"/>
              <a:gd name="T68" fmla="*/ 441266937 w 6190"/>
              <a:gd name="T69" fmla="*/ 97043248 h 4291"/>
              <a:gd name="T70" fmla="*/ 568276888 w 6190"/>
              <a:gd name="T71" fmla="*/ 136712804 h 4291"/>
              <a:gd name="T72" fmla="*/ 441266937 w 6190"/>
              <a:gd name="T73" fmla="*/ 97043248 h 4291"/>
              <a:gd name="T74" fmla="*/ 440604034 w 6190"/>
              <a:gd name="T75" fmla="*/ 170228065 h 4291"/>
              <a:gd name="T76" fmla="*/ 483224639 w 6190"/>
              <a:gd name="T77" fmla="*/ 200808694 h 4291"/>
              <a:gd name="T78" fmla="*/ 440604034 w 6190"/>
              <a:gd name="T79" fmla="*/ 170228065 h 4291"/>
              <a:gd name="T80" fmla="*/ 440604034 w 6190"/>
              <a:gd name="T81" fmla="*/ 219365150 h 4291"/>
              <a:gd name="T82" fmla="*/ 483224639 w 6190"/>
              <a:gd name="T83" fmla="*/ 249945779 h 4291"/>
              <a:gd name="T84" fmla="*/ 440604034 w 6190"/>
              <a:gd name="T85" fmla="*/ 219365150 h 4291"/>
              <a:gd name="T86" fmla="*/ 364360025 w 6190"/>
              <a:gd name="T87" fmla="*/ 82179246 h 4291"/>
              <a:gd name="T88" fmla="*/ 34001942 w 6190"/>
              <a:gd name="T89" fmla="*/ 306562266 h 4291"/>
              <a:gd name="T90" fmla="*/ 364360025 w 6190"/>
              <a:gd name="T91" fmla="*/ 82179246 h 429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190" h="4291">
                <a:moveTo>
                  <a:pt x="179" y="508"/>
                </a:moveTo>
                <a:lnTo>
                  <a:pt x="4027" y="508"/>
                </a:lnTo>
                <a:lnTo>
                  <a:pt x="4206" y="508"/>
                </a:lnTo>
                <a:lnTo>
                  <a:pt x="4206" y="688"/>
                </a:lnTo>
                <a:lnTo>
                  <a:pt x="4206" y="3418"/>
                </a:lnTo>
                <a:lnTo>
                  <a:pt x="4206" y="3598"/>
                </a:lnTo>
                <a:lnTo>
                  <a:pt x="4027" y="3598"/>
                </a:lnTo>
                <a:lnTo>
                  <a:pt x="2568" y="3598"/>
                </a:lnTo>
                <a:lnTo>
                  <a:pt x="2568" y="3721"/>
                </a:lnTo>
                <a:lnTo>
                  <a:pt x="2634" y="3731"/>
                </a:lnTo>
                <a:lnTo>
                  <a:pt x="2698" y="3740"/>
                </a:lnTo>
                <a:lnTo>
                  <a:pt x="2764" y="3752"/>
                </a:lnTo>
                <a:lnTo>
                  <a:pt x="2829" y="3765"/>
                </a:lnTo>
                <a:lnTo>
                  <a:pt x="2895" y="3779"/>
                </a:lnTo>
                <a:lnTo>
                  <a:pt x="2961" y="3794"/>
                </a:lnTo>
                <a:lnTo>
                  <a:pt x="3026" y="3811"/>
                </a:lnTo>
                <a:lnTo>
                  <a:pt x="3092" y="3829"/>
                </a:lnTo>
                <a:lnTo>
                  <a:pt x="3157" y="3848"/>
                </a:lnTo>
                <a:lnTo>
                  <a:pt x="3223" y="3868"/>
                </a:lnTo>
                <a:lnTo>
                  <a:pt x="3288" y="3891"/>
                </a:lnTo>
                <a:lnTo>
                  <a:pt x="3354" y="3914"/>
                </a:lnTo>
                <a:lnTo>
                  <a:pt x="3419" y="3938"/>
                </a:lnTo>
                <a:lnTo>
                  <a:pt x="3485" y="3965"/>
                </a:lnTo>
                <a:lnTo>
                  <a:pt x="3550" y="3993"/>
                </a:lnTo>
                <a:lnTo>
                  <a:pt x="3616" y="4021"/>
                </a:lnTo>
                <a:lnTo>
                  <a:pt x="3616" y="4291"/>
                </a:lnTo>
                <a:lnTo>
                  <a:pt x="632" y="4291"/>
                </a:lnTo>
                <a:lnTo>
                  <a:pt x="632" y="4021"/>
                </a:lnTo>
                <a:lnTo>
                  <a:pt x="696" y="3995"/>
                </a:lnTo>
                <a:lnTo>
                  <a:pt x="758" y="3970"/>
                </a:lnTo>
                <a:lnTo>
                  <a:pt x="822" y="3946"/>
                </a:lnTo>
                <a:lnTo>
                  <a:pt x="885" y="3924"/>
                </a:lnTo>
                <a:lnTo>
                  <a:pt x="949" y="3901"/>
                </a:lnTo>
                <a:lnTo>
                  <a:pt x="1013" y="3881"/>
                </a:lnTo>
                <a:lnTo>
                  <a:pt x="1075" y="3861"/>
                </a:lnTo>
                <a:lnTo>
                  <a:pt x="1139" y="3843"/>
                </a:lnTo>
                <a:lnTo>
                  <a:pt x="1203" y="3825"/>
                </a:lnTo>
                <a:lnTo>
                  <a:pt x="1266" y="3809"/>
                </a:lnTo>
                <a:lnTo>
                  <a:pt x="1330" y="3793"/>
                </a:lnTo>
                <a:lnTo>
                  <a:pt x="1394" y="3779"/>
                </a:lnTo>
                <a:lnTo>
                  <a:pt x="1456" y="3765"/>
                </a:lnTo>
                <a:lnTo>
                  <a:pt x="1520" y="3753"/>
                </a:lnTo>
                <a:lnTo>
                  <a:pt x="1584" y="3743"/>
                </a:lnTo>
                <a:lnTo>
                  <a:pt x="1647" y="3733"/>
                </a:lnTo>
                <a:lnTo>
                  <a:pt x="1647" y="3598"/>
                </a:lnTo>
                <a:lnTo>
                  <a:pt x="179" y="3598"/>
                </a:lnTo>
                <a:lnTo>
                  <a:pt x="0" y="3598"/>
                </a:lnTo>
                <a:lnTo>
                  <a:pt x="0" y="3418"/>
                </a:lnTo>
                <a:lnTo>
                  <a:pt x="0" y="688"/>
                </a:lnTo>
                <a:lnTo>
                  <a:pt x="0" y="508"/>
                </a:lnTo>
                <a:lnTo>
                  <a:pt x="179" y="508"/>
                </a:lnTo>
                <a:close/>
                <a:moveTo>
                  <a:pt x="4438" y="4291"/>
                </a:moveTo>
                <a:lnTo>
                  <a:pt x="6190" y="4291"/>
                </a:lnTo>
                <a:lnTo>
                  <a:pt x="6190" y="0"/>
                </a:lnTo>
                <a:lnTo>
                  <a:pt x="4438" y="0"/>
                </a:lnTo>
                <a:lnTo>
                  <a:pt x="4438" y="4291"/>
                </a:lnTo>
                <a:close/>
                <a:moveTo>
                  <a:pt x="4659" y="374"/>
                </a:moveTo>
                <a:lnTo>
                  <a:pt x="6000" y="374"/>
                </a:lnTo>
                <a:lnTo>
                  <a:pt x="6000" y="791"/>
                </a:lnTo>
                <a:lnTo>
                  <a:pt x="4659" y="791"/>
                </a:lnTo>
                <a:lnTo>
                  <a:pt x="4659" y="374"/>
                </a:lnTo>
                <a:close/>
                <a:moveTo>
                  <a:pt x="4659" y="1025"/>
                </a:moveTo>
                <a:lnTo>
                  <a:pt x="6000" y="1025"/>
                </a:lnTo>
                <a:lnTo>
                  <a:pt x="6000" y="1444"/>
                </a:lnTo>
                <a:lnTo>
                  <a:pt x="4659" y="1444"/>
                </a:lnTo>
                <a:lnTo>
                  <a:pt x="4659" y="1025"/>
                </a:lnTo>
                <a:close/>
                <a:moveTo>
                  <a:pt x="4652" y="1798"/>
                </a:moveTo>
                <a:lnTo>
                  <a:pt x="5102" y="1798"/>
                </a:lnTo>
                <a:lnTo>
                  <a:pt x="5102" y="2121"/>
                </a:lnTo>
                <a:lnTo>
                  <a:pt x="4652" y="2121"/>
                </a:lnTo>
                <a:lnTo>
                  <a:pt x="4652" y="1798"/>
                </a:lnTo>
                <a:close/>
                <a:moveTo>
                  <a:pt x="4652" y="2317"/>
                </a:moveTo>
                <a:lnTo>
                  <a:pt x="5102" y="2317"/>
                </a:lnTo>
                <a:lnTo>
                  <a:pt x="5102" y="2640"/>
                </a:lnTo>
                <a:lnTo>
                  <a:pt x="4652" y="2640"/>
                </a:lnTo>
                <a:lnTo>
                  <a:pt x="4652" y="2317"/>
                </a:lnTo>
                <a:close/>
                <a:moveTo>
                  <a:pt x="3847" y="868"/>
                </a:moveTo>
                <a:lnTo>
                  <a:pt x="359" y="868"/>
                </a:lnTo>
                <a:lnTo>
                  <a:pt x="359" y="3238"/>
                </a:lnTo>
                <a:lnTo>
                  <a:pt x="3847" y="3238"/>
                </a:lnTo>
                <a:lnTo>
                  <a:pt x="3847" y="8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54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959005" y="2486722"/>
            <a:ext cx="10273989" cy="3536782"/>
            <a:chOff x="959005" y="2486722"/>
            <a:chExt cx="10273989" cy="3536782"/>
          </a:xfrm>
          <a:effectLst>
            <a:outerShdw blurRad="254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" name="矩形 3"/>
            <p:cNvSpPr/>
            <p:nvPr/>
          </p:nvSpPr>
          <p:spPr>
            <a:xfrm>
              <a:off x="959005" y="2856558"/>
              <a:ext cx="2297151" cy="31669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947424" y="2856558"/>
              <a:ext cx="2297151" cy="31669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935843" y="2856558"/>
              <a:ext cx="2297151" cy="31669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922662" y="2486722"/>
              <a:ext cx="369836" cy="369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911081" y="2486722"/>
              <a:ext cx="369836" cy="369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9899500" y="2488568"/>
              <a:ext cx="369836" cy="369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285624" y="3210753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33555" y="3477425"/>
            <a:ext cx="13994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LAOREET</a:t>
            </a:r>
            <a:endParaRPr lang="en-US" altLang="zh-CN" sz="105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16279" y="3912795"/>
            <a:ext cx="198260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274044" y="3210753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421975" y="3477425"/>
            <a:ext cx="13994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LAOREET</a:t>
            </a:r>
            <a:endParaRPr lang="en-US" altLang="zh-CN" sz="105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104699" y="3912795"/>
            <a:ext cx="198260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262463" y="3215357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410394" y="3482029"/>
            <a:ext cx="13994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LAOREET</a:t>
            </a:r>
            <a:endParaRPr lang="en-US" altLang="zh-CN" sz="105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093118" y="3917399"/>
            <a:ext cx="198260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 dirty="0">
              <a:solidFill>
                <a:schemeClr val="bg1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 dirty="0">
              <a:solidFill>
                <a:schemeClr val="bg1"/>
              </a:solidFill>
              <a:cs typeface="Segoe UI Semilight" panose="020B0402040204020203" pitchFamily="34" charset="0"/>
            </a:endParaRPr>
          </a:p>
        </p:txBody>
      </p:sp>
      <p:pic>
        <p:nvPicPr>
          <p:cNvPr id="40" name="图片占位符 39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78" b="24072"/>
          <a:stretch/>
        </p:blipFill>
        <p:spPr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1" name="文本框 40"/>
          <p:cNvSpPr txBox="1"/>
          <p:nvPr/>
        </p:nvSpPr>
        <p:spPr>
          <a:xfrm>
            <a:off x="1922662" y="2502363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899930" y="2502363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02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888349" y="2502363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03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82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9022078" y="1758894"/>
            <a:ext cx="1789046" cy="1789046"/>
          </a:xfrm>
          <a:custGeom>
            <a:avLst/>
            <a:gdLst>
              <a:gd name="connsiteX0" fmla="*/ 1226917 w 2453834"/>
              <a:gd name="connsiteY0" fmla="*/ 204487 h 2453834"/>
              <a:gd name="connsiteX1" fmla="*/ 204487 w 2453834"/>
              <a:gd name="connsiteY1" fmla="*/ 1226917 h 2453834"/>
              <a:gd name="connsiteX2" fmla="*/ 1226917 w 2453834"/>
              <a:gd name="connsiteY2" fmla="*/ 2249347 h 2453834"/>
              <a:gd name="connsiteX3" fmla="*/ 2249347 w 2453834"/>
              <a:gd name="connsiteY3" fmla="*/ 1226917 h 2453834"/>
              <a:gd name="connsiteX4" fmla="*/ 1226917 w 2453834"/>
              <a:gd name="connsiteY4" fmla="*/ 204487 h 2453834"/>
              <a:gd name="connsiteX5" fmla="*/ 1226917 w 2453834"/>
              <a:gd name="connsiteY5" fmla="*/ 0 h 2453834"/>
              <a:gd name="connsiteX6" fmla="*/ 2453834 w 2453834"/>
              <a:gd name="connsiteY6" fmla="*/ 1226917 h 2453834"/>
              <a:gd name="connsiteX7" fmla="*/ 1226917 w 2453834"/>
              <a:gd name="connsiteY7" fmla="*/ 2453834 h 2453834"/>
              <a:gd name="connsiteX8" fmla="*/ 0 w 2453834"/>
              <a:gd name="connsiteY8" fmla="*/ 1226917 h 2453834"/>
              <a:gd name="connsiteX9" fmla="*/ 1226917 w 2453834"/>
              <a:gd name="connsiteY9" fmla="*/ 0 h 2453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53834" h="2453834">
                <a:moveTo>
                  <a:pt x="1226917" y="204487"/>
                </a:moveTo>
                <a:cubicBezTo>
                  <a:pt x="662245" y="204487"/>
                  <a:pt x="204487" y="662245"/>
                  <a:pt x="204487" y="1226917"/>
                </a:cubicBezTo>
                <a:cubicBezTo>
                  <a:pt x="204487" y="1791589"/>
                  <a:pt x="662245" y="2249347"/>
                  <a:pt x="1226917" y="2249347"/>
                </a:cubicBezTo>
                <a:cubicBezTo>
                  <a:pt x="1791589" y="2249347"/>
                  <a:pt x="2249347" y="1791589"/>
                  <a:pt x="2249347" y="1226917"/>
                </a:cubicBezTo>
                <a:cubicBezTo>
                  <a:pt x="2249347" y="662245"/>
                  <a:pt x="1791589" y="204487"/>
                  <a:pt x="1226917" y="204487"/>
                </a:cubicBezTo>
                <a:close/>
                <a:moveTo>
                  <a:pt x="1226917" y="0"/>
                </a:moveTo>
                <a:cubicBezTo>
                  <a:pt x="1904525" y="0"/>
                  <a:pt x="2453834" y="549309"/>
                  <a:pt x="2453834" y="1226917"/>
                </a:cubicBezTo>
                <a:cubicBezTo>
                  <a:pt x="2453834" y="1904525"/>
                  <a:pt x="1904525" y="2453834"/>
                  <a:pt x="1226917" y="2453834"/>
                </a:cubicBezTo>
                <a:cubicBezTo>
                  <a:pt x="549309" y="2453834"/>
                  <a:pt x="0" y="1904525"/>
                  <a:pt x="0" y="1226917"/>
                </a:cubicBezTo>
                <a:cubicBezTo>
                  <a:pt x="0" y="549309"/>
                  <a:pt x="549309" y="0"/>
                  <a:pt x="12269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/>
          </a:p>
        </p:txBody>
      </p:sp>
      <p:sp>
        <p:nvSpPr>
          <p:cNvPr id="27" name="任意多边形 26"/>
          <p:cNvSpPr/>
          <p:nvPr/>
        </p:nvSpPr>
        <p:spPr>
          <a:xfrm>
            <a:off x="6503329" y="1770045"/>
            <a:ext cx="1789046" cy="1789046"/>
          </a:xfrm>
          <a:custGeom>
            <a:avLst/>
            <a:gdLst>
              <a:gd name="connsiteX0" fmla="*/ 1226917 w 2453834"/>
              <a:gd name="connsiteY0" fmla="*/ 204487 h 2453834"/>
              <a:gd name="connsiteX1" fmla="*/ 204487 w 2453834"/>
              <a:gd name="connsiteY1" fmla="*/ 1226917 h 2453834"/>
              <a:gd name="connsiteX2" fmla="*/ 1226917 w 2453834"/>
              <a:gd name="connsiteY2" fmla="*/ 2249347 h 2453834"/>
              <a:gd name="connsiteX3" fmla="*/ 2249347 w 2453834"/>
              <a:gd name="connsiteY3" fmla="*/ 1226917 h 2453834"/>
              <a:gd name="connsiteX4" fmla="*/ 1226917 w 2453834"/>
              <a:gd name="connsiteY4" fmla="*/ 204487 h 2453834"/>
              <a:gd name="connsiteX5" fmla="*/ 1226917 w 2453834"/>
              <a:gd name="connsiteY5" fmla="*/ 0 h 2453834"/>
              <a:gd name="connsiteX6" fmla="*/ 2453834 w 2453834"/>
              <a:gd name="connsiteY6" fmla="*/ 1226917 h 2453834"/>
              <a:gd name="connsiteX7" fmla="*/ 1226917 w 2453834"/>
              <a:gd name="connsiteY7" fmla="*/ 2453834 h 2453834"/>
              <a:gd name="connsiteX8" fmla="*/ 0 w 2453834"/>
              <a:gd name="connsiteY8" fmla="*/ 1226917 h 2453834"/>
              <a:gd name="connsiteX9" fmla="*/ 1226917 w 2453834"/>
              <a:gd name="connsiteY9" fmla="*/ 0 h 2453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53834" h="2453834">
                <a:moveTo>
                  <a:pt x="1226917" y="204487"/>
                </a:moveTo>
                <a:cubicBezTo>
                  <a:pt x="662245" y="204487"/>
                  <a:pt x="204487" y="662245"/>
                  <a:pt x="204487" y="1226917"/>
                </a:cubicBezTo>
                <a:cubicBezTo>
                  <a:pt x="204487" y="1791589"/>
                  <a:pt x="662245" y="2249347"/>
                  <a:pt x="1226917" y="2249347"/>
                </a:cubicBezTo>
                <a:cubicBezTo>
                  <a:pt x="1791589" y="2249347"/>
                  <a:pt x="2249347" y="1791589"/>
                  <a:pt x="2249347" y="1226917"/>
                </a:cubicBezTo>
                <a:cubicBezTo>
                  <a:pt x="2249347" y="662245"/>
                  <a:pt x="1791589" y="204487"/>
                  <a:pt x="1226917" y="204487"/>
                </a:cubicBezTo>
                <a:close/>
                <a:moveTo>
                  <a:pt x="1226917" y="0"/>
                </a:moveTo>
                <a:cubicBezTo>
                  <a:pt x="1904525" y="0"/>
                  <a:pt x="2453834" y="549309"/>
                  <a:pt x="2453834" y="1226917"/>
                </a:cubicBezTo>
                <a:cubicBezTo>
                  <a:pt x="2453834" y="1904525"/>
                  <a:pt x="1904525" y="2453834"/>
                  <a:pt x="1226917" y="2453834"/>
                </a:cubicBezTo>
                <a:cubicBezTo>
                  <a:pt x="549309" y="2453834"/>
                  <a:pt x="0" y="1904525"/>
                  <a:pt x="0" y="1226917"/>
                </a:cubicBezTo>
                <a:cubicBezTo>
                  <a:pt x="0" y="549309"/>
                  <a:pt x="549309" y="0"/>
                  <a:pt x="12269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/>
          </a:p>
        </p:txBody>
      </p:sp>
      <p:sp>
        <p:nvSpPr>
          <p:cNvPr id="26" name="任意多边形 25"/>
          <p:cNvSpPr/>
          <p:nvPr/>
        </p:nvSpPr>
        <p:spPr>
          <a:xfrm>
            <a:off x="3906522" y="1758894"/>
            <a:ext cx="1789046" cy="1789046"/>
          </a:xfrm>
          <a:custGeom>
            <a:avLst/>
            <a:gdLst>
              <a:gd name="connsiteX0" fmla="*/ 1226917 w 2453834"/>
              <a:gd name="connsiteY0" fmla="*/ 204487 h 2453834"/>
              <a:gd name="connsiteX1" fmla="*/ 204487 w 2453834"/>
              <a:gd name="connsiteY1" fmla="*/ 1226917 h 2453834"/>
              <a:gd name="connsiteX2" fmla="*/ 1226917 w 2453834"/>
              <a:gd name="connsiteY2" fmla="*/ 2249347 h 2453834"/>
              <a:gd name="connsiteX3" fmla="*/ 2249347 w 2453834"/>
              <a:gd name="connsiteY3" fmla="*/ 1226917 h 2453834"/>
              <a:gd name="connsiteX4" fmla="*/ 1226917 w 2453834"/>
              <a:gd name="connsiteY4" fmla="*/ 204487 h 2453834"/>
              <a:gd name="connsiteX5" fmla="*/ 1226917 w 2453834"/>
              <a:gd name="connsiteY5" fmla="*/ 0 h 2453834"/>
              <a:gd name="connsiteX6" fmla="*/ 2453834 w 2453834"/>
              <a:gd name="connsiteY6" fmla="*/ 1226917 h 2453834"/>
              <a:gd name="connsiteX7" fmla="*/ 1226917 w 2453834"/>
              <a:gd name="connsiteY7" fmla="*/ 2453834 h 2453834"/>
              <a:gd name="connsiteX8" fmla="*/ 0 w 2453834"/>
              <a:gd name="connsiteY8" fmla="*/ 1226917 h 2453834"/>
              <a:gd name="connsiteX9" fmla="*/ 1226917 w 2453834"/>
              <a:gd name="connsiteY9" fmla="*/ 0 h 2453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53834" h="2453834">
                <a:moveTo>
                  <a:pt x="1226917" y="204487"/>
                </a:moveTo>
                <a:cubicBezTo>
                  <a:pt x="662245" y="204487"/>
                  <a:pt x="204487" y="662245"/>
                  <a:pt x="204487" y="1226917"/>
                </a:cubicBezTo>
                <a:cubicBezTo>
                  <a:pt x="204487" y="1791589"/>
                  <a:pt x="662245" y="2249347"/>
                  <a:pt x="1226917" y="2249347"/>
                </a:cubicBezTo>
                <a:cubicBezTo>
                  <a:pt x="1791589" y="2249347"/>
                  <a:pt x="2249347" y="1791589"/>
                  <a:pt x="2249347" y="1226917"/>
                </a:cubicBezTo>
                <a:cubicBezTo>
                  <a:pt x="2249347" y="662245"/>
                  <a:pt x="1791589" y="204487"/>
                  <a:pt x="1226917" y="204487"/>
                </a:cubicBezTo>
                <a:close/>
                <a:moveTo>
                  <a:pt x="1226917" y="0"/>
                </a:moveTo>
                <a:cubicBezTo>
                  <a:pt x="1904525" y="0"/>
                  <a:pt x="2453834" y="549309"/>
                  <a:pt x="2453834" y="1226917"/>
                </a:cubicBezTo>
                <a:cubicBezTo>
                  <a:pt x="2453834" y="1904525"/>
                  <a:pt x="1904525" y="2453834"/>
                  <a:pt x="1226917" y="2453834"/>
                </a:cubicBezTo>
                <a:cubicBezTo>
                  <a:pt x="549309" y="2453834"/>
                  <a:pt x="0" y="1904525"/>
                  <a:pt x="0" y="1226917"/>
                </a:cubicBezTo>
                <a:cubicBezTo>
                  <a:pt x="0" y="549309"/>
                  <a:pt x="549309" y="0"/>
                  <a:pt x="12269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/>
          </a:p>
        </p:txBody>
      </p:sp>
      <p:sp>
        <p:nvSpPr>
          <p:cNvPr id="25" name="任意多边形 24"/>
          <p:cNvSpPr/>
          <p:nvPr/>
        </p:nvSpPr>
        <p:spPr>
          <a:xfrm>
            <a:off x="1349299" y="1770045"/>
            <a:ext cx="1789046" cy="1789046"/>
          </a:xfrm>
          <a:custGeom>
            <a:avLst/>
            <a:gdLst>
              <a:gd name="connsiteX0" fmla="*/ 1226917 w 2453834"/>
              <a:gd name="connsiteY0" fmla="*/ 204487 h 2453834"/>
              <a:gd name="connsiteX1" fmla="*/ 204487 w 2453834"/>
              <a:gd name="connsiteY1" fmla="*/ 1226917 h 2453834"/>
              <a:gd name="connsiteX2" fmla="*/ 1226917 w 2453834"/>
              <a:gd name="connsiteY2" fmla="*/ 2249347 h 2453834"/>
              <a:gd name="connsiteX3" fmla="*/ 2249347 w 2453834"/>
              <a:gd name="connsiteY3" fmla="*/ 1226917 h 2453834"/>
              <a:gd name="connsiteX4" fmla="*/ 1226917 w 2453834"/>
              <a:gd name="connsiteY4" fmla="*/ 204487 h 2453834"/>
              <a:gd name="connsiteX5" fmla="*/ 1226917 w 2453834"/>
              <a:gd name="connsiteY5" fmla="*/ 0 h 2453834"/>
              <a:gd name="connsiteX6" fmla="*/ 2453834 w 2453834"/>
              <a:gd name="connsiteY6" fmla="*/ 1226917 h 2453834"/>
              <a:gd name="connsiteX7" fmla="*/ 1226917 w 2453834"/>
              <a:gd name="connsiteY7" fmla="*/ 2453834 h 2453834"/>
              <a:gd name="connsiteX8" fmla="*/ 0 w 2453834"/>
              <a:gd name="connsiteY8" fmla="*/ 1226917 h 2453834"/>
              <a:gd name="connsiteX9" fmla="*/ 1226917 w 2453834"/>
              <a:gd name="connsiteY9" fmla="*/ 0 h 2453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53834" h="2453834">
                <a:moveTo>
                  <a:pt x="1226917" y="204487"/>
                </a:moveTo>
                <a:cubicBezTo>
                  <a:pt x="662245" y="204487"/>
                  <a:pt x="204487" y="662245"/>
                  <a:pt x="204487" y="1226917"/>
                </a:cubicBezTo>
                <a:cubicBezTo>
                  <a:pt x="204487" y="1791589"/>
                  <a:pt x="662245" y="2249347"/>
                  <a:pt x="1226917" y="2249347"/>
                </a:cubicBezTo>
                <a:cubicBezTo>
                  <a:pt x="1791589" y="2249347"/>
                  <a:pt x="2249347" y="1791589"/>
                  <a:pt x="2249347" y="1226917"/>
                </a:cubicBezTo>
                <a:cubicBezTo>
                  <a:pt x="2249347" y="662245"/>
                  <a:pt x="1791589" y="204487"/>
                  <a:pt x="1226917" y="204487"/>
                </a:cubicBezTo>
                <a:close/>
                <a:moveTo>
                  <a:pt x="1226917" y="0"/>
                </a:moveTo>
                <a:cubicBezTo>
                  <a:pt x="1904525" y="0"/>
                  <a:pt x="2453834" y="549309"/>
                  <a:pt x="2453834" y="1226917"/>
                </a:cubicBezTo>
                <a:cubicBezTo>
                  <a:pt x="2453834" y="1904525"/>
                  <a:pt x="1904525" y="2453834"/>
                  <a:pt x="1226917" y="2453834"/>
                </a:cubicBezTo>
                <a:cubicBezTo>
                  <a:pt x="549309" y="2453834"/>
                  <a:pt x="0" y="1904525"/>
                  <a:pt x="0" y="1226917"/>
                </a:cubicBezTo>
                <a:cubicBezTo>
                  <a:pt x="0" y="549309"/>
                  <a:pt x="549309" y="0"/>
                  <a:pt x="12269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/>
          </a:p>
        </p:txBody>
      </p:sp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 dirty="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3551641394"/>
              </p:ext>
            </p:extLst>
          </p:nvPr>
        </p:nvGraphicFramePr>
        <p:xfrm>
          <a:off x="992923" y="1441767"/>
          <a:ext cx="2467234" cy="24191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2596740221"/>
              </p:ext>
            </p:extLst>
          </p:nvPr>
        </p:nvGraphicFramePr>
        <p:xfrm>
          <a:off x="3567428" y="1441767"/>
          <a:ext cx="2467234" cy="24191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4051706219"/>
              </p:ext>
            </p:extLst>
          </p:nvPr>
        </p:nvGraphicFramePr>
        <p:xfrm>
          <a:off x="6141933" y="1441767"/>
          <a:ext cx="2467234" cy="24191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357226521"/>
              </p:ext>
            </p:extLst>
          </p:nvPr>
        </p:nvGraphicFramePr>
        <p:xfrm>
          <a:off x="8716437" y="1441767"/>
          <a:ext cx="2467234" cy="24191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9" name="文本框 28"/>
          <p:cNvSpPr txBox="1"/>
          <p:nvPr/>
        </p:nvSpPr>
        <p:spPr>
          <a:xfrm>
            <a:off x="1325089" y="4004574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73020" y="4271246"/>
            <a:ext cx="13994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LAOREET</a:t>
            </a:r>
            <a:endParaRPr lang="en-US" altLang="zh-CN" sz="105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66882" y="4562521"/>
            <a:ext cx="2411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magna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943352" y="4004574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091283" y="4271246"/>
            <a:ext cx="13994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LAOREET</a:t>
            </a:r>
            <a:endParaRPr lang="en-US" altLang="zh-CN" sz="105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585145" y="4562521"/>
            <a:ext cx="2411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magna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555690" y="4004574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703621" y="4271246"/>
            <a:ext cx="13994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LAOREET</a:t>
            </a:r>
            <a:endParaRPr lang="en-US" altLang="zh-CN" sz="105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197483" y="4562521"/>
            <a:ext cx="2411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magna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9173953" y="4004574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321884" y="4271246"/>
            <a:ext cx="13994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LAOREET</a:t>
            </a:r>
            <a:endParaRPr lang="en-US" altLang="zh-CN" sz="105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815746" y="4562521"/>
            <a:ext cx="2411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magna</a:t>
            </a:r>
          </a:p>
        </p:txBody>
      </p:sp>
    </p:spTree>
    <p:extLst>
      <p:ext uri="{BB962C8B-B14F-4D97-AF65-F5344CB8AC3E}">
        <p14:creationId xmlns:p14="http://schemas.microsoft.com/office/powerpoint/2010/main" val="327796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11258" y="4716139"/>
            <a:ext cx="10369484" cy="142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 dirty="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039941942"/>
              </p:ext>
            </p:extLst>
          </p:nvPr>
        </p:nvGraphicFramePr>
        <p:xfrm>
          <a:off x="638545" y="917833"/>
          <a:ext cx="10914910" cy="3583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任意多边形 6"/>
          <p:cNvSpPr/>
          <p:nvPr/>
        </p:nvSpPr>
        <p:spPr>
          <a:xfrm>
            <a:off x="5238161" y="922988"/>
            <a:ext cx="857839" cy="579136"/>
          </a:xfrm>
          <a:custGeom>
            <a:avLst/>
            <a:gdLst>
              <a:gd name="connsiteX0" fmla="*/ 0 w 857839"/>
              <a:gd name="connsiteY0" fmla="*/ 0 h 579136"/>
              <a:gd name="connsiteX1" fmla="*/ 857839 w 857839"/>
              <a:gd name="connsiteY1" fmla="*/ 0 h 579136"/>
              <a:gd name="connsiteX2" fmla="*/ 857839 w 857839"/>
              <a:gd name="connsiteY2" fmla="*/ 453325 h 579136"/>
              <a:gd name="connsiteX3" fmla="*/ 501890 w 857839"/>
              <a:gd name="connsiteY3" fmla="*/ 453325 h 579136"/>
              <a:gd name="connsiteX4" fmla="*/ 428919 w 857839"/>
              <a:gd name="connsiteY4" fmla="*/ 579136 h 579136"/>
              <a:gd name="connsiteX5" fmla="*/ 355949 w 857839"/>
              <a:gd name="connsiteY5" fmla="*/ 453325 h 579136"/>
              <a:gd name="connsiteX6" fmla="*/ 0 w 857839"/>
              <a:gd name="connsiteY6" fmla="*/ 453325 h 579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839" h="579136">
                <a:moveTo>
                  <a:pt x="0" y="0"/>
                </a:moveTo>
                <a:lnTo>
                  <a:pt x="857839" y="0"/>
                </a:lnTo>
                <a:lnTo>
                  <a:pt x="857839" y="453325"/>
                </a:lnTo>
                <a:lnTo>
                  <a:pt x="501890" y="453325"/>
                </a:lnTo>
                <a:lnTo>
                  <a:pt x="428919" y="579136"/>
                </a:lnTo>
                <a:lnTo>
                  <a:pt x="355949" y="453325"/>
                </a:lnTo>
                <a:lnTo>
                  <a:pt x="0" y="45332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380783" y="904134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5.0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35325" y="5242705"/>
            <a:ext cx="932134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35325" y="4809991"/>
            <a:ext cx="30518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ea typeface="+mj-ea"/>
                <a:cs typeface="Segoe UI Semilight" panose="020B0402040204020203" pitchFamily="34" charset="0"/>
              </a:rPr>
              <a:t>ADD YOUR TEXT HERE</a:t>
            </a:r>
            <a:endParaRPr lang="en-US" altLang="zh-CN" sz="2400" dirty="0">
              <a:solidFill>
                <a:schemeClr val="accent1"/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58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 dirty="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6" name="AutoShape 6"/>
          <p:cNvSpPr>
            <a:spLocks/>
          </p:cNvSpPr>
          <p:nvPr/>
        </p:nvSpPr>
        <p:spPr bwMode="auto">
          <a:xfrm>
            <a:off x="926697" y="1740899"/>
            <a:ext cx="3844323" cy="357844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48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0800" y="20598"/>
                </a:moveTo>
                <a:lnTo>
                  <a:pt x="10800" y="21600"/>
                </a:lnTo>
                <a:lnTo>
                  <a:pt x="10800" y="20598"/>
                </a:lnTo>
                <a:close/>
              </a:path>
            </a:pathLst>
          </a:custGeom>
          <a:gradFill rotWithShape="0">
            <a:gsLst>
              <a:gs pos="0">
                <a:srgbClr val="7A7F8E"/>
              </a:gs>
              <a:gs pos="79999">
                <a:srgbClr val="A1A8B9"/>
              </a:gs>
              <a:gs pos="100000">
                <a:srgbClr val="A1A9B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AutoShape 8"/>
          <p:cNvSpPr>
            <a:spLocks/>
          </p:cNvSpPr>
          <p:nvPr/>
        </p:nvSpPr>
        <p:spPr bwMode="auto">
          <a:xfrm>
            <a:off x="926697" y="1740899"/>
            <a:ext cx="3844323" cy="357844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1005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0799" y="1002"/>
                </a:moveTo>
                <a:lnTo>
                  <a:pt x="10799" y="0"/>
                </a:lnTo>
                <a:lnTo>
                  <a:pt x="10799" y="1002"/>
                </a:lnTo>
                <a:close/>
              </a:path>
            </a:pathLst>
          </a:custGeom>
          <a:gradFill rotWithShape="0">
            <a:gsLst>
              <a:gs pos="0">
                <a:srgbClr val="7A7F8E"/>
              </a:gs>
              <a:gs pos="79999">
                <a:srgbClr val="A1A8B9"/>
              </a:gs>
              <a:gs pos="100000">
                <a:srgbClr val="A1A9B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9" name="Rectangle 10"/>
          <p:cNvSpPr>
            <a:spLocks noChangeArrowheads="1"/>
          </p:cNvSpPr>
          <p:nvPr/>
        </p:nvSpPr>
        <p:spPr bwMode="auto">
          <a:xfrm>
            <a:off x="1964213" y="2706659"/>
            <a:ext cx="1769289" cy="164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5240" tIns="15240" rIns="15240" bIns="15240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en-US" sz="1200" b="1" dirty="0">
              <a:solidFill>
                <a:srgbClr val="F05930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0" name="Rectangle 12"/>
          <p:cNvSpPr>
            <a:spLocks noChangeArrowheads="1"/>
          </p:cNvSpPr>
          <p:nvPr/>
        </p:nvSpPr>
        <p:spPr bwMode="auto">
          <a:xfrm>
            <a:off x="2229606" y="1205977"/>
            <a:ext cx="1238502" cy="1152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9370" tIns="39370" rIns="39370" bIns="39370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en-US" sz="3100">
              <a:solidFill>
                <a:schemeClr val="bg1"/>
              </a:solidFill>
              <a:latin typeface="+mj-ea"/>
              <a:ea typeface="+mj-ea"/>
              <a:sym typeface="宋体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1207746" y="1911429"/>
            <a:ext cx="3357051" cy="3357051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1954386" y="2669553"/>
            <a:ext cx="1840803" cy="184080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2132944" y="3268617"/>
            <a:ext cx="1483686" cy="6426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3"/>
                </a:solidFill>
              </a:rPr>
              <a:t>BUSINESS</a:t>
            </a:r>
          </a:p>
          <a:p>
            <a:pPr algn="ctr"/>
            <a:r>
              <a:rPr lang="en-US" altLang="zh-CN" sz="2000" dirty="0">
                <a:solidFill>
                  <a:schemeClr val="accent3"/>
                </a:solidFill>
              </a:rPr>
              <a:t>POWERPOINT</a:t>
            </a:r>
          </a:p>
        </p:txBody>
      </p:sp>
      <p:grpSp>
        <p:nvGrpSpPr>
          <p:cNvPr id="81" name="组合 80"/>
          <p:cNvGrpSpPr/>
          <p:nvPr/>
        </p:nvGrpSpPr>
        <p:grpSpPr>
          <a:xfrm>
            <a:off x="2212812" y="1411356"/>
            <a:ext cx="1308414" cy="1000147"/>
            <a:chOff x="2212812" y="1411356"/>
            <a:chExt cx="1308414" cy="1000147"/>
          </a:xfrm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2" name="椭圆 41"/>
            <p:cNvSpPr/>
            <p:nvPr/>
          </p:nvSpPr>
          <p:spPr>
            <a:xfrm>
              <a:off x="2422943" y="1411356"/>
              <a:ext cx="903691" cy="9036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2212812" y="2122750"/>
              <a:ext cx="1308414" cy="28875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KSO_Shape"/>
          <p:cNvSpPr>
            <a:spLocks/>
          </p:cNvSpPr>
          <p:nvPr/>
        </p:nvSpPr>
        <p:spPr bwMode="auto">
          <a:xfrm>
            <a:off x="2700849" y="1656290"/>
            <a:ext cx="370842" cy="344548"/>
          </a:xfrm>
          <a:custGeom>
            <a:avLst/>
            <a:gdLst>
              <a:gd name="T0" fmla="*/ 1108076 w 3060700"/>
              <a:gd name="T1" fmla="*/ 1387900 h 3054351"/>
              <a:gd name="T2" fmla="*/ 1462723 w 3060700"/>
              <a:gd name="T3" fmla="*/ 1173877 h 3054351"/>
              <a:gd name="T4" fmla="*/ 1439546 w 3060700"/>
              <a:gd name="T5" fmla="*/ 1213887 h 3054351"/>
              <a:gd name="T6" fmla="*/ 1395731 w 3060700"/>
              <a:gd name="T7" fmla="*/ 1229764 h 3054351"/>
              <a:gd name="T8" fmla="*/ 1485583 w 3060700"/>
              <a:gd name="T9" fmla="*/ 1381866 h 3054351"/>
              <a:gd name="T10" fmla="*/ 1521461 w 3060700"/>
              <a:gd name="T11" fmla="*/ 1347889 h 3054351"/>
              <a:gd name="T12" fmla="*/ 1464311 w 3060700"/>
              <a:gd name="T13" fmla="*/ 1093540 h 3054351"/>
              <a:gd name="T14" fmla="*/ 945198 w 3060700"/>
              <a:gd name="T15" fmla="*/ 1347889 h 3054351"/>
              <a:gd name="T16" fmla="*/ 981711 w 3060700"/>
              <a:gd name="T17" fmla="*/ 1381866 h 3054351"/>
              <a:gd name="T18" fmla="*/ 1070928 w 3060700"/>
              <a:gd name="T19" fmla="*/ 1229764 h 3054351"/>
              <a:gd name="T20" fmla="*/ 1027748 w 3060700"/>
              <a:gd name="T21" fmla="*/ 1213887 h 3054351"/>
              <a:gd name="T22" fmla="*/ 1004253 w 3060700"/>
              <a:gd name="T23" fmla="*/ 1173877 h 3054351"/>
              <a:gd name="T24" fmla="*/ 1061721 w 3060700"/>
              <a:gd name="T25" fmla="*/ 957632 h 3054351"/>
              <a:gd name="T26" fmla="*/ 1035686 w 3060700"/>
              <a:gd name="T27" fmla="*/ 974145 h 3054351"/>
              <a:gd name="T28" fmla="*/ 1025208 w 3060700"/>
              <a:gd name="T29" fmla="*/ 1004311 h 3054351"/>
              <a:gd name="T30" fmla="*/ 1032828 w 3060700"/>
              <a:gd name="T31" fmla="*/ 1186261 h 3054351"/>
              <a:gd name="T32" fmla="*/ 1057276 w 3060700"/>
              <a:gd name="T33" fmla="*/ 1204996 h 3054351"/>
              <a:gd name="T34" fmla="*/ 1409701 w 3060700"/>
              <a:gd name="T35" fmla="*/ 1204996 h 3054351"/>
              <a:gd name="T36" fmla="*/ 1434148 w 3060700"/>
              <a:gd name="T37" fmla="*/ 1186261 h 3054351"/>
              <a:gd name="T38" fmla="*/ 1441768 w 3060700"/>
              <a:gd name="T39" fmla="*/ 1004311 h 3054351"/>
              <a:gd name="T40" fmla="*/ 1431291 w 3060700"/>
              <a:gd name="T41" fmla="*/ 974145 h 3054351"/>
              <a:gd name="T42" fmla="*/ 1405256 w 3060700"/>
              <a:gd name="T43" fmla="*/ 957632 h 3054351"/>
              <a:gd name="T44" fmla="*/ 1402716 w 3060700"/>
              <a:gd name="T45" fmla="*/ 934452 h 3054351"/>
              <a:gd name="T46" fmla="*/ 1443991 w 3060700"/>
              <a:gd name="T47" fmla="*/ 954775 h 3054351"/>
              <a:gd name="T48" fmla="*/ 1463993 w 3060700"/>
              <a:gd name="T49" fmla="*/ 997325 h 3054351"/>
              <a:gd name="T50" fmla="*/ 1526858 w 3060700"/>
              <a:gd name="T51" fmla="*/ 829346 h 3054351"/>
              <a:gd name="T52" fmla="*/ 1497966 w 3060700"/>
              <a:gd name="T53" fmla="*/ 789018 h 3054351"/>
              <a:gd name="T54" fmla="*/ 1381126 w 3060700"/>
              <a:gd name="T55" fmla="*/ 775999 h 3054351"/>
              <a:gd name="T56" fmla="*/ 1108076 w 3060700"/>
              <a:gd name="T57" fmla="*/ 934134 h 3054351"/>
              <a:gd name="T58" fmla="*/ 988696 w 3060700"/>
              <a:gd name="T59" fmla="*/ 779492 h 3054351"/>
              <a:gd name="T60" fmla="*/ 949326 w 3060700"/>
              <a:gd name="T61" fmla="*/ 809659 h 3054351"/>
              <a:gd name="T62" fmla="*/ 936626 w 3060700"/>
              <a:gd name="T63" fmla="*/ 1070677 h 3054351"/>
              <a:gd name="T64" fmla="*/ 1011238 w 3060700"/>
              <a:gd name="T65" fmla="*/ 970652 h 3054351"/>
              <a:gd name="T66" fmla="*/ 1044576 w 3060700"/>
              <a:gd name="T67" fmla="*/ 939533 h 3054351"/>
              <a:gd name="T68" fmla="*/ 1010286 w 3060700"/>
              <a:gd name="T69" fmla="*/ 775999 h 3054351"/>
              <a:gd name="T70" fmla="*/ 2223136 w 3060700"/>
              <a:gd name="T71" fmla="*/ 556579 h 3054351"/>
              <a:gd name="T72" fmla="*/ 2281238 w 3060700"/>
              <a:gd name="T73" fmla="*/ 583887 h 3054351"/>
              <a:gd name="T74" fmla="*/ 2326640 w 3060700"/>
              <a:gd name="T75" fmla="*/ 628661 h 3054351"/>
              <a:gd name="T76" fmla="*/ 2355533 w 3060700"/>
              <a:gd name="T77" fmla="*/ 686453 h 3054351"/>
              <a:gd name="T78" fmla="*/ 2363788 w 3060700"/>
              <a:gd name="T79" fmla="*/ 2861287 h 3054351"/>
              <a:gd name="T80" fmla="*/ 2352358 w 3060700"/>
              <a:gd name="T81" fmla="*/ 2927335 h 3054351"/>
              <a:gd name="T82" fmla="*/ 2320926 w 3060700"/>
              <a:gd name="T83" fmla="*/ 2983857 h 3054351"/>
              <a:gd name="T84" fmla="*/ 2273618 w 3060700"/>
              <a:gd name="T85" fmla="*/ 3026090 h 3054351"/>
              <a:gd name="T86" fmla="*/ 2213928 w 3060700"/>
              <a:gd name="T87" fmla="*/ 3050541 h 3054351"/>
              <a:gd name="T88" fmla="*/ 865506 w 3060700"/>
              <a:gd name="T89" fmla="*/ 3053399 h 3054351"/>
              <a:gd name="T90" fmla="*/ 803276 w 3060700"/>
              <a:gd name="T91" fmla="*/ 3035299 h 3054351"/>
              <a:gd name="T92" fmla="*/ 751841 w 3060700"/>
              <a:gd name="T93" fmla="*/ 2997511 h 3054351"/>
              <a:gd name="T94" fmla="*/ 715646 w 3060700"/>
              <a:gd name="T95" fmla="*/ 2944800 h 3054351"/>
              <a:gd name="T96" fmla="*/ 698183 w 3060700"/>
              <a:gd name="T97" fmla="*/ 2880657 h 3054351"/>
              <a:gd name="T98" fmla="*/ 701041 w 3060700"/>
              <a:gd name="T99" fmla="*/ 705188 h 3054351"/>
              <a:gd name="T100" fmla="*/ 724218 w 3060700"/>
              <a:gd name="T101" fmla="*/ 643903 h 3054351"/>
              <a:gd name="T102" fmla="*/ 765493 w 3060700"/>
              <a:gd name="T103" fmla="*/ 595001 h 3054351"/>
              <a:gd name="T104" fmla="*/ 820103 w 3060700"/>
              <a:gd name="T105" fmla="*/ 562612 h 3054351"/>
              <a:gd name="T106" fmla="*/ 884556 w 3060700"/>
              <a:gd name="T107" fmla="*/ 550863 h 3054351"/>
              <a:gd name="T108" fmla="*/ 2746725 w 3060700"/>
              <a:gd name="T109" fmla="*/ 322819 h 3054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060700" h="3054351">
                <a:moveTo>
                  <a:pt x="1244601" y="1229764"/>
                </a:moveTo>
                <a:lnTo>
                  <a:pt x="1244601" y="1387900"/>
                </a:lnTo>
                <a:lnTo>
                  <a:pt x="1358901" y="1387900"/>
                </a:lnTo>
                <a:lnTo>
                  <a:pt x="1358901" y="1229764"/>
                </a:lnTo>
                <a:lnTo>
                  <a:pt x="1244601" y="1229764"/>
                </a:lnTo>
                <a:close/>
                <a:moveTo>
                  <a:pt x="1108076" y="1229764"/>
                </a:moveTo>
                <a:lnTo>
                  <a:pt x="1108076" y="1387900"/>
                </a:lnTo>
                <a:lnTo>
                  <a:pt x="1222693" y="1387900"/>
                </a:lnTo>
                <a:lnTo>
                  <a:pt x="1222693" y="1229764"/>
                </a:lnTo>
                <a:lnTo>
                  <a:pt x="1108076" y="1229764"/>
                </a:lnTo>
                <a:close/>
                <a:moveTo>
                  <a:pt x="1464311" y="1093540"/>
                </a:moveTo>
                <a:lnTo>
                  <a:pt x="1464311" y="1159588"/>
                </a:lnTo>
                <a:lnTo>
                  <a:pt x="1463993" y="1166891"/>
                </a:lnTo>
                <a:lnTo>
                  <a:pt x="1462723" y="1173877"/>
                </a:lnTo>
                <a:lnTo>
                  <a:pt x="1461136" y="1180546"/>
                </a:lnTo>
                <a:lnTo>
                  <a:pt x="1458596" y="1186897"/>
                </a:lnTo>
                <a:lnTo>
                  <a:pt x="1455738" y="1193247"/>
                </a:lnTo>
                <a:lnTo>
                  <a:pt x="1452246" y="1198963"/>
                </a:lnTo>
                <a:lnTo>
                  <a:pt x="1448436" y="1204361"/>
                </a:lnTo>
                <a:lnTo>
                  <a:pt x="1443991" y="1209124"/>
                </a:lnTo>
                <a:lnTo>
                  <a:pt x="1439546" y="1213887"/>
                </a:lnTo>
                <a:lnTo>
                  <a:pt x="1433831" y="1218015"/>
                </a:lnTo>
                <a:lnTo>
                  <a:pt x="1428433" y="1221508"/>
                </a:lnTo>
                <a:lnTo>
                  <a:pt x="1422401" y="1224049"/>
                </a:lnTo>
                <a:lnTo>
                  <a:pt x="1416051" y="1226589"/>
                </a:lnTo>
                <a:lnTo>
                  <a:pt x="1409701" y="1228494"/>
                </a:lnTo>
                <a:lnTo>
                  <a:pt x="1402716" y="1229447"/>
                </a:lnTo>
                <a:lnTo>
                  <a:pt x="1395731" y="1229764"/>
                </a:lnTo>
                <a:lnTo>
                  <a:pt x="1381126" y="1229764"/>
                </a:lnTo>
                <a:lnTo>
                  <a:pt x="1381126" y="1387900"/>
                </a:lnTo>
                <a:lnTo>
                  <a:pt x="1456691" y="1387900"/>
                </a:lnTo>
                <a:lnTo>
                  <a:pt x="1464311" y="1387264"/>
                </a:lnTo>
                <a:lnTo>
                  <a:pt x="1471613" y="1386312"/>
                </a:lnTo>
                <a:lnTo>
                  <a:pt x="1478598" y="1384407"/>
                </a:lnTo>
                <a:lnTo>
                  <a:pt x="1485583" y="1381866"/>
                </a:lnTo>
                <a:lnTo>
                  <a:pt x="1491616" y="1378691"/>
                </a:lnTo>
                <a:lnTo>
                  <a:pt x="1497966" y="1374880"/>
                </a:lnTo>
                <a:lnTo>
                  <a:pt x="1503681" y="1370435"/>
                </a:lnTo>
                <a:lnTo>
                  <a:pt x="1508761" y="1365354"/>
                </a:lnTo>
                <a:lnTo>
                  <a:pt x="1513841" y="1360274"/>
                </a:lnTo>
                <a:lnTo>
                  <a:pt x="1517968" y="1354240"/>
                </a:lnTo>
                <a:lnTo>
                  <a:pt x="1521461" y="1347889"/>
                </a:lnTo>
                <a:lnTo>
                  <a:pt x="1524636" y="1341221"/>
                </a:lnTo>
                <a:lnTo>
                  <a:pt x="1526858" y="1334553"/>
                </a:lnTo>
                <a:lnTo>
                  <a:pt x="1529081" y="1326932"/>
                </a:lnTo>
                <a:lnTo>
                  <a:pt x="1530033" y="1319628"/>
                </a:lnTo>
                <a:lnTo>
                  <a:pt x="1530351" y="1311690"/>
                </a:lnTo>
                <a:lnTo>
                  <a:pt x="1530351" y="1093540"/>
                </a:lnTo>
                <a:lnTo>
                  <a:pt x="1464311" y="1093540"/>
                </a:lnTo>
                <a:close/>
                <a:moveTo>
                  <a:pt x="936626" y="1093540"/>
                </a:moveTo>
                <a:lnTo>
                  <a:pt x="936626" y="1311690"/>
                </a:lnTo>
                <a:lnTo>
                  <a:pt x="936943" y="1319628"/>
                </a:lnTo>
                <a:lnTo>
                  <a:pt x="937896" y="1326932"/>
                </a:lnTo>
                <a:lnTo>
                  <a:pt x="939801" y="1334553"/>
                </a:lnTo>
                <a:lnTo>
                  <a:pt x="942658" y="1341221"/>
                </a:lnTo>
                <a:lnTo>
                  <a:pt x="945198" y="1347889"/>
                </a:lnTo>
                <a:lnTo>
                  <a:pt x="949326" y="1354240"/>
                </a:lnTo>
                <a:lnTo>
                  <a:pt x="953453" y="1360274"/>
                </a:lnTo>
                <a:lnTo>
                  <a:pt x="958216" y="1365354"/>
                </a:lnTo>
                <a:lnTo>
                  <a:pt x="963613" y="1370435"/>
                </a:lnTo>
                <a:lnTo>
                  <a:pt x="969011" y="1374880"/>
                </a:lnTo>
                <a:lnTo>
                  <a:pt x="975361" y="1378691"/>
                </a:lnTo>
                <a:lnTo>
                  <a:pt x="981711" y="1381866"/>
                </a:lnTo>
                <a:lnTo>
                  <a:pt x="988696" y="1384407"/>
                </a:lnTo>
                <a:lnTo>
                  <a:pt x="995681" y="1386312"/>
                </a:lnTo>
                <a:lnTo>
                  <a:pt x="1002983" y="1387264"/>
                </a:lnTo>
                <a:lnTo>
                  <a:pt x="1010286" y="1387900"/>
                </a:lnTo>
                <a:lnTo>
                  <a:pt x="1085851" y="1387900"/>
                </a:lnTo>
                <a:lnTo>
                  <a:pt x="1085851" y="1229764"/>
                </a:lnTo>
                <a:lnTo>
                  <a:pt x="1070928" y="1229764"/>
                </a:lnTo>
                <a:lnTo>
                  <a:pt x="1064261" y="1229447"/>
                </a:lnTo>
                <a:lnTo>
                  <a:pt x="1057276" y="1228494"/>
                </a:lnTo>
                <a:lnTo>
                  <a:pt x="1050608" y="1226589"/>
                </a:lnTo>
                <a:lnTo>
                  <a:pt x="1044576" y="1224049"/>
                </a:lnTo>
                <a:lnTo>
                  <a:pt x="1038543" y="1221508"/>
                </a:lnTo>
                <a:lnTo>
                  <a:pt x="1032828" y="1218015"/>
                </a:lnTo>
                <a:lnTo>
                  <a:pt x="1027748" y="1213887"/>
                </a:lnTo>
                <a:lnTo>
                  <a:pt x="1022668" y="1209124"/>
                </a:lnTo>
                <a:lnTo>
                  <a:pt x="1018541" y="1204361"/>
                </a:lnTo>
                <a:lnTo>
                  <a:pt x="1014731" y="1198963"/>
                </a:lnTo>
                <a:lnTo>
                  <a:pt x="1011238" y="1193247"/>
                </a:lnTo>
                <a:lnTo>
                  <a:pt x="1008381" y="1186897"/>
                </a:lnTo>
                <a:lnTo>
                  <a:pt x="1006158" y="1180546"/>
                </a:lnTo>
                <a:lnTo>
                  <a:pt x="1004253" y="1173877"/>
                </a:lnTo>
                <a:lnTo>
                  <a:pt x="1003301" y="1166891"/>
                </a:lnTo>
                <a:lnTo>
                  <a:pt x="1002983" y="1159588"/>
                </a:lnTo>
                <a:lnTo>
                  <a:pt x="1002983" y="1093540"/>
                </a:lnTo>
                <a:lnTo>
                  <a:pt x="936626" y="1093540"/>
                </a:lnTo>
                <a:close/>
                <a:moveTo>
                  <a:pt x="1070928" y="956680"/>
                </a:moveTo>
                <a:lnTo>
                  <a:pt x="1066483" y="956997"/>
                </a:lnTo>
                <a:lnTo>
                  <a:pt x="1061721" y="957632"/>
                </a:lnTo>
                <a:lnTo>
                  <a:pt x="1057276" y="959220"/>
                </a:lnTo>
                <a:lnTo>
                  <a:pt x="1053148" y="960490"/>
                </a:lnTo>
                <a:lnTo>
                  <a:pt x="1049338" y="962713"/>
                </a:lnTo>
                <a:lnTo>
                  <a:pt x="1045528" y="965253"/>
                </a:lnTo>
                <a:lnTo>
                  <a:pt x="1042036" y="967476"/>
                </a:lnTo>
                <a:lnTo>
                  <a:pt x="1038543" y="970652"/>
                </a:lnTo>
                <a:lnTo>
                  <a:pt x="1035686" y="974145"/>
                </a:lnTo>
                <a:lnTo>
                  <a:pt x="1032828" y="977637"/>
                </a:lnTo>
                <a:lnTo>
                  <a:pt x="1030923" y="981448"/>
                </a:lnTo>
                <a:lnTo>
                  <a:pt x="1028701" y="985576"/>
                </a:lnTo>
                <a:lnTo>
                  <a:pt x="1027431" y="990339"/>
                </a:lnTo>
                <a:lnTo>
                  <a:pt x="1026161" y="994785"/>
                </a:lnTo>
                <a:lnTo>
                  <a:pt x="1025526" y="999230"/>
                </a:lnTo>
                <a:lnTo>
                  <a:pt x="1025208" y="1004311"/>
                </a:lnTo>
                <a:lnTo>
                  <a:pt x="1025208" y="1159588"/>
                </a:lnTo>
                <a:lnTo>
                  <a:pt x="1025526" y="1164669"/>
                </a:lnTo>
                <a:lnTo>
                  <a:pt x="1026161" y="1169114"/>
                </a:lnTo>
                <a:lnTo>
                  <a:pt x="1027431" y="1173877"/>
                </a:lnTo>
                <a:lnTo>
                  <a:pt x="1028701" y="1178323"/>
                </a:lnTo>
                <a:lnTo>
                  <a:pt x="1030923" y="1182451"/>
                </a:lnTo>
                <a:lnTo>
                  <a:pt x="1032828" y="1186261"/>
                </a:lnTo>
                <a:lnTo>
                  <a:pt x="1035686" y="1190072"/>
                </a:lnTo>
                <a:lnTo>
                  <a:pt x="1038543" y="1193247"/>
                </a:lnTo>
                <a:lnTo>
                  <a:pt x="1042036" y="1196423"/>
                </a:lnTo>
                <a:lnTo>
                  <a:pt x="1045528" y="1198963"/>
                </a:lnTo>
                <a:lnTo>
                  <a:pt x="1049338" y="1201503"/>
                </a:lnTo>
                <a:lnTo>
                  <a:pt x="1053148" y="1203409"/>
                </a:lnTo>
                <a:lnTo>
                  <a:pt x="1057276" y="1204996"/>
                </a:lnTo>
                <a:lnTo>
                  <a:pt x="1061721" y="1205949"/>
                </a:lnTo>
                <a:lnTo>
                  <a:pt x="1066483" y="1206902"/>
                </a:lnTo>
                <a:lnTo>
                  <a:pt x="1070928" y="1207219"/>
                </a:lnTo>
                <a:lnTo>
                  <a:pt x="1395731" y="1207219"/>
                </a:lnTo>
                <a:lnTo>
                  <a:pt x="1400811" y="1206902"/>
                </a:lnTo>
                <a:lnTo>
                  <a:pt x="1405256" y="1205949"/>
                </a:lnTo>
                <a:lnTo>
                  <a:pt x="1409701" y="1204996"/>
                </a:lnTo>
                <a:lnTo>
                  <a:pt x="1414146" y="1203409"/>
                </a:lnTo>
                <a:lnTo>
                  <a:pt x="1417956" y="1201503"/>
                </a:lnTo>
                <a:lnTo>
                  <a:pt x="1421766" y="1198963"/>
                </a:lnTo>
                <a:lnTo>
                  <a:pt x="1425258" y="1196423"/>
                </a:lnTo>
                <a:lnTo>
                  <a:pt x="1428433" y="1193247"/>
                </a:lnTo>
                <a:lnTo>
                  <a:pt x="1431291" y="1190072"/>
                </a:lnTo>
                <a:lnTo>
                  <a:pt x="1434148" y="1186261"/>
                </a:lnTo>
                <a:lnTo>
                  <a:pt x="1436371" y="1182451"/>
                </a:lnTo>
                <a:lnTo>
                  <a:pt x="1438276" y="1178323"/>
                </a:lnTo>
                <a:lnTo>
                  <a:pt x="1439863" y="1173877"/>
                </a:lnTo>
                <a:lnTo>
                  <a:pt x="1440816" y="1169114"/>
                </a:lnTo>
                <a:lnTo>
                  <a:pt x="1441451" y="1164669"/>
                </a:lnTo>
                <a:lnTo>
                  <a:pt x="1441768" y="1159588"/>
                </a:lnTo>
                <a:lnTo>
                  <a:pt x="1441768" y="1004311"/>
                </a:lnTo>
                <a:lnTo>
                  <a:pt x="1441451" y="999230"/>
                </a:lnTo>
                <a:lnTo>
                  <a:pt x="1440816" y="994785"/>
                </a:lnTo>
                <a:lnTo>
                  <a:pt x="1439863" y="990339"/>
                </a:lnTo>
                <a:lnTo>
                  <a:pt x="1438276" y="985576"/>
                </a:lnTo>
                <a:lnTo>
                  <a:pt x="1436371" y="981448"/>
                </a:lnTo>
                <a:lnTo>
                  <a:pt x="1434148" y="977637"/>
                </a:lnTo>
                <a:lnTo>
                  <a:pt x="1431291" y="974145"/>
                </a:lnTo>
                <a:lnTo>
                  <a:pt x="1428433" y="970652"/>
                </a:lnTo>
                <a:lnTo>
                  <a:pt x="1425258" y="967476"/>
                </a:lnTo>
                <a:lnTo>
                  <a:pt x="1421766" y="965253"/>
                </a:lnTo>
                <a:lnTo>
                  <a:pt x="1417956" y="962713"/>
                </a:lnTo>
                <a:lnTo>
                  <a:pt x="1414146" y="960490"/>
                </a:lnTo>
                <a:lnTo>
                  <a:pt x="1409701" y="959220"/>
                </a:lnTo>
                <a:lnTo>
                  <a:pt x="1405256" y="957632"/>
                </a:lnTo>
                <a:lnTo>
                  <a:pt x="1400811" y="956997"/>
                </a:lnTo>
                <a:lnTo>
                  <a:pt x="1395731" y="956680"/>
                </a:lnTo>
                <a:lnTo>
                  <a:pt x="1070928" y="956680"/>
                </a:lnTo>
                <a:close/>
                <a:moveTo>
                  <a:pt x="1381126" y="775999"/>
                </a:moveTo>
                <a:lnTo>
                  <a:pt x="1381126" y="934134"/>
                </a:lnTo>
                <a:lnTo>
                  <a:pt x="1395731" y="934134"/>
                </a:lnTo>
                <a:lnTo>
                  <a:pt x="1402716" y="934452"/>
                </a:lnTo>
                <a:lnTo>
                  <a:pt x="1409701" y="935405"/>
                </a:lnTo>
                <a:lnTo>
                  <a:pt x="1416051" y="937310"/>
                </a:lnTo>
                <a:lnTo>
                  <a:pt x="1422401" y="939533"/>
                </a:lnTo>
                <a:lnTo>
                  <a:pt x="1428433" y="942390"/>
                </a:lnTo>
                <a:lnTo>
                  <a:pt x="1433831" y="945883"/>
                </a:lnTo>
                <a:lnTo>
                  <a:pt x="1439546" y="950011"/>
                </a:lnTo>
                <a:lnTo>
                  <a:pt x="1443991" y="954775"/>
                </a:lnTo>
                <a:lnTo>
                  <a:pt x="1448436" y="959538"/>
                </a:lnTo>
                <a:lnTo>
                  <a:pt x="1452246" y="965253"/>
                </a:lnTo>
                <a:lnTo>
                  <a:pt x="1455738" y="970652"/>
                </a:lnTo>
                <a:lnTo>
                  <a:pt x="1458596" y="977002"/>
                </a:lnTo>
                <a:lnTo>
                  <a:pt x="1461136" y="983353"/>
                </a:lnTo>
                <a:lnTo>
                  <a:pt x="1462723" y="990339"/>
                </a:lnTo>
                <a:lnTo>
                  <a:pt x="1463993" y="997325"/>
                </a:lnTo>
                <a:lnTo>
                  <a:pt x="1464311" y="1004311"/>
                </a:lnTo>
                <a:lnTo>
                  <a:pt x="1464311" y="1070677"/>
                </a:lnTo>
                <a:lnTo>
                  <a:pt x="1530351" y="1070677"/>
                </a:lnTo>
                <a:lnTo>
                  <a:pt x="1530351" y="852209"/>
                </a:lnTo>
                <a:lnTo>
                  <a:pt x="1530033" y="844588"/>
                </a:lnTo>
                <a:lnTo>
                  <a:pt x="1529081" y="836650"/>
                </a:lnTo>
                <a:lnTo>
                  <a:pt x="1526858" y="829346"/>
                </a:lnTo>
                <a:lnTo>
                  <a:pt x="1524636" y="822360"/>
                </a:lnTo>
                <a:lnTo>
                  <a:pt x="1521461" y="815692"/>
                </a:lnTo>
                <a:lnTo>
                  <a:pt x="1517968" y="809659"/>
                </a:lnTo>
                <a:lnTo>
                  <a:pt x="1513841" y="803943"/>
                </a:lnTo>
                <a:lnTo>
                  <a:pt x="1508761" y="798545"/>
                </a:lnTo>
                <a:lnTo>
                  <a:pt x="1503681" y="793464"/>
                </a:lnTo>
                <a:lnTo>
                  <a:pt x="1497966" y="789018"/>
                </a:lnTo>
                <a:lnTo>
                  <a:pt x="1491616" y="785526"/>
                </a:lnTo>
                <a:lnTo>
                  <a:pt x="1485583" y="782033"/>
                </a:lnTo>
                <a:lnTo>
                  <a:pt x="1478598" y="779492"/>
                </a:lnTo>
                <a:lnTo>
                  <a:pt x="1471613" y="777905"/>
                </a:lnTo>
                <a:lnTo>
                  <a:pt x="1464311" y="776317"/>
                </a:lnTo>
                <a:lnTo>
                  <a:pt x="1456691" y="775999"/>
                </a:lnTo>
                <a:lnTo>
                  <a:pt x="1381126" y="775999"/>
                </a:lnTo>
                <a:close/>
                <a:moveTo>
                  <a:pt x="1244601" y="775999"/>
                </a:moveTo>
                <a:lnTo>
                  <a:pt x="1244601" y="934134"/>
                </a:lnTo>
                <a:lnTo>
                  <a:pt x="1358901" y="934134"/>
                </a:lnTo>
                <a:lnTo>
                  <a:pt x="1358901" y="775999"/>
                </a:lnTo>
                <a:lnTo>
                  <a:pt x="1244601" y="775999"/>
                </a:lnTo>
                <a:close/>
                <a:moveTo>
                  <a:pt x="1108076" y="775999"/>
                </a:moveTo>
                <a:lnTo>
                  <a:pt x="1108076" y="934134"/>
                </a:lnTo>
                <a:lnTo>
                  <a:pt x="1222693" y="934134"/>
                </a:lnTo>
                <a:lnTo>
                  <a:pt x="1222693" y="775999"/>
                </a:lnTo>
                <a:lnTo>
                  <a:pt x="1108076" y="775999"/>
                </a:lnTo>
                <a:close/>
                <a:moveTo>
                  <a:pt x="1010286" y="775999"/>
                </a:moveTo>
                <a:lnTo>
                  <a:pt x="1002983" y="776317"/>
                </a:lnTo>
                <a:lnTo>
                  <a:pt x="995681" y="777905"/>
                </a:lnTo>
                <a:lnTo>
                  <a:pt x="988696" y="779492"/>
                </a:lnTo>
                <a:lnTo>
                  <a:pt x="981711" y="782033"/>
                </a:lnTo>
                <a:lnTo>
                  <a:pt x="975361" y="785526"/>
                </a:lnTo>
                <a:lnTo>
                  <a:pt x="969011" y="789018"/>
                </a:lnTo>
                <a:lnTo>
                  <a:pt x="963613" y="793464"/>
                </a:lnTo>
                <a:lnTo>
                  <a:pt x="958216" y="798545"/>
                </a:lnTo>
                <a:lnTo>
                  <a:pt x="953453" y="803943"/>
                </a:lnTo>
                <a:lnTo>
                  <a:pt x="949326" y="809659"/>
                </a:lnTo>
                <a:lnTo>
                  <a:pt x="945198" y="815692"/>
                </a:lnTo>
                <a:lnTo>
                  <a:pt x="942658" y="822360"/>
                </a:lnTo>
                <a:lnTo>
                  <a:pt x="939801" y="829346"/>
                </a:lnTo>
                <a:lnTo>
                  <a:pt x="937896" y="836650"/>
                </a:lnTo>
                <a:lnTo>
                  <a:pt x="936943" y="844588"/>
                </a:lnTo>
                <a:lnTo>
                  <a:pt x="936626" y="852209"/>
                </a:lnTo>
                <a:lnTo>
                  <a:pt x="936626" y="1070677"/>
                </a:lnTo>
                <a:lnTo>
                  <a:pt x="1002983" y="1070677"/>
                </a:lnTo>
                <a:lnTo>
                  <a:pt x="1002983" y="1004311"/>
                </a:lnTo>
                <a:lnTo>
                  <a:pt x="1003301" y="997325"/>
                </a:lnTo>
                <a:lnTo>
                  <a:pt x="1004253" y="990339"/>
                </a:lnTo>
                <a:lnTo>
                  <a:pt x="1006158" y="983353"/>
                </a:lnTo>
                <a:lnTo>
                  <a:pt x="1008381" y="977002"/>
                </a:lnTo>
                <a:lnTo>
                  <a:pt x="1011238" y="970652"/>
                </a:lnTo>
                <a:lnTo>
                  <a:pt x="1014731" y="965253"/>
                </a:lnTo>
                <a:lnTo>
                  <a:pt x="1018541" y="959538"/>
                </a:lnTo>
                <a:lnTo>
                  <a:pt x="1022668" y="954775"/>
                </a:lnTo>
                <a:lnTo>
                  <a:pt x="1027748" y="950011"/>
                </a:lnTo>
                <a:lnTo>
                  <a:pt x="1032828" y="945883"/>
                </a:lnTo>
                <a:lnTo>
                  <a:pt x="1038543" y="942390"/>
                </a:lnTo>
                <a:lnTo>
                  <a:pt x="1044576" y="939533"/>
                </a:lnTo>
                <a:lnTo>
                  <a:pt x="1050608" y="937310"/>
                </a:lnTo>
                <a:lnTo>
                  <a:pt x="1057276" y="935405"/>
                </a:lnTo>
                <a:lnTo>
                  <a:pt x="1064261" y="934452"/>
                </a:lnTo>
                <a:lnTo>
                  <a:pt x="1070928" y="934134"/>
                </a:lnTo>
                <a:lnTo>
                  <a:pt x="1085851" y="934134"/>
                </a:lnTo>
                <a:lnTo>
                  <a:pt x="1085851" y="775999"/>
                </a:lnTo>
                <a:lnTo>
                  <a:pt x="1010286" y="775999"/>
                </a:lnTo>
                <a:close/>
                <a:moveTo>
                  <a:pt x="884556" y="550863"/>
                </a:moveTo>
                <a:lnTo>
                  <a:pt x="2176146" y="550863"/>
                </a:lnTo>
                <a:lnTo>
                  <a:pt x="2185988" y="551181"/>
                </a:lnTo>
                <a:lnTo>
                  <a:pt x="2195513" y="551816"/>
                </a:lnTo>
                <a:lnTo>
                  <a:pt x="2204720" y="552768"/>
                </a:lnTo>
                <a:lnTo>
                  <a:pt x="2213928" y="554674"/>
                </a:lnTo>
                <a:lnTo>
                  <a:pt x="2223136" y="556579"/>
                </a:lnTo>
                <a:lnTo>
                  <a:pt x="2232026" y="559437"/>
                </a:lnTo>
                <a:lnTo>
                  <a:pt x="2240916" y="562612"/>
                </a:lnTo>
                <a:lnTo>
                  <a:pt x="2249170" y="566105"/>
                </a:lnTo>
                <a:lnTo>
                  <a:pt x="2257426" y="569916"/>
                </a:lnTo>
                <a:lnTo>
                  <a:pt x="2265680" y="574044"/>
                </a:lnTo>
                <a:lnTo>
                  <a:pt x="2273618" y="578807"/>
                </a:lnTo>
                <a:lnTo>
                  <a:pt x="2281238" y="583887"/>
                </a:lnTo>
                <a:lnTo>
                  <a:pt x="2288540" y="589286"/>
                </a:lnTo>
                <a:lnTo>
                  <a:pt x="2295526" y="595001"/>
                </a:lnTo>
                <a:lnTo>
                  <a:pt x="2302510" y="601035"/>
                </a:lnTo>
                <a:lnTo>
                  <a:pt x="2308860" y="607385"/>
                </a:lnTo>
                <a:lnTo>
                  <a:pt x="2315210" y="614371"/>
                </a:lnTo>
                <a:lnTo>
                  <a:pt x="2320926" y="621357"/>
                </a:lnTo>
                <a:lnTo>
                  <a:pt x="2326640" y="628661"/>
                </a:lnTo>
                <a:lnTo>
                  <a:pt x="2331720" y="635964"/>
                </a:lnTo>
                <a:lnTo>
                  <a:pt x="2336800" y="643903"/>
                </a:lnTo>
                <a:lnTo>
                  <a:pt x="2341246" y="651841"/>
                </a:lnTo>
                <a:lnTo>
                  <a:pt x="2345373" y="660415"/>
                </a:lnTo>
                <a:lnTo>
                  <a:pt x="2349183" y="668988"/>
                </a:lnTo>
                <a:lnTo>
                  <a:pt x="2352358" y="677879"/>
                </a:lnTo>
                <a:lnTo>
                  <a:pt x="2355533" y="686453"/>
                </a:lnTo>
                <a:lnTo>
                  <a:pt x="2358073" y="695979"/>
                </a:lnTo>
                <a:lnTo>
                  <a:pt x="2359978" y="705188"/>
                </a:lnTo>
                <a:lnTo>
                  <a:pt x="2361883" y="714714"/>
                </a:lnTo>
                <a:lnTo>
                  <a:pt x="2362836" y="724558"/>
                </a:lnTo>
                <a:lnTo>
                  <a:pt x="2363470" y="734084"/>
                </a:lnTo>
                <a:lnTo>
                  <a:pt x="2363788" y="743928"/>
                </a:lnTo>
                <a:lnTo>
                  <a:pt x="2363788" y="2861287"/>
                </a:lnTo>
                <a:lnTo>
                  <a:pt x="2363470" y="2870813"/>
                </a:lnTo>
                <a:lnTo>
                  <a:pt x="2362836" y="2880657"/>
                </a:lnTo>
                <a:lnTo>
                  <a:pt x="2361883" y="2890500"/>
                </a:lnTo>
                <a:lnTo>
                  <a:pt x="2359978" y="2899709"/>
                </a:lnTo>
                <a:lnTo>
                  <a:pt x="2358073" y="2909235"/>
                </a:lnTo>
                <a:lnTo>
                  <a:pt x="2355533" y="2918444"/>
                </a:lnTo>
                <a:lnTo>
                  <a:pt x="2352358" y="2927335"/>
                </a:lnTo>
                <a:lnTo>
                  <a:pt x="2349183" y="2936226"/>
                </a:lnTo>
                <a:lnTo>
                  <a:pt x="2345373" y="2944800"/>
                </a:lnTo>
                <a:lnTo>
                  <a:pt x="2341246" y="2953373"/>
                </a:lnTo>
                <a:lnTo>
                  <a:pt x="2336800" y="2961312"/>
                </a:lnTo>
                <a:lnTo>
                  <a:pt x="2331720" y="2968933"/>
                </a:lnTo>
                <a:lnTo>
                  <a:pt x="2326640" y="2976554"/>
                </a:lnTo>
                <a:lnTo>
                  <a:pt x="2320926" y="2983857"/>
                </a:lnTo>
                <a:lnTo>
                  <a:pt x="2315210" y="2990843"/>
                </a:lnTo>
                <a:lnTo>
                  <a:pt x="2308860" y="2997511"/>
                </a:lnTo>
                <a:lnTo>
                  <a:pt x="2302510" y="3004180"/>
                </a:lnTo>
                <a:lnTo>
                  <a:pt x="2295526" y="3010213"/>
                </a:lnTo>
                <a:lnTo>
                  <a:pt x="2288540" y="3015929"/>
                </a:lnTo>
                <a:lnTo>
                  <a:pt x="2281238" y="3021327"/>
                </a:lnTo>
                <a:lnTo>
                  <a:pt x="2273618" y="3026090"/>
                </a:lnTo>
                <a:lnTo>
                  <a:pt x="2265680" y="3030853"/>
                </a:lnTo>
                <a:lnTo>
                  <a:pt x="2257426" y="3035299"/>
                </a:lnTo>
                <a:lnTo>
                  <a:pt x="2249170" y="3039109"/>
                </a:lnTo>
                <a:lnTo>
                  <a:pt x="2240916" y="3042602"/>
                </a:lnTo>
                <a:lnTo>
                  <a:pt x="2232026" y="3045778"/>
                </a:lnTo>
                <a:lnTo>
                  <a:pt x="2223136" y="3048000"/>
                </a:lnTo>
                <a:lnTo>
                  <a:pt x="2213928" y="3050541"/>
                </a:lnTo>
                <a:lnTo>
                  <a:pt x="2204720" y="3051811"/>
                </a:lnTo>
                <a:lnTo>
                  <a:pt x="2195513" y="3053399"/>
                </a:lnTo>
                <a:lnTo>
                  <a:pt x="2185988" y="3054034"/>
                </a:lnTo>
                <a:lnTo>
                  <a:pt x="2176146" y="3054351"/>
                </a:lnTo>
                <a:lnTo>
                  <a:pt x="884556" y="3054351"/>
                </a:lnTo>
                <a:lnTo>
                  <a:pt x="875031" y="3054034"/>
                </a:lnTo>
                <a:lnTo>
                  <a:pt x="865506" y="3053399"/>
                </a:lnTo>
                <a:lnTo>
                  <a:pt x="855981" y="3051811"/>
                </a:lnTo>
                <a:lnTo>
                  <a:pt x="846773" y="3050541"/>
                </a:lnTo>
                <a:lnTo>
                  <a:pt x="837566" y="3048000"/>
                </a:lnTo>
                <a:lnTo>
                  <a:pt x="828993" y="3045778"/>
                </a:lnTo>
                <a:lnTo>
                  <a:pt x="820103" y="3042602"/>
                </a:lnTo>
                <a:lnTo>
                  <a:pt x="811848" y="3039109"/>
                </a:lnTo>
                <a:lnTo>
                  <a:pt x="803276" y="3035299"/>
                </a:lnTo>
                <a:lnTo>
                  <a:pt x="795338" y="3030853"/>
                </a:lnTo>
                <a:lnTo>
                  <a:pt x="787401" y="3026090"/>
                </a:lnTo>
                <a:lnTo>
                  <a:pt x="779781" y="3021327"/>
                </a:lnTo>
                <a:lnTo>
                  <a:pt x="772478" y="3015929"/>
                </a:lnTo>
                <a:lnTo>
                  <a:pt x="765493" y="3010213"/>
                </a:lnTo>
                <a:lnTo>
                  <a:pt x="758508" y="3004180"/>
                </a:lnTo>
                <a:lnTo>
                  <a:pt x="751841" y="2997511"/>
                </a:lnTo>
                <a:lnTo>
                  <a:pt x="745808" y="2990843"/>
                </a:lnTo>
                <a:lnTo>
                  <a:pt x="740093" y="2983857"/>
                </a:lnTo>
                <a:lnTo>
                  <a:pt x="734378" y="2976554"/>
                </a:lnTo>
                <a:lnTo>
                  <a:pt x="728981" y="2968933"/>
                </a:lnTo>
                <a:lnTo>
                  <a:pt x="724218" y="2961312"/>
                </a:lnTo>
                <a:lnTo>
                  <a:pt x="719773" y="2953373"/>
                </a:lnTo>
                <a:lnTo>
                  <a:pt x="715646" y="2944800"/>
                </a:lnTo>
                <a:lnTo>
                  <a:pt x="711836" y="2936226"/>
                </a:lnTo>
                <a:lnTo>
                  <a:pt x="708343" y="2927335"/>
                </a:lnTo>
                <a:lnTo>
                  <a:pt x="705486" y="2918444"/>
                </a:lnTo>
                <a:lnTo>
                  <a:pt x="702946" y="2909235"/>
                </a:lnTo>
                <a:lnTo>
                  <a:pt x="701041" y="2899709"/>
                </a:lnTo>
                <a:lnTo>
                  <a:pt x="699136" y="2890500"/>
                </a:lnTo>
                <a:lnTo>
                  <a:pt x="698183" y="2880657"/>
                </a:lnTo>
                <a:lnTo>
                  <a:pt x="696913" y="2870813"/>
                </a:lnTo>
                <a:lnTo>
                  <a:pt x="696913" y="2861287"/>
                </a:lnTo>
                <a:lnTo>
                  <a:pt x="696913" y="743928"/>
                </a:lnTo>
                <a:lnTo>
                  <a:pt x="696913" y="734084"/>
                </a:lnTo>
                <a:lnTo>
                  <a:pt x="698183" y="724558"/>
                </a:lnTo>
                <a:lnTo>
                  <a:pt x="699136" y="714714"/>
                </a:lnTo>
                <a:lnTo>
                  <a:pt x="701041" y="705188"/>
                </a:lnTo>
                <a:lnTo>
                  <a:pt x="702946" y="695979"/>
                </a:lnTo>
                <a:lnTo>
                  <a:pt x="705486" y="686453"/>
                </a:lnTo>
                <a:lnTo>
                  <a:pt x="708343" y="677879"/>
                </a:lnTo>
                <a:lnTo>
                  <a:pt x="711836" y="668988"/>
                </a:lnTo>
                <a:lnTo>
                  <a:pt x="715646" y="660415"/>
                </a:lnTo>
                <a:lnTo>
                  <a:pt x="719773" y="651841"/>
                </a:lnTo>
                <a:lnTo>
                  <a:pt x="724218" y="643903"/>
                </a:lnTo>
                <a:lnTo>
                  <a:pt x="728981" y="635964"/>
                </a:lnTo>
                <a:lnTo>
                  <a:pt x="734378" y="628661"/>
                </a:lnTo>
                <a:lnTo>
                  <a:pt x="740093" y="621357"/>
                </a:lnTo>
                <a:lnTo>
                  <a:pt x="745808" y="614371"/>
                </a:lnTo>
                <a:lnTo>
                  <a:pt x="751841" y="607385"/>
                </a:lnTo>
                <a:lnTo>
                  <a:pt x="758508" y="601035"/>
                </a:lnTo>
                <a:lnTo>
                  <a:pt x="765493" y="595001"/>
                </a:lnTo>
                <a:lnTo>
                  <a:pt x="772478" y="589286"/>
                </a:lnTo>
                <a:lnTo>
                  <a:pt x="779781" y="583887"/>
                </a:lnTo>
                <a:lnTo>
                  <a:pt x="787401" y="578807"/>
                </a:lnTo>
                <a:lnTo>
                  <a:pt x="795338" y="574044"/>
                </a:lnTo>
                <a:lnTo>
                  <a:pt x="803276" y="569916"/>
                </a:lnTo>
                <a:lnTo>
                  <a:pt x="811848" y="566105"/>
                </a:lnTo>
                <a:lnTo>
                  <a:pt x="820103" y="562612"/>
                </a:lnTo>
                <a:lnTo>
                  <a:pt x="828993" y="559437"/>
                </a:lnTo>
                <a:lnTo>
                  <a:pt x="837566" y="556579"/>
                </a:lnTo>
                <a:lnTo>
                  <a:pt x="846773" y="554674"/>
                </a:lnTo>
                <a:lnTo>
                  <a:pt x="855981" y="552768"/>
                </a:lnTo>
                <a:lnTo>
                  <a:pt x="865506" y="551816"/>
                </a:lnTo>
                <a:lnTo>
                  <a:pt x="875031" y="551181"/>
                </a:lnTo>
                <a:lnTo>
                  <a:pt x="884556" y="550863"/>
                </a:lnTo>
                <a:close/>
                <a:moveTo>
                  <a:pt x="0" y="0"/>
                </a:moveTo>
                <a:lnTo>
                  <a:pt x="3060700" y="0"/>
                </a:lnTo>
                <a:lnTo>
                  <a:pt x="3060700" y="1304925"/>
                </a:lnTo>
                <a:lnTo>
                  <a:pt x="2461005" y="1304925"/>
                </a:lnTo>
                <a:lnTo>
                  <a:pt x="2461005" y="981789"/>
                </a:lnTo>
                <a:lnTo>
                  <a:pt x="2746725" y="981789"/>
                </a:lnTo>
                <a:lnTo>
                  <a:pt x="2746725" y="322819"/>
                </a:lnTo>
                <a:lnTo>
                  <a:pt x="313657" y="322819"/>
                </a:lnTo>
                <a:lnTo>
                  <a:pt x="313657" y="981789"/>
                </a:lnTo>
                <a:lnTo>
                  <a:pt x="599695" y="981789"/>
                </a:lnTo>
                <a:lnTo>
                  <a:pt x="599695" y="1304925"/>
                </a:lnTo>
                <a:lnTo>
                  <a:pt x="0" y="130492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342312" y="2099603"/>
            <a:ext cx="1049414" cy="3073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TEXT 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2223826" y="4757652"/>
            <a:ext cx="1308414" cy="1000147"/>
            <a:chOff x="2223826" y="4757652"/>
            <a:chExt cx="1308414" cy="1000147"/>
          </a:xfrm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58" name="椭圆 57"/>
            <p:cNvSpPr/>
            <p:nvPr/>
          </p:nvSpPr>
          <p:spPr>
            <a:xfrm>
              <a:off x="2433957" y="4757652"/>
              <a:ext cx="903691" cy="9036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2223826" y="5469046"/>
              <a:ext cx="1308414" cy="28875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2324150" y="5439009"/>
            <a:ext cx="1049414" cy="3073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TEXT 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KSO_Shape"/>
          <p:cNvSpPr>
            <a:spLocks/>
          </p:cNvSpPr>
          <p:nvPr/>
        </p:nvSpPr>
        <p:spPr bwMode="auto">
          <a:xfrm>
            <a:off x="2648004" y="5073672"/>
            <a:ext cx="460057" cy="194809"/>
          </a:xfrm>
          <a:custGeom>
            <a:avLst/>
            <a:gdLst>
              <a:gd name="T0" fmla="*/ 2147483646 w 380"/>
              <a:gd name="T1" fmla="*/ 2147483646 h 173"/>
              <a:gd name="T2" fmla="*/ 2147483646 w 380"/>
              <a:gd name="T3" fmla="*/ 2147483646 h 173"/>
              <a:gd name="T4" fmla="*/ 2147483646 w 380"/>
              <a:gd name="T5" fmla="*/ 2147483646 h 173"/>
              <a:gd name="T6" fmla="*/ 2147483646 w 380"/>
              <a:gd name="T7" fmla="*/ 2147483646 h 173"/>
              <a:gd name="T8" fmla="*/ 2147483646 w 380"/>
              <a:gd name="T9" fmla="*/ 2147483646 h 173"/>
              <a:gd name="T10" fmla="*/ 2147483646 w 380"/>
              <a:gd name="T11" fmla="*/ 2147483646 h 173"/>
              <a:gd name="T12" fmla="*/ 2147483646 w 380"/>
              <a:gd name="T13" fmla="*/ 2147483646 h 173"/>
              <a:gd name="T14" fmla="*/ 2147483646 w 380"/>
              <a:gd name="T15" fmla="*/ 2147483646 h 173"/>
              <a:gd name="T16" fmla="*/ 2147483646 w 380"/>
              <a:gd name="T17" fmla="*/ 2147483646 h 173"/>
              <a:gd name="T18" fmla="*/ 2147483646 w 380"/>
              <a:gd name="T19" fmla="*/ 2147483646 h 173"/>
              <a:gd name="T20" fmla="*/ 2147483646 w 380"/>
              <a:gd name="T21" fmla="*/ 2147483646 h 173"/>
              <a:gd name="T22" fmla="*/ 2147483646 w 380"/>
              <a:gd name="T23" fmla="*/ 2147483646 h 173"/>
              <a:gd name="T24" fmla="*/ 2147483646 w 380"/>
              <a:gd name="T25" fmla="*/ 2147483646 h 173"/>
              <a:gd name="T26" fmla="*/ 2147483646 w 380"/>
              <a:gd name="T27" fmla="*/ 2147483646 h 173"/>
              <a:gd name="T28" fmla="*/ 2147483646 w 380"/>
              <a:gd name="T29" fmla="*/ 2147483646 h 173"/>
              <a:gd name="T30" fmla="*/ 2147483646 w 380"/>
              <a:gd name="T31" fmla="*/ 2147483646 h 173"/>
              <a:gd name="T32" fmla="*/ 2147483646 w 380"/>
              <a:gd name="T33" fmla="*/ 2147483646 h 173"/>
              <a:gd name="T34" fmla="*/ 2147483646 w 380"/>
              <a:gd name="T35" fmla="*/ 2147483646 h 173"/>
              <a:gd name="T36" fmla="*/ 2147483646 w 380"/>
              <a:gd name="T37" fmla="*/ 2147483646 h 173"/>
              <a:gd name="T38" fmla="*/ 2147483646 w 380"/>
              <a:gd name="T39" fmla="*/ 2147483646 h 173"/>
              <a:gd name="T40" fmla="*/ 2147483646 w 380"/>
              <a:gd name="T41" fmla="*/ 2147483646 h 173"/>
              <a:gd name="T42" fmla="*/ 2147483646 w 380"/>
              <a:gd name="T43" fmla="*/ 2147483646 h 173"/>
              <a:gd name="T44" fmla="*/ 2147483646 w 380"/>
              <a:gd name="T45" fmla="*/ 2147483646 h 173"/>
              <a:gd name="T46" fmla="*/ 2147483646 w 380"/>
              <a:gd name="T47" fmla="*/ 2147483646 h 173"/>
              <a:gd name="T48" fmla="*/ 2147483646 w 380"/>
              <a:gd name="T49" fmla="*/ 2147483646 h 173"/>
              <a:gd name="T50" fmla="*/ 2147483646 w 380"/>
              <a:gd name="T51" fmla="*/ 2147483646 h 173"/>
              <a:gd name="T52" fmla="*/ 2147483646 w 380"/>
              <a:gd name="T53" fmla="*/ 2147483646 h 173"/>
              <a:gd name="T54" fmla="*/ 2147483646 w 380"/>
              <a:gd name="T55" fmla="*/ 2147483646 h 173"/>
              <a:gd name="T56" fmla="*/ 2147483646 w 380"/>
              <a:gd name="T57" fmla="*/ 2147483646 h 173"/>
              <a:gd name="T58" fmla="*/ 2147483646 w 380"/>
              <a:gd name="T59" fmla="*/ 2147483646 h 173"/>
              <a:gd name="T60" fmla="*/ 2147483646 w 380"/>
              <a:gd name="T61" fmla="*/ 2147483646 h 173"/>
              <a:gd name="T62" fmla="*/ 0 w 380"/>
              <a:gd name="T63" fmla="*/ 2147483646 h 173"/>
              <a:gd name="T64" fmla="*/ 2147483646 w 380"/>
              <a:gd name="T65" fmla="*/ 2147483646 h 173"/>
              <a:gd name="T66" fmla="*/ 2147483646 w 380"/>
              <a:gd name="T67" fmla="*/ 2147483646 h 173"/>
              <a:gd name="T68" fmla="*/ 2147483646 w 380"/>
              <a:gd name="T69" fmla="*/ 2147483646 h 173"/>
              <a:gd name="T70" fmla="*/ 2147483646 w 380"/>
              <a:gd name="T71" fmla="*/ 0 h 173"/>
              <a:gd name="T72" fmla="*/ 2147483646 w 380"/>
              <a:gd name="T73" fmla="*/ 2147483646 h 173"/>
              <a:gd name="T74" fmla="*/ 2147483646 w 380"/>
              <a:gd name="T75" fmla="*/ 2147483646 h 173"/>
              <a:gd name="T76" fmla="*/ 2147483646 w 380"/>
              <a:gd name="T77" fmla="*/ 2147483646 h 173"/>
              <a:gd name="T78" fmla="*/ 2147483646 w 380"/>
              <a:gd name="T79" fmla="*/ 2147483646 h 173"/>
              <a:gd name="T80" fmla="*/ 2147483646 w 380"/>
              <a:gd name="T81" fmla="*/ 2147483646 h 173"/>
              <a:gd name="T82" fmla="*/ 2147483646 w 380"/>
              <a:gd name="T83" fmla="*/ 2147483646 h 173"/>
              <a:gd name="T84" fmla="*/ 2147483646 w 380"/>
              <a:gd name="T85" fmla="*/ 2147483646 h 173"/>
              <a:gd name="T86" fmla="*/ 2147483646 w 380"/>
              <a:gd name="T87" fmla="*/ 2147483646 h 173"/>
              <a:gd name="T88" fmla="*/ 2147483646 w 380"/>
              <a:gd name="T89" fmla="*/ 2147483646 h 173"/>
              <a:gd name="T90" fmla="*/ 2147483646 w 380"/>
              <a:gd name="T91" fmla="*/ 2147483646 h 173"/>
              <a:gd name="T92" fmla="*/ 2147483646 w 380"/>
              <a:gd name="T93" fmla="*/ 2147483646 h 173"/>
              <a:gd name="T94" fmla="*/ 2147483646 w 380"/>
              <a:gd name="T95" fmla="*/ 2147483646 h 173"/>
              <a:gd name="T96" fmla="*/ 2147483646 w 380"/>
              <a:gd name="T97" fmla="*/ 2147483646 h 173"/>
              <a:gd name="T98" fmla="*/ 2147483646 w 380"/>
              <a:gd name="T99" fmla="*/ 2147483646 h 173"/>
              <a:gd name="T100" fmla="*/ 2147483646 w 380"/>
              <a:gd name="T101" fmla="*/ 2147483646 h 173"/>
              <a:gd name="T102" fmla="*/ 2147483646 w 380"/>
              <a:gd name="T103" fmla="*/ 2147483646 h 173"/>
              <a:gd name="T104" fmla="*/ 2147483646 w 380"/>
              <a:gd name="T105" fmla="*/ 2147483646 h 173"/>
              <a:gd name="T106" fmla="*/ 2147483646 w 380"/>
              <a:gd name="T107" fmla="*/ 2147483646 h 173"/>
              <a:gd name="T108" fmla="*/ 2147483646 w 380"/>
              <a:gd name="T109" fmla="*/ 2147483646 h 173"/>
              <a:gd name="T110" fmla="*/ 2147483646 w 380"/>
              <a:gd name="T111" fmla="*/ 2147483646 h 1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80" h="173">
                <a:moveTo>
                  <a:pt x="1" y="132"/>
                </a:moveTo>
                <a:cubicBezTo>
                  <a:pt x="30" y="132"/>
                  <a:pt x="30" y="132"/>
                  <a:pt x="30" y="132"/>
                </a:cubicBezTo>
                <a:cubicBezTo>
                  <a:pt x="29" y="135"/>
                  <a:pt x="28" y="139"/>
                  <a:pt x="28" y="143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19" y="147"/>
                  <a:pt x="11" y="145"/>
                  <a:pt x="8" y="144"/>
                </a:cubicBezTo>
                <a:cubicBezTo>
                  <a:pt x="5" y="143"/>
                  <a:pt x="1" y="140"/>
                  <a:pt x="1" y="135"/>
                </a:cubicBezTo>
                <a:lnTo>
                  <a:pt x="1" y="132"/>
                </a:lnTo>
                <a:close/>
                <a:moveTo>
                  <a:pt x="98" y="143"/>
                </a:moveTo>
                <a:cubicBezTo>
                  <a:pt x="98" y="160"/>
                  <a:pt x="84" y="173"/>
                  <a:pt x="68" y="173"/>
                </a:cubicBezTo>
                <a:cubicBezTo>
                  <a:pt x="51" y="173"/>
                  <a:pt x="38" y="160"/>
                  <a:pt x="38" y="143"/>
                </a:cubicBezTo>
                <a:cubicBezTo>
                  <a:pt x="38" y="127"/>
                  <a:pt x="51" y="113"/>
                  <a:pt x="68" y="113"/>
                </a:cubicBezTo>
                <a:cubicBezTo>
                  <a:pt x="84" y="113"/>
                  <a:pt x="98" y="127"/>
                  <a:pt x="98" y="143"/>
                </a:cubicBezTo>
                <a:close/>
                <a:moveTo>
                  <a:pt x="84" y="143"/>
                </a:moveTo>
                <a:cubicBezTo>
                  <a:pt x="84" y="134"/>
                  <a:pt x="77" y="127"/>
                  <a:pt x="68" y="127"/>
                </a:cubicBezTo>
                <a:cubicBezTo>
                  <a:pt x="59" y="127"/>
                  <a:pt x="52" y="134"/>
                  <a:pt x="52" y="143"/>
                </a:cubicBezTo>
                <a:cubicBezTo>
                  <a:pt x="52" y="152"/>
                  <a:pt x="59" y="159"/>
                  <a:pt x="68" y="159"/>
                </a:cubicBezTo>
                <a:cubicBezTo>
                  <a:pt x="77" y="159"/>
                  <a:pt x="84" y="152"/>
                  <a:pt x="84" y="143"/>
                </a:cubicBezTo>
                <a:close/>
                <a:moveTo>
                  <a:pt x="333" y="143"/>
                </a:moveTo>
                <a:cubicBezTo>
                  <a:pt x="333" y="158"/>
                  <a:pt x="333" y="158"/>
                  <a:pt x="333" y="158"/>
                </a:cubicBezTo>
                <a:cubicBezTo>
                  <a:pt x="336" y="158"/>
                  <a:pt x="345" y="157"/>
                  <a:pt x="361" y="155"/>
                </a:cubicBezTo>
                <a:cubicBezTo>
                  <a:pt x="371" y="153"/>
                  <a:pt x="374" y="144"/>
                  <a:pt x="378" y="132"/>
                </a:cubicBezTo>
                <a:cubicBezTo>
                  <a:pt x="332" y="132"/>
                  <a:pt x="332" y="132"/>
                  <a:pt x="332" y="132"/>
                </a:cubicBezTo>
                <a:cubicBezTo>
                  <a:pt x="333" y="135"/>
                  <a:pt x="333" y="139"/>
                  <a:pt x="333" y="143"/>
                </a:cubicBezTo>
                <a:close/>
                <a:moveTo>
                  <a:pt x="107" y="143"/>
                </a:moveTo>
                <a:cubicBezTo>
                  <a:pt x="107" y="158"/>
                  <a:pt x="107" y="158"/>
                  <a:pt x="107" y="158"/>
                </a:cubicBezTo>
                <a:cubicBezTo>
                  <a:pt x="254" y="158"/>
                  <a:pt x="254" y="158"/>
                  <a:pt x="254" y="158"/>
                </a:cubicBezTo>
                <a:cubicBezTo>
                  <a:pt x="254" y="143"/>
                  <a:pt x="254" y="143"/>
                  <a:pt x="254" y="143"/>
                </a:cubicBezTo>
                <a:cubicBezTo>
                  <a:pt x="254" y="139"/>
                  <a:pt x="255" y="135"/>
                  <a:pt x="256" y="132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07" y="135"/>
                  <a:pt x="107" y="139"/>
                  <a:pt x="107" y="143"/>
                </a:cubicBezTo>
                <a:close/>
                <a:moveTo>
                  <a:pt x="324" y="143"/>
                </a:moveTo>
                <a:cubicBezTo>
                  <a:pt x="324" y="160"/>
                  <a:pt x="310" y="173"/>
                  <a:pt x="294" y="173"/>
                </a:cubicBezTo>
                <a:cubicBezTo>
                  <a:pt x="277" y="173"/>
                  <a:pt x="264" y="160"/>
                  <a:pt x="264" y="143"/>
                </a:cubicBezTo>
                <a:cubicBezTo>
                  <a:pt x="264" y="127"/>
                  <a:pt x="277" y="113"/>
                  <a:pt x="294" y="113"/>
                </a:cubicBezTo>
                <a:cubicBezTo>
                  <a:pt x="310" y="113"/>
                  <a:pt x="324" y="127"/>
                  <a:pt x="324" y="143"/>
                </a:cubicBezTo>
                <a:close/>
                <a:moveTo>
                  <a:pt x="310" y="143"/>
                </a:moveTo>
                <a:cubicBezTo>
                  <a:pt x="310" y="134"/>
                  <a:pt x="303" y="127"/>
                  <a:pt x="294" y="127"/>
                </a:cubicBezTo>
                <a:cubicBezTo>
                  <a:pt x="285" y="127"/>
                  <a:pt x="278" y="134"/>
                  <a:pt x="278" y="143"/>
                </a:cubicBezTo>
                <a:cubicBezTo>
                  <a:pt x="278" y="152"/>
                  <a:pt x="285" y="159"/>
                  <a:pt x="294" y="159"/>
                </a:cubicBezTo>
                <a:cubicBezTo>
                  <a:pt x="303" y="159"/>
                  <a:pt x="310" y="152"/>
                  <a:pt x="310" y="143"/>
                </a:cubicBezTo>
                <a:close/>
                <a:moveTo>
                  <a:pt x="379" y="121"/>
                </a:moveTo>
                <a:cubicBezTo>
                  <a:pt x="326" y="121"/>
                  <a:pt x="326" y="121"/>
                  <a:pt x="326" y="121"/>
                </a:cubicBezTo>
                <a:cubicBezTo>
                  <a:pt x="319" y="110"/>
                  <a:pt x="307" y="103"/>
                  <a:pt x="293" y="103"/>
                </a:cubicBezTo>
                <a:cubicBezTo>
                  <a:pt x="279" y="103"/>
                  <a:pt x="267" y="110"/>
                  <a:pt x="260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257" y="75"/>
                  <a:pt x="257" y="75"/>
                  <a:pt x="257" y="75"/>
                </a:cubicBezTo>
                <a:cubicBezTo>
                  <a:pt x="266" y="75"/>
                  <a:pt x="266" y="71"/>
                  <a:pt x="266" y="68"/>
                </a:cubicBezTo>
                <a:cubicBezTo>
                  <a:pt x="231" y="50"/>
                  <a:pt x="200" y="35"/>
                  <a:pt x="164" y="34"/>
                </a:cubicBezTo>
                <a:cubicBezTo>
                  <a:pt x="164" y="121"/>
                  <a:pt x="164" y="121"/>
                  <a:pt x="164" y="121"/>
                </a:cubicBezTo>
                <a:cubicBezTo>
                  <a:pt x="100" y="121"/>
                  <a:pt x="100" y="121"/>
                  <a:pt x="100" y="121"/>
                </a:cubicBezTo>
                <a:cubicBezTo>
                  <a:pt x="96" y="115"/>
                  <a:pt x="90" y="110"/>
                  <a:pt x="84" y="107"/>
                </a:cubicBezTo>
                <a:cubicBezTo>
                  <a:pt x="79" y="104"/>
                  <a:pt x="78" y="98"/>
                  <a:pt x="78" y="89"/>
                </a:cubicBezTo>
                <a:cubicBezTo>
                  <a:pt x="78" y="75"/>
                  <a:pt x="78" y="75"/>
                  <a:pt x="78" y="75"/>
                </a:cubicBezTo>
                <a:cubicBezTo>
                  <a:pt x="150" y="75"/>
                  <a:pt x="150" y="75"/>
                  <a:pt x="150" y="75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02" y="36"/>
                  <a:pt x="75" y="50"/>
                  <a:pt x="54" y="62"/>
                </a:cubicBezTo>
                <a:cubicBezTo>
                  <a:pt x="66" y="74"/>
                  <a:pt x="66" y="74"/>
                  <a:pt x="66" y="74"/>
                </a:cubicBezTo>
                <a:cubicBezTo>
                  <a:pt x="66" y="89"/>
                  <a:pt x="66" y="89"/>
                  <a:pt x="66" y="89"/>
                </a:cubicBezTo>
                <a:cubicBezTo>
                  <a:pt x="66" y="94"/>
                  <a:pt x="67" y="99"/>
                  <a:pt x="68" y="103"/>
                </a:cubicBezTo>
                <a:cubicBezTo>
                  <a:pt x="68" y="103"/>
                  <a:pt x="67" y="103"/>
                  <a:pt x="67" y="103"/>
                </a:cubicBezTo>
                <a:cubicBezTo>
                  <a:pt x="53" y="103"/>
                  <a:pt x="41" y="110"/>
                  <a:pt x="34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09"/>
                  <a:pt x="2" y="104"/>
                  <a:pt x="7" y="102"/>
                </a:cubicBezTo>
                <a:cubicBezTo>
                  <a:pt x="7" y="91"/>
                  <a:pt x="12" y="79"/>
                  <a:pt x="19" y="71"/>
                </a:cubicBezTo>
                <a:cubicBezTo>
                  <a:pt x="16" y="64"/>
                  <a:pt x="19" y="57"/>
                  <a:pt x="29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9" y="53"/>
                  <a:pt x="42" y="52"/>
                </a:cubicBezTo>
                <a:cubicBezTo>
                  <a:pt x="62" y="40"/>
                  <a:pt x="88" y="25"/>
                  <a:pt x="132" y="21"/>
                </a:cubicBezTo>
                <a:cubicBezTo>
                  <a:pt x="155" y="0"/>
                  <a:pt x="155" y="0"/>
                  <a:pt x="155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208" y="20"/>
                  <a:pt x="245" y="40"/>
                  <a:pt x="287" y="63"/>
                </a:cubicBezTo>
                <a:cubicBezTo>
                  <a:pt x="339" y="75"/>
                  <a:pt x="361" y="91"/>
                  <a:pt x="372" y="99"/>
                </a:cubicBezTo>
                <a:cubicBezTo>
                  <a:pt x="380" y="105"/>
                  <a:pt x="379" y="113"/>
                  <a:pt x="379" y="117"/>
                </a:cubicBezTo>
                <a:lnTo>
                  <a:pt x="379" y="121"/>
                </a:lnTo>
                <a:close/>
                <a:moveTo>
                  <a:pt x="29" y="78"/>
                </a:moveTo>
                <a:cubicBezTo>
                  <a:pt x="24" y="75"/>
                  <a:pt x="24" y="75"/>
                  <a:pt x="24" y="75"/>
                </a:cubicBezTo>
                <a:cubicBezTo>
                  <a:pt x="17" y="82"/>
                  <a:pt x="13" y="92"/>
                  <a:pt x="13" y="103"/>
                </a:cubicBezTo>
                <a:cubicBezTo>
                  <a:pt x="19" y="103"/>
                  <a:pt x="19" y="103"/>
                  <a:pt x="19" y="103"/>
                </a:cubicBezTo>
                <a:lnTo>
                  <a:pt x="29" y="78"/>
                </a:lnTo>
                <a:close/>
                <a:moveTo>
                  <a:pt x="197" y="98"/>
                </a:moveTo>
                <a:cubicBezTo>
                  <a:pt x="183" y="98"/>
                  <a:pt x="183" y="98"/>
                  <a:pt x="183" y="98"/>
                </a:cubicBezTo>
                <a:cubicBezTo>
                  <a:pt x="183" y="111"/>
                  <a:pt x="183" y="111"/>
                  <a:pt x="183" y="111"/>
                </a:cubicBezTo>
                <a:cubicBezTo>
                  <a:pt x="197" y="111"/>
                  <a:pt x="197" y="111"/>
                  <a:pt x="197" y="111"/>
                </a:cubicBezTo>
                <a:lnTo>
                  <a:pt x="197" y="98"/>
                </a:lnTo>
                <a:close/>
                <a:moveTo>
                  <a:pt x="211" y="84"/>
                </a:moveTo>
                <a:cubicBezTo>
                  <a:pt x="197" y="84"/>
                  <a:pt x="197" y="84"/>
                  <a:pt x="197" y="84"/>
                </a:cubicBezTo>
                <a:cubicBezTo>
                  <a:pt x="197" y="97"/>
                  <a:pt x="197" y="97"/>
                  <a:pt x="197" y="97"/>
                </a:cubicBezTo>
                <a:cubicBezTo>
                  <a:pt x="211" y="97"/>
                  <a:pt x="211" y="97"/>
                  <a:pt x="211" y="97"/>
                </a:cubicBezTo>
                <a:lnTo>
                  <a:pt x="211" y="84"/>
                </a:lnTo>
                <a:close/>
                <a:moveTo>
                  <a:pt x="224" y="98"/>
                </a:moveTo>
                <a:cubicBezTo>
                  <a:pt x="211" y="98"/>
                  <a:pt x="211" y="98"/>
                  <a:pt x="211" y="98"/>
                </a:cubicBezTo>
                <a:cubicBezTo>
                  <a:pt x="211" y="111"/>
                  <a:pt x="211" y="111"/>
                  <a:pt x="211" y="111"/>
                </a:cubicBezTo>
                <a:cubicBezTo>
                  <a:pt x="224" y="111"/>
                  <a:pt x="224" y="111"/>
                  <a:pt x="224" y="111"/>
                </a:cubicBezTo>
                <a:lnTo>
                  <a:pt x="224" y="98"/>
                </a:lnTo>
                <a:close/>
                <a:moveTo>
                  <a:pt x="238" y="84"/>
                </a:moveTo>
                <a:cubicBezTo>
                  <a:pt x="225" y="84"/>
                  <a:pt x="225" y="84"/>
                  <a:pt x="225" y="84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38" y="97"/>
                  <a:pt x="238" y="97"/>
                  <a:pt x="238" y="97"/>
                </a:cubicBezTo>
                <a:lnTo>
                  <a:pt x="238" y="84"/>
                </a:lnTo>
                <a:close/>
                <a:moveTo>
                  <a:pt x="252" y="98"/>
                </a:moveTo>
                <a:cubicBezTo>
                  <a:pt x="238" y="98"/>
                  <a:pt x="238" y="98"/>
                  <a:pt x="238" y="98"/>
                </a:cubicBezTo>
                <a:cubicBezTo>
                  <a:pt x="238" y="111"/>
                  <a:pt x="238" y="111"/>
                  <a:pt x="238" y="111"/>
                </a:cubicBezTo>
                <a:cubicBezTo>
                  <a:pt x="252" y="111"/>
                  <a:pt x="252" y="111"/>
                  <a:pt x="252" y="111"/>
                </a:cubicBezTo>
                <a:lnTo>
                  <a:pt x="252" y="98"/>
                </a:lnTo>
                <a:close/>
                <a:moveTo>
                  <a:pt x="367" y="104"/>
                </a:moveTo>
                <a:cubicBezTo>
                  <a:pt x="361" y="98"/>
                  <a:pt x="329" y="80"/>
                  <a:pt x="309" y="77"/>
                </a:cubicBezTo>
                <a:cubicBezTo>
                  <a:pt x="302" y="76"/>
                  <a:pt x="300" y="81"/>
                  <a:pt x="307" y="86"/>
                </a:cubicBezTo>
                <a:cubicBezTo>
                  <a:pt x="318" y="92"/>
                  <a:pt x="321" y="94"/>
                  <a:pt x="331" y="100"/>
                </a:cubicBezTo>
                <a:cubicBezTo>
                  <a:pt x="337" y="103"/>
                  <a:pt x="341" y="104"/>
                  <a:pt x="353" y="104"/>
                </a:cubicBezTo>
                <a:cubicBezTo>
                  <a:pt x="362" y="104"/>
                  <a:pt x="367" y="104"/>
                  <a:pt x="367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593222" y="3028008"/>
            <a:ext cx="1308414" cy="1000147"/>
            <a:chOff x="5363281" y="1164668"/>
            <a:chExt cx="1441174" cy="1101628"/>
          </a:xfrm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64" name="椭圆 63"/>
            <p:cNvSpPr/>
            <p:nvPr/>
          </p:nvSpPr>
          <p:spPr>
            <a:xfrm>
              <a:off x="5594733" y="1164668"/>
              <a:ext cx="995385" cy="99538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5363281" y="1948244"/>
              <a:ext cx="1441174" cy="3180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695434" y="3720787"/>
            <a:ext cx="1049414" cy="3073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TEXT 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KSO_Shape"/>
          <p:cNvSpPr>
            <a:spLocks/>
          </p:cNvSpPr>
          <p:nvPr/>
        </p:nvSpPr>
        <p:spPr bwMode="auto">
          <a:xfrm>
            <a:off x="1141024" y="3232522"/>
            <a:ext cx="251314" cy="348216"/>
          </a:xfrm>
          <a:custGeom>
            <a:avLst/>
            <a:gdLst>
              <a:gd name="T0" fmla="*/ 1179344 w 4117"/>
              <a:gd name="T1" fmla="*/ 1550 h 6144"/>
              <a:gd name="T2" fmla="*/ 1212250 w 4117"/>
              <a:gd name="T3" fmla="*/ 11472 h 6144"/>
              <a:gd name="T4" fmla="*/ 1239878 w 4117"/>
              <a:gd name="T5" fmla="*/ 30076 h 6144"/>
              <a:gd name="T6" fmla="*/ 1260988 w 4117"/>
              <a:gd name="T7" fmla="*/ 56121 h 6144"/>
              <a:gd name="T8" fmla="*/ 1274337 w 4117"/>
              <a:gd name="T9" fmla="*/ 87126 h 6144"/>
              <a:gd name="T10" fmla="*/ 1278062 w 4117"/>
              <a:gd name="T11" fmla="*/ 1788728 h 6144"/>
              <a:gd name="T12" fmla="*/ 1274337 w 4117"/>
              <a:gd name="T13" fmla="*/ 1817874 h 6144"/>
              <a:gd name="T14" fmla="*/ 1260988 w 4117"/>
              <a:gd name="T15" fmla="*/ 1848879 h 6144"/>
              <a:gd name="T16" fmla="*/ 1239878 w 4117"/>
              <a:gd name="T17" fmla="*/ 1874924 h 6144"/>
              <a:gd name="T18" fmla="*/ 1212250 w 4117"/>
              <a:gd name="T19" fmla="*/ 1893528 h 6144"/>
              <a:gd name="T20" fmla="*/ 1179344 w 4117"/>
              <a:gd name="T21" fmla="*/ 1903450 h 6144"/>
              <a:gd name="T22" fmla="*/ 109894 w 4117"/>
              <a:gd name="T23" fmla="*/ 1905000 h 6144"/>
              <a:gd name="T24" fmla="*/ 76057 w 4117"/>
              <a:gd name="T25" fmla="*/ 1898179 h 6144"/>
              <a:gd name="T26" fmla="*/ 46565 w 4117"/>
              <a:gd name="T27" fmla="*/ 1881746 h 6144"/>
              <a:gd name="T28" fmla="*/ 22972 w 4117"/>
              <a:gd name="T29" fmla="*/ 1858181 h 6144"/>
              <a:gd name="T30" fmla="*/ 6830 w 4117"/>
              <a:gd name="T31" fmla="*/ 1829036 h 6144"/>
              <a:gd name="T32" fmla="*/ 0 w 4117"/>
              <a:gd name="T33" fmla="*/ 1794929 h 6144"/>
              <a:gd name="T34" fmla="*/ 1242 w 4117"/>
              <a:gd name="T35" fmla="*/ 98599 h 6144"/>
              <a:gd name="T36" fmla="*/ 11486 w 4117"/>
              <a:gd name="T37" fmla="*/ 65732 h 6144"/>
              <a:gd name="T38" fmla="*/ 30112 w 4117"/>
              <a:gd name="T39" fmla="*/ 38137 h 6144"/>
              <a:gd name="T40" fmla="*/ 55878 w 4117"/>
              <a:gd name="T41" fmla="*/ 17053 h 6144"/>
              <a:gd name="T42" fmla="*/ 87232 w 4117"/>
              <a:gd name="T43" fmla="*/ 4031 h 6144"/>
              <a:gd name="T44" fmla="*/ 115792 w 4117"/>
              <a:gd name="T45" fmla="*/ 0 h 6144"/>
              <a:gd name="T46" fmla="*/ 1013882 w 4117"/>
              <a:gd name="T47" fmla="*/ 1284883 h 6144"/>
              <a:gd name="T48" fmla="*/ 1016055 w 4117"/>
              <a:gd name="T49" fmla="*/ 1263179 h 6144"/>
              <a:gd name="T50" fmla="*/ 1005500 w 4117"/>
              <a:gd name="T51" fmla="*/ 1240854 h 6144"/>
              <a:gd name="T52" fmla="*/ 851214 w 4117"/>
              <a:gd name="T53" fmla="*/ 1085515 h 6144"/>
              <a:gd name="T54" fmla="*/ 827000 w 4117"/>
              <a:gd name="T55" fmla="*/ 1072803 h 6144"/>
              <a:gd name="T56" fmla="*/ 805580 w 4117"/>
              <a:gd name="T57" fmla="*/ 1072803 h 6144"/>
              <a:gd name="T58" fmla="*/ 701894 w 4117"/>
              <a:gd name="T59" fmla="*/ 1132954 h 6144"/>
              <a:gd name="T60" fmla="*/ 634840 w 4117"/>
              <a:gd name="T61" fmla="*/ 1053579 h 6144"/>
              <a:gd name="T62" fmla="*/ 585170 w 4117"/>
              <a:gd name="T63" fmla="*/ 976375 h 6144"/>
              <a:gd name="T64" fmla="*/ 550712 w 4117"/>
              <a:gd name="T65" fmla="*/ 900410 h 6144"/>
              <a:gd name="T66" fmla="*/ 530223 w 4117"/>
              <a:gd name="T67" fmla="*/ 824756 h 6144"/>
              <a:gd name="T68" fmla="*/ 521531 w 4117"/>
              <a:gd name="T69" fmla="*/ 748481 h 6144"/>
              <a:gd name="T70" fmla="*/ 619318 w 4117"/>
              <a:gd name="T71" fmla="*/ 667556 h 6144"/>
              <a:gd name="T72" fmla="*/ 632978 w 4117"/>
              <a:gd name="T73" fmla="*/ 651433 h 6144"/>
              <a:gd name="T74" fmla="*/ 637324 w 4117"/>
              <a:gd name="T75" fmla="*/ 626938 h 6144"/>
              <a:gd name="T76" fmla="*/ 582687 w 4117"/>
              <a:gd name="T77" fmla="*/ 415168 h 6144"/>
              <a:gd name="T78" fmla="*/ 570270 w 4117"/>
              <a:gd name="T79" fmla="*/ 391294 h 6144"/>
              <a:gd name="T80" fmla="*/ 552264 w 4117"/>
              <a:gd name="T81" fmla="*/ 378582 h 6144"/>
              <a:gd name="T82" fmla="*/ 380283 w 4117"/>
              <a:gd name="T83" fmla="*/ 388193 h 6144"/>
              <a:gd name="T84" fmla="*/ 347377 w 4117"/>
              <a:gd name="T85" fmla="*/ 395015 h 6144"/>
              <a:gd name="T86" fmla="*/ 329061 w 4117"/>
              <a:gd name="T87" fmla="*/ 414548 h 6144"/>
              <a:gd name="T88" fmla="*/ 325336 w 4117"/>
              <a:gd name="T89" fmla="*/ 441213 h 6144"/>
              <a:gd name="T90" fmla="*/ 327509 w 4117"/>
              <a:gd name="T91" fmla="*/ 570818 h 6144"/>
              <a:gd name="T92" fmla="*/ 340237 w 4117"/>
              <a:gd name="T93" fmla="*/ 689880 h 6144"/>
              <a:gd name="T94" fmla="*/ 362278 w 4117"/>
              <a:gd name="T95" fmla="*/ 799951 h 6144"/>
              <a:gd name="T96" fmla="*/ 393942 w 4117"/>
              <a:gd name="T97" fmla="*/ 901650 h 6144"/>
              <a:gd name="T98" fmla="*/ 435541 w 4117"/>
              <a:gd name="T99" fmla="*/ 996218 h 6144"/>
              <a:gd name="T100" fmla="*/ 486452 w 4117"/>
              <a:gd name="T101" fmla="*/ 1084275 h 6144"/>
              <a:gd name="T102" fmla="*/ 546987 w 4117"/>
              <a:gd name="T103" fmla="*/ 1167061 h 6144"/>
              <a:gd name="T104" fmla="*/ 616835 w 4117"/>
              <a:gd name="T105" fmla="*/ 1245815 h 6144"/>
              <a:gd name="T106" fmla="*/ 696306 w 4117"/>
              <a:gd name="T107" fmla="*/ 1321160 h 6144"/>
              <a:gd name="T108" fmla="*/ 848420 w 4117"/>
              <a:gd name="T109" fmla="*/ 1443013 h 6144"/>
              <a:gd name="T110" fmla="*/ 873254 w 4117"/>
              <a:gd name="T111" fmla="*/ 1452935 h 6144"/>
              <a:gd name="T112" fmla="*/ 899331 w 4117"/>
              <a:gd name="T113" fmla="*/ 1446733 h 6144"/>
              <a:gd name="T114" fmla="*/ 921372 w 4117"/>
              <a:gd name="T115" fmla="*/ 1421619 h 6144"/>
              <a:gd name="T116" fmla="*/ 471241 w 4117"/>
              <a:gd name="T117" fmla="*/ 82476 h 614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4117" h="6144">
                <a:moveTo>
                  <a:pt x="373" y="0"/>
                </a:moveTo>
                <a:lnTo>
                  <a:pt x="3742" y="0"/>
                </a:lnTo>
                <a:lnTo>
                  <a:pt x="3761" y="0"/>
                </a:lnTo>
                <a:lnTo>
                  <a:pt x="3780" y="3"/>
                </a:lnTo>
                <a:lnTo>
                  <a:pt x="3799" y="5"/>
                </a:lnTo>
                <a:lnTo>
                  <a:pt x="3818" y="8"/>
                </a:lnTo>
                <a:lnTo>
                  <a:pt x="3836" y="13"/>
                </a:lnTo>
                <a:lnTo>
                  <a:pt x="3853" y="17"/>
                </a:lnTo>
                <a:lnTo>
                  <a:pt x="3870" y="23"/>
                </a:lnTo>
                <a:lnTo>
                  <a:pt x="3888" y="29"/>
                </a:lnTo>
                <a:lnTo>
                  <a:pt x="3905" y="37"/>
                </a:lnTo>
                <a:lnTo>
                  <a:pt x="3920" y="46"/>
                </a:lnTo>
                <a:lnTo>
                  <a:pt x="3936" y="55"/>
                </a:lnTo>
                <a:lnTo>
                  <a:pt x="3952" y="64"/>
                </a:lnTo>
                <a:lnTo>
                  <a:pt x="3966" y="75"/>
                </a:lnTo>
                <a:lnTo>
                  <a:pt x="3981" y="86"/>
                </a:lnTo>
                <a:lnTo>
                  <a:pt x="3994" y="97"/>
                </a:lnTo>
                <a:lnTo>
                  <a:pt x="4006" y="111"/>
                </a:lnTo>
                <a:lnTo>
                  <a:pt x="4020" y="123"/>
                </a:lnTo>
                <a:lnTo>
                  <a:pt x="4031" y="136"/>
                </a:lnTo>
                <a:lnTo>
                  <a:pt x="4042" y="151"/>
                </a:lnTo>
                <a:lnTo>
                  <a:pt x="4053" y="165"/>
                </a:lnTo>
                <a:lnTo>
                  <a:pt x="4062" y="181"/>
                </a:lnTo>
                <a:lnTo>
                  <a:pt x="4071" y="197"/>
                </a:lnTo>
                <a:lnTo>
                  <a:pt x="4080" y="212"/>
                </a:lnTo>
                <a:lnTo>
                  <a:pt x="4088" y="229"/>
                </a:lnTo>
                <a:lnTo>
                  <a:pt x="4094" y="247"/>
                </a:lnTo>
                <a:lnTo>
                  <a:pt x="4100" y="264"/>
                </a:lnTo>
                <a:lnTo>
                  <a:pt x="4105" y="281"/>
                </a:lnTo>
                <a:lnTo>
                  <a:pt x="4109" y="299"/>
                </a:lnTo>
                <a:lnTo>
                  <a:pt x="4112" y="318"/>
                </a:lnTo>
                <a:lnTo>
                  <a:pt x="4114" y="336"/>
                </a:lnTo>
                <a:lnTo>
                  <a:pt x="4117" y="355"/>
                </a:lnTo>
                <a:lnTo>
                  <a:pt x="4117" y="375"/>
                </a:lnTo>
                <a:lnTo>
                  <a:pt x="4117" y="5769"/>
                </a:lnTo>
                <a:lnTo>
                  <a:pt x="4117" y="5789"/>
                </a:lnTo>
                <a:lnTo>
                  <a:pt x="4114" y="5808"/>
                </a:lnTo>
                <a:lnTo>
                  <a:pt x="4112" y="5826"/>
                </a:lnTo>
                <a:lnTo>
                  <a:pt x="4109" y="5845"/>
                </a:lnTo>
                <a:lnTo>
                  <a:pt x="4105" y="5863"/>
                </a:lnTo>
                <a:lnTo>
                  <a:pt x="4100" y="5881"/>
                </a:lnTo>
                <a:lnTo>
                  <a:pt x="4094" y="5899"/>
                </a:lnTo>
                <a:lnTo>
                  <a:pt x="4088" y="5915"/>
                </a:lnTo>
                <a:lnTo>
                  <a:pt x="4080" y="5932"/>
                </a:lnTo>
                <a:lnTo>
                  <a:pt x="4071" y="5948"/>
                </a:lnTo>
                <a:lnTo>
                  <a:pt x="4062" y="5963"/>
                </a:lnTo>
                <a:lnTo>
                  <a:pt x="4053" y="5979"/>
                </a:lnTo>
                <a:lnTo>
                  <a:pt x="4042" y="5993"/>
                </a:lnTo>
                <a:lnTo>
                  <a:pt x="4031" y="6008"/>
                </a:lnTo>
                <a:lnTo>
                  <a:pt x="4020" y="6021"/>
                </a:lnTo>
                <a:lnTo>
                  <a:pt x="4006" y="6035"/>
                </a:lnTo>
                <a:lnTo>
                  <a:pt x="3994" y="6047"/>
                </a:lnTo>
                <a:lnTo>
                  <a:pt x="3981" y="6058"/>
                </a:lnTo>
                <a:lnTo>
                  <a:pt x="3966" y="6069"/>
                </a:lnTo>
                <a:lnTo>
                  <a:pt x="3952" y="6080"/>
                </a:lnTo>
                <a:lnTo>
                  <a:pt x="3936" y="6089"/>
                </a:lnTo>
                <a:lnTo>
                  <a:pt x="3920" y="6098"/>
                </a:lnTo>
                <a:lnTo>
                  <a:pt x="3905" y="6107"/>
                </a:lnTo>
                <a:lnTo>
                  <a:pt x="3888" y="6115"/>
                </a:lnTo>
                <a:lnTo>
                  <a:pt x="3870" y="6122"/>
                </a:lnTo>
                <a:lnTo>
                  <a:pt x="3853" y="6127"/>
                </a:lnTo>
                <a:lnTo>
                  <a:pt x="3836" y="6133"/>
                </a:lnTo>
                <a:lnTo>
                  <a:pt x="3818" y="6136"/>
                </a:lnTo>
                <a:lnTo>
                  <a:pt x="3799" y="6139"/>
                </a:lnTo>
                <a:lnTo>
                  <a:pt x="3780" y="6142"/>
                </a:lnTo>
                <a:lnTo>
                  <a:pt x="3761" y="6144"/>
                </a:lnTo>
                <a:lnTo>
                  <a:pt x="3742" y="6144"/>
                </a:lnTo>
                <a:lnTo>
                  <a:pt x="373" y="6144"/>
                </a:lnTo>
                <a:lnTo>
                  <a:pt x="354" y="6144"/>
                </a:lnTo>
                <a:lnTo>
                  <a:pt x="335" y="6142"/>
                </a:lnTo>
                <a:lnTo>
                  <a:pt x="316" y="6139"/>
                </a:lnTo>
                <a:lnTo>
                  <a:pt x="299" y="6136"/>
                </a:lnTo>
                <a:lnTo>
                  <a:pt x="281" y="6133"/>
                </a:lnTo>
                <a:lnTo>
                  <a:pt x="263" y="6127"/>
                </a:lnTo>
                <a:lnTo>
                  <a:pt x="245" y="6122"/>
                </a:lnTo>
                <a:lnTo>
                  <a:pt x="228" y="6115"/>
                </a:lnTo>
                <a:lnTo>
                  <a:pt x="212" y="6107"/>
                </a:lnTo>
                <a:lnTo>
                  <a:pt x="196" y="6098"/>
                </a:lnTo>
                <a:lnTo>
                  <a:pt x="180" y="6089"/>
                </a:lnTo>
                <a:lnTo>
                  <a:pt x="165" y="6080"/>
                </a:lnTo>
                <a:lnTo>
                  <a:pt x="150" y="6069"/>
                </a:lnTo>
                <a:lnTo>
                  <a:pt x="136" y="6058"/>
                </a:lnTo>
                <a:lnTo>
                  <a:pt x="122" y="6047"/>
                </a:lnTo>
                <a:lnTo>
                  <a:pt x="109" y="6035"/>
                </a:lnTo>
                <a:lnTo>
                  <a:pt x="97" y="6021"/>
                </a:lnTo>
                <a:lnTo>
                  <a:pt x="86" y="6008"/>
                </a:lnTo>
                <a:lnTo>
                  <a:pt x="74" y="5993"/>
                </a:lnTo>
                <a:lnTo>
                  <a:pt x="63" y="5979"/>
                </a:lnTo>
                <a:lnTo>
                  <a:pt x="53" y="5963"/>
                </a:lnTo>
                <a:lnTo>
                  <a:pt x="44" y="5948"/>
                </a:lnTo>
                <a:lnTo>
                  <a:pt x="37" y="5932"/>
                </a:lnTo>
                <a:lnTo>
                  <a:pt x="29" y="5915"/>
                </a:lnTo>
                <a:lnTo>
                  <a:pt x="22" y="5899"/>
                </a:lnTo>
                <a:lnTo>
                  <a:pt x="17" y="5881"/>
                </a:lnTo>
                <a:lnTo>
                  <a:pt x="11" y="5863"/>
                </a:lnTo>
                <a:lnTo>
                  <a:pt x="6" y="5845"/>
                </a:lnTo>
                <a:lnTo>
                  <a:pt x="4" y="5826"/>
                </a:lnTo>
                <a:lnTo>
                  <a:pt x="1" y="5808"/>
                </a:lnTo>
                <a:lnTo>
                  <a:pt x="0" y="5789"/>
                </a:lnTo>
                <a:lnTo>
                  <a:pt x="0" y="5769"/>
                </a:lnTo>
                <a:lnTo>
                  <a:pt x="0" y="375"/>
                </a:lnTo>
                <a:lnTo>
                  <a:pt x="0" y="355"/>
                </a:lnTo>
                <a:lnTo>
                  <a:pt x="1" y="336"/>
                </a:lnTo>
                <a:lnTo>
                  <a:pt x="4" y="318"/>
                </a:lnTo>
                <a:lnTo>
                  <a:pt x="6" y="299"/>
                </a:lnTo>
                <a:lnTo>
                  <a:pt x="11" y="281"/>
                </a:lnTo>
                <a:lnTo>
                  <a:pt x="17" y="264"/>
                </a:lnTo>
                <a:lnTo>
                  <a:pt x="22" y="247"/>
                </a:lnTo>
                <a:lnTo>
                  <a:pt x="29" y="229"/>
                </a:lnTo>
                <a:lnTo>
                  <a:pt x="37" y="212"/>
                </a:lnTo>
                <a:lnTo>
                  <a:pt x="44" y="197"/>
                </a:lnTo>
                <a:lnTo>
                  <a:pt x="53" y="181"/>
                </a:lnTo>
                <a:lnTo>
                  <a:pt x="63" y="165"/>
                </a:lnTo>
                <a:lnTo>
                  <a:pt x="74" y="151"/>
                </a:lnTo>
                <a:lnTo>
                  <a:pt x="86" y="136"/>
                </a:lnTo>
                <a:lnTo>
                  <a:pt x="97" y="123"/>
                </a:lnTo>
                <a:lnTo>
                  <a:pt x="109" y="111"/>
                </a:lnTo>
                <a:lnTo>
                  <a:pt x="122" y="97"/>
                </a:lnTo>
                <a:lnTo>
                  <a:pt x="136" y="86"/>
                </a:lnTo>
                <a:lnTo>
                  <a:pt x="150" y="75"/>
                </a:lnTo>
                <a:lnTo>
                  <a:pt x="165" y="64"/>
                </a:lnTo>
                <a:lnTo>
                  <a:pt x="180" y="55"/>
                </a:lnTo>
                <a:lnTo>
                  <a:pt x="196" y="46"/>
                </a:lnTo>
                <a:lnTo>
                  <a:pt x="212" y="37"/>
                </a:lnTo>
                <a:lnTo>
                  <a:pt x="228" y="29"/>
                </a:lnTo>
                <a:lnTo>
                  <a:pt x="245" y="23"/>
                </a:lnTo>
                <a:lnTo>
                  <a:pt x="263" y="17"/>
                </a:lnTo>
                <a:lnTo>
                  <a:pt x="281" y="13"/>
                </a:lnTo>
                <a:lnTo>
                  <a:pt x="299" y="8"/>
                </a:lnTo>
                <a:lnTo>
                  <a:pt x="316" y="5"/>
                </a:lnTo>
                <a:lnTo>
                  <a:pt x="335" y="3"/>
                </a:lnTo>
                <a:lnTo>
                  <a:pt x="354" y="0"/>
                </a:lnTo>
                <a:lnTo>
                  <a:pt x="373" y="0"/>
                </a:lnTo>
                <a:close/>
                <a:moveTo>
                  <a:pt x="2968" y="4585"/>
                </a:moveTo>
                <a:lnTo>
                  <a:pt x="2968" y="4585"/>
                </a:lnTo>
                <a:lnTo>
                  <a:pt x="3254" y="4168"/>
                </a:lnTo>
                <a:lnTo>
                  <a:pt x="3260" y="4157"/>
                </a:lnTo>
                <a:lnTo>
                  <a:pt x="3266" y="4144"/>
                </a:lnTo>
                <a:lnTo>
                  <a:pt x="3270" y="4133"/>
                </a:lnTo>
                <a:lnTo>
                  <a:pt x="3274" y="4121"/>
                </a:lnTo>
                <a:lnTo>
                  <a:pt x="3275" y="4110"/>
                </a:lnTo>
                <a:lnTo>
                  <a:pt x="3275" y="4098"/>
                </a:lnTo>
                <a:lnTo>
                  <a:pt x="3275" y="4085"/>
                </a:lnTo>
                <a:lnTo>
                  <a:pt x="3273" y="4074"/>
                </a:lnTo>
                <a:lnTo>
                  <a:pt x="3269" y="4062"/>
                </a:lnTo>
                <a:lnTo>
                  <a:pt x="3266" y="4050"/>
                </a:lnTo>
                <a:lnTo>
                  <a:pt x="3260" y="4037"/>
                </a:lnTo>
                <a:lnTo>
                  <a:pt x="3255" y="4026"/>
                </a:lnTo>
                <a:lnTo>
                  <a:pt x="3247" y="4014"/>
                </a:lnTo>
                <a:lnTo>
                  <a:pt x="3239" y="4002"/>
                </a:lnTo>
                <a:lnTo>
                  <a:pt x="3230" y="3989"/>
                </a:lnTo>
                <a:lnTo>
                  <a:pt x="3219" y="3977"/>
                </a:lnTo>
                <a:lnTo>
                  <a:pt x="2757" y="3512"/>
                </a:lnTo>
                <a:lnTo>
                  <a:pt x="2742" y="3501"/>
                </a:lnTo>
                <a:lnTo>
                  <a:pt x="2729" y="3491"/>
                </a:lnTo>
                <a:lnTo>
                  <a:pt x="2715" y="3483"/>
                </a:lnTo>
                <a:lnTo>
                  <a:pt x="2702" y="3476"/>
                </a:lnTo>
                <a:lnTo>
                  <a:pt x="2690" y="3469"/>
                </a:lnTo>
                <a:lnTo>
                  <a:pt x="2676" y="3465"/>
                </a:lnTo>
                <a:lnTo>
                  <a:pt x="2664" y="3460"/>
                </a:lnTo>
                <a:lnTo>
                  <a:pt x="2652" y="3458"/>
                </a:lnTo>
                <a:lnTo>
                  <a:pt x="2641" y="3456"/>
                </a:lnTo>
                <a:lnTo>
                  <a:pt x="2628" y="3456"/>
                </a:lnTo>
                <a:lnTo>
                  <a:pt x="2617" y="3456"/>
                </a:lnTo>
                <a:lnTo>
                  <a:pt x="2606" y="3458"/>
                </a:lnTo>
                <a:lnTo>
                  <a:pt x="2595" y="3460"/>
                </a:lnTo>
                <a:lnTo>
                  <a:pt x="2584" y="3463"/>
                </a:lnTo>
                <a:lnTo>
                  <a:pt x="2574" y="3468"/>
                </a:lnTo>
                <a:lnTo>
                  <a:pt x="2563" y="3473"/>
                </a:lnTo>
                <a:lnTo>
                  <a:pt x="2261" y="3654"/>
                </a:lnTo>
                <a:lnTo>
                  <a:pt x="2220" y="3611"/>
                </a:lnTo>
                <a:lnTo>
                  <a:pt x="2182" y="3567"/>
                </a:lnTo>
                <a:lnTo>
                  <a:pt x="2146" y="3525"/>
                </a:lnTo>
                <a:lnTo>
                  <a:pt x="2111" y="3482"/>
                </a:lnTo>
                <a:lnTo>
                  <a:pt x="2078" y="3440"/>
                </a:lnTo>
                <a:lnTo>
                  <a:pt x="2045" y="3398"/>
                </a:lnTo>
                <a:lnTo>
                  <a:pt x="2015" y="3356"/>
                </a:lnTo>
                <a:lnTo>
                  <a:pt x="1986" y="3314"/>
                </a:lnTo>
                <a:lnTo>
                  <a:pt x="1958" y="3273"/>
                </a:lnTo>
                <a:lnTo>
                  <a:pt x="1933" y="3232"/>
                </a:lnTo>
                <a:lnTo>
                  <a:pt x="1908" y="3190"/>
                </a:lnTo>
                <a:lnTo>
                  <a:pt x="1885" y="3149"/>
                </a:lnTo>
                <a:lnTo>
                  <a:pt x="1864" y="3108"/>
                </a:lnTo>
                <a:lnTo>
                  <a:pt x="1842" y="3067"/>
                </a:lnTo>
                <a:lnTo>
                  <a:pt x="1824" y="3025"/>
                </a:lnTo>
                <a:lnTo>
                  <a:pt x="1806" y="2985"/>
                </a:lnTo>
                <a:lnTo>
                  <a:pt x="1789" y="2944"/>
                </a:lnTo>
                <a:lnTo>
                  <a:pt x="1774" y="2904"/>
                </a:lnTo>
                <a:lnTo>
                  <a:pt x="1760" y="2863"/>
                </a:lnTo>
                <a:lnTo>
                  <a:pt x="1748" y="2823"/>
                </a:lnTo>
                <a:lnTo>
                  <a:pt x="1735" y="2781"/>
                </a:lnTo>
                <a:lnTo>
                  <a:pt x="1725" y="2741"/>
                </a:lnTo>
                <a:lnTo>
                  <a:pt x="1715" y="2700"/>
                </a:lnTo>
                <a:lnTo>
                  <a:pt x="1708" y="2660"/>
                </a:lnTo>
                <a:lnTo>
                  <a:pt x="1700" y="2619"/>
                </a:lnTo>
                <a:lnTo>
                  <a:pt x="1694" y="2578"/>
                </a:lnTo>
                <a:lnTo>
                  <a:pt x="1689" y="2537"/>
                </a:lnTo>
                <a:lnTo>
                  <a:pt x="1684" y="2496"/>
                </a:lnTo>
                <a:lnTo>
                  <a:pt x="1682" y="2455"/>
                </a:lnTo>
                <a:lnTo>
                  <a:pt x="1680" y="2414"/>
                </a:lnTo>
                <a:lnTo>
                  <a:pt x="1677" y="2372"/>
                </a:lnTo>
                <a:lnTo>
                  <a:pt x="1677" y="2331"/>
                </a:lnTo>
                <a:lnTo>
                  <a:pt x="1985" y="2159"/>
                </a:lnTo>
                <a:lnTo>
                  <a:pt x="1995" y="2153"/>
                </a:lnTo>
                <a:lnTo>
                  <a:pt x="2004" y="2146"/>
                </a:lnTo>
                <a:lnTo>
                  <a:pt x="2012" y="2138"/>
                </a:lnTo>
                <a:lnTo>
                  <a:pt x="2020" y="2130"/>
                </a:lnTo>
                <a:lnTo>
                  <a:pt x="2028" y="2121"/>
                </a:lnTo>
                <a:lnTo>
                  <a:pt x="2033" y="2111"/>
                </a:lnTo>
                <a:lnTo>
                  <a:pt x="2039" y="2101"/>
                </a:lnTo>
                <a:lnTo>
                  <a:pt x="2043" y="2090"/>
                </a:lnTo>
                <a:lnTo>
                  <a:pt x="2046" y="2078"/>
                </a:lnTo>
                <a:lnTo>
                  <a:pt x="2050" y="2066"/>
                </a:lnTo>
                <a:lnTo>
                  <a:pt x="2052" y="2052"/>
                </a:lnTo>
                <a:lnTo>
                  <a:pt x="2053" y="2038"/>
                </a:lnTo>
                <a:lnTo>
                  <a:pt x="2053" y="2022"/>
                </a:lnTo>
                <a:lnTo>
                  <a:pt x="2052" y="2007"/>
                </a:lnTo>
                <a:lnTo>
                  <a:pt x="2050" y="1990"/>
                </a:lnTo>
                <a:lnTo>
                  <a:pt x="2048" y="1972"/>
                </a:lnTo>
                <a:lnTo>
                  <a:pt x="1877" y="1339"/>
                </a:lnTo>
                <a:lnTo>
                  <a:pt x="1871" y="1325"/>
                </a:lnTo>
                <a:lnTo>
                  <a:pt x="1866" y="1310"/>
                </a:lnTo>
                <a:lnTo>
                  <a:pt x="1859" y="1297"/>
                </a:lnTo>
                <a:lnTo>
                  <a:pt x="1853" y="1284"/>
                </a:lnTo>
                <a:lnTo>
                  <a:pt x="1845" y="1273"/>
                </a:lnTo>
                <a:lnTo>
                  <a:pt x="1837" y="1262"/>
                </a:lnTo>
                <a:lnTo>
                  <a:pt x="1829" y="1253"/>
                </a:lnTo>
                <a:lnTo>
                  <a:pt x="1820" y="1244"/>
                </a:lnTo>
                <a:lnTo>
                  <a:pt x="1810" y="1237"/>
                </a:lnTo>
                <a:lnTo>
                  <a:pt x="1800" y="1231"/>
                </a:lnTo>
                <a:lnTo>
                  <a:pt x="1790" y="1225"/>
                </a:lnTo>
                <a:lnTo>
                  <a:pt x="1779" y="1221"/>
                </a:lnTo>
                <a:lnTo>
                  <a:pt x="1768" y="1218"/>
                </a:lnTo>
                <a:lnTo>
                  <a:pt x="1756" y="1215"/>
                </a:lnTo>
                <a:lnTo>
                  <a:pt x="1742" y="1213"/>
                </a:lnTo>
                <a:lnTo>
                  <a:pt x="1729" y="1213"/>
                </a:lnTo>
                <a:lnTo>
                  <a:pt x="1225" y="1252"/>
                </a:lnTo>
                <a:lnTo>
                  <a:pt x="1199" y="1254"/>
                </a:lnTo>
                <a:lnTo>
                  <a:pt x="1175" y="1258"/>
                </a:lnTo>
                <a:lnTo>
                  <a:pt x="1154" y="1262"/>
                </a:lnTo>
                <a:lnTo>
                  <a:pt x="1135" y="1268"/>
                </a:lnTo>
                <a:lnTo>
                  <a:pt x="1119" y="1274"/>
                </a:lnTo>
                <a:lnTo>
                  <a:pt x="1105" y="1281"/>
                </a:lnTo>
                <a:lnTo>
                  <a:pt x="1092" y="1290"/>
                </a:lnTo>
                <a:lnTo>
                  <a:pt x="1081" y="1300"/>
                </a:lnTo>
                <a:lnTo>
                  <a:pt x="1072" y="1311"/>
                </a:lnTo>
                <a:lnTo>
                  <a:pt x="1065" y="1323"/>
                </a:lnTo>
                <a:lnTo>
                  <a:pt x="1060" y="1337"/>
                </a:lnTo>
                <a:lnTo>
                  <a:pt x="1055" y="1351"/>
                </a:lnTo>
                <a:lnTo>
                  <a:pt x="1052" y="1367"/>
                </a:lnTo>
                <a:lnTo>
                  <a:pt x="1050" y="1384"/>
                </a:lnTo>
                <a:lnTo>
                  <a:pt x="1049" y="1403"/>
                </a:lnTo>
                <a:lnTo>
                  <a:pt x="1048" y="1423"/>
                </a:lnTo>
                <a:lnTo>
                  <a:pt x="1047" y="1494"/>
                </a:lnTo>
                <a:lnTo>
                  <a:pt x="1047" y="1565"/>
                </a:lnTo>
                <a:lnTo>
                  <a:pt x="1048" y="1636"/>
                </a:lnTo>
                <a:lnTo>
                  <a:pt x="1049" y="1705"/>
                </a:lnTo>
                <a:lnTo>
                  <a:pt x="1052" y="1773"/>
                </a:lnTo>
                <a:lnTo>
                  <a:pt x="1055" y="1841"/>
                </a:lnTo>
                <a:lnTo>
                  <a:pt x="1060" y="1906"/>
                </a:lnTo>
                <a:lnTo>
                  <a:pt x="1065" y="1972"/>
                </a:lnTo>
                <a:lnTo>
                  <a:pt x="1071" y="2037"/>
                </a:lnTo>
                <a:lnTo>
                  <a:pt x="1079" y="2100"/>
                </a:lnTo>
                <a:lnTo>
                  <a:pt x="1087" y="2163"/>
                </a:lnTo>
                <a:lnTo>
                  <a:pt x="1096" y="2225"/>
                </a:lnTo>
                <a:lnTo>
                  <a:pt x="1105" y="2286"/>
                </a:lnTo>
                <a:lnTo>
                  <a:pt x="1116" y="2347"/>
                </a:lnTo>
                <a:lnTo>
                  <a:pt x="1127" y="2406"/>
                </a:lnTo>
                <a:lnTo>
                  <a:pt x="1139" y="2465"/>
                </a:lnTo>
                <a:lnTo>
                  <a:pt x="1152" y="2523"/>
                </a:lnTo>
                <a:lnTo>
                  <a:pt x="1167" y="2580"/>
                </a:lnTo>
                <a:lnTo>
                  <a:pt x="1181" y="2636"/>
                </a:lnTo>
                <a:lnTo>
                  <a:pt x="1197" y="2692"/>
                </a:lnTo>
                <a:lnTo>
                  <a:pt x="1214" y="2747"/>
                </a:lnTo>
                <a:lnTo>
                  <a:pt x="1232" y="2801"/>
                </a:lnTo>
                <a:lnTo>
                  <a:pt x="1251" y="2855"/>
                </a:lnTo>
                <a:lnTo>
                  <a:pt x="1269" y="2908"/>
                </a:lnTo>
                <a:lnTo>
                  <a:pt x="1290" y="2960"/>
                </a:lnTo>
                <a:lnTo>
                  <a:pt x="1311" y="3012"/>
                </a:lnTo>
                <a:lnTo>
                  <a:pt x="1332" y="3063"/>
                </a:lnTo>
                <a:lnTo>
                  <a:pt x="1355" y="3113"/>
                </a:lnTo>
                <a:lnTo>
                  <a:pt x="1379" y="3164"/>
                </a:lnTo>
                <a:lnTo>
                  <a:pt x="1403" y="3213"/>
                </a:lnTo>
                <a:lnTo>
                  <a:pt x="1429" y="3262"/>
                </a:lnTo>
                <a:lnTo>
                  <a:pt x="1455" y="3310"/>
                </a:lnTo>
                <a:lnTo>
                  <a:pt x="1481" y="3356"/>
                </a:lnTo>
                <a:lnTo>
                  <a:pt x="1509" y="3404"/>
                </a:lnTo>
                <a:lnTo>
                  <a:pt x="1538" y="3451"/>
                </a:lnTo>
                <a:lnTo>
                  <a:pt x="1567" y="3497"/>
                </a:lnTo>
                <a:lnTo>
                  <a:pt x="1598" y="3543"/>
                </a:lnTo>
                <a:lnTo>
                  <a:pt x="1630" y="3587"/>
                </a:lnTo>
                <a:lnTo>
                  <a:pt x="1662" y="3633"/>
                </a:lnTo>
                <a:lnTo>
                  <a:pt x="1694" y="3676"/>
                </a:lnTo>
                <a:lnTo>
                  <a:pt x="1728" y="3721"/>
                </a:lnTo>
                <a:lnTo>
                  <a:pt x="1762" y="3764"/>
                </a:lnTo>
                <a:lnTo>
                  <a:pt x="1798" y="3808"/>
                </a:lnTo>
                <a:lnTo>
                  <a:pt x="1835" y="3850"/>
                </a:lnTo>
                <a:lnTo>
                  <a:pt x="1871" y="3893"/>
                </a:lnTo>
                <a:lnTo>
                  <a:pt x="1909" y="3935"/>
                </a:lnTo>
                <a:lnTo>
                  <a:pt x="1948" y="3976"/>
                </a:lnTo>
                <a:lnTo>
                  <a:pt x="1987" y="4018"/>
                </a:lnTo>
                <a:lnTo>
                  <a:pt x="2028" y="4060"/>
                </a:lnTo>
                <a:lnTo>
                  <a:pt x="2069" y="4100"/>
                </a:lnTo>
                <a:lnTo>
                  <a:pt x="2111" y="4141"/>
                </a:lnTo>
                <a:lnTo>
                  <a:pt x="2155" y="4181"/>
                </a:lnTo>
                <a:lnTo>
                  <a:pt x="2198" y="4221"/>
                </a:lnTo>
                <a:lnTo>
                  <a:pt x="2243" y="4261"/>
                </a:lnTo>
                <a:lnTo>
                  <a:pt x="2288" y="4302"/>
                </a:lnTo>
                <a:lnTo>
                  <a:pt x="2334" y="4341"/>
                </a:lnTo>
                <a:lnTo>
                  <a:pt x="2429" y="4420"/>
                </a:lnTo>
                <a:lnTo>
                  <a:pt x="2527" y="4498"/>
                </a:lnTo>
                <a:lnTo>
                  <a:pt x="2628" y="4576"/>
                </a:lnTo>
                <a:lnTo>
                  <a:pt x="2733" y="4654"/>
                </a:lnTo>
                <a:lnTo>
                  <a:pt x="2750" y="4663"/>
                </a:lnTo>
                <a:lnTo>
                  <a:pt x="2767" y="4670"/>
                </a:lnTo>
                <a:lnTo>
                  <a:pt x="2783" y="4677"/>
                </a:lnTo>
                <a:lnTo>
                  <a:pt x="2799" y="4683"/>
                </a:lnTo>
                <a:lnTo>
                  <a:pt x="2813" y="4686"/>
                </a:lnTo>
                <a:lnTo>
                  <a:pt x="2828" y="4687"/>
                </a:lnTo>
                <a:lnTo>
                  <a:pt x="2842" y="4687"/>
                </a:lnTo>
                <a:lnTo>
                  <a:pt x="2856" y="4685"/>
                </a:lnTo>
                <a:lnTo>
                  <a:pt x="2869" y="4682"/>
                </a:lnTo>
                <a:lnTo>
                  <a:pt x="2884" y="4675"/>
                </a:lnTo>
                <a:lnTo>
                  <a:pt x="2897" y="4666"/>
                </a:lnTo>
                <a:lnTo>
                  <a:pt x="2910" y="4655"/>
                </a:lnTo>
                <a:lnTo>
                  <a:pt x="2925" y="4641"/>
                </a:lnTo>
                <a:lnTo>
                  <a:pt x="2939" y="4625"/>
                </a:lnTo>
                <a:lnTo>
                  <a:pt x="2954" y="4606"/>
                </a:lnTo>
                <a:lnTo>
                  <a:pt x="2968" y="4585"/>
                </a:lnTo>
                <a:close/>
                <a:moveTo>
                  <a:pt x="1518" y="266"/>
                </a:moveTo>
                <a:lnTo>
                  <a:pt x="1518" y="398"/>
                </a:lnTo>
                <a:lnTo>
                  <a:pt x="2656" y="398"/>
                </a:lnTo>
                <a:lnTo>
                  <a:pt x="2656" y="266"/>
                </a:lnTo>
                <a:lnTo>
                  <a:pt x="1518" y="266"/>
                </a:lnTo>
                <a:close/>
                <a:moveTo>
                  <a:pt x="525" y="656"/>
                </a:moveTo>
                <a:lnTo>
                  <a:pt x="525" y="5209"/>
                </a:lnTo>
                <a:lnTo>
                  <a:pt x="3595" y="5209"/>
                </a:lnTo>
                <a:lnTo>
                  <a:pt x="3595" y="656"/>
                </a:lnTo>
                <a:lnTo>
                  <a:pt x="525" y="6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3863046" y="3029577"/>
            <a:ext cx="1308414" cy="1000147"/>
            <a:chOff x="5363281" y="1164668"/>
            <a:chExt cx="1441174" cy="1101628"/>
          </a:xfrm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73" name="椭圆 72"/>
            <p:cNvSpPr/>
            <p:nvPr/>
          </p:nvSpPr>
          <p:spPr>
            <a:xfrm>
              <a:off x="5594733" y="1164668"/>
              <a:ext cx="995385" cy="99538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5363281" y="1948244"/>
              <a:ext cx="1441174" cy="3180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3981038" y="3709819"/>
            <a:ext cx="1049414" cy="3073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TEXT 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5" name="KSO_Shape"/>
          <p:cNvSpPr>
            <a:spLocks/>
          </p:cNvSpPr>
          <p:nvPr/>
        </p:nvSpPr>
        <p:spPr bwMode="auto">
          <a:xfrm>
            <a:off x="4310402" y="3213715"/>
            <a:ext cx="452205" cy="338778"/>
          </a:xfrm>
          <a:custGeom>
            <a:avLst/>
            <a:gdLst>
              <a:gd name="T0" fmla="*/ 1611508 w 2801938"/>
              <a:gd name="T1" fmla="*/ 1254880 h 2257426"/>
              <a:gd name="T2" fmla="*/ 315612 w 2801938"/>
              <a:gd name="T3" fmla="*/ 1220352 h 2257426"/>
              <a:gd name="T4" fmla="*/ 377655 w 2801938"/>
              <a:gd name="T5" fmla="*/ 1223859 h 2257426"/>
              <a:gd name="T6" fmla="*/ 1299943 w 2801938"/>
              <a:gd name="T7" fmla="*/ 1240583 h 2257426"/>
              <a:gd name="T8" fmla="*/ 1408923 w 2801938"/>
              <a:gd name="T9" fmla="*/ 1219274 h 2257426"/>
              <a:gd name="T10" fmla="*/ 486096 w 2801938"/>
              <a:gd name="T11" fmla="*/ 1240583 h 2257426"/>
              <a:gd name="T12" fmla="*/ 595077 w 2801938"/>
              <a:gd name="T13" fmla="*/ 1219274 h 2257426"/>
              <a:gd name="T14" fmla="*/ 1524378 w 2801938"/>
              <a:gd name="T15" fmla="*/ 982168 h 2257426"/>
              <a:gd name="T16" fmla="*/ 1589658 w 2801938"/>
              <a:gd name="T17" fmla="*/ 943865 h 2257426"/>
              <a:gd name="T18" fmla="*/ 1296705 w 2801938"/>
              <a:gd name="T19" fmla="*/ 982168 h 2257426"/>
              <a:gd name="T20" fmla="*/ 1420792 w 2801938"/>
              <a:gd name="T21" fmla="*/ 962747 h 2257426"/>
              <a:gd name="T22" fmla="*/ 490412 w 2801938"/>
              <a:gd name="T23" fmla="*/ 964905 h 2257426"/>
              <a:gd name="T24" fmla="*/ 615308 w 2801938"/>
              <a:gd name="T25" fmla="*/ 978932 h 2257426"/>
              <a:gd name="T26" fmla="*/ 323435 w 2801938"/>
              <a:gd name="T27" fmla="*/ 943865 h 2257426"/>
              <a:gd name="T28" fmla="*/ 388715 w 2801938"/>
              <a:gd name="T29" fmla="*/ 982168 h 2257426"/>
              <a:gd name="T30" fmla="*/ 862942 w 2801938"/>
              <a:gd name="T31" fmla="*/ 937661 h 2257426"/>
              <a:gd name="T32" fmla="*/ 1122445 w 2801938"/>
              <a:gd name="T33" fmla="*/ 1210911 h 2257426"/>
              <a:gd name="T34" fmla="*/ 1004832 w 2801938"/>
              <a:gd name="T35" fmla="*/ 912575 h 2257426"/>
              <a:gd name="T36" fmla="*/ 1432662 w 2801938"/>
              <a:gd name="T37" fmla="*/ 763945 h 2257426"/>
              <a:gd name="T38" fmla="*/ 1383566 w 2801938"/>
              <a:gd name="T39" fmla="*/ 775815 h 2257426"/>
              <a:gd name="T40" fmla="*/ 1280251 w 2801938"/>
              <a:gd name="T41" fmla="*/ 826796 h 2257426"/>
              <a:gd name="T42" fmla="*/ 607216 w 2801938"/>
              <a:gd name="T43" fmla="*/ 778782 h 2257426"/>
              <a:gd name="T44" fmla="*/ 532763 w 2801938"/>
              <a:gd name="T45" fmla="*/ 768801 h 2257426"/>
              <a:gd name="T46" fmla="*/ 554343 w 2801938"/>
              <a:gd name="T47" fmla="*/ 753965 h 2257426"/>
              <a:gd name="T48" fmla="*/ 490682 w 2801938"/>
              <a:gd name="T49" fmla="*/ 755314 h 2257426"/>
              <a:gd name="T50" fmla="*/ 564325 w 2801938"/>
              <a:gd name="T51" fmla="*/ 528189 h 2257426"/>
              <a:gd name="T52" fmla="*/ 578891 w 2801938"/>
              <a:gd name="T53" fmla="*/ 581059 h 2257426"/>
              <a:gd name="T54" fmla="*/ 1285376 w 2801938"/>
              <a:gd name="T55" fmla="*/ 619363 h 2257426"/>
              <a:gd name="T56" fmla="*/ 1345801 w 2801938"/>
              <a:gd name="T57" fmla="*/ 537361 h 2257426"/>
              <a:gd name="T58" fmla="*/ 1356591 w 2801938"/>
              <a:gd name="T59" fmla="*/ 471273 h 2257426"/>
              <a:gd name="T60" fmla="*/ 1370888 w 2801938"/>
              <a:gd name="T61" fmla="*/ 533854 h 2257426"/>
              <a:gd name="T62" fmla="*/ 1416746 w 2801938"/>
              <a:gd name="T63" fmla="*/ 607494 h 2257426"/>
              <a:gd name="T64" fmla="*/ 1485533 w 2801938"/>
              <a:gd name="T65" fmla="*/ 826796 h 2257426"/>
              <a:gd name="T66" fmla="*/ 1676249 w 2801938"/>
              <a:gd name="T67" fmla="*/ 802788 h 2257426"/>
              <a:gd name="T68" fmla="*/ 1760412 w 2801938"/>
              <a:gd name="T69" fmla="*/ 1060394 h 2257426"/>
              <a:gd name="T70" fmla="*/ 1765808 w 2801938"/>
              <a:gd name="T71" fmla="*/ 840553 h 2257426"/>
              <a:gd name="T72" fmla="*/ 1806270 w 2801938"/>
              <a:gd name="T73" fmla="*/ 729688 h 2257426"/>
              <a:gd name="T74" fmla="*/ 1818409 w 2801938"/>
              <a:gd name="T75" fmla="*/ 710806 h 2257426"/>
              <a:gd name="T76" fmla="*/ 1855905 w 2801938"/>
              <a:gd name="T77" fmla="*/ 785525 h 2257426"/>
              <a:gd name="T78" fmla="*/ 1865076 w 2801938"/>
              <a:gd name="T79" fmla="*/ 1046637 h 2257426"/>
              <a:gd name="T80" fmla="*/ 1872899 w 2801938"/>
              <a:gd name="T81" fmla="*/ 1254880 h 2257426"/>
              <a:gd name="T82" fmla="*/ 33989 w 2801938"/>
              <a:gd name="T83" fmla="*/ 1238964 h 2257426"/>
              <a:gd name="T84" fmla="*/ 50713 w 2801938"/>
              <a:gd name="T85" fmla="*/ 852961 h 2257426"/>
              <a:gd name="T86" fmla="*/ 61234 w 2801938"/>
              <a:gd name="T87" fmla="*/ 753696 h 2257426"/>
              <a:gd name="T88" fmla="*/ 94954 w 2801938"/>
              <a:gd name="T89" fmla="*/ 685989 h 2257426"/>
              <a:gd name="T90" fmla="*/ 128133 w 2801938"/>
              <a:gd name="T91" fmla="*/ 760439 h 2257426"/>
              <a:gd name="T92" fmla="*/ 132449 w 2801938"/>
              <a:gd name="T93" fmla="*/ 854579 h 2257426"/>
              <a:gd name="T94" fmla="*/ 155648 w 2801938"/>
              <a:gd name="T95" fmla="*/ 1241932 h 2257426"/>
              <a:gd name="T96" fmla="*/ 243048 w 2801938"/>
              <a:gd name="T97" fmla="*/ 747222 h 2257426"/>
              <a:gd name="T98" fmla="*/ 450489 w 2801938"/>
              <a:gd name="T99" fmla="*/ 702983 h 2257426"/>
              <a:gd name="T100" fmla="*/ 540586 w 2801938"/>
              <a:gd name="T101" fmla="*/ 572158 h 2257426"/>
              <a:gd name="T102" fmla="*/ 545982 w 2801938"/>
              <a:gd name="T103" fmla="*/ 526841 h 2257426"/>
              <a:gd name="T104" fmla="*/ 963563 w 2801938"/>
              <a:gd name="T105" fmla="*/ 2431 h 2257426"/>
              <a:gd name="T106" fmla="*/ 974356 w 2801938"/>
              <a:gd name="T107" fmla="*/ 113438 h 2257426"/>
              <a:gd name="T108" fmla="*/ 992165 w 2801938"/>
              <a:gd name="T109" fmla="*/ 182852 h 2257426"/>
              <a:gd name="T110" fmla="*/ 1204252 w 2801938"/>
              <a:gd name="T111" fmla="*/ 355981 h 2257426"/>
              <a:gd name="T112" fmla="*/ 1278994 w 2801938"/>
              <a:gd name="T113" fmla="*/ 533702 h 2257426"/>
              <a:gd name="T114" fmla="*/ 639227 w 2801938"/>
              <a:gd name="T115" fmla="*/ 485356 h 2257426"/>
              <a:gd name="T116" fmla="*/ 764428 w 2801938"/>
              <a:gd name="T117" fmla="*/ 303853 h 2257426"/>
              <a:gd name="T118" fmla="*/ 943326 w 2801938"/>
              <a:gd name="T119" fmla="*/ 147740 h 2257426"/>
              <a:gd name="T120" fmla="*/ 948453 w 2801938"/>
              <a:gd name="T121" fmla="*/ 100744 h 225742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801938" h="2257426">
                <a:moveTo>
                  <a:pt x="2304398" y="1763463"/>
                </a:moveTo>
                <a:lnTo>
                  <a:pt x="2297256" y="1767831"/>
                </a:lnTo>
                <a:lnTo>
                  <a:pt x="2286147" y="1775375"/>
                </a:lnTo>
                <a:lnTo>
                  <a:pt x="2279402" y="1780140"/>
                </a:lnTo>
                <a:lnTo>
                  <a:pt x="2273450" y="1785302"/>
                </a:lnTo>
                <a:lnTo>
                  <a:pt x="2267499" y="1790861"/>
                </a:lnTo>
                <a:lnTo>
                  <a:pt x="2262341" y="1796420"/>
                </a:lnTo>
                <a:lnTo>
                  <a:pt x="2258373" y="1801582"/>
                </a:lnTo>
                <a:lnTo>
                  <a:pt x="2254406" y="1806744"/>
                </a:lnTo>
                <a:lnTo>
                  <a:pt x="2250835" y="1812700"/>
                </a:lnTo>
                <a:lnTo>
                  <a:pt x="2247661" y="1819848"/>
                </a:lnTo>
                <a:lnTo>
                  <a:pt x="2244883" y="1827392"/>
                </a:lnTo>
                <a:lnTo>
                  <a:pt x="2242900" y="1836525"/>
                </a:lnTo>
                <a:lnTo>
                  <a:pt x="2242106" y="1841687"/>
                </a:lnTo>
                <a:lnTo>
                  <a:pt x="2241312" y="1847246"/>
                </a:lnTo>
                <a:lnTo>
                  <a:pt x="2240916" y="1852805"/>
                </a:lnTo>
                <a:lnTo>
                  <a:pt x="2240916" y="1859158"/>
                </a:lnTo>
                <a:lnTo>
                  <a:pt x="2239725" y="1936985"/>
                </a:lnTo>
                <a:lnTo>
                  <a:pt x="2239329" y="2033475"/>
                </a:lnTo>
                <a:lnTo>
                  <a:pt x="2372244" y="2033475"/>
                </a:lnTo>
                <a:lnTo>
                  <a:pt x="2371847" y="1936985"/>
                </a:lnTo>
                <a:lnTo>
                  <a:pt x="2370657" y="1859158"/>
                </a:lnTo>
                <a:lnTo>
                  <a:pt x="2370657" y="1852805"/>
                </a:lnTo>
                <a:lnTo>
                  <a:pt x="2370260" y="1847246"/>
                </a:lnTo>
                <a:lnTo>
                  <a:pt x="2369467" y="1841687"/>
                </a:lnTo>
                <a:lnTo>
                  <a:pt x="2368673" y="1836525"/>
                </a:lnTo>
                <a:lnTo>
                  <a:pt x="2366689" y="1827392"/>
                </a:lnTo>
                <a:lnTo>
                  <a:pt x="2363912" y="1819848"/>
                </a:lnTo>
                <a:lnTo>
                  <a:pt x="2360738" y="1812700"/>
                </a:lnTo>
                <a:lnTo>
                  <a:pt x="2357167" y="1806744"/>
                </a:lnTo>
                <a:lnTo>
                  <a:pt x="2353200" y="1801582"/>
                </a:lnTo>
                <a:lnTo>
                  <a:pt x="2349232" y="1796420"/>
                </a:lnTo>
                <a:lnTo>
                  <a:pt x="2344074" y="1790464"/>
                </a:lnTo>
                <a:lnTo>
                  <a:pt x="2338123" y="1784905"/>
                </a:lnTo>
                <a:lnTo>
                  <a:pt x="2331774" y="1779743"/>
                </a:lnTo>
                <a:lnTo>
                  <a:pt x="2325823" y="1775375"/>
                </a:lnTo>
                <a:lnTo>
                  <a:pt x="2314714" y="1767831"/>
                </a:lnTo>
                <a:lnTo>
                  <a:pt x="2307572" y="1763463"/>
                </a:lnTo>
                <a:lnTo>
                  <a:pt x="2305985" y="1763463"/>
                </a:lnTo>
                <a:lnTo>
                  <a:pt x="2304398" y="1763463"/>
                </a:lnTo>
                <a:close/>
                <a:moveTo>
                  <a:pt x="506269" y="1763463"/>
                </a:moveTo>
                <a:lnTo>
                  <a:pt x="499128" y="1767831"/>
                </a:lnTo>
                <a:lnTo>
                  <a:pt x="493970" y="1771404"/>
                </a:lnTo>
                <a:lnTo>
                  <a:pt x="488018" y="1775375"/>
                </a:lnTo>
                <a:lnTo>
                  <a:pt x="482067" y="1779743"/>
                </a:lnTo>
                <a:lnTo>
                  <a:pt x="475719" y="1784905"/>
                </a:lnTo>
                <a:lnTo>
                  <a:pt x="469767" y="1790464"/>
                </a:lnTo>
                <a:lnTo>
                  <a:pt x="464212" y="1796420"/>
                </a:lnTo>
                <a:lnTo>
                  <a:pt x="460642" y="1801582"/>
                </a:lnTo>
                <a:lnTo>
                  <a:pt x="456674" y="1806744"/>
                </a:lnTo>
                <a:lnTo>
                  <a:pt x="453103" y="1812700"/>
                </a:lnTo>
                <a:lnTo>
                  <a:pt x="449929" y="1819848"/>
                </a:lnTo>
                <a:lnTo>
                  <a:pt x="447152" y="1827392"/>
                </a:lnTo>
                <a:lnTo>
                  <a:pt x="445168" y="1836525"/>
                </a:lnTo>
                <a:lnTo>
                  <a:pt x="444374" y="1841687"/>
                </a:lnTo>
                <a:lnTo>
                  <a:pt x="443581" y="1847246"/>
                </a:lnTo>
                <a:lnTo>
                  <a:pt x="443184" y="1852805"/>
                </a:lnTo>
                <a:lnTo>
                  <a:pt x="442787" y="1859158"/>
                </a:lnTo>
                <a:lnTo>
                  <a:pt x="441994" y="1936985"/>
                </a:lnTo>
                <a:lnTo>
                  <a:pt x="441200" y="2033475"/>
                </a:lnTo>
                <a:lnTo>
                  <a:pt x="574512" y="2033475"/>
                </a:lnTo>
                <a:lnTo>
                  <a:pt x="573719" y="1936985"/>
                </a:lnTo>
                <a:lnTo>
                  <a:pt x="572925" y="1859158"/>
                </a:lnTo>
                <a:lnTo>
                  <a:pt x="572925" y="1852805"/>
                </a:lnTo>
                <a:lnTo>
                  <a:pt x="572529" y="1847246"/>
                </a:lnTo>
                <a:lnTo>
                  <a:pt x="571735" y="1841687"/>
                </a:lnTo>
                <a:lnTo>
                  <a:pt x="570942" y="1836525"/>
                </a:lnTo>
                <a:lnTo>
                  <a:pt x="568561" y="1827392"/>
                </a:lnTo>
                <a:lnTo>
                  <a:pt x="565784" y="1819848"/>
                </a:lnTo>
                <a:lnTo>
                  <a:pt x="562610" y="1812700"/>
                </a:lnTo>
                <a:lnTo>
                  <a:pt x="559039" y="1806744"/>
                </a:lnTo>
                <a:lnTo>
                  <a:pt x="555468" y="1801582"/>
                </a:lnTo>
                <a:lnTo>
                  <a:pt x="551500" y="1796420"/>
                </a:lnTo>
                <a:lnTo>
                  <a:pt x="546342" y="1790861"/>
                </a:lnTo>
                <a:lnTo>
                  <a:pt x="539994" y="1785302"/>
                </a:lnTo>
                <a:lnTo>
                  <a:pt x="533646" y="1780140"/>
                </a:lnTo>
                <a:lnTo>
                  <a:pt x="527694" y="1775375"/>
                </a:lnTo>
                <a:lnTo>
                  <a:pt x="516585" y="1767831"/>
                </a:lnTo>
                <a:lnTo>
                  <a:pt x="509443" y="1763463"/>
                </a:lnTo>
                <a:lnTo>
                  <a:pt x="507856" y="1763463"/>
                </a:lnTo>
                <a:lnTo>
                  <a:pt x="506269" y="1763463"/>
                </a:lnTo>
                <a:close/>
                <a:moveTo>
                  <a:pt x="2002858" y="1761874"/>
                </a:moveTo>
                <a:lnTo>
                  <a:pt x="1991749" y="1766639"/>
                </a:lnTo>
                <a:lnTo>
                  <a:pt x="1983417" y="1769816"/>
                </a:lnTo>
                <a:lnTo>
                  <a:pt x="1974688" y="1773787"/>
                </a:lnTo>
                <a:lnTo>
                  <a:pt x="1965166" y="1778552"/>
                </a:lnTo>
                <a:lnTo>
                  <a:pt x="1955643" y="1783714"/>
                </a:lnTo>
                <a:lnTo>
                  <a:pt x="1946518" y="1789273"/>
                </a:lnTo>
                <a:lnTo>
                  <a:pt x="1938583" y="1794832"/>
                </a:lnTo>
                <a:lnTo>
                  <a:pt x="1932631" y="1799994"/>
                </a:lnTo>
                <a:lnTo>
                  <a:pt x="1926680" y="1805156"/>
                </a:lnTo>
                <a:lnTo>
                  <a:pt x="1921125" y="1811112"/>
                </a:lnTo>
                <a:lnTo>
                  <a:pt x="1918744" y="1814686"/>
                </a:lnTo>
                <a:lnTo>
                  <a:pt x="1916364" y="1818259"/>
                </a:lnTo>
                <a:lnTo>
                  <a:pt x="1913983" y="1821833"/>
                </a:lnTo>
                <a:lnTo>
                  <a:pt x="1912000" y="1826201"/>
                </a:lnTo>
                <a:lnTo>
                  <a:pt x="1910016" y="1830569"/>
                </a:lnTo>
                <a:lnTo>
                  <a:pt x="1908825" y="1834937"/>
                </a:lnTo>
                <a:lnTo>
                  <a:pt x="1907238" y="1840099"/>
                </a:lnTo>
                <a:lnTo>
                  <a:pt x="1906445" y="1845658"/>
                </a:lnTo>
                <a:lnTo>
                  <a:pt x="1905651" y="1851217"/>
                </a:lnTo>
                <a:lnTo>
                  <a:pt x="1905255" y="1857570"/>
                </a:lnTo>
                <a:lnTo>
                  <a:pt x="1904064" y="1936588"/>
                </a:lnTo>
                <a:lnTo>
                  <a:pt x="1902874" y="2033475"/>
                </a:lnTo>
                <a:lnTo>
                  <a:pt x="2108000" y="2033475"/>
                </a:lnTo>
                <a:lnTo>
                  <a:pt x="2106810" y="1936588"/>
                </a:lnTo>
                <a:lnTo>
                  <a:pt x="2105620" y="1857570"/>
                </a:lnTo>
                <a:lnTo>
                  <a:pt x="2105223" y="1851217"/>
                </a:lnTo>
                <a:lnTo>
                  <a:pt x="2104429" y="1845658"/>
                </a:lnTo>
                <a:lnTo>
                  <a:pt x="2103636" y="1840099"/>
                </a:lnTo>
                <a:lnTo>
                  <a:pt x="2102049" y="1834937"/>
                </a:lnTo>
                <a:lnTo>
                  <a:pt x="2100858" y="1830569"/>
                </a:lnTo>
                <a:lnTo>
                  <a:pt x="2098875" y="1826201"/>
                </a:lnTo>
                <a:lnTo>
                  <a:pt x="2096891" y="1821833"/>
                </a:lnTo>
                <a:lnTo>
                  <a:pt x="2094510" y="1818259"/>
                </a:lnTo>
                <a:lnTo>
                  <a:pt x="2092130" y="1814686"/>
                </a:lnTo>
                <a:lnTo>
                  <a:pt x="2089749" y="1811112"/>
                </a:lnTo>
                <a:lnTo>
                  <a:pt x="2084195" y="1805156"/>
                </a:lnTo>
                <a:lnTo>
                  <a:pt x="2078243" y="1799994"/>
                </a:lnTo>
                <a:lnTo>
                  <a:pt x="2072292" y="1794832"/>
                </a:lnTo>
                <a:lnTo>
                  <a:pt x="2063563" y="1789273"/>
                </a:lnTo>
                <a:lnTo>
                  <a:pt x="2054437" y="1783317"/>
                </a:lnTo>
                <a:lnTo>
                  <a:pt x="2044915" y="1778155"/>
                </a:lnTo>
                <a:lnTo>
                  <a:pt x="2035393" y="1773787"/>
                </a:lnTo>
                <a:lnTo>
                  <a:pt x="2026664" y="1769816"/>
                </a:lnTo>
                <a:lnTo>
                  <a:pt x="2018332" y="1766242"/>
                </a:lnTo>
                <a:lnTo>
                  <a:pt x="2007619" y="1761874"/>
                </a:lnTo>
                <a:lnTo>
                  <a:pt x="2005239" y="1761874"/>
                </a:lnTo>
                <a:lnTo>
                  <a:pt x="2002858" y="1761874"/>
                </a:lnTo>
                <a:close/>
                <a:moveTo>
                  <a:pt x="806222" y="1761874"/>
                </a:moveTo>
                <a:lnTo>
                  <a:pt x="795112" y="1766242"/>
                </a:lnTo>
                <a:lnTo>
                  <a:pt x="787177" y="1769816"/>
                </a:lnTo>
                <a:lnTo>
                  <a:pt x="778052" y="1773787"/>
                </a:lnTo>
                <a:lnTo>
                  <a:pt x="768529" y="1778155"/>
                </a:lnTo>
                <a:lnTo>
                  <a:pt x="758610" y="1783317"/>
                </a:lnTo>
                <a:lnTo>
                  <a:pt x="749485" y="1789273"/>
                </a:lnTo>
                <a:lnTo>
                  <a:pt x="741153" y="1794832"/>
                </a:lnTo>
                <a:lnTo>
                  <a:pt x="735201" y="1799994"/>
                </a:lnTo>
                <a:lnTo>
                  <a:pt x="729647" y="1805156"/>
                </a:lnTo>
                <a:lnTo>
                  <a:pt x="724092" y="1811112"/>
                </a:lnTo>
                <a:lnTo>
                  <a:pt x="721315" y="1814686"/>
                </a:lnTo>
                <a:lnTo>
                  <a:pt x="718934" y="1818259"/>
                </a:lnTo>
                <a:lnTo>
                  <a:pt x="716950" y="1821833"/>
                </a:lnTo>
                <a:lnTo>
                  <a:pt x="714966" y="1826201"/>
                </a:lnTo>
                <a:lnTo>
                  <a:pt x="712983" y="1830569"/>
                </a:lnTo>
                <a:lnTo>
                  <a:pt x="711396" y="1834937"/>
                </a:lnTo>
                <a:lnTo>
                  <a:pt x="710205" y="1840099"/>
                </a:lnTo>
                <a:lnTo>
                  <a:pt x="709412" y="1845658"/>
                </a:lnTo>
                <a:lnTo>
                  <a:pt x="708618" y="1851217"/>
                </a:lnTo>
                <a:lnTo>
                  <a:pt x="708221" y="1857570"/>
                </a:lnTo>
                <a:lnTo>
                  <a:pt x="707031" y="1936588"/>
                </a:lnTo>
                <a:lnTo>
                  <a:pt x="705841" y="2033475"/>
                </a:lnTo>
                <a:lnTo>
                  <a:pt x="910967" y="2033475"/>
                </a:lnTo>
                <a:lnTo>
                  <a:pt x="909777" y="1936588"/>
                </a:lnTo>
                <a:lnTo>
                  <a:pt x="908190" y="1857570"/>
                </a:lnTo>
                <a:lnTo>
                  <a:pt x="908190" y="1851217"/>
                </a:lnTo>
                <a:lnTo>
                  <a:pt x="907396" y="1845658"/>
                </a:lnTo>
                <a:lnTo>
                  <a:pt x="906206" y="1840099"/>
                </a:lnTo>
                <a:lnTo>
                  <a:pt x="905016" y="1834937"/>
                </a:lnTo>
                <a:lnTo>
                  <a:pt x="903429" y="1830569"/>
                </a:lnTo>
                <a:lnTo>
                  <a:pt x="901842" y="1826201"/>
                </a:lnTo>
                <a:lnTo>
                  <a:pt x="899858" y="1821833"/>
                </a:lnTo>
                <a:lnTo>
                  <a:pt x="897477" y="1818259"/>
                </a:lnTo>
                <a:lnTo>
                  <a:pt x="895097" y="1814686"/>
                </a:lnTo>
                <a:lnTo>
                  <a:pt x="892716" y="1811112"/>
                </a:lnTo>
                <a:lnTo>
                  <a:pt x="887161" y="1805156"/>
                </a:lnTo>
                <a:lnTo>
                  <a:pt x="881210" y="1799994"/>
                </a:lnTo>
                <a:lnTo>
                  <a:pt x="875259" y="1794832"/>
                </a:lnTo>
                <a:lnTo>
                  <a:pt x="866927" y="1789273"/>
                </a:lnTo>
                <a:lnTo>
                  <a:pt x="858198" y="1783714"/>
                </a:lnTo>
                <a:lnTo>
                  <a:pt x="848675" y="1778552"/>
                </a:lnTo>
                <a:lnTo>
                  <a:pt x="839153" y="1773787"/>
                </a:lnTo>
                <a:lnTo>
                  <a:pt x="830028" y="1769816"/>
                </a:lnTo>
                <a:lnTo>
                  <a:pt x="822092" y="1766639"/>
                </a:lnTo>
                <a:lnTo>
                  <a:pt x="810983" y="1761874"/>
                </a:lnTo>
                <a:lnTo>
                  <a:pt x="808602" y="1761874"/>
                </a:lnTo>
                <a:lnTo>
                  <a:pt x="806222" y="1761874"/>
                </a:lnTo>
                <a:close/>
                <a:moveTo>
                  <a:pt x="2305985" y="1367577"/>
                </a:moveTo>
                <a:lnTo>
                  <a:pt x="2304398" y="1367974"/>
                </a:lnTo>
                <a:lnTo>
                  <a:pt x="2297256" y="1372342"/>
                </a:lnTo>
                <a:lnTo>
                  <a:pt x="2286147" y="1379887"/>
                </a:lnTo>
                <a:lnTo>
                  <a:pt x="2279402" y="1384255"/>
                </a:lnTo>
                <a:lnTo>
                  <a:pt x="2273450" y="1389417"/>
                </a:lnTo>
                <a:lnTo>
                  <a:pt x="2267499" y="1394976"/>
                </a:lnTo>
                <a:lnTo>
                  <a:pt x="2262341" y="1400932"/>
                </a:lnTo>
                <a:lnTo>
                  <a:pt x="2258373" y="1405697"/>
                </a:lnTo>
                <a:lnTo>
                  <a:pt x="2254406" y="1411256"/>
                </a:lnTo>
                <a:lnTo>
                  <a:pt x="2250835" y="1417212"/>
                </a:lnTo>
                <a:lnTo>
                  <a:pt x="2247661" y="1423962"/>
                </a:lnTo>
                <a:lnTo>
                  <a:pt x="2244883" y="1431904"/>
                </a:lnTo>
                <a:lnTo>
                  <a:pt x="2242900" y="1441037"/>
                </a:lnTo>
                <a:lnTo>
                  <a:pt x="2242106" y="1445801"/>
                </a:lnTo>
                <a:lnTo>
                  <a:pt x="2241312" y="1451361"/>
                </a:lnTo>
                <a:lnTo>
                  <a:pt x="2240916" y="1457317"/>
                </a:lnTo>
                <a:lnTo>
                  <a:pt x="2240916" y="1463273"/>
                </a:lnTo>
                <a:lnTo>
                  <a:pt x="2239725" y="1579219"/>
                </a:lnTo>
                <a:lnTo>
                  <a:pt x="2238932" y="1641560"/>
                </a:lnTo>
                <a:lnTo>
                  <a:pt x="2239329" y="1668959"/>
                </a:lnTo>
                <a:lnTo>
                  <a:pt x="2304398" y="1668959"/>
                </a:lnTo>
                <a:lnTo>
                  <a:pt x="2307572" y="1668959"/>
                </a:lnTo>
                <a:lnTo>
                  <a:pt x="2372244" y="1668959"/>
                </a:lnTo>
                <a:lnTo>
                  <a:pt x="2372641" y="1641560"/>
                </a:lnTo>
                <a:lnTo>
                  <a:pt x="2371847" y="1579219"/>
                </a:lnTo>
                <a:lnTo>
                  <a:pt x="2370657" y="1463273"/>
                </a:lnTo>
                <a:lnTo>
                  <a:pt x="2370657" y="1457317"/>
                </a:lnTo>
                <a:lnTo>
                  <a:pt x="2370260" y="1451361"/>
                </a:lnTo>
                <a:lnTo>
                  <a:pt x="2369467" y="1445801"/>
                </a:lnTo>
                <a:lnTo>
                  <a:pt x="2368673" y="1441037"/>
                </a:lnTo>
                <a:lnTo>
                  <a:pt x="2366689" y="1431904"/>
                </a:lnTo>
                <a:lnTo>
                  <a:pt x="2363912" y="1423962"/>
                </a:lnTo>
                <a:lnTo>
                  <a:pt x="2360738" y="1417212"/>
                </a:lnTo>
                <a:lnTo>
                  <a:pt x="2357167" y="1411256"/>
                </a:lnTo>
                <a:lnTo>
                  <a:pt x="2353200" y="1405697"/>
                </a:lnTo>
                <a:lnTo>
                  <a:pt x="2349232" y="1400932"/>
                </a:lnTo>
                <a:lnTo>
                  <a:pt x="2344074" y="1394976"/>
                </a:lnTo>
                <a:lnTo>
                  <a:pt x="2338123" y="1389417"/>
                </a:lnTo>
                <a:lnTo>
                  <a:pt x="2331774" y="1384255"/>
                </a:lnTo>
                <a:lnTo>
                  <a:pt x="2325823" y="1379490"/>
                </a:lnTo>
                <a:lnTo>
                  <a:pt x="2314714" y="1372342"/>
                </a:lnTo>
                <a:lnTo>
                  <a:pt x="2307572" y="1367974"/>
                </a:lnTo>
                <a:lnTo>
                  <a:pt x="2305985" y="1367577"/>
                </a:lnTo>
                <a:close/>
                <a:moveTo>
                  <a:pt x="2005239" y="1367577"/>
                </a:moveTo>
                <a:lnTo>
                  <a:pt x="2002858" y="1367974"/>
                </a:lnTo>
                <a:lnTo>
                  <a:pt x="1991749" y="1372342"/>
                </a:lnTo>
                <a:lnTo>
                  <a:pt x="1983417" y="1375519"/>
                </a:lnTo>
                <a:lnTo>
                  <a:pt x="1974688" y="1379887"/>
                </a:lnTo>
                <a:lnTo>
                  <a:pt x="1965166" y="1384255"/>
                </a:lnTo>
                <a:lnTo>
                  <a:pt x="1955643" y="1389417"/>
                </a:lnTo>
                <a:lnTo>
                  <a:pt x="1946518" y="1394976"/>
                </a:lnTo>
                <a:lnTo>
                  <a:pt x="1938583" y="1400932"/>
                </a:lnTo>
                <a:lnTo>
                  <a:pt x="1932631" y="1405697"/>
                </a:lnTo>
                <a:lnTo>
                  <a:pt x="1926680" y="1411256"/>
                </a:lnTo>
                <a:lnTo>
                  <a:pt x="1921125" y="1417212"/>
                </a:lnTo>
                <a:lnTo>
                  <a:pt x="1918744" y="1420389"/>
                </a:lnTo>
                <a:lnTo>
                  <a:pt x="1916364" y="1423962"/>
                </a:lnTo>
                <a:lnTo>
                  <a:pt x="1913983" y="1427933"/>
                </a:lnTo>
                <a:lnTo>
                  <a:pt x="1912000" y="1431904"/>
                </a:lnTo>
                <a:lnTo>
                  <a:pt x="1910016" y="1436272"/>
                </a:lnTo>
                <a:lnTo>
                  <a:pt x="1908825" y="1441037"/>
                </a:lnTo>
                <a:lnTo>
                  <a:pt x="1907238" y="1445801"/>
                </a:lnTo>
                <a:lnTo>
                  <a:pt x="1906445" y="1451361"/>
                </a:lnTo>
                <a:lnTo>
                  <a:pt x="1905651" y="1457317"/>
                </a:lnTo>
                <a:lnTo>
                  <a:pt x="1905255" y="1463273"/>
                </a:lnTo>
                <a:lnTo>
                  <a:pt x="1903667" y="1579219"/>
                </a:lnTo>
                <a:lnTo>
                  <a:pt x="1902874" y="1641560"/>
                </a:lnTo>
                <a:lnTo>
                  <a:pt x="1902874" y="1661414"/>
                </a:lnTo>
                <a:lnTo>
                  <a:pt x="1902874" y="1668959"/>
                </a:lnTo>
                <a:lnTo>
                  <a:pt x="2002461" y="1668959"/>
                </a:lnTo>
                <a:lnTo>
                  <a:pt x="2007619" y="1668959"/>
                </a:lnTo>
                <a:lnTo>
                  <a:pt x="2108000" y="1668959"/>
                </a:lnTo>
                <a:lnTo>
                  <a:pt x="2108000" y="1661414"/>
                </a:lnTo>
                <a:lnTo>
                  <a:pt x="2108000" y="1641560"/>
                </a:lnTo>
                <a:lnTo>
                  <a:pt x="2107207" y="1579219"/>
                </a:lnTo>
                <a:lnTo>
                  <a:pt x="2105620" y="1463273"/>
                </a:lnTo>
                <a:lnTo>
                  <a:pt x="2105223" y="1457317"/>
                </a:lnTo>
                <a:lnTo>
                  <a:pt x="2104429" y="1451361"/>
                </a:lnTo>
                <a:lnTo>
                  <a:pt x="2103636" y="1445801"/>
                </a:lnTo>
                <a:lnTo>
                  <a:pt x="2102049" y="1441037"/>
                </a:lnTo>
                <a:lnTo>
                  <a:pt x="2100858" y="1436272"/>
                </a:lnTo>
                <a:lnTo>
                  <a:pt x="2098875" y="1431904"/>
                </a:lnTo>
                <a:lnTo>
                  <a:pt x="2096891" y="1427933"/>
                </a:lnTo>
                <a:lnTo>
                  <a:pt x="2094510" y="1423962"/>
                </a:lnTo>
                <a:lnTo>
                  <a:pt x="2092130" y="1420389"/>
                </a:lnTo>
                <a:lnTo>
                  <a:pt x="2089749" y="1417212"/>
                </a:lnTo>
                <a:lnTo>
                  <a:pt x="2084195" y="1411256"/>
                </a:lnTo>
                <a:lnTo>
                  <a:pt x="2078243" y="1405697"/>
                </a:lnTo>
                <a:lnTo>
                  <a:pt x="2072292" y="1400932"/>
                </a:lnTo>
                <a:lnTo>
                  <a:pt x="2063563" y="1394976"/>
                </a:lnTo>
                <a:lnTo>
                  <a:pt x="2054437" y="1389417"/>
                </a:lnTo>
                <a:lnTo>
                  <a:pt x="2044915" y="1384255"/>
                </a:lnTo>
                <a:lnTo>
                  <a:pt x="2035393" y="1379490"/>
                </a:lnTo>
                <a:lnTo>
                  <a:pt x="2026664" y="1375519"/>
                </a:lnTo>
                <a:lnTo>
                  <a:pt x="2018332" y="1372342"/>
                </a:lnTo>
                <a:lnTo>
                  <a:pt x="2007619" y="1367974"/>
                </a:lnTo>
                <a:lnTo>
                  <a:pt x="2005239" y="1367577"/>
                </a:lnTo>
                <a:close/>
                <a:moveTo>
                  <a:pt x="808602" y="1367577"/>
                </a:moveTo>
                <a:lnTo>
                  <a:pt x="806222" y="1367974"/>
                </a:lnTo>
                <a:lnTo>
                  <a:pt x="795112" y="1372342"/>
                </a:lnTo>
                <a:lnTo>
                  <a:pt x="787177" y="1375519"/>
                </a:lnTo>
                <a:lnTo>
                  <a:pt x="778052" y="1379490"/>
                </a:lnTo>
                <a:lnTo>
                  <a:pt x="768529" y="1384255"/>
                </a:lnTo>
                <a:lnTo>
                  <a:pt x="758610" y="1389417"/>
                </a:lnTo>
                <a:lnTo>
                  <a:pt x="749485" y="1394976"/>
                </a:lnTo>
                <a:lnTo>
                  <a:pt x="741153" y="1400932"/>
                </a:lnTo>
                <a:lnTo>
                  <a:pt x="735201" y="1405697"/>
                </a:lnTo>
                <a:lnTo>
                  <a:pt x="729647" y="1411256"/>
                </a:lnTo>
                <a:lnTo>
                  <a:pt x="724092" y="1417212"/>
                </a:lnTo>
                <a:lnTo>
                  <a:pt x="721315" y="1420389"/>
                </a:lnTo>
                <a:lnTo>
                  <a:pt x="718934" y="1423962"/>
                </a:lnTo>
                <a:lnTo>
                  <a:pt x="716950" y="1427933"/>
                </a:lnTo>
                <a:lnTo>
                  <a:pt x="714966" y="1431904"/>
                </a:lnTo>
                <a:lnTo>
                  <a:pt x="712983" y="1436272"/>
                </a:lnTo>
                <a:lnTo>
                  <a:pt x="711396" y="1441037"/>
                </a:lnTo>
                <a:lnTo>
                  <a:pt x="710205" y="1445801"/>
                </a:lnTo>
                <a:lnTo>
                  <a:pt x="709412" y="1451361"/>
                </a:lnTo>
                <a:lnTo>
                  <a:pt x="708618" y="1457317"/>
                </a:lnTo>
                <a:lnTo>
                  <a:pt x="708221" y="1463273"/>
                </a:lnTo>
                <a:lnTo>
                  <a:pt x="706238" y="1579219"/>
                </a:lnTo>
                <a:lnTo>
                  <a:pt x="705841" y="1641560"/>
                </a:lnTo>
                <a:lnTo>
                  <a:pt x="705444" y="1661414"/>
                </a:lnTo>
                <a:lnTo>
                  <a:pt x="705841" y="1668959"/>
                </a:lnTo>
                <a:lnTo>
                  <a:pt x="805825" y="1668959"/>
                </a:lnTo>
                <a:lnTo>
                  <a:pt x="810983" y="1668959"/>
                </a:lnTo>
                <a:lnTo>
                  <a:pt x="910967" y="1668959"/>
                </a:lnTo>
                <a:lnTo>
                  <a:pt x="910967" y="1661414"/>
                </a:lnTo>
                <a:lnTo>
                  <a:pt x="910967" y="1641560"/>
                </a:lnTo>
                <a:lnTo>
                  <a:pt x="910174" y="1579219"/>
                </a:lnTo>
                <a:lnTo>
                  <a:pt x="908190" y="1463273"/>
                </a:lnTo>
                <a:lnTo>
                  <a:pt x="908190" y="1457317"/>
                </a:lnTo>
                <a:lnTo>
                  <a:pt x="907396" y="1451361"/>
                </a:lnTo>
                <a:lnTo>
                  <a:pt x="906206" y="1445801"/>
                </a:lnTo>
                <a:lnTo>
                  <a:pt x="905016" y="1441037"/>
                </a:lnTo>
                <a:lnTo>
                  <a:pt x="903429" y="1436272"/>
                </a:lnTo>
                <a:lnTo>
                  <a:pt x="901842" y="1431904"/>
                </a:lnTo>
                <a:lnTo>
                  <a:pt x="899858" y="1427933"/>
                </a:lnTo>
                <a:lnTo>
                  <a:pt x="897477" y="1423962"/>
                </a:lnTo>
                <a:lnTo>
                  <a:pt x="895097" y="1420389"/>
                </a:lnTo>
                <a:lnTo>
                  <a:pt x="892716" y="1417212"/>
                </a:lnTo>
                <a:lnTo>
                  <a:pt x="887161" y="1411256"/>
                </a:lnTo>
                <a:lnTo>
                  <a:pt x="881210" y="1405697"/>
                </a:lnTo>
                <a:lnTo>
                  <a:pt x="875259" y="1400932"/>
                </a:lnTo>
                <a:lnTo>
                  <a:pt x="866927" y="1394976"/>
                </a:lnTo>
                <a:lnTo>
                  <a:pt x="858198" y="1389417"/>
                </a:lnTo>
                <a:lnTo>
                  <a:pt x="848675" y="1384255"/>
                </a:lnTo>
                <a:lnTo>
                  <a:pt x="839153" y="1379887"/>
                </a:lnTo>
                <a:lnTo>
                  <a:pt x="830028" y="1375519"/>
                </a:lnTo>
                <a:lnTo>
                  <a:pt x="822092" y="1372342"/>
                </a:lnTo>
                <a:lnTo>
                  <a:pt x="810983" y="1367974"/>
                </a:lnTo>
                <a:lnTo>
                  <a:pt x="808602" y="1367577"/>
                </a:lnTo>
                <a:close/>
                <a:moveTo>
                  <a:pt x="507856" y="1367577"/>
                </a:moveTo>
                <a:lnTo>
                  <a:pt x="506269" y="1367974"/>
                </a:lnTo>
                <a:lnTo>
                  <a:pt x="499128" y="1372342"/>
                </a:lnTo>
                <a:lnTo>
                  <a:pt x="493970" y="1375519"/>
                </a:lnTo>
                <a:lnTo>
                  <a:pt x="488018" y="1379490"/>
                </a:lnTo>
                <a:lnTo>
                  <a:pt x="482067" y="1384255"/>
                </a:lnTo>
                <a:lnTo>
                  <a:pt x="475719" y="1389417"/>
                </a:lnTo>
                <a:lnTo>
                  <a:pt x="469767" y="1394976"/>
                </a:lnTo>
                <a:lnTo>
                  <a:pt x="464212" y="1400932"/>
                </a:lnTo>
                <a:lnTo>
                  <a:pt x="460642" y="1405697"/>
                </a:lnTo>
                <a:lnTo>
                  <a:pt x="456674" y="1411256"/>
                </a:lnTo>
                <a:lnTo>
                  <a:pt x="453103" y="1417212"/>
                </a:lnTo>
                <a:lnTo>
                  <a:pt x="449929" y="1423962"/>
                </a:lnTo>
                <a:lnTo>
                  <a:pt x="447152" y="1431904"/>
                </a:lnTo>
                <a:lnTo>
                  <a:pt x="445168" y="1441037"/>
                </a:lnTo>
                <a:lnTo>
                  <a:pt x="444374" y="1445801"/>
                </a:lnTo>
                <a:lnTo>
                  <a:pt x="443581" y="1451361"/>
                </a:lnTo>
                <a:lnTo>
                  <a:pt x="443184" y="1457317"/>
                </a:lnTo>
                <a:lnTo>
                  <a:pt x="442787" y="1463273"/>
                </a:lnTo>
                <a:lnTo>
                  <a:pt x="441597" y="1579219"/>
                </a:lnTo>
                <a:lnTo>
                  <a:pt x="441200" y="1641560"/>
                </a:lnTo>
                <a:lnTo>
                  <a:pt x="441200" y="1668959"/>
                </a:lnTo>
                <a:lnTo>
                  <a:pt x="506269" y="1668959"/>
                </a:lnTo>
                <a:lnTo>
                  <a:pt x="509443" y="1668959"/>
                </a:lnTo>
                <a:lnTo>
                  <a:pt x="574512" y="1668959"/>
                </a:lnTo>
                <a:lnTo>
                  <a:pt x="574512" y="1641560"/>
                </a:lnTo>
                <a:lnTo>
                  <a:pt x="574116" y="1579219"/>
                </a:lnTo>
                <a:lnTo>
                  <a:pt x="572925" y="1463273"/>
                </a:lnTo>
                <a:lnTo>
                  <a:pt x="572925" y="1457317"/>
                </a:lnTo>
                <a:lnTo>
                  <a:pt x="572529" y="1451361"/>
                </a:lnTo>
                <a:lnTo>
                  <a:pt x="571735" y="1445801"/>
                </a:lnTo>
                <a:lnTo>
                  <a:pt x="570942" y="1441037"/>
                </a:lnTo>
                <a:lnTo>
                  <a:pt x="568561" y="1431904"/>
                </a:lnTo>
                <a:lnTo>
                  <a:pt x="565784" y="1423962"/>
                </a:lnTo>
                <a:lnTo>
                  <a:pt x="562610" y="1417212"/>
                </a:lnTo>
                <a:lnTo>
                  <a:pt x="559039" y="1411256"/>
                </a:lnTo>
                <a:lnTo>
                  <a:pt x="555468" y="1405697"/>
                </a:lnTo>
                <a:lnTo>
                  <a:pt x="551500" y="1400932"/>
                </a:lnTo>
                <a:lnTo>
                  <a:pt x="546342" y="1394976"/>
                </a:lnTo>
                <a:lnTo>
                  <a:pt x="539994" y="1389417"/>
                </a:lnTo>
                <a:lnTo>
                  <a:pt x="533646" y="1384255"/>
                </a:lnTo>
                <a:lnTo>
                  <a:pt x="527694" y="1379887"/>
                </a:lnTo>
                <a:lnTo>
                  <a:pt x="516585" y="1372342"/>
                </a:lnTo>
                <a:lnTo>
                  <a:pt x="509443" y="1367974"/>
                </a:lnTo>
                <a:lnTo>
                  <a:pt x="507856" y="1367577"/>
                </a:lnTo>
                <a:close/>
                <a:moveTo>
                  <a:pt x="1406524" y="1313178"/>
                </a:moveTo>
                <a:lnTo>
                  <a:pt x="1393827" y="1317943"/>
                </a:lnTo>
                <a:lnTo>
                  <a:pt x="1377163" y="1325090"/>
                </a:lnTo>
                <a:lnTo>
                  <a:pt x="1357722" y="1333429"/>
                </a:lnTo>
                <a:lnTo>
                  <a:pt x="1335900" y="1343356"/>
                </a:lnTo>
                <a:lnTo>
                  <a:pt x="1313285" y="1354871"/>
                </a:lnTo>
                <a:lnTo>
                  <a:pt x="1301778" y="1360827"/>
                </a:lnTo>
                <a:lnTo>
                  <a:pt x="1290669" y="1367180"/>
                </a:lnTo>
                <a:lnTo>
                  <a:pt x="1279560" y="1373534"/>
                </a:lnTo>
                <a:lnTo>
                  <a:pt x="1269244" y="1380284"/>
                </a:lnTo>
                <a:lnTo>
                  <a:pt x="1258928" y="1387431"/>
                </a:lnTo>
                <a:lnTo>
                  <a:pt x="1249802" y="1394579"/>
                </a:lnTo>
                <a:lnTo>
                  <a:pt x="1234726" y="1406491"/>
                </a:lnTo>
                <a:lnTo>
                  <a:pt x="1227187" y="1413241"/>
                </a:lnTo>
                <a:lnTo>
                  <a:pt x="1220045" y="1419991"/>
                </a:lnTo>
                <a:lnTo>
                  <a:pt x="1213300" y="1427139"/>
                </a:lnTo>
                <a:lnTo>
                  <a:pt x="1206555" y="1435080"/>
                </a:lnTo>
                <a:lnTo>
                  <a:pt x="1200207" y="1443419"/>
                </a:lnTo>
                <a:lnTo>
                  <a:pt x="1193859" y="1452155"/>
                </a:lnTo>
                <a:lnTo>
                  <a:pt x="1188304" y="1461685"/>
                </a:lnTo>
                <a:lnTo>
                  <a:pt x="1183146" y="1471611"/>
                </a:lnTo>
                <a:lnTo>
                  <a:pt x="1178782" y="1482730"/>
                </a:lnTo>
                <a:lnTo>
                  <a:pt x="1174814" y="1494245"/>
                </a:lnTo>
                <a:lnTo>
                  <a:pt x="1171640" y="1506951"/>
                </a:lnTo>
                <a:lnTo>
                  <a:pt x="1169260" y="1520452"/>
                </a:lnTo>
                <a:lnTo>
                  <a:pt x="1167673" y="1535144"/>
                </a:lnTo>
                <a:lnTo>
                  <a:pt x="1166879" y="1551027"/>
                </a:lnTo>
                <a:lnTo>
                  <a:pt x="1164895" y="1642752"/>
                </a:lnTo>
                <a:lnTo>
                  <a:pt x="1162911" y="1782522"/>
                </a:lnTo>
                <a:lnTo>
                  <a:pt x="1160928" y="1927455"/>
                </a:lnTo>
                <a:lnTo>
                  <a:pt x="1160134" y="2033475"/>
                </a:lnTo>
                <a:lnTo>
                  <a:pt x="1653310" y="2033475"/>
                </a:lnTo>
                <a:lnTo>
                  <a:pt x="1652517" y="1927455"/>
                </a:lnTo>
                <a:lnTo>
                  <a:pt x="1650930" y="1782522"/>
                </a:lnTo>
                <a:lnTo>
                  <a:pt x="1648549" y="1642752"/>
                </a:lnTo>
                <a:lnTo>
                  <a:pt x="1646962" y="1551027"/>
                </a:lnTo>
                <a:lnTo>
                  <a:pt x="1646169" y="1535144"/>
                </a:lnTo>
                <a:lnTo>
                  <a:pt x="1644581" y="1520452"/>
                </a:lnTo>
                <a:lnTo>
                  <a:pt x="1642201" y="1506951"/>
                </a:lnTo>
                <a:lnTo>
                  <a:pt x="1638630" y="1494245"/>
                </a:lnTo>
                <a:lnTo>
                  <a:pt x="1635059" y="1482730"/>
                </a:lnTo>
                <a:lnTo>
                  <a:pt x="1629901" y="1471611"/>
                </a:lnTo>
                <a:lnTo>
                  <a:pt x="1625140" y="1461685"/>
                </a:lnTo>
                <a:lnTo>
                  <a:pt x="1619585" y="1452155"/>
                </a:lnTo>
                <a:lnTo>
                  <a:pt x="1613634" y="1443419"/>
                </a:lnTo>
                <a:lnTo>
                  <a:pt x="1607286" y="1435080"/>
                </a:lnTo>
                <a:lnTo>
                  <a:pt x="1600541" y="1427139"/>
                </a:lnTo>
                <a:lnTo>
                  <a:pt x="1593399" y="1419991"/>
                </a:lnTo>
                <a:lnTo>
                  <a:pt x="1586257" y="1413241"/>
                </a:lnTo>
                <a:lnTo>
                  <a:pt x="1579116" y="1406491"/>
                </a:lnTo>
                <a:lnTo>
                  <a:pt x="1564039" y="1394579"/>
                </a:lnTo>
                <a:lnTo>
                  <a:pt x="1554516" y="1387431"/>
                </a:lnTo>
                <a:lnTo>
                  <a:pt x="1544597" y="1380284"/>
                </a:lnTo>
                <a:lnTo>
                  <a:pt x="1533885" y="1373534"/>
                </a:lnTo>
                <a:lnTo>
                  <a:pt x="1523172" y="1367180"/>
                </a:lnTo>
                <a:lnTo>
                  <a:pt x="1511666" y="1360827"/>
                </a:lnTo>
                <a:lnTo>
                  <a:pt x="1500557" y="1354871"/>
                </a:lnTo>
                <a:lnTo>
                  <a:pt x="1477941" y="1343356"/>
                </a:lnTo>
                <a:lnTo>
                  <a:pt x="1456119" y="1333429"/>
                </a:lnTo>
                <a:lnTo>
                  <a:pt x="1436281" y="1325090"/>
                </a:lnTo>
                <a:lnTo>
                  <a:pt x="1419617" y="1317943"/>
                </a:lnTo>
                <a:lnTo>
                  <a:pt x="1406524" y="1313178"/>
                </a:lnTo>
                <a:close/>
                <a:moveTo>
                  <a:pt x="2094114" y="1109875"/>
                </a:moveTo>
                <a:lnTo>
                  <a:pt x="2091733" y="1111860"/>
                </a:lnTo>
                <a:lnTo>
                  <a:pt x="2088559" y="1115037"/>
                </a:lnTo>
                <a:lnTo>
                  <a:pt x="2084988" y="1119802"/>
                </a:lnTo>
                <a:lnTo>
                  <a:pt x="2081814" y="1124566"/>
                </a:lnTo>
                <a:lnTo>
                  <a:pt x="2079830" y="1128934"/>
                </a:lnTo>
                <a:lnTo>
                  <a:pt x="2077846" y="1134493"/>
                </a:lnTo>
                <a:lnTo>
                  <a:pt x="2077053" y="1138067"/>
                </a:lnTo>
                <a:lnTo>
                  <a:pt x="2076259" y="1142038"/>
                </a:lnTo>
                <a:lnTo>
                  <a:pt x="2075862" y="1146406"/>
                </a:lnTo>
                <a:lnTo>
                  <a:pt x="2075862" y="1151965"/>
                </a:lnTo>
                <a:lnTo>
                  <a:pt x="2075466" y="1217085"/>
                </a:lnTo>
                <a:lnTo>
                  <a:pt x="2113555" y="1217085"/>
                </a:lnTo>
                <a:lnTo>
                  <a:pt x="2113158" y="1151965"/>
                </a:lnTo>
                <a:lnTo>
                  <a:pt x="2113158" y="1146406"/>
                </a:lnTo>
                <a:lnTo>
                  <a:pt x="2112761" y="1142038"/>
                </a:lnTo>
                <a:lnTo>
                  <a:pt x="2111968" y="1138067"/>
                </a:lnTo>
                <a:lnTo>
                  <a:pt x="2111174" y="1134493"/>
                </a:lnTo>
                <a:lnTo>
                  <a:pt x="2109190" y="1128934"/>
                </a:lnTo>
                <a:lnTo>
                  <a:pt x="2107207" y="1124566"/>
                </a:lnTo>
                <a:lnTo>
                  <a:pt x="2103636" y="1119802"/>
                </a:lnTo>
                <a:lnTo>
                  <a:pt x="2100065" y="1115037"/>
                </a:lnTo>
                <a:lnTo>
                  <a:pt x="2096891" y="1111860"/>
                </a:lnTo>
                <a:lnTo>
                  <a:pt x="2094907" y="1109875"/>
                </a:lnTo>
                <a:lnTo>
                  <a:pt x="2094510" y="1109875"/>
                </a:lnTo>
                <a:lnTo>
                  <a:pt x="2094114" y="1109875"/>
                </a:lnTo>
                <a:close/>
                <a:moveTo>
                  <a:pt x="1996510" y="1109875"/>
                </a:moveTo>
                <a:lnTo>
                  <a:pt x="1992146" y="1111860"/>
                </a:lnTo>
                <a:lnTo>
                  <a:pt x="1985797" y="1115037"/>
                </a:lnTo>
                <a:lnTo>
                  <a:pt x="1978259" y="1119802"/>
                </a:lnTo>
                <a:lnTo>
                  <a:pt x="1975085" y="1122184"/>
                </a:lnTo>
                <a:lnTo>
                  <a:pt x="1971911" y="1124566"/>
                </a:lnTo>
                <a:lnTo>
                  <a:pt x="1967150" y="1128934"/>
                </a:lnTo>
                <a:lnTo>
                  <a:pt x="1965166" y="1131714"/>
                </a:lnTo>
                <a:lnTo>
                  <a:pt x="1963182" y="1134493"/>
                </a:lnTo>
                <a:lnTo>
                  <a:pt x="1961595" y="1138067"/>
                </a:lnTo>
                <a:lnTo>
                  <a:pt x="1960405" y="1142038"/>
                </a:lnTo>
                <a:lnTo>
                  <a:pt x="1959214" y="1146406"/>
                </a:lnTo>
                <a:lnTo>
                  <a:pt x="1958818" y="1151965"/>
                </a:lnTo>
                <a:lnTo>
                  <a:pt x="1958421" y="1217085"/>
                </a:lnTo>
                <a:lnTo>
                  <a:pt x="2036583" y="1217085"/>
                </a:lnTo>
                <a:lnTo>
                  <a:pt x="2036186" y="1151965"/>
                </a:lnTo>
                <a:lnTo>
                  <a:pt x="2035789" y="1146406"/>
                </a:lnTo>
                <a:lnTo>
                  <a:pt x="2034996" y="1142038"/>
                </a:lnTo>
                <a:lnTo>
                  <a:pt x="2033806" y="1138067"/>
                </a:lnTo>
                <a:lnTo>
                  <a:pt x="2032219" y="1134493"/>
                </a:lnTo>
                <a:lnTo>
                  <a:pt x="2030235" y="1131714"/>
                </a:lnTo>
                <a:lnTo>
                  <a:pt x="2027854" y="1128934"/>
                </a:lnTo>
                <a:lnTo>
                  <a:pt x="2023490" y="1124566"/>
                </a:lnTo>
                <a:lnTo>
                  <a:pt x="2020316" y="1122184"/>
                </a:lnTo>
                <a:lnTo>
                  <a:pt x="2016745" y="1119802"/>
                </a:lnTo>
                <a:lnTo>
                  <a:pt x="2009206" y="1115037"/>
                </a:lnTo>
                <a:lnTo>
                  <a:pt x="2002858" y="1111860"/>
                </a:lnTo>
                <a:lnTo>
                  <a:pt x="1998494" y="1109875"/>
                </a:lnTo>
                <a:lnTo>
                  <a:pt x="1997700" y="1109875"/>
                </a:lnTo>
                <a:lnTo>
                  <a:pt x="1996510" y="1109875"/>
                </a:lnTo>
                <a:close/>
                <a:moveTo>
                  <a:pt x="1901684" y="1109875"/>
                </a:moveTo>
                <a:lnTo>
                  <a:pt x="1899303" y="1111860"/>
                </a:lnTo>
                <a:lnTo>
                  <a:pt x="1896129" y="1115037"/>
                </a:lnTo>
                <a:lnTo>
                  <a:pt x="1892558" y="1119802"/>
                </a:lnTo>
                <a:lnTo>
                  <a:pt x="1889384" y="1124566"/>
                </a:lnTo>
                <a:lnTo>
                  <a:pt x="1887400" y="1128934"/>
                </a:lnTo>
                <a:lnTo>
                  <a:pt x="1885416" y="1134493"/>
                </a:lnTo>
                <a:lnTo>
                  <a:pt x="1884623" y="1138067"/>
                </a:lnTo>
                <a:lnTo>
                  <a:pt x="1883829" y="1142038"/>
                </a:lnTo>
                <a:lnTo>
                  <a:pt x="1883433" y="1146406"/>
                </a:lnTo>
                <a:lnTo>
                  <a:pt x="1883433" y="1151965"/>
                </a:lnTo>
                <a:lnTo>
                  <a:pt x="1883036" y="1217085"/>
                </a:lnTo>
                <a:lnTo>
                  <a:pt x="1921125" y="1217085"/>
                </a:lnTo>
                <a:lnTo>
                  <a:pt x="1920728" y="1151965"/>
                </a:lnTo>
                <a:lnTo>
                  <a:pt x="1920728" y="1146406"/>
                </a:lnTo>
                <a:lnTo>
                  <a:pt x="1920332" y="1142038"/>
                </a:lnTo>
                <a:lnTo>
                  <a:pt x="1919538" y="1138067"/>
                </a:lnTo>
                <a:lnTo>
                  <a:pt x="1918744" y="1134493"/>
                </a:lnTo>
                <a:lnTo>
                  <a:pt x="1916761" y="1128934"/>
                </a:lnTo>
                <a:lnTo>
                  <a:pt x="1914777" y="1124566"/>
                </a:lnTo>
                <a:lnTo>
                  <a:pt x="1911206" y="1119802"/>
                </a:lnTo>
                <a:lnTo>
                  <a:pt x="1907635" y="1115037"/>
                </a:lnTo>
                <a:lnTo>
                  <a:pt x="1904461" y="1111860"/>
                </a:lnTo>
                <a:lnTo>
                  <a:pt x="1902477" y="1109875"/>
                </a:lnTo>
                <a:lnTo>
                  <a:pt x="1902080" y="1109875"/>
                </a:lnTo>
                <a:lnTo>
                  <a:pt x="1901684" y="1109875"/>
                </a:lnTo>
                <a:close/>
                <a:moveTo>
                  <a:pt x="911364" y="1109875"/>
                </a:moveTo>
                <a:lnTo>
                  <a:pt x="909380" y="1111860"/>
                </a:lnTo>
                <a:lnTo>
                  <a:pt x="906206" y="1115037"/>
                </a:lnTo>
                <a:lnTo>
                  <a:pt x="902238" y="1119802"/>
                </a:lnTo>
                <a:lnTo>
                  <a:pt x="899064" y="1124566"/>
                </a:lnTo>
                <a:lnTo>
                  <a:pt x="897080" y="1128934"/>
                </a:lnTo>
                <a:lnTo>
                  <a:pt x="895097" y="1134493"/>
                </a:lnTo>
                <a:lnTo>
                  <a:pt x="894303" y="1138067"/>
                </a:lnTo>
                <a:lnTo>
                  <a:pt x="893510" y="1142038"/>
                </a:lnTo>
                <a:lnTo>
                  <a:pt x="893113" y="1146406"/>
                </a:lnTo>
                <a:lnTo>
                  <a:pt x="893113" y="1151965"/>
                </a:lnTo>
                <a:lnTo>
                  <a:pt x="892716" y="1217085"/>
                </a:lnTo>
                <a:lnTo>
                  <a:pt x="930805" y="1217085"/>
                </a:lnTo>
                <a:lnTo>
                  <a:pt x="930409" y="1151965"/>
                </a:lnTo>
                <a:lnTo>
                  <a:pt x="930409" y="1146406"/>
                </a:lnTo>
                <a:lnTo>
                  <a:pt x="930012" y="1142038"/>
                </a:lnTo>
                <a:lnTo>
                  <a:pt x="929218" y="1138067"/>
                </a:lnTo>
                <a:lnTo>
                  <a:pt x="928425" y="1134493"/>
                </a:lnTo>
                <a:lnTo>
                  <a:pt x="926441" y="1128934"/>
                </a:lnTo>
                <a:lnTo>
                  <a:pt x="924457" y="1124566"/>
                </a:lnTo>
                <a:lnTo>
                  <a:pt x="920886" y="1119802"/>
                </a:lnTo>
                <a:lnTo>
                  <a:pt x="917315" y="1115037"/>
                </a:lnTo>
                <a:lnTo>
                  <a:pt x="914141" y="1111860"/>
                </a:lnTo>
                <a:lnTo>
                  <a:pt x="912157" y="1109875"/>
                </a:lnTo>
                <a:lnTo>
                  <a:pt x="911761" y="1109875"/>
                </a:lnTo>
                <a:lnTo>
                  <a:pt x="911364" y="1109875"/>
                </a:lnTo>
                <a:close/>
                <a:moveTo>
                  <a:pt x="815347" y="1109875"/>
                </a:moveTo>
                <a:lnTo>
                  <a:pt x="810983" y="1111860"/>
                </a:lnTo>
                <a:lnTo>
                  <a:pt x="804635" y="1115037"/>
                </a:lnTo>
                <a:lnTo>
                  <a:pt x="797096" y="1119802"/>
                </a:lnTo>
                <a:lnTo>
                  <a:pt x="793525" y="1122184"/>
                </a:lnTo>
                <a:lnTo>
                  <a:pt x="790351" y="1124566"/>
                </a:lnTo>
                <a:lnTo>
                  <a:pt x="785590" y="1128934"/>
                </a:lnTo>
                <a:lnTo>
                  <a:pt x="783606" y="1131714"/>
                </a:lnTo>
                <a:lnTo>
                  <a:pt x="781623" y="1134493"/>
                </a:lnTo>
                <a:lnTo>
                  <a:pt x="780036" y="1138067"/>
                </a:lnTo>
                <a:lnTo>
                  <a:pt x="778845" y="1142038"/>
                </a:lnTo>
                <a:lnTo>
                  <a:pt x="778052" y="1146406"/>
                </a:lnTo>
                <a:lnTo>
                  <a:pt x="777655" y="1151965"/>
                </a:lnTo>
                <a:lnTo>
                  <a:pt x="777258" y="1217085"/>
                </a:lnTo>
                <a:lnTo>
                  <a:pt x="780036" y="1217085"/>
                </a:lnTo>
                <a:lnTo>
                  <a:pt x="817728" y="1217085"/>
                </a:lnTo>
                <a:lnTo>
                  <a:pt x="855420" y="1217085"/>
                </a:lnTo>
                <a:lnTo>
                  <a:pt x="854627" y="1151965"/>
                </a:lnTo>
                <a:lnTo>
                  <a:pt x="854230" y="1146406"/>
                </a:lnTo>
                <a:lnTo>
                  <a:pt x="853437" y="1142038"/>
                </a:lnTo>
                <a:lnTo>
                  <a:pt x="852246" y="1138067"/>
                </a:lnTo>
                <a:lnTo>
                  <a:pt x="850659" y="1134493"/>
                </a:lnTo>
                <a:lnTo>
                  <a:pt x="848675" y="1131714"/>
                </a:lnTo>
                <a:lnTo>
                  <a:pt x="846692" y="1128934"/>
                </a:lnTo>
                <a:lnTo>
                  <a:pt x="841930" y="1124566"/>
                </a:lnTo>
                <a:lnTo>
                  <a:pt x="838756" y="1122184"/>
                </a:lnTo>
                <a:lnTo>
                  <a:pt x="835186" y="1119802"/>
                </a:lnTo>
                <a:lnTo>
                  <a:pt x="828044" y="1115037"/>
                </a:lnTo>
                <a:lnTo>
                  <a:pt x="821299" y="1111860"/>
                </a:lnTo>
                <a:lnTo>
                  <a:pt x="816934" y="1109875"/>
                </a:lnTo>
                <a:lnTo>
                  <a:pt x="816141" y="1109875"/>
                </a:lnTo>
                <a:lnTo>
                  <a:pt x="815347" y="1109875"/>
                </a:lnTo>
                <a:close/>
                <a:moveTo>
                  <a:pt x="718934" y="1109875"/>
                </a:moveTo>
                <a:lnTo>
                  <a:pt x="716950" y="1111860"/>
                </a:lnTo>
                <a:lnTo>
                  <a:pt x="713776" y="1115037"/>
                </a:lnTo>
                <a:lnTo>
                  <a:pt x="709809" y="1119802"/>
                </a:lnTo>
                <a:lnTo>
                  <a:pt x="706634" y="1124566"/>
                </a:lnTo>
                <a:lnTo>
                  <a:pt x="704651" y="1128934"/>
                </a:lnTo>
                <a:lnTo>
                  <a:pt x="702667" y="1134493"/>
                </a:lnTo>
                <a:lnTo>
                  <a:pt x="701873" y="1138067"/>
                </a:lnTo>
                <a:lnTo>
                  <a:pt x="701080" y="1142038"/>
                </a:lnTo>
                <a:lnTo>
                  <a:pt x="700683" y="1146406"/>
                </a:lnTo>
                <a:lnTo>
                  <a:pt x="700683" y="1151965"/>
                </a:lnTo>
                <a:lnTo>
                  <a:pt x="700286" y="1217085"/>
                </a:lnTo>
                <a:lnTo>
                  <a:pt x="701477" y="1217085"/>
                </a:lnTo>
                <a:lnTo>
                  <a:pt x="738375" y="1217085"/>
                </a:lnTo>
                <a:lnTo>
                  <a:pt x="737979" y="1151965"/>
                </a:lnTo>
                <a:lnTo>
                  <a:pt x="737979" y="1146406"/>
                </a:lnTo>
                <a:lnTo>
                  <a:pt x="737582" y="1142038"/>
                </a:lnTo>
                <a:lnTo>
                  <a:pt x="736788" y="1138067"/>
                </a:lnTo>
                <a:lnTo>
                  <a:pt x="735995" y="1134493"/>
                </a:lnTo>
                <a:lnTo>
                  <a:pt x="734011" y="1128934"/>
                </a:lnTo>
                <a:lnTo>
                  <a:pt x="732027" y="1124566"/>
                </a:lnTo>
                <a:lnTo>
                  <a:pt x="728456" y="1119802"/>
                </a:lnTo>
                <a:lnTo>
                  <a:pt x="724885" y="1115037"/>
                </a:lnTo>
                <a:lnTo>
                  <a:pt x="721711" y="1111860"/>
                </a:lnTo>
                <a:lnTo>
                  <a:pt x="719728" y="1109875"/>
                </a:lnTo>
                <a:lnTo>
                  <a:pt x="719331" y="1109875"/>
                </a:lnTo>
                <a:lnTo>
                  <a:pt x="718934" y="1109875"/>
                </a:lnTo>
                <a:close/>
                <a:moveTo>
                  <a:pt x="813760" y="693738"/>
                </a:moveTo>
                <a:lnTo>
                  <a:pt x="816141" y="693738"/>
                </a:lnTo>
                <a:lnTo>
                  <a:pt x="818521" y="693738"/>
                </a:lnTo>
                <a:lnTo>
                  <a:pt x="820109" y="694135"/>
                </a:lnTo>
                <a:lnTo>
                  <a:pt x="821696" y="694929"/>
                </a:lnTo>
                <a:lnTo>
                  <a:pt x="822489" y="696121"/>
                </a:lnTo>
                <a:lnTo>
                  <a:pt x="824076" y="697709"/>
                </a:lnTo>
                <a:lnTo>
                  <a:pt x="824473" y="698503"/>
                </a:lnTo>
                <a:lnTo>
                  <a:pt x="824473" y="729078"/>
                </a:lnTo>
                <a:lnTo>
                  <a:pt x="826457" y="731063"/>
                </a:lnTo>
                <a:lnTo>
                  <a:pt x="828044" y="733446"/>
                </a:lnTo>
                <a:lnTo>
                  <a:pt x="829234" y="736225"/>
                </a:lnTo>
                <a:lnTo>
                  <a:pt x="829631" y="739005"/>
                </a:lnTo>
                <a:lnTo>
                  <a:pt x="829234" y="742182"/>
                </a:lnTo>
                <a:lnTo>
                  <a:pt x="828044" y="744564"/>
                </a:lnTo>
                <a:lnTo>
                  <a:pt x="826457" y="746947"/>
                </a:lnTo>
                <a:lnTo>
                  <a:pt x="824473" y="748932"/>
                </a:lnTo>
                <a:lnTo>
                  <a:pt x="824473" y="772757"/>
                </a:lnTo>
                <a:lnTo>
                  <a:pt x="826457" y="774345"/>
                </a:lnTo>
                <a:lnTo>
                  <a:pt x="828441" y="775536"/>
                </a:lnTo>
                <a:lnTo>
                  <a:pt x="830028" y="777521"/>
                </a:lnTo>
                <a:lnTo>
                  <a:pt x="831615" y="779110"/>
                </a:lnTo>
                <a:lnTo>
                  <a:pt x="832805" y="781492"/>
                </a:lnTo>
                <a:lnTo>
                  <a:pt x="833598" y="783478"/>
                </a:lnTo>
                <a:lnTo>
                  <a:pt x="833995" y="785860"/>
                </a:lnTo>
                <a:lnTo>
                  <a:pt x="834392" y="788640"/>
                </a:lnTo>
                <a:lnTo>
                  <a:pt x="833995" y="791022"/>
                </a:lnTo>
                <a:lnTo>
                  <a:pt x="833598" y="793404"/>
                </a:lnTo>
                <a:lnTo>
                  <a:pt x="832805" y="795787"/>
                </a:lnTo>
                <a:lnTo>
                  <a:pt x="831615" y="797772"/>
                </a:lnTo>
                <a:lnTo>
                  <a:pt x="830028" y="799758"/>
                </a:lnTo>
                <a:lnTo>
                  <a:pt x="828441" y="801346"/>
                </a:lnTo>
                <a:lnTo>
                  <a:pt x="826457" y="802934"/>
                </a:lnTo>
                <a:lnTo>
                  <a:pt x="824473" y="804126"/>
                </a:lnTo>
                <a:lnTo>
                  <a:pt x="824473" y="811670"/>
                </a:lnTo>
                <a:lnTo>
                  <a:pt x="826457" y="814052"/>
                </a:lnTo>
                <a:lnTo>
                  <a:pt x="828441" y="816435"/>
                </a:lnTo>
                <a:lnTo>
                  <a:pt x="829631" y="819214"/>
                </a:lnTo>
                <a:lnTo>
                  <a:pt x="830028" y="822391"/>
                </a:lnTo>
                <a:lnTo>
                  <a:pt x="829631" y="825171"/>
                </a:lnTo>
                <a:lnTo>
                  <a:pt x="828837" y="827553"/>
                </a:lnTo>
                <a:lnTo>
                  <a:pt x="827250" y="829936"/>
                </a:lnTo>
                <a:lnTo>
                  <a:pt x="825266" y="831921"/>
                </a:lnTo>
                <a:lnTo>
                  <a:pt x="836376" y="842245"/>
                </a:lnTo>
                <a:lnTo>
                  <a:pt x="851453" y="855348"/>
                </a:lnTo>
                <a:lnTo>
                  <a:pt x="869704" y="870437"/>
                </a:lnTo>
                <a:lnTo>
                  <a:pt x="879623" y="878379"/>
                </a:lnTo>
                <a:lnTo>
                  <a:pt x="890336" y="886320"/>
                </a:lnTo>
                <a:lnTo>
                  <a:pt x="907000" y="898630"/>
                </a:lnTo>
                <a:lnTo>
                  <a:pt x="914935" y="904983"/>
                </a:lnTo>
                <a:lnTo>
                  <a:pt x="922870" y="911733"/>
                </a:lnTo>
                <a:lnTo>
                  <a:pt x="930409" y="919675"/>
                </a:lnTo>
                <a:lnTo>
                  <a:pt x="937947" y="927219"/>
                </a:lnTo>
                <a:lnTo>
                  <a:pt x="944295" y="935955"/>
                </a:lnTo>
                <a:lnTo>
                  <a:pt x="947469" y="940323"/>
                </a:lnTo>
                <a:lnTo>
                  <a:pt x="950247" y="945088"/>
                </a:lnTo>
                <a:lnTo>
                  <a:pt x="950247" y="944294"/>
                </a:lnTo>
                <a:lnTo>
                  <a:pt x="1026028" y="944294"/>
                </a:lnTo>
                <a:lnTo>
                  <a:pt x="1787416" y="944294"/>
                </a:lnTo>
                <a:lnTo>
                  <a:pt x="1787416" y="943897"/>
                </a:lnTo>
                <a:lnTo>
                  <a:pt x="1787813" y="943897"/>
                </a:lnTo>
                <a:lnTo>
                  <a:pt x="1787813" y="944294"/>
                </a:lnTo>
                <a:lnTo>
                  <a:pt x="1863198" y="944294"/>
                </a:lnTo>
                <a:lnTo>
                  <a:pt x="1863198" y="945088"/>
                </a:lnTo>
                <a:lnTo>
                  <a:pt x="1866372" y="940323"/>
                </a:lnTo>
                <a:lnTo>
                  <a:pt x="1869149" y="935955"/>
                </a:lnTo>
                <a:lnTo>
                  <a:pt x="1875894" y="927616"/>
                </a:lnTo>
                <a:lnTo>
                  <a:pt x="1883036" y="919675"/>
                </a:lnTo>
                <a:lnTo>
                  <a:pt x="1890574" y="911733"/>
                </a:lnTo>
                <a:lnTo>
                  <a:pt x="1898906" y="904983"/>
                </a:lnTo>
                <a:lnTo>
                  <a:pt x="1906842" y="898630"/>
                </a:lnTo>
                <a:lnTo>
                  <a:pt x="1923109" y="886320"/>
                </a:lnTo>
                <a:lnTo>
                  <a:pt x="1933821" y="878379"/>
                </a:lnTo>
                <a:lnTo>
                  <a:pt x="1944137" y="870437"/>
                </a:lnTo>
                <a:lnTo>
                  <a:pt x="1962388" y="855348"/>
                </a:lnTo>
                <a:lnTo>
                  <a:pt x="1977465" y="842245"/>
                </a:lnTo>
                <a:lnTo>
                  <a:pt x="1988575" y="831921"/>
                </a:lnTo>
                <a:lnTo>
                  <a:pt x="1986591" y="829936"/>
                </a:lnTo>
                <a:lnTo>
                  <a:pt x="1985004" y="827553"/>
                </a:lnTo>
                <a:lnTo>
                  <a:pt x="1984210" y="825171"/>
                </a:lnTo>
                <a:lnTo>
                  <a:pt x="1983814" y="822391"/>
                </a:lnTo>
                <a:lnTo>
                  <a:pt x="1984210" y="819214"/>
                </a:lnTo>
                <a:lnTo>
                  <a:pt x="1985401" y="816435"/>
                </a:lnTo>
                <a:lnTo>
                  <a:pt x="1986988" y="814052"/>
                </a:lnTo>
                <a:lnTo>
                  <a:pt x="1989368" y="811670"/>
                </a:lnTo>
                <a:lnTo>
                  <a:pt x="1989368" y="804126"/>
                </a:lnTo>
                <a:lnTo>
                  <a:pt x="1987384" y="802934"/>
                </a:lnTo>
                <a:lnTo>
                  <a:pt x="1985401" y="801346"/>
                </a:lnTo>
                <a:lnTo>
                  <a:pt x="1983814" y="799758"/>
                </a:lnTo>
                <a:lnTo>
                  <a:pt x="1982227" y="797772"/>
                </a:lnTo>
                <a:lnTo>
                  <a:pt x="1981036" y="795787"/>
                </a:lnTo>
                <a:lnTo>
                  <a:pt x="1980243" y="793404"/>
                </a:lnTo>
                <a:lnTo>
                  <a:pt x="1979449" y="791022"/>
                </a:lnTo>
                <a:lnTo>
                  <a:pt x="1979449" y="788640"/>
                </a:lnTo>
                <a:lnTo>
                  <a:pt x="1979449" y="785860"/>
                </a:lnTo>
                <a:lnTo>
                  <a:pt x="1980243" y="783478"/>
                </a:lnTo>
                <a:lnTo>
                  <a:pt x="1981036" y="781492"/>
                </a:lnTo>
                <a:lnTo>
                  <a:pt x="1982227" y="779110"/>
                </a:lnTo>
                <a:lnTo>
                  <a:pt x="1983814" y="777521"/>
                </a:lnTo>
                <a:lnTo>
                  <a:pt x="1985401" y="775536"/>
                </a:lnTo>
                <a:lnTo>
                  <a:pt x="1987384" y="774345"/>
                </a:lnTo>
                <a:lnTo>
                  <a:pt x="1989368" y="772757"/>
                </a:lnTo>
                <a:lnTo>
                  <a:pt x="1989368" y="748932"/>
                </a:lnTo>
                <a:lnTo>
                  <a:pt x="1987384" y="746947"/>
                </a:lnTo>
                <a:lnTo>
                  <a:pt x="1985797" y="744564"/>
                </a:lnTo>
                <a:lnTo>
                  <a:pt x="1984607" y="742182"/>
                </a:lnTo>
                <a:lnTo>
                  <a:pt x="1984210" y="739005"/>
                </a:lnTo>
                <a:lnTo>
                  <a:pt x="1984607" y="736225"/>
                </a:lnTo>
                <a:lnTo>
                  <a:pt x="1985797" y="733446"/>
                </a:lnTo>
                <a:lnTo>
                  <a:pt x="1987384" y="731063"/>
                </a:lnTo>
                <a:lnTo>
                  <a:pt x="1989368" y="729078"/>
                </a:lnTo>
                <a:lnTo>
                  <a:pt x="1989368" y="698503"/>
                </a:lnTo>
                <a:lnTo>
                  <a:pt x="1989765" y="697709"/>
                </a:lnTo>
                <a:lnTo>
                  <a:pt x="1990955" y="696121"/>
                </a:lnTo>
                <a:lnTo>
                  <a:pt x="1992146" y="694929"/>
                </a:lnTo>
                <a:lnTo>
                  <a:pt x="1993733" y="694135"/>
                </a:lnTo>
                <a:lnTo>
                  <a:pt x="1995320" y="693738"/>
                </a:lnTo>
                <a:lnTo>
                  <a:pt x="1997700" y="693738"/>
                </a:lnTo>
                <a:lnTo>
                  <a:pt x="1999684" y="693738"/>
                </a:lnTo>
                <a:lnTo>
                  <a:pt x="2001668" y="694135"/>
                </a:lnTo>
                <a:lnTo>
                  <a:pt x="2003255" y="694929"/>
                </a:lnTo>
                <a:lnTo>
                  <a:pt x="2004445" y="696121"/>
                </a:lnTo>
                <a:lnTo>
                  <a:pt x="2006032" y="697709"/>
                </a:lnTo>
                <a:lnTo>
                  <a:pt x="2006429" y="698503"/>
                </a:lnTo>
                <a:lnTo>
                  <a:pt x="2006429" y="729078"/>
                </a:lnTo>
                <a:lnTo>
                  <a:pt x="2008810" y="731063"/>
                </a:lnTo>
                <a:lnTo>
                  <a:pt x="2010397" y="733446"/>
                </a:lnTo>
                <a:lnTo>
                  <a:pt x="2011190" y="736225"/>
                </a:lnTo>
                <a:lnTo>
                  <a:pt x="2011587" y="739005"/>
                </a:lnTo>
                <a:lnTo>
                  <a:pt x="2011190" y="742182"/>
                </a:lnTo>
                <a:lnTo>
                  <a:pt x="2010397" y="744564"/>
                </a:lnTo>
                <a:lnTo>
                  <a:pt x="2008810" y="746947"/>
                </a:lnTo>
                <a:lnTo>
                  <a:pt x="2006429" y="748932"/>
                </a:lnTo>
                <a:lnTo>
                  <a:pt x="2006429" y="772757"/>
                </a:lnTo>
                <a:lnTo>
                  <a:pt x="2008810" y="774345"/>
                </a:lnTo>
                <a:lnTo>
                  <a:pt x="2010793" y="775536"/>
                </a:lnTo>
                <a:lnTo>
                  <a:pt x="2012380" y="777521"/>
                </a:lnTo>
                <a:lnTo>
                  <a:pt x="2013968" y="779110"/>
                </a:lnTo>
                <a:lnTo>
                  <a:pt x="2015158" y="781492"/>
                </a:lnTo>
                <a:lnTo>
                  <a:pt x="2015951" y="783478"/>
                </a:lnTo>
                <a:lnTo>
                  <a:pt x="2016348" y="785860"/>
                </a:lnTo>
                <a:lnTo>
                  <a:pt x="2016745" y="788640"/>
                </a:lnTo>
                <a:lnTo>
                  <a:pt x="2016348" y="791022"/>
                </a:lnTo>
                <a:lnTo>
                  <a:pt x="2015951" y="793404"/>
                </a:lnTo>
                <a:lnTo>
                  <a:pt x="2015158" y="795787"/>
                </a:lnTo>
                <a:lnTo>
                  <a:pt x="2013968" y="797772"/>
                </a:lnTo>
                <a:lnTo>
                  <a:pt x="2012380" y="799758"/>
                </a:lnTo>
                <a:lnTo>
                  <a:pt x="2010793" y="801346"/>
                </a:lnTo>
                <a:lnTo>
                  <a:pt x="2008810" y="802934"/>
                </a:lnTo>
                <a:lnTo>
                  <a:pt x="2006429" y="804126"/>
                </a:lnTo>
                <a:lnTo>
                  <a:pt x="2006429" y="811670"/>
                </a:lnTo>
                <a:lnTo>
                  <a:pt x="2008810" y="814052"/>
                </a:lnTo>
                <a:lnTo>
                  <a:pt x="2010793" y="816435"/>
                </a:lnTo>
                <a:lnTo>
                  <a:pt x="2011984" y="819214"/>
                </a:lnTo>
                <a:lnTo>
                  <a:pt x="2012380" y="822391"/>
                </a:lnTo>
                <a:lnTo>
                  <a:pt x="2011984" y="825171"/>
                </a:lnTo>
                <a:lnTo>
                  <a:pt x="2010793" y="827553"/>
                </a:lnTo>
                <a:lnTo>
                  <a:pt x="2009603" y="829936"/>
                </a:lnTo>
                <a:lnTo>
                  <a:pt x="2007619" y="831921"/>
                </a:lnTo>
                <a:lnTo>
                  <a:pt x="2018729" y="842245"/>
                </a:lnTo>
                <a:lnTo>
                  <a:pt x="2033806" y="855348"/>
                </a:lnTo>
                <a:lnTo>
                  <a:pt x="2052057" y="870437"/>
                </a:lnTo>
                <a:lnTo>
                  <a:pt x="2061976" y="878379"/>
                </a:lnTo>
                <a:lnTo>
                  <a:pt x="2073085" y="886320"/>
                </a:lnTo>
                <a:lnTo>
                  <a:pt x="2083798" y="894262"/>
                </a:lnTo>
                <a:lnTo>
                  <a:pt x="2094510" y="902601"/>
                </a:lnTo>
                <a:lnTo>
                  <a:pt x="2105223" y="911336"/>
                </a:lnTo>
                <a:lnTo>
                  <a:pt x="2110381" y="916498"/>
                </a:lnTo>
                <a:lnTo>
                  <a:pt x="2115142" y="921263"/>
                </a:lnTo>
                <a:lnTo>
                  <a:pt x="2119903" y="926425"/>
                </a:lnTo>
                <a:lnTo>
                  <a:pt x="2124267" y="931984"/>
                </a:lnTo>
                <a:lnTo>
                  <a:pt x="2128632" y="937543"/>
                </a:lnTo>
                <a:lnTo>
                  <a:pt x="2132203" y="943499"/>
                </a:lnTo>
                <a:lnTo>
                  <a:pt x="2135774" y="949853"/>
                </a:lnTo>
                <a:lnTo>
                  <a:pt x="2138948" y="956603"/>
                </a:lnTo>
                <a:lnTo>
                  <a:pt x="2142122" y="963750"/>
                </a:lnTo>
                <a:lnTo>
                  <a:pt x="2144106" y="971295"/>
                </a:lnTo>
                <a:lnTo>
                  <a:pt x="2147676" y="984795"/>
                </a:lnTo>
                <a:lnTo>
                  <a:pt x="2150057" y="996311"/>
                </a:lnTo>
                <a:lnTo>
                  <a:pt x="2151247" y="1006238"/>
                </a:lnTo>
                <a:lnTo>
                  <a:pt x="2152041" y="1014576"/>
                </a:lnTo>
                <a:lnTo>
                  <a:pt x="2152041" y="1021724"/>
                </a:lnTo>
                <a:lnTo>
                  <a:pt x="2151644" y="1027283"/>
                </a:lnTo>
                <a:lnTo>
                  <a:pt x="2151247" y="1034827"/>
                </a:lnTo>
                <a:lnTo>
                  <a:pt x="2190527" y="1048328"/>
                </a:lnTo>
                <a:lnTo>
                  <a:pt x="2182592" y="1078506"/>
                </a:lnTo>
                <a:lnTo>
                  <a:pt x="2150454" y="1081285"/>
                </a:lnTo>
                <a:lnTo>
                  <a:pt x="2150454" y="1217085"/>
                </a:lnTo>
                <a:lnTo>
                  <a:pt x="2184972" y="1217085"/>
                </a:lnTo>
                <a:lnTo>
                  <a:pt x="2192114" y="1218277"/>
                </a:lnTo>
                <a:lnTo>
                  <a:pt x="2265515" y="1218277"/>
                </a:lnTo>
                <a:lnTo>
                  <a:pt x="2433346" y="1246072"/>
                </a:lnTo>
                <a:lnTo>
                  <a:pt x="2433742" y="1167848"/>
                </a:lnTo>
                <a:lnTo>
                  <a:pt x="2434139" y="1126949"/>
                </a:lnTo>
                <a:lnTo>
                  <a:pt x="2434536" y="1113448"/>
                </a:lnTo>
                <a:lnTo>
                  <a:pt x="2434933" y="1107889"/>
                </a:lnTo>
                <a:lnTo>
                  <a:pt x="2436123" y="1105110"/>
                </a:lnTo>
                <a:lnTo>
                  <a:pt x="2437710" y="1103521"/>
                </a:lnTo>
                <a:lnTo>
                  <a:pt x="2439694" y="1101536"/>
                </a:lnTo>
                <a:lnTo>
                  <a:pt x="2442074" y="1100345"/>
                </a:lnTo>
                <a:lnTo>
                  <a:pt x="2443265" y="1099948"/>
                </a:lnTo>
                <a:lnTo>
                  <a:pt x="2444852" y="1099551"/>
                </a:lnTo>
                <a:lnTo>
                  <a:pt x="2449613" y="1099154"/>
                </a:lnTo>
                <a:lnTo>
                  <a:pt x="2454374" y="1099551"/>
                </a:lnTo>
                <a:lnTo>
                  <a:pt x="2455961" y="1099948"/>
                </a:lnTo>
                <a:lnTo>
                  <a:pt x="2457151" y="1100345"/>
                </a:lnTo>
                <a:lnTo>
                  <a:pt x="2459532" y="1101536"/>
                </a:lnTo>
                <a:lnTo>
                  <a:pt x="2461516" y="1103521"/>
                </a:lnTo>
                <a:lnTo>
                  <a:pt x="2463500" y="1105110"/>
                </a:lnTo>
                <a:lnTo>
                  <a:pt x="2464690" y="1107889"/>
                </a:lnTo>
                <a:lnTo>
                  <a:pt x="2465087" y="1115037"/>
                </a:lnTo>
                <a:lnTo>
                  <a:pt x="2465087" y="1132111"/>
                </a:lnTo>
                <a:lnTo>
                  <a:pt x="2465483" y="1181745"/>
                </a:lnTo>
                <a:lnTo>
                  <a:pt x="2465880" y="1252425"/>
                </a:lnTo>
                <a:lnTo>
                  <a:pt x="2465880" y="2033475"/>
                </a:lnTo>
                <a:lnTo>
                  <a:pt x="2576974" y="2033475"/>
                </a:lnTo>
                <a:lnTo>
                  <a:pt x="2584512" y="1852408"/>
                </a:lnTo>
                <a:lnTo>
                  <a:pt x="2581735" y="1851614"/>
                </a:lnTo>
                <a:lnTo>
                  <a:pt x="2578958" y="1850820"/>
                </a:lnTo>
                <a:lnTo>
                  <a:pt x="2576577" y="1849231"/>
                </a:lnTo>
                <a:lnTo>
                  <a:pt x="2574593" y="1847246"/>
                </a:lnTo>
                <a:lnTo>
                  <a:pt x="2573006" y="1845261"/>
                </a:lnTo>
                <a:lnTo>
                  <a:pt x="2571419" y="1842481"/>
                </a:lnTo>
                <a:lnTo>
                  <a:pt x="2570625" y="1839702"/>
                </a:lnTo>
                <a:lnTo>
                  <a:pt x="2570229" y="1836922"/>
                </a:lnTo>
                <a:lnTo>
                  <a:pt x="2570625" y="1833745"/>
                </a:lnTo>
                <a:lnTo>
                  <a:pt x="2571816" y="1830966"/>
                </a:lnTo>
                <a:lnTo>
                  <a:pt x="2573006" y="1828186"/>
                </a:lnTo>
                <a:lnTo>
                  <a:pt x="2574990" y="1825804"/>
                </a:lnTo>
                <a:lnTo>
                  <a:pt x="2577370" y="1823818"/>
                </a:lnTo>
                <a:lnTo>
                  <a:pt x="2579751" y="1822627"/>
                </a:lnTo>
                <a:lnTo>
                  <a:pt x="2582925" y="1821436"/>
                </a:lnTo>
                <a:lnTo>
                  <a:pt x="2586099" y="1821039"/>
                </a:lnTo>
                <a:lnTo>
                  <a:pt x="2596812" y="1564130"/>
                </a:lnTo>
                <a:lnTo>
                  <a:pt x="2594034" y="1563336"/>
                </a:lnTo>
                <a:lnTo>
                  <a:pt x="2591654" y="1562542"/>
                </a:lnTo>
                <a:lnTo>
                  <a:pt x="2589273" y="1560954"/>
                </a:lnTo>
                <a:lnTo>
                  <a:pt x="2587290" y="1558968"/>
                </a:lnTo>
                <a:lnTo>
                  <a:pt x="2585702" y="1556983"/>
                </a:lnTo>
                <a:lnTo>
                  <a:pt x="2584512" y="1554600"/>
                </a:lnTo>
                <a:lnTo>
                  <a:pt x="2583719" y="1551821"/>
                </a:lnTo>
                <a:lnTo>
                  <a:pt x="2583719" y="1549041"/>
                </a:lnTo>
                <a:lnTo>
                  <a:pt x="2583719" y="1545865"/>
                </a:lnTo>
                <a:lnTo>
                  <a:pt x="2584909" y="1543085"/>
                </a:lnTo>
                <a:lnTo>
                  <a:pt x="2586099" y="1540703"/>
                </a:lnTo>
                <a:lnTo>
                  <a:pt x="2587686" y="1538320"/>
                </a:lnTo>
                <a:lnTo>
                  <a:pt x="2590067" y="1536335"/>
                </a:lnTo>
                <a:lnTo>
                  <a:pt x="2592447" y="1535144"/>
                </a:lnTo>
                <a:lnTo>
                  <a:pt x="2595225" y="1533952"/>
                </a:lnTo>
                <a:lnTo>
                  <a:pt x="2598002" y="1533555"/>
                </a:lnTo>
                <a:lnTo>
                  <a:pt x="2609905" y="1258778"/>
                </a:lnTo>
                <a:lnTo>
                  <a:pt x="2607128" y="1257984"/>
                </a:lnTo>
                <a:lnTo>
                  <a:pt x="2604350" y="1256793"/>
                </a:lnTo>
                <a:lnTo>
                  <a:pt x="2601970" y="1255602"/>
                </a:lnTo>
                <a:lnTo>
                  <a:pt x="2599986" y="1253616"/>
                </a:lnTo>
                <a:lnTo>
                  <a:pt x="2598399" y="1251234"/>
                </a:lnTo>
                <a:lnTo>
                  <a:pt x="2596812" y="1248851"/>
                </a:lnTo>
                <a:lnTo>
                  <a:pt x="2596018" y="1246072"/>
                </a:lnTo>
                <a:lnTo>
                  <a:pt x="2596018" y="1243292"/>
                </a:lnTo>
                <a:lnTo>
                  <a:pt x="2596018" y="1240116"/>
                </a:lnTo>
                <a:lnTo>
                  <a:pt x="2597209" y="1237336"/>
                </a:lnTo>
                <a:lnTo>
                  <a:pt x="2598399" y="1234557"/>
                </a:lnTo>
                <a:lnTo>
                  <a:pt x="2600383" y="1232174"/>
                </a:lnTo>
                <a:lnTo>
                  <a:pt x="2602763" y="1230586"/>
                </a:lnTo>
                <a:lnTo>
                  <a:pt x="2605144" y="1228998"/>
                </a:lnTo>
                <a:lnTo>
                  <a:pt x="2607921" y="1227806"/>
                </a:lnTo>
                <a:lnTo>
                  <a:pt x="2611095" y="1227409"/>
                </a:lnTo>
                <a:lnTo>
                  <a:pt x="2614269" y="1156333"/>
                </a:lnTo>
                <a:lnTo>
                  <a:pt x="2599589" y="1156333"/>
                </a:lnTo>
                <a:lnTo>
                  <a:pt x="2597209" y="1146406"/>
                </a:lnTo>
                <a:lnTo>
                  <a:pt x="2611095" y="1141641"/>
                </a:lnTo>
                <a:lnTo>
                  <a:pt x="2610699" y="1139258"/>
                </a:lnTo>
                <a:lnTo>
                  <a:pt x="2610699" y="1134890"/>
                </a:lnTo>
                <a:lnTo>
                  <a:pt x="2611492" y="1128140"/>
                </a:lnTo>
                <a:lnTo>
                  <a:pt x="2612286" y="1124169"/>
                </a:lnTo>
                <a:lnTo>
                  <a:pt x="2613476" y="1119404"/>
                </a:lnTo>
                <a:lnTo>
                  <a:pt x="2615063" y="1113845"/>
                </a:lnTo>
                <a:lnTo>
                  <a:pt x="2617443" y="1109478"/>
                </a:lnTo>
                <a:lnTo>
                  <a:pt x="2620221" y="1105110"/>
                </a:lnTo>
                <a:lnTo>
                  <a:pt x="2623395" y="1101536"/>
                </a:lnTo>
                <a:lnTo>
                  <a:pt x="2626966" y="1097962"/>
                </a:lnTo>
                <a:lnTo>
                  <a:pt x="2630933" y="1094786"/>
                </a:lnTo>
                <a:lnTo>
                  <a:pt x="2638472" y="1089227"/>
                </a:lnTo>
                <a:lnTo>
                  <a:pt x="2648391" y="1081285"/>
                </a:lnTo>
                <a:lnTo>
                  <a:pt x="2656723" y="1074138"/>
                </a:lnTo>
                <a:lnTo>
                  <a:pt x="2656723" y="1064608"/>
                </a:lnTo>
                <a:lnTo>
                  <a:pt x="2654342" y="1062622"/>
                </a:lnTo>
                <a:lnTo>
                  <a:pt x="2652755" y="1060240"/>
                </a:lnTo>
                <a:lnTo>
                  <a:pt x="2651962" y="1057460"/>
                </a:lnTo>
                <a:lnTo>
                  <a:pt x="2651565" y="1054284"/>
                </a:lnTo>
                <a:lnTo>
                  <a:pt x="2651962" y="1051504"/>
                </a:lnTo>
                <a:lnTo>
                  <a:pt x="2652755" y="1048725"/>
                </a:lnTo>
                <a:lnTo>
                  <a:pt x="2654342" y="1046342"/>
                </a:lnTo>
                <a:lnTo>
                  <a:pt x="2656723" y="1044357"/>
                </a:lnTo>
                <a:lnTo>
                  <a:pt x="2656723" y="1013782"/>
                </a:lnTo>
                <a:lnTo>
                  <a:pt x="2657120" y="1013385"/>
                </a:lnTo>
                <a:lnTo>
                  <a:pt x="2658310" y="1011797"/>
                </a:lnTo>
                <a:lnTo>
                  <a:pt x="2659500" y="1011003"/>
                </a:lnTo>
                <a:lnTo>
                  <a:pt x="2661087" y="1010208"/>
                </a:lnTo>
                <a:lnTo>
                  <a:pt x="2662674" y="1009811"/>
                </a:lnTo>
                <a:lnTo>
                  <a:pt x="2664658" y="1009414"/>
                </a:lnTo>
                <a:lnTo>
                  <a:pt x="2667039" y="1009811"/>
                </a:lnTo>
                <a:lnTo>
                  <a:pt x="2668626" y="1010208"/>
                </a:lnTo>
                <a:lnTo>
                  <a:pt x="2669816" y="1011003"/>
                </a:lnTo>
                <a:lnTo>
                  <a:pt x="2670610" y="1011797"/>
                </a:lnTo>
                <a:lnTo>
                  <a:pt x="2671800" y="1013385"/>
                </a:lnTo>
                <a:lnTo>
                  <a:pt x="2672197" y="1013782"/>
                </a:lnTo>
                <a:lnTo>
                  <a:pt x="2672197" y="1044357"/>
                </a:lnTo>
                <a:lnTo>
                  <a:pt x="2674577" y="1046342"/>
                </a:lnTo>
                <a:lnTo>
                  <a:pt x="2676164" y="1048725"/>
                </a:lnTo>
                <a:lnTo>
                  <a:pt x="2676958" y="1051504"/>
                </a:lnTo>
                <a:lnTo>
                  <a:pt x="2677355" y="1054284"/>
                </a:lnTo>
                <a:lnTo>
                  <a:pt x="2676958" y="1057460"/>
                </a:lnTo>
                <a:lnTo>
                  <a:pt x="2676164" y="1060240"/>
                </a:lnTo>
                <a:lnTo>
                  <a:pt x="2674577" y="1062622"/>
                </a:lnTo>
                <a:lnTo>
                  <a:pt x="2672197" y="1064608"/>
                </a:lnTo>
                <a:lnTo>
                  <a:pt x="2672197" y="1074138"/>
                </a:lnTo>
                <a:lnTo>
                  <a:pt x="2680529" y="1081285"/>
                </a:lnTo>
                <a:lnTo>
                  <a:pt x="2690448" y="1089227"/>
                </a:lnTo>
                <a:lnTo>
                  <a:pt x="2697986" y="1094786"/>
                </a:lnTo>
                <a:lnTo>
                  <a:pt x="2701954" y="1097962"/>
                </a:lnTo>
                <a:lnTo>
                  <a:pt x="2705525" y="1101536"/>
                </a:lnTo>
                <a:lnTo>
                  <a:pt x="2708699" y="1105110"/>
                </a:lnTo>
                <a:lnTo>
                  <a:pt x="2711476" y="1109478"/>
                </a:lnTo>
                <a:lnTo>
                  <a:pt x="2713857" y="1113845"/>
                </a:lnTo>
                <a:lnTo>
                  <a:pt x="2715444" y="1119404"/>
                </a:lnTo>
                <a:lnTo>
                  <a:pt x="2716634" y="1124169"/>
                </a:lnTo>
                <a:lnTo>
                  <a:pt x="2717428" y="1128140"/>
                </a:lnTo>
                <a:lnTo>
                  <a:pt x="2718221" y="1134890"/>
                </a:lnTo>
                <a:lnTo>
                  <a:pt x="2718221" y="1139258"/>
                </a:lnTo>
                <a:lnTo>
                  <a:pt x="2717824" y="1141641"/>
                </a:lnTo>
                <a:lnTo>
                  <a:pt x="2732108" y="1146406"/>
                </a:lnTo>
                <a:lnTo>
                  <a:pt x="2729727" y="1156333"/>
                </a:lnTo>
                <a:lnTo>
                  <a:pt x="2714650" y="1156333"/>
                </a:lnTo>
                <a:lnTo>
                  <a:pt x="2717824" y="1227409"/>
                </a:lnTo>
                <a:lnTo>
                  <a:pt x="2721395" y="1227806"/>
                </a:lnTo>
                <a:lnTo>
                  <a:pt x="2724173" y="1228998"/>
                </a:lnTo>
                <a:lnTo>
                  <a:pt x="2726553" y="1230586"/>
                </a:lnTo>
                <a:lnTo>
                  <a:pt x="2728934" y="1232174"/>
                </a:lnTo>
                <a:lnTo>
                  <a:pt x="2730918" y="1234557"/>
                </a:lnTo>
                <a:lnTo>
                  <a:pt x="2732108" y="1237336"/>
                </a:lnTo>
                <a:lnTo>
                  <a:pt x="2733298" y="1240116"/>
                </a:lnTo>
                <a:lnTo>
                  <a:pt x="2733298" y="1243292"/>
                </a:lnTo>
                <a:lnTo>
                  <a:pt x="2733298" y="1246072"/>
                </a:lnTo>
                <a:lnTo>
                  <a:pt x="2732505" y="1248851"/>
                </a:lnTo>
                <a:lnTo>
                  <a:pt x="2730918" y="1251234"/>
                </a:lnTo>
                <a:lnTo>
                  <a:pt x="2729331" y="1253616"/>
                </a:lnTo>
                <a:lnTo>
                  <a:pt x="2727347" y="1255602"/>
                </a:lnTo>
                <a:lnTo>
                  <a:pt x="2724966" y="1256793"/>
                </a:lnTo>
                <a:lnTo>
                  <a:pt x="2722189" y="1257984"/>
                </a:lnTo>
                <a:lnTo>
                  <a:pt x="2719411" y="1258778"/>
                </a:lnTo>
                <a:lnTo>
                  <a:pt x="2730918" y="1533555"/>
                </a:lnTo>
                <a:lnTo>
                  <a:pt x="2734092" y="1533952"/>
                </a:lnTo>
                <a:lnTo>
                  <a:pt x="2736869" y="1534747"/>
                </a:lnTo>
                <a:lnTo>
                  <a:pt x="2739250" y="1536335"/>
                </a:lnTo>
                <a:lnTo>
                  <a:pt x="2741630" y="1538320"/>
                </a:lnTo>
                <a:lnTo>
                  <a:pt x="2743217" y="1540703"/>
                </a:lnTo>
                <a:lnTo>
                  <a:pt x="2744408" y="1543085"/>
                </a:lnTo>
                <a:lnTo>
                  <a:pt x="2745598" y="1545865"/>
                </a:lnTo>
                <a:lnTo>
                  <a:pt x="2745598" y="1549041"/>
                </a:lnTo>
                <a:lnTo>
                  <a:pt x="2745598" y="1551821"/>
                </a:lnTo>
                <a:lnTo>
                  <a:pt x="2744804" y="1554600"/>
                </a:lnTo>
                <a:lnTo>
                  <a:pt x="2743614" y="1556983"/>
                </a:lnTo>
                <a:lnTo>
                  <a:pt x="2742027" y="1558968"/>
                </a:lnTo>
                <a:lnTo>
                  <a:pt x="2740043" y="1560954"/>
                </a:lnTo>
                <a:lnTo>
                  <a:pt x="2737663" y="1562542"/>
                </a:lnTo>
                <a:lnTo>
                  <a:pt x="2735282" y="1563733"/>
                </a:lnTo>
                <a:lnTo>
                  <a:pt x="2732505" y="1564130"/>
                </a:lnTo>
                <a:lnTo>
                  <a:pt x="2743217" y="1821039"/>
                </a:lnTo>
                <a:lnTo>
                  <a:pt x="2746391" y="1821436"/>
                </a:lnTo>
                <a:lnTo>
                  <a:pt x="2749565" y="1822627"/>
                </a:lnTo>
                <a:lnTo>
                  <a:pt x="2751946" y="1823818"/>
                </a:lnTo>
                <a:lnTo>
                  <a:pt x="2754327" y="1825804"/>
                </a:lnTo>
                <a:lnTo>
                  <a:pt x="2756310" y="1828186"/>
                </a:lnTo>
                <a:lnTo>
                  <a:pt x="2757501" y="1830966"/>
                </a:lnTo>
                <a:lnTo>
                  <a:pt x="2758691" y="1833745"/>
                </a:lnTo>
                <a:lnTo>
                  <a:pt x="2759088" y="1836922"/>
                </a:lnTo>
                <a:lnTo>
                  <a:pt x="2758691" y="1839702"/>
                </a:lnTo>
                <a:lnTo>
                  <a:pt x="2757897" y="1842481"/>
                </a:lnTo>
                <a:lnTo>
                  <a:pt x="2756310" y="1845261"/>
                </a:lnTo>
                <a:lnTo>
                  <a:pt x="2754723" y="1847246"/>
                </a:lnTo>
                <a:lnTo>
                  <a:pt x="2752740" y="1849231"/>
                </a:lnTo>
                <a:lnTo>
                  <a:pt x="2750359" y="1850820"/>
                </a:lnTo>
                <a:lnTo>
                  <a:pt x="2747582" y="1851614"/>
                </a:lnTo>
                <a:lnTo>
                  <a:pt x="2744804" y="1852408"/>
                </a:lnTo>
                <a:lnTo>
                  <a:pt x="2752343" y="2033475"/>
                </a:lnTo>
                <a:lnTo>
                  <a:pt x="2801938" y="2033475"/>
                </a:lnTo>
                <a:lnTo>
                  <a:pt x="2801938" y="2257426"/>
                </a:lnTo>
                <a:lnTo>
                  <a:pt x="0" y="2257426"/>
                </a:lnTo>
                <a:lnTo>
                  <a:pt x="0" y="2033475"/>
                </a:lnTo>
                <a:lnTo>
                  <a:pt x="49595" y="2033475"/>
                </a:lnTo>
                <a:lnTo>
                  <a:pt x="57134" y="1852408"/>
                </a:lnTo>
                <a:lnTo>
                  <a:pt x="54357" y="1851614"/>
                </a:lnTo>
                <a:lnTo>
                  <a:pt x="51579" y="1850820"/>
                </a:lnTo>
                <a:lnTo>
                  <a:pt x="49199" y="1849231"/>
                </a:lnTo>
                <a:lnTo>
                  <a:pt x="47215" y="1847246"/>
                </a:lnTo>
                <a:lnTo>
                  <a:pt x="45231" y="1845261"/>
                </a:lnTo>
                <a:lnTo>
                  <a:pt x="44041" y="1842481"/>
                </a:lnTo>
                <a:lnTo>
                  <a:pt x="43247" y="1839702"/>
                </a:lnTo>
                <a:lnTo>
                  <a:pt x="42850" y="1836922"/>
                </a:lnTo>
                <a:lnTo>
                  <a:pt x="43247" y="1833745"/>
                </a:lnTo>
                <a:lnTo>
                  <a:pt x="44041" y="1830966"/>
                </a:lnTo>
                <a:lnTo>
                  <a:pt x="45628" y="1828186"/>
                </a:lnTo>
                <a:lnTo>
                  <a:pt x="47612" y="1825804"/>
                </a:lnTo>
                <a:lnTo>
                  <a:pt x="49992" y="1823818"/>
                </a:lnTo>
                <a:lnTo>
                  <a:pt x="52373" y="1822627"/>
                </a:lnTo>
                <a:lnTo>
                  <a:pt x="55547" y="1821436"/>
                </a:lnTo>
                <a:lnTo>
                  <a:pt x="58721" y="1821039"/>
                </a:lnTo>
                <a:lnTo>
                  <a:pt x="69434" y="1564130"/>
                </a:lnTo>
                <a:lnTo>
                  <a:pt x="66656" y="1563336"/>
                </a:lnTo>
                <a:lnTo>
                  <a:pt x="64276" y="1562542"/>
                </a:lnTo>
                <a:lnTo>
                  <a:pt x="61895" y="1560954"/>
                </a:lnTo>
                <a:lnTo>
                  <a:pt x="59911" y="1558968"/>
                </a:lnTo>
                <a:lnTo>
                  <a:pt x="58324" y="1556983"/>
                </a:lnTo>
                <a:lnTo>
                  <a:pt x="57134" y="1554600"/>
                </a:lnTo>
                <a:lnTo>
                  <a:pt x="56340" y="1551821"/>
                </a:lnTo>
                <a:lnTo>
                  <a:pt x="56340" y="1549041"/>
                </a:lnTo>
                <a:lnTo>
                  <a:pt x="56340" y="1545865"/>
                </a:lnTo>
                <a:lnTo>
                  <a:pt x="57531" y="1543085"/>
                </a:lnTo>
                <a:lnTo>
                  <a:pt x="58721" y="1540703"/>
                </a:lnTo>
                <a:lnTo>
                  <a:pt x="60308" y="1538320"/>
                </a:lnTo>
                <a:lnTo>
                  <a:pt x="62689" y="1536335"/>
                </a:lnTo>
                <a:lnTo>
                  <a:pt x="65069" y="1535144"/>
                </a:lnTo>
                <a:lnTo>
                  <a:pt x="67847" y="1533952"/>
                </a:lnTo>
                <a:lnTo>
                  <a:pt x="70624" y="1533555"/>
                </a:lnTo>
                <a:lnTo>
                  <a:pt x="82527" y="1258778"/>
                </a:lnTo>
                <a:lnTo>
                  <a:pt x="79749" y="1257984"/>
                </a:lnTo>
                <a:lnTo>
                  <a:pt x="76972" y="1256793"/>
                </a:lnTo>
                <a:lnTo>
                  <a:pt x="74591" y="1255602"/>
                </a:lnTo>
                <a:lnTo>
                  <a:pt x="72608" y="1253616"/>
                </a:lnTo>
                <a:lnTo>
                  <a:pt x="70624" y="1251234"/>
                </a:lnTo>
                <a:lnTo>
                  <a:pt x="69434" y="1248851"/>
                </a:lnTo>
                <a:lnTo>
                  <a:pt x="68640" y="1246072"/>
                </a:lnTo>
                <a:lnTo>
                  <a:pt x="68640" y="1243292"/>
                </a:lnTo>
                <a:lnTo>
                  <a:pt x="68640" y="1240116"/>
                </a:lnTo>
                <a:lnTo>
                  <a:pt x="69830" y="1237336"/>
                </a:lnTo>
                <a:lnTo>
                  <a:pt x="71021" y="1234557"/>
                </a:lnTo>
                <a:lnTo>
                  <a:pt x="73004" y="1232174"/>
                </a:lnTo>
                <a:lnTo>
                  <a:pt x="74988" y="1230586"/>
                </a:lnTo>
                <a:lnTo>
                  <a:pt x="77766" y="1228998"/>
                </a:lnTo>
                <a:lnTo>
                  <a:pt x="80543" y="1227806"/>
                </a:lnTo>
                <a:lnTo>
                  <a:pt x="83717" y="1227409"/>
                </a:lnTo>
                <a:lnTo>
                  <a:pt x="86891" y="1156333"/>
                </a:lnTo>
                <a:lnTo>
                  <a:pt x="72211" y="1156333"/>
                </a:lnTo>
                <a:lnTo>
                  <a:pt x="69830" y="1146406"/>
                </a:lnTo>
                <a:lnTo>
                  <a:pt x="83717" y="1141641"/>
                </a:lnTo>
                <a:lnTo>
                  <a:pt x="83320" y="1139258"/>
                </a:lnTo>
                <a:lnTo>
                  <a:pt x="83320" y="1134890"/>
                </a:lnTo>
                <a:lnTo>
                  <a:pt x="84114" y="1128140"/>
                </a:lnTo>
                <a:lnTo>
                  <a:pt x="84907" y="1124169"/>
                </a:lnTo>
                <a:lnTo>
                  <a:pt x="86098" y="1119404"/>
                </a:lnTo>
                <a:lnTo>
                  <a:pt x="87685" y="1113845"/>
                </a:lnTo>
                <a:lnTo>
                  <a:pt x="90065" y="1109478"/>
                </a:lnTo>
                <a:lnTo>
                  <a:pt x="92843" y="1105110"/>
                </a:lnTo>
                <a:lnTo>
                  <a:pt x="96017" y="1101536"/>
                </a:lnTo>
                <a:lnTo>
                  <a:pt x="99587" y="1097962"/>
                </a:lnTo>
                <a:lnTo>
                  <a:pt x="103158" y="1094786"/>
                </a:lnTo>
                <a:lnTo>
                  <a:pt x="111094" y="1089227"/>
                </a:lnTo>
                <a:lnTo>
                  <a:pt x="121409" y="1081285"/>
                </a:lnTo>
                <a:lnTo>
                  <a:pt x="129741" y="1074138"/>
                </a:lnTo>
                <a:lnTo>
                  <a:pt x="129741" y="1064608"/>
                </a:lnTo>
                <a:lnTo>
                  <a:pt x="127361" y="1062622"/>
                </a:lnTo>
                <a:lnTo>
                  <a:pt x="125774" y="1060240"/>
                </a:lnTo>
                <a:lnTo>
                  <a:pt x="124980" y="1057460"/>
                </a:lnTo>
                <a:lnTo>
                  <a:pt x="124584" y="1054284"/>
                </a:lnTo>
                <a:lnTo>
                  <a:pt x="124980" y="1051504"/>
                </a:lnTo>
                <a:lnTo>
                  <a:pt x="125774" y="1048725"/>
                </a:lnTo>
                <a:lnTo>
                  <a:pt x="127361" y="1046342"/>
                </a:lnTo>
                <a:lnTo>
                  <a:pt x="129741" y="1044357"/>
                </a:lnTo>
                <a:lnTo>
                  <a:pt x="129741" y="1013782"/>
                </a:lnTo>
                <a:lnTo>
                  <a:pt x="130138" y="1013385"/>
                </a:lnTo>
                <a:lnTo>
                  <a:pt x="131329" y="1011797"/>
                </a:lnTo>
                <a:lnTo>
                  <a:pt x="132519" y="1011003"/>
                </a:lnTo>
                <a:lnTo>
                  <a:pt x="134106" y="1010208"/>
                </a:lnTo>
                <a:lnTo>
                  <a:pt x="135693" y="1009811"/>
                </a:lnTo>
                <a:lnTo>
                  <a:pt x="137677" y="1009414"/>
                </a:lnTo>
                <a:lnTo>
                  <a:pt x="139661" y="1009811"/>
                </a:lnTo>
                <a:lnTo>
                  <a:pt x="141644" y="1010208"/>
                </a:lnTo>
                <a:lnTo>
                  <a:pt x="142835" y="1011003"/>
                </a:lnTo>
                <a:lnTo>
                  <a:pt x="143628" y="1011797"/>
                </a:lnTo>
                <a:lnTo>
                  <a:pt x="144818" y="1013385"/>
                </a:lnTo>
                <a:lnTo>
                  <a:pt x="145215" y="1013782"/>
                </a:lnTo>
                <a:lnTo>
                  <a:pt x="145215" y="1044357"/>
                </a:lnTo>
                <a:lnTo>
                  <a:pt x="147596" y="1046342"/>
                </a:lnTo>
                <a:lnTo>
                  <a:pt x="149183" y="1048725"/>
                </a:lnTo>
                <a:lnTo>
                  <a:pt x="149976" y="1051504"/>
                </a:lnTo>
                <a:lnTo>
                  <a:pt x="150373" y="1054284"/>
                </a:lnTo>
                <a:lnTo>
                  <a:pt x="149976" y="1057460"/>
                </a:lnTo>
                <a:lnTo>
                  <a:pt x="149183" y="1060240"/>
                </a:lnTo>
                <a:lnTo>
                  <a:pt x="147596" y="1062622"/>
                </a:lnTo>
                <a:lnTo>
                  <a:pt x="145215" y="1064608"/>
                </a:lnTo>
                <a:lnTo>
                  <a:pt x="145215" y="1074138"/>
                </a:lnTo>
                <a:lnTo>
                  <a:pt x="153547" y="1081285"/>
                </a:lnTo>
                <a:lnTo>
                  <a:pt x="163466" y="1089227"/>
                </a:lnTo>
                <a:lnTo>
                  <a:pt x="171005" y="1094786"/>
                </a:lnTo>
                <a:lnTo>
                  <a:pt x="174972" y="1097962"/>
                </a:lnTo>
                <a:lnTo>
                  <a:pt x="178543" y="1101536"/>
                </a:lnTo>
                <a:lnTo>
                  <a:pt x="181717" y="1105110"/>
                </a:lnTo>
                <a:lnTo>
                  <a:pt x="184495" y="1109478"/>
                </a:lnTo>
                <a:lnTo>
                  <a:pt x="186875" y="1113845"/>
                </a:lnTo>
                <a:lnTo>
                  <a:pt x="188462" y="1119404"/>
                </a:lnTo>
                <a:lnTo>
                  <a:pt x="189653" y="1124169"/>
                </a:lnTo>
                <a:lnTo>
                  <a:pt x="190446" y="1128140"/>
                </a:lnTo>
                <a:lnTo>
                  <a:pt x="191240" y="1134890"/>
                </a:lnTo>
                <a:lnTo>
                  <a:pt x="191240" y="1139258"/>
                </a:lnTo>
                <a:lnTo>
                  <a:pt x="190843" y="1141641"/>
                </a:lnTo>
                <a:lnTo>
                  <a:pt x="204730" y="1146406"/>
                </a:lnTo>
                <a:lnTo>
                  <a:pt x="202349" y="1156333"/>
                </a:lnTo>
                <a:lnTo>
                  <a:pt x="187669" y="1156333"/>
                </a:lnTo>
                <a:lnTo>
                  <a:pt x="190843" y="1227409"/>
                </a:lnTo>
                <a:lnTo>
                  <a:pt x="194017" y="1227806"/>
                </a:lnTo>
                <a:lnTo>
                  <a:pt x="196794" y="1228998"/>
                </a:lnTo>
                <a:lnTo>
                  <a:pt x="199175" y="1230586"/>
                </a:lnTo>
                <a:lnTo>
                  <a:pt x="201556" y="1232174"/>
                </a:lnTo>
                <a:lnTo>
                  <a:pt x="203539" y="1234557"/>
                </a:lnTo>
                <a:lnTo>
                  <a:pt x="204730" y="1237336"/>
                </a:lnTo>
                <a:lnTo>
                  <a:pt x="205920" y="1240116"/>
                </a:lnTo>
                <a:lnTo>
                  <a:pt x="205920" y="1243292"/>
                </a:lnTo>
                <a:lnTo>
                  <a:pt x="205920" y="1246072"/>
                </a:lnTo>
                <a:lnTo>
                  <a:pt x="205126" y="1248851"/>
                </a:lnTo>
                <a:lnTo>
                  <a:pt x="203539" y="1251234"/>
                </a:lnTo>
                <a:lnTo>
                  <a:pt x="201952" y="1253616"/>
                </a:lnTo>
                <a:lnTo>
                  <a:pt x="199968" y="1255602"/>
                </a:lnTo>
                <a:lnTo>
                  <a:pt x="197588" y="1256793"/>
                </a:lnTo>
                <a:lnTo>
                  <a:pt x="194811" y="1257984"/>
                </a:lnTo>
                <a:lnTo>
                  <a:pt x="192033" y="1258778"/>
                </a:lnTo>
                <a:lnTo>
                  <a:pt x="203539" y="1533555"/>
                </a:lnTo>
                <a:lnTo>
                  <a:pt x="206713" y="1533952"/>
                </a:lnTo>
                <a:lnTo>
                  <a:pt x="209491" y="1534747"/>
                </a:lnTo>
                <a:lnTo>
                  <a:pt x="211871" y="1536335"/>
                </a:lnTo>
                <a:lnTo>
                  <a:pt x="214252" y="1538320"/>
                </a:lnTo>
                <a:lnTo>
                  <a:pt x="215839" y="1540703"/>
                </a:lnTo>
                <a:lnTo>
                  <a:pt x="217029" y="1543085"/>
                </a:lnTo>
                <a:lnTo>
                  <a:pt x="218220" y="1545865"/>
                </a:lnTo>
                <a:lnTo>
                  <a:pt x="218220" y="1549041"/>
                </a:lnTo>
                <a:lnTo>
                  <a:pt x="218220" y="1551821"/>
                </a:lnTo>
                <a:lnTo>
                  <a:pt x="217426" y="1554600"/>
                </a:lnTo>
                <a:lnTo>
                  <a:pt x="216236" y="1556983"/>
                </a:lnTo>
                <a:lnTo>
                  <a:pt x="214649" y="1558968"/>
                </a:lnTo>
                <a:lnTo>
                  <a:pt x="212665" y="1560954"/>
                </a:lnTo>
                <a:lnTo>
                  <a:pt x="210284" y="1562542"/>
                </a:lnTo>
                <a:lnTo>
                  <a:pt x="207904" y="1563733"/>
                </a:lnTo>
                <a:lnTo>
                  <a:pt x="205126" y="1564130"/>
                </a:lnTo>
                <a:lnTo>
                  <a:pt x="215839" y="1821039"/>
                </a:lnTo>
                <a:lnTo>
                  <a:pt x="219013" y="1821436"/>
                </a:lnTo>
                <a:lnTo>
                  <a:pt x="222187" y="1822627"/>
                </a:lnTo>
                <a:lnTo>
                  <a:pt x="224568" y="1823818"/>
                </a:lnTo>
                <a:lnTo>
                  <a:pt x="226948" y="1825804"/>
                </a:lnTo>
                <a:lnTo>
                  <a:pt x="228932" y="1828186"/>
                </a:lnTo>
                <a:lnTo>
                  <a:pt x="230122" y="1830966"/>
                </a:lnTo>
                <a:lnTo>
                  <a:pt x="231313" y="1833745"/>
                </a:lnTo>
                <a:lnTo>
                  <a:pt x="231709" y="1836922"/>
                </a:lnTo>
                <a:lnTo>
                  <a:pt x="231313" y="1839702"/>
                </a:lnTo>
                <a:lnTo>
                  <a:pt x="230519" y="1842481"/>
                </a:lnTo>
                <a:lnTo>
                  <a:pt x="228932" y="1845261"/>
                </a:lnTo>
                <a:lnTo>
                  <a:pt x="227345" y="1847246"/>
                </a:lnTo>
                <a:lnTo>
                  <a:pt x="225361" y="1849231"/>
                </a:lnTo>
                <a:lnTo>
                  <a:pt x="222981" y="1850820"/>
                </a:lnTo>
                <a:lnTo>
                  <a:pt x="220203" y="1851614"/>
                </a:lnTo>
                <a:lnTo>
                  <a:pt x="217426" y="1852408"/>
                </a:lnTo>
                <a:lnTo>
                  <a:pt x="224965" y="2033475"/>
                </a:lnTo>
                <a:lnTo>
                  <a:pt x="347961" y="2033475"/>
                </a:lnTo>
                <a:lnTo>
                  <a:pt x="347961" y="1252425"/>
                </a:lnTo>
                <a:lnTo>
                  <a:pt x="347564" y="1252425"/>
                </a:lnTo>
                <a:lnTo>
                  <a:pt x="347961" y="1181745"/>
                </a:lnTo>
                <a:lnTo>
                  <a:pt x="348358" y="1132111"/>
                </a:lnTo>
                <a:lnTo>
                  <a:pt x="348754" y="1115037"/>
                </a:lnTo>
                <a:lnTo>
                  <a:pt x="349151" y="1107889"/>
                </a:lnTo>
                <a:lnTo>
                  <a:pt x="350342" y="1105110"/>
                </a:lnTo>
                <a:lnTo>
                  <a:pt x="352325" y="1103521"/>
                </a:lnTo>
                <a:lnTo>
                  <a:pt x="354309" y="1101536"/>
                </a:lnTo>
                <a:lnTo>
                  <a:pt x="356293" y="1100345"/>
                </a:lnTo>
                <a:lnTo>
                  <a:pt x="357483" y="1099948"/>
                </a:lnTo>
                <a:lnTo>
                  <a:pt x="359467" y="1099551"/>
                </a:lnTo>
                <a:lnTo>
                  <a:pt x="364228" y="1099154"/>
                </a:lnTo>
                <a:lnTo>
                  <a:pt x="368593" y="1099551"/>
                </a:lnTo>
                <a:lnTo>
                  <a:pt x="370576" y="1099948"/>
                </a:lnTo>
                <a:lnTo>
                  <a:pt x="371767" y="1100345"/>
                </a:lnTo>
                <a:lnTo>
                  <a:pt x="373751" y="1101536"/>
                </a:lnTo>
                <a:lnTo>
                  <a:pt x="376131" y="1103521"/>
                </a:lnTo>
                <a:lnTo>
                  <a:pt x="377718" y="1105110"/>
                </a:lnTo>
                <a:lnTo>
                  <a:pt x="378908" y="1107889"/>
                </a:lnTo>
                <a:lnTo>
                  <a:pt x="379305" y="1113448"/>
                </a:lnTo>
                <a:lnTo>
                  <a:pt x="379702" y="1126949"/>
                </a:lnTo>
                <a:lnTo>
                  <a:pt x="380099" y="1167848"/>
                </a:lnTo>
                <a:lnTo>
                  <a:pt x="380495" y="1246072"/>
                </a:lnTo>
                <a:lnTo>
                  <a:pt x="553484" y="1217085"/>
                </a:lnTo>
                <a:lnTo>
                  <a:pt x="588399" y="1217085"/>
                </a:lnTo>
                <a:lnTo>
                  <a:pt x="625298" y="1217085"/>
                </a:lnTo>
                <a:lnTo>
                  <a:pt x="627282" y="1217085"/>
                </a:lnTo>
                <a:lnTo>
                  <a:pt x="628869" y="1217085"/>
                </a:lnTo>
                <a:lnTo>
                  <a:pt x="662991" y="1217085"/>
                </a:lnTo>
                <a:lnTo>
                  <a:pt x="663387" y="1217085"/>
                </a:lnTo>
                <a:lnTo>
                  <a:pt x="663387" y="1081285"/>
                </a:lnTo>
                <a:lnTo>
                  <a:pt x="631250" y="1078506"/>
                </a:lnTo>
                <a:lnTo>
                  <a:pt x="622917" y="1048328"/>
                </a:lnTo>
                <a:lnTo>
                  <a:pt x="662594" y="1034827"/>
                </a:lnTo>
                <a:lnTo>
                  <a:pt x="661800" y="1027283"/>
                </a:lnTo>
                <a:lnTo>
                  <a:pt x="661800" y="1021724"/>
                </a:lnTo>
                <a:lnTo>
                  <a:pt x="661800" y="1014576"/>
                </a:lnTo>
                <a:lnTo>
                  <a:pt x="662594" y="1006238"/>
                </a:lnTo>
                <a:lnTo>
                  <a:pt x="663784" y="996311"/>
                </a:lnTo>
                <a:lnTo>
                  <a:pt x="666165" y="984795"/>
                </a:lnTo>
                <a:lnTo>
                  <a:pt x="669339" y="971295"/>
                </a:lnTo>
                <a:lnTo>
                  <a:pt x="671719" y="963750"/>
                </a:lnTo>
                <a:lnTo>
                  <a:pt x="674497" y="956603"/>
                </a:lnTo>
                <a:lnTo>
                  <a:pt x="677671" y="949853"/>
                </a:lnTo>
                <a:lnTo>
                  <a:pt x="681242" y="943499"/>
                </a:lnTo>
                <a:lnTo>
                  <a:pt x="685209" y="937543"/>
                </a:lnTo>
                <a:lnTo>
                  <a:pt x="689574" y="931984"/>
                </a:lnTo>
                <a:lnTo>
                  <a:pt x="693938" y="926425"/>
                </a:lnTo>
                <a:lnTo>
                  <a:pt x="698699" y="921263"/>
                </a:lnTo>
                <a:lnTo>
                  <a:pt x="703460" y="916498"/>
                </a:lnTo>
                <a:lnTo>
                  <a:pt x="708618" y="911336"/>
                </a:lnTo>
                <a:lnTo>
                  <a:pt x="718934" y="902601"/>
                </a:lnTo>
                <a:lnTo>
                  <a:pt x="730043" y="894262"/>
                </a:lnTo>
                <a:lnTo>
                  <a:pt x="740756" y="886320"/>
                </a:lnTo>
                <a:lnTo>
                  <a:pt x="751469" y="878379"/>
                </a:lnTo>
                <a:lnTo>
                  <a:pt x="761784" y="870437"/>
                </a:lnTo>
                <a:lnTo>
                  <a:pt x="780036" y="855348"/>
                </a:lnTo>
                <a:lnTo>
                  <a:pt x="795112" y="842245"/>
                </a:lnTo>
                <a:lnTo>
                  <a:pt x="806222" y="831921"/>
                </a:lnTo>
                <a:lnTo>
                  <a:pt x="804238" y="829936"/>
                </a:lnTo>
                <a:lnTo>
                  <a:pt x="802651" y="827553"/>
                </a:lnTo>
                <a:lnTo>
                  <a:pt x="801857" y="825171"/>
                </a:lnTo>
                <a:lnTo>
                  <a:pt x="801461" y="822391"/>
                </a:lnTo>
                <a:lnTo>
                  <a:pt x="801857" y="819214"/>
                </a:lnTo>
                <a:lnTo>
                  <a:pt x="803048" y="816435"/>
                </a:lnTo>
                <a:lnTo>
                  <a:pt x="805032" y="814052"/>
                </a:lnTo>
                <a:lnTo>
                  <a:pt x="807015" y="811670"/>
                </a:lnTo>
                <a:lnTo>
                  <a:pt x="807015" y="804126"/>
                </a:lnTo>
                <a:lnTo>
                  <a:pt x="805032" y="802934"/>
                </a:lnTo>
                <a:lnTo>
                  <a:pt x="803048" y="801346"/>
                </a:lnTo>
                <a:lnTo>
                  <a:pt x="801461" y="799758"/>
                </a:lnTo>
                <a:lnTo>
                  <a:pt x="799874" y="797772"/>
                </a:lnTo>
                <a:lnTo>
                  <a:pt x="798683" y="795787"/>
                </a:lnTo>
                <a:lnTo>
                  <a:pt x="797890" y="793404"/>
                </a:lnTo>
                <a:lnTo>
                  <a:pt x="797493" y="791022"/>
                </a:lnTo>
                <a:lnTo>
                  <a:pt x="797096" y="788640"/>
                </a:lnTo>
                <a:lnTo>
                  <a:pt x="797493" y="785860"/>
                </a:lnTo>
                <a:lnTo>
                  <a:pt x="797890" y="783478"/>
                </a:lnTo>
                <a:lnTo>
                  <a:pt x="798683" y="781492"/>
                </a:lnTo>
                <a:lnTo>
                  <a:pt x="799874" y="779110"/>
                </a:lnTo>
                <a:lnTo>
                  <a:pt x="801461" y="777521"/>
                </a:lnTo>
                <a:lnTo>
                  <a:pt x="803048" y="775536"/>
                </a:lnTo>
                <a:lnTo>
                  <a:pt x="805032" y="774345"/>
                </a:lnTo>
                <a:lnTo>
                  <a:pt x="807015" y="772757"/>
                </a:lnTo>
                <a:lnTo>
                  <a:pt x="807015" y="748932"/>
                </a:lnTo>
                <a:lnTo>
                  <a:pt x="805032" y="746947"/>
                </a:lnTo>
                <a:lnTo>
                  <a:pt x="803445" y="744564"/>
                </a:lnTo>
                <a:lnTo>
                  <a:pt x="802254" y="742182"/>
                </a:lnTo>
                <a:lnTo>
                  <a:pt x="801857" y="739005"/>
                </a:lnTo>
                <a:lnTo>
                  <a:pt x="802254" y="736225"/>
                </a:lnTo>
                <a:lnTo>
                  <a:pt x="803445" y="733446"/>
                </a:lnTo>
                <a:lnTo>
                  <a:pt x="805032" y="731063"/>
                </a:lnTo>
                <a:lnTo>
                  <a:pt x="807015" y="729078"/>
                </a:lnTo>
                <a:lnTo>
                  <a:pt x="807015" y="698503"/>
                </a:lnTo>
                <a:lnTo>
                  <a:pt x="807809" y="697709"/>
                </a:lnTo>
                <a:lnTo>
                  <a:pt x="809396" y="696121"/>
                </a:lnTo>
                <a:lnTo>
                  <a:pt x="810586" y="694929"/>
                </a:lnTo>
                <a:lnTo>
                  <a:pt x="812173" y="694135"/>
                </a:lnTo>
                <a:lnTo>
                  <a:pt x="813760" y="693738"/>
                </a:lnTo>
                <a:close/>
                <a:moveTo>
                  <a:pt x="1406525" y="0"/>
                </a:moveTo>
                <a:lnTo>
                  <a:pt x="1406922" y="397"/>
                </a:lnTo>
                <a:lnTo>
                  <a:pt x="1407716" y="0"/>
                </a:lnTo>
                <a:lnTo>
                  <a:pt x="1410891" y="397"/>
                </a:lnTo>
                <a:lnTo>
                  <a:pt x="1413272" y="1193"/>
                </a:lnTo>
                <a:lnTo>
                  <a:pt x="1415653" y="2385"/>
                </a:lnTo>
                <a:lnTo>
                  <a:pt x="1417241" y="3578"/>
                </a:lnTo>
                <a:lnTo>
                  <a:pt x="1418035" y="4771"/>
                </a:lnTo>
                <a:lnTo>
                  <a:pt x="1418828" y="5964"/>
                </a:lnTo>
                <a:lnTo>
                  <a:pt x="1419622" y="6759"/>
                </a:lnTo>
                <a:lnTo>
                  <a:pt x="1419622" y="86674"/>
                </a:lnTo>
                <a:lnTo>
                  <a:pt x="1422400" y="89457"/>
                </a:lnTo>
                <a:lnTo>
                  <a:pt x="1424782" y="93036"/>
                </a:lnTo>
                <a:lnTo>
                  <a:pt x="1425575" y="94626"/>
                </a:lnTo>
                <a:lnTo>
                  <a:pt x="1425972" y="96614"/>
                </a:lnTo>
                <a:lnTo>
                  <a:pt x="1426369" y="98602"/>
                </a:lnTo>
                <a:lnTo>
                  <a:pt x="1426766" y="100590"/>
                </a:lnTo>
                <a:lnTo>
                  <a:pt x="1426369" y="102975"/>
                </a:lnTo>
                <a:lnTo>
                  <a:pt x="1425972" y="104963"/>
                </a:lnTo>
                <a:lnTo>
                  <a:pt x="1425575" y="106951"/>
                </a:lnTo>
                <a:lnTo>
                  <a:pt x="1424782" y="108939"/>
                </a:lnTo>
                <a:lnTo>
                  <a:pt x="1422400" y="112517"/>
                </a:lnTo>
                <a:lnTo>
                  <a:pt x="1419622" y="115301"/>
                </a:lnTo>
                <a:lnTo>
                  <a:pt x="1419622" y="148300"/>
                </a:lnTo>
                <a:lnTo>
                  <a:pt x="1422400" y="150288"/>
                </a:lnTo>
                <a:lnTo>
                  <a:pt x="1425178" y="152276"/>
                </a:lnTo>
                <a:lnTo>
                  <a:pt x="1427560" y="154662"/>
                </a:lnTo>
                <a:lnTo>
                  <a:pt x="1429544" y="157445"/>
                </a:lnTo>
                <a:lnTo>
                  <a:pt x="1431132" y="160228"/>
                </a:lnTo>
                <a:lnTo>
                  <a:pt x="1432322" y="163409"/>
                </a:lnTo>
                <a:lnTo>
                  <a:pt x="1433116" y="166987"/>
                </a:lnTo>
                <a:lnTo>
                  <a:pt x="1433513" y="170168"/>
                </a:lnTo>
                <a:lnTo>
                  <a:pt x="1433116" y="173746"/>
                </a:lnTo>
                <a:lnTo>
                  <a:pt x="1432322" y="177324"/>
                </a:lnTo>
                <a:lnTo>
                  <a:pt x="1431132" y="180505"/>
                </a:lnTo>
                <a:lnTo>
                  <a:pt x="1429544" y="183288"/>
                </a:lnTo>
                <a:lnTo>
                  <a:pt x="1427560" y="186071"/>
                </a:lnTo>
                <a:lnTo>
                  <a:pt x="1425178" y="188457"/>
                </a:lnTo>
                <a:lnTo>
                  <a:pt x="1422400" y="190445"/>
                </a:lnTo>
                <a:lnTo>
                  <a:pt x="1419622" y="192035"/>
                </a:lnTo>
                <a:lnTo>
                  <a:pt x="1419622" y="202770"/>
                </a:lnTo>
                <a:lnTo>
                  <a:pt x="1422797" y="205951"/>
                </a:lnTo>
                <a:lnTo>
                  <a:pt x="1423988" y="207541"/>
                </a:lnTo>
                <a:lnTo>
                  <a:pt x="1425178" y="209132"/>
                </a:lnTo>
                <a:lnTo>
                  <a:pt x="1425972" y="211120"/>
                </a:lnTo>
                <a:lnTo>
                  <a:pt x="1426766" y="213107"/>
                </a:lnTo>
                <a:lnTo>
                  <a:pt x="1427163" y="215493"/>
                </a:lnTo>
                <a:lnTo>
                  <a:pt x="1427163" y="217481"/>
                </a:lnTo>
                <a:lnTo>
                  <a:pt x="1427163" y="220264"/>
                </a:lnTo>
                <a:lnTo>
                  <a:pt x="1426369" y="223047"/>
                </a:lnTo>
                <a:lnTo>
                  <a:pt x="1425178" y="225433"/>
                </a:lnTo>
                <a:lnTo>
                  <a:pt x="1423591" y="227421"/>
                </a:lnTo>
                <a:lnTo>
                  <a:pt x="1435100" y="241336"/>
                </a:lnTo>
                <a:lnTo>
                  <a:pt x="1450182" y="259228"/>
                </a:lnTo>
                <a:lnTo>
                  <a:pt x="1459310" y="269168"/>
                </a:lnTo>
                <a:lnTo>
                  <a:pt x="1469629" y="280300"/>
                </a:lnTo>
                <a:lnTo>
                  <a:pt x="1480344" y="291433"/>
                </a:lnTo>
                <a:lnTo>
                  <a:pt x="1492250" y="302963"/>
                </a:lnTo>
                <a:lnTo>
                  <a:pt x="1504554" y="315288"/>
                </a:lnTo>
                <a:lnTo>
                  <a:pt x="1517650" y="327216"/>
                </a:lnTo>
                <a:lnTo>
                  <a:pt x="1531541" y="338746"/>
                </a:lnTo>
                <a:lnTo>
                  <a:pt x="1545432" y="350276"/>
                </a:lnTo>
                <a:lnTo>
                  <a:pt x="1560513" y="361408"/>
                </a:lnTo>
                <a:lnTo>
                  <a:pt x="1575594" y="372143"/>
                </a:lnTo>
                <a:lnTo>
                  <a:pt x="1591072" y="382083"/>
                </a:lnTo>
                <a:lnTo>
                  <a:pt x="1606947" y="391227"/>
                </a:lnTo>
                <a:lnTo>
                  <a:pt x="1616869" y="396396"/>
                </a:lnTo>
                <a:lnTo>
                  <a:pt x="1628379" y="403553"/>
                </a:lnTo>
                <a:lnTo>
                  <a:pt x="1642269" y="412300"/>
                </a:lnTo>
                <a:lnTo>
                  <a:pt x="1656954" y="422239"/>
                </a:lnTo>
                <a:lnTo>
                  <a:pt x="1673226" y="434167"/>
                </a:lnTo>
                <a:lnTo>
                  <a:pt x="1690291" y="447287"/>
                </a:lnTo>
                <a:lnTo>
                  <a:pt x="1707754" y="461998"/>
                </a:lnTo>
                <a:lnTo>
                  <a:pt x="1726010" y="477902"/>
                </a:lnTo>
                <a:lnTo>
                  <a:pt x="1735138" y="486251"/>
                </a:lnTo>
                <a:lnTo>
                  <a:pt x="1744266" y="495396"/>
                </a:lnTo>
                <a:lnTo>
                  <a:pt x="1753394" y="504540"/>
                </a:lnTo>
                <a:lnTo>
                  <a:pt x="1762522" y="514480"/>
                </a:lnTo>
                <a:lnTo>
                  <a:pt x="1771254" y="524022"/>
                </a:lnTo>
                <a:lnTo>
                  <a:pt x="1780382" y="534359"/>
                </a:lnTo>
                <a:lnTo>
                  <a:pt x="1788716" y="544697"/>
                </a:lnTo>
                <a:lnTo>
                  <a:pt x="1797447" y="555432"/>
                </a:lnTo>
                <a:lnTo>
                  <a:pt x="1805385" y="566564"/>
                </a:lnTo>
                <a:lnTo>
                  <a:pt x="1813322" y="577697"/>
                </a:lnTo>
                <a:lnTo>
                  <a:pt x="1821260" y="589624"/>
                </a:lnTo>
                <a:lnTo>
                  <a:pt x="1828404" y="601154"/>
                </a:lnTo>
                <a:lnTo>
                  <a:pt x="1835548" y="613480"/>
                </a:lnTo>
                <a:lnTo>
                  <a:pt x="1841898" y="625805"/>
                </a:lnTo>
                <a:lnTo>
                  <a:pt x="1848248" y="638528"/>
                </a:lnTo>
                <a:lnTo>
                  <a:pt x="1854201" y="651648"/>
                </a:lnTo>
                <a:lnTo>
                  <a:pt x="1858566" y="662781"/>
                </a:lnTo>
                <a:lnTo>
                  <a:pt x="1862535" y="673516"/>
                </a:lnTo>
                <a:lnTo>
                  <a:pt x="1866107" y="684250"/>
                </a:lnTo>
                <a:lnTo>
                  <a:pt x="1869282" y="694588"/>
                </a:lnTo>
                <a:lnTo>
                  <a:pt x="1871663" y="704528"/>
                </a:lnTo>
                <a:lnTo>
                  <a:pt x="1874044" y="714468"/>
                </a:lnTo>
                <a:lnTo>
                  <a:pt x="1876029" y="724805"/>
                </a:lnTo>
                <a:lnTo>
                  <a:pt x="1877616" y="733950"/>
                </a:lnTo>
                <a:lnTo>
                  <a:pt x="1878807" y="743492"/>
                </a:lnTo>
                <a:lnTo>
                  <a:pt x="1879998" y="752239"/>
                </a:lnTo>
                <a:lnTo>
                  <a:pt x="1880394" y="760986"/>
                </a:lnTo>
                <a:lnTo>
                  <a:pt x="1880791" y="769335"/>
                </a:lnTo>
                <a:lnTo>
                  <a:pt x="1881188" y="785636"/>
                </a:lnTo>
                <a:lnTo>
                  <a:pt x="1880394" y="800745"/>
                </a:lnTo>
                <a:lnTo>
                  <a:pt x="1878807" y="814660"/>
                </a:lnTo>
                <a:lnTo>
                  <a:pt x="1876823" y="827781"/>
                </a:lnTo>
                <a:lnTo>
                  <a:pt x="1874838" y="839708"/>
                </a:lnTo>
                <a:lnTo>
                  <a:pt x="1872457" y="850443"/>
                </a:lnTo>
                <a:lnTo>
                  <a:pt x="1867298" y="868335"/>
                </a:lnTo>
                <a:lnTo>
                  <a:pt x="1863726" y="881455"/>
                </a:lnTo>
                <a:lnTo>
                  <a:pt x="1863726" y="884238"/>
                </a:lnTo>
                <a:lnTo>
                  <a:pt x="950516" y="884238"/>
                </a:lnTo>
                <a:lnTo>
                  <a:pt x="950516" y="881455"/>
                </a:lnTo>
                <a:lnTo>
                  <a:pt x="946944" y="868335"/>
                </a:lnTo>
                <a:lnTo>
                  <a:pt x="942181" y="850443"/>
                </a:lnTo>
                <a:lnTo>
                  <a:pt x="939800" y="839708"/>
                </a:lnTo>
                <a:lnTo>
                  <a:pt x="937419" y="827781"/>
                </a:lnTo>
                <a:lnTo>
                  <a:pt x="935831" y="814660"/>
                </a:lnTo>
                <a:lnTo>
                  <a:pt x="934244" y="800745"/>
                </a:lnTo>
                <a:lnTo>
                  <a:pt x="933450" y="785636"/>
                </a:lnTo>
                <a:lnTo>
                  <a:pt x="933450" y="769335"/>
                </a:lnTo>
                <a:lnTo>
                  <a:pt x="933847" y="760986"/>
                </a:lnTo>
                <a:lnTo>
                  <a:pt x="934641" y="752239"/>
                </a:lnTo>
                <a:lnTo>
                  <a:pt x="935434" y="743492"/>
                </a:lnTo>
                <a:lnTo>
                  <a:pt x="937022" y="733950"/>
                </a:lnTo>
                <a:lnTo>
                  <a:pt x="938609" y="724805"/>
                </a:lnTo>
                <a:lnTo>
                  <a:pt x="940197" y="714468"/>
                </a:lnTo>
                <a:lnTo>
                  <a:pt x="942578" y="704528"/>
                </a:lnTo>
                <a:lnTo>
                  <a:pt x="945356" y="694588"/>
                </a:lnTo>
                <a:lnTo>
                  <a:pt x="948531" y="684250"/>
                </a:lnTo>
                <a:lnTo>
                  <a:pt x="952103" y="673516"/>
                </a:lnTo>
                <a:lnTo>
                  <a:pt x="955675" y="662781"/>
                </a:lnTo>
                <a:lnTo>
                  <a:pt x="960438" y="651648"/>
                </a:lnTo>
                <a:lnTo>
                  <a:pt x="965994" y="638528"/>
                </a:lnTo>
                <a:lnTo>
                  <a:pt x="971947" y="625805"/>
                </a:lnTo>
                <a:lnTo>
                  <a:pt x="978694" y="613480"/>
                </a:lnTo>
                <a:lnTo>
                  <a:pt x="985838" y="601154"/>
                </a:lnTo>
                <a:lnTo>
                  <a:pt x="993378" y="589624"/>
                </a:lnTo>
                <a:lnTo>
                  <a:pt x="1000919" y="577697"/>
                </a:lnTo>
                <a:lnTo>
                  <a:pt x="1008856" y="566564"/>
                </a:lnTo>
                <a:lnTo>
                  <a:pt x="1017191" y="555432"/>
                </a:lnTo>
                <a:lnTo>
                  <a:pt x="1025525" y="544697"/>
                </a:lnTo>
                <a:lnTo>
                  <a:pt x="1034256" y="534359"/>
                </a:lnTo>
                <a:lnTo>
                  <a:pt x="1042988" y="524022"/>
                </a:lnTo>
                <a:lnTo>
                  <a:pt x="1052116" y="514480"/>
                </a:lnTo>
                <a:lnTo>
                  <a:pt x="1061244" y="504540"/>
                </a:lnTo>
                <a:lnTo>
                  <a:pt x="1070372" y="495396"/>
                </a:lnTo>
                <a:lnTo>
                  <a:pt x="1079500" y="486251"/>
                </a:lnTo>
                <a:lnTo>
                  <a:pt x="1088628" y="477902"/>
                </a:lnTo>
                <a:lnTo>
                  <a:pt x="1106885" y="461998"/>
                </a:lnTo>
                <a:lnTo>
                  <a:pt x="1124347" y="447287"/>
                </a:lnTo>
                <a:lnTo>
                  <a:pt x="1141413" y="434167"/>
                </a:lnTo>
                <a:lnTo>
                  <a:pt x="1157685" y="422239"/>
                </a:lnTo>
                <a:lnTo>
                  <a:pt x="1172369" y="412300"/>
                </a:lnTo>
                <a:lnTo>
                  <a:pt x="1185863" y="403553"/>
                </a:lnTo>
                <a:lnTo>
                  <a:pt x="1197769" y="396396"/>
                </a:lnTo>
                <a:lnTo>
                  <a:pt x="1207294" y="391227"/>
                </a:lnTo>
                <a:lnTo>
                  <a:pt x="1223169" y="382083"/>
                </a:lnTo>
                <a:lnTo>
                  <a:pt x="1239044" y="372143"/>
                </a:lnTo>
                <a:lnTo>
                  <a:pt x="1254125" y="361408"/>
                </a:lnTo>
                <a:lnTo>
                  <a:pt x="1268810" y="350276"/>
                </a:lnTo>
                <a:lnTo>
                  <a:pt x="1283097" y="338746"/>
                </a:lnTo>
                <a:lnTo>
                  <a:pt x="1296988" y="327216"/>
                </a:lnTo>
                <a:lnTo>
                  <a:pt x="1310085" y="315288"/>
                </a:lnTo>
                <a:lnTo>
                  <a:pt x="1322388" y="302963"/>
                </a:lnTo>
                <a:lnTo>
                  <a:pt x="1333897" y="291433"/>
                </a:lnTo>
                <a:lnTo>
                  <a:pt x="1345010" y="280300"/>
                </a:lnTo>
                <a:lnTo>
                  <a:pt x="1354932" y="269168"/>
                </a:lnTo>
                <a:lnTo>
                  <a:pt x="1364060" y="259228"/>
                </a:lnTo>
                <a:lnTo>
                  <a:pt x="1379538" y="241336"/>
                </a:lnTo>
                <a:lnTo>
                  <a:pt x="1390650" y="227421"/>
                </a:lnTo>
                <a:lnTo>
                  <a:pt x="1389460" y="225433"/>
                </a:lnTo>
                <a:lnTo>
                  <a:pt x="1388269" y="223047"/>
                </a:lnTo>
                <a:lnTo>
                  <a:pt x="1387475" y="220264"/>
                </a:lnTo>
                <a:lnTo>
                  <a:pt x="1387475" y="217481"/>
                </a:lnTo>
                <a:lnTo>
                  <a:pt x="1387475" y="215493"/>
                </a:lnTo>
                <a:lnTo>
                  <a:pt x="1387872" y="213107"/>
                </a:lnTo>
                <a:lnTo>
                  <a:pt x="1388666" y="211120"/>
                </a:lnTo>
                <a:lnTo>
                  <a:pt x="1389460" y="209132"/>
                </a:lnTo>
                <a:lnTo>
                  <a:pt x="1390650" y="207541"/>
                </a:lnTo>
                <a:lnTo>
                  <a:pt x="1391841" y="205951"/>
                </a:lnTo>
                <a:lnTo>
                  <a:pt x="1395016" y="202770"/>
                </a:lnTo>
                <a:lnTo>
                  <a:pt x="1395016" y="192035"/>
                </a:lnTo>
                <a:lnTo>
                  <a:pt x="1392238" y="190445"/>
                </a:lnTo>
                <a:lnTo>
                  <a:pt x="1389460" y="188457"/>
                </a:lnTo>
                <a:lnTo>
                  <a:pt x="1387078" y="186071"/>
                </a:lnTo>
                <a:lnTo>
                  <a:pt x="1385094" y="183288"/>
                </a:lnTo>
                <a:lnTo>
                  <a:pt x="1383507" y="180505"/>
                </a:lnTo>
                <a:lnTo>
                  <a:pt x="1381919" y="177324"/>
                </a:lnTo>
                <a:lnTo>
                  <a:pt x="1381522" y="173746"/>
                </a:lnTo>
                <a:lnTo>
                  <a:pt x="1381125" y="170168"/>
                </a:lnTo>
                <a:lnTo>
                  <a:pt x="1381522" y="166987"/>
                </a:lnTo>
                <a:lnTo>
                  <a:pt x="1381919" y="163409"/>
                </a:lnTo>
                <a:lnTo>
                  <a:pt x="1383507" y="160228"/>
                </a:lnTo>
                <a:lnTo>
                  <a:pt x="1385094" y="157445"/>
                </a:lnTo>
                <a:lnTo>
                  <a:pt x="1387078" y="154662"/>
                </a:lnTo>
                <a:lnTo>
                  <a:pt x="1389460" y="152276"/>
                </a:lnTo>
                <a:lnTo>
                  <a:pt x="1392238" y="150288"/>
                </a:lnTo>
                <a:lnTo>
                  <a:pt x="1395016" y="148300"/>
                </a:lnTo>
                <a:lnTo>
                  <a:pt x="1395016" y="115301"/>
                </a:lnTo>
                <a:lnTo>
                  <a:pt x="1392238" y="112517"/>
                </a:lnTo>
                <a:lnTo>
                  <a:pt x="1389857" y="108939"/>
                </a:lnTo>
                <a:lnTo>
                  <a:pt x="1389063" y="106951"/>
                </a:lnTo>
                <a:lnTo>
                  <a:pt x="1388269" y="104963"/>
                </a:lnTo>
                <a:lnTo>
                  <a:pt x="1387872" y="102975"/>
                </a:lnTo>
                <a:lnTo>
                  <a:pt x="1387872" y="100590"/>
                </a:lnTo>
                <a:lnTo>
                  <a:pt x="1387872" y="98602"/>
                </a:lnTo>
                <a:lnTo>
                  <a:pt x="1388269" y="96614"/>
                </a:lnTo>
                <a:lnTo>
                  <a:pt x="1389063" y="94626"/>
                </a:lnTo>
                <a:lnTo>
                  <a:pt x="1389857" y="93036"/>
                </a:lnTo>
                <a:lnTo>
                  <a:pt x="1392238" y="89457"/>
                </a:lnTo>
                <a:lnTo>
                  <a:pt x="1395016" y="86674"/>
                </a:lnTo>
                <a:lnTo>
                  <a:pt x="1395016" y="6759"/>
                </a:lnTo>
                <a:lnTo>
                  <a:pt x="1395413" y="5964"/>
                </a:lnTo>
                <a:lnTo>
                  <a:pt x="1396207" y="4771"/>
                </a:lnTo>
                <a:lnTo>
                  <a:pt x="1397397" y="3578"/>
                </a:lnTo>
                <a:lnTo>
                  <a:pt x="1398985" y="2385"/>
                </a:lnTo>
                <a:lnTo>
                  <a:pt x="1400969" y="1193"/>
                </a:lnTo>
                <a:lnTo>
                  <a:pt x="1403350" y="397"/>
                </a:lnTo>
                <a:lnTo>
                  <a:pt x="14065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073929" y="1831780"/>
            <a:ext cx="50380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073928" y="2891496"/>
            <a:ext cx="50380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3"/>
              </a:buClr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096001" y="3951212"/>
            <a:ext cx="50380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096000" y="5010928"/>
            <a:ext cx="50380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3"/>
              </a:buClr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92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 dirty="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04198" y="2297906"/>
            <a:ext cx="2262187" cy="2262187"/>
          </a:xfrm>
          <a:prstGeom prst="roundRect">
            <a:avLst>
              <a:gd name="adj" fmla="val 7924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660085" y="2297906"/>
            <a:ext cx="2260600" cy="2262187"/>
          </a:xfrm>
          <a:prstGeom prst="roundRect">
            <a:avLst>
              <a:gd name="adj" fmla="val 7924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+mj-ea"/>
              <a:ea typeface="+mj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314385" y="2297906"/>
            <a:ext cx="2262188" cy="2262187"/>
          </a:xfrm>
          <a:prstGeom prst="roundRect">
            <a:avLst>
              <a:gd name="adj" fmla="val 7924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+mj-ea"/>
              <a:ea typeface="+mj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970273" y="2297906"/>
            <a:ext cx="2260600" cy="2262187"/>
          </a:xfrm>
          <a:prstGeom prst="roundRect">
            <a:avLst>
              <a:gd name="adj" fmla="val 7924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+mj-ea"/>
              <a:ea typeface="+mj-ea"/>
            </a:endParaRPr>
          </a:p>
        </p:txBody>
      </p:sp>
      <p:sp>
        <p:nvSpPr>
          <p:cNvPr id="9" name="环形箭头 8"/>
          <p:cNvSpPr/>
          <p:nvPr/>
        </p:nvSpPr>
        <p:spPr>
          <a:xfrm>
            <a:off x="4958660" y="1759743"/>
            <a:ext cx="2487613" cy="1985963"/>
          </a:xfrm>
          <a:prstGeom prst="circularArrow">
            <a:avLst>
              <a:gd name="adj1" fmla="val 2727"/>
              <a:gd name="adj2" fmla="val 332233"/>
              <a:gd name="adj3" fmla="val 19492256"/>
              <a:gd name="adj4" fmla="val 12575511"/>
              <a:gd name="adj5" fmla="val 3181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环形箭头 9"/>
          <p:cNvSpPr/>
          <p:nvPr/>
        </p:nvSpPr>
        <p:spPr>
          <a:xfrm flipV="1">
            <a:off x="2136085" y="3110706"/>
            <a:ext cx="2486025" cy="1985962"/>
          </a:xfrm>
          <a:prstGeom prst="circularArrow">
            <a:avLst>
              <a:gd name="adj1" fmla="val 2727"/>
              <a:gd name="adj2" fmla="val 332233"/>
              <a:gd name="adj3" fmla="val 19492256"/>
              <a:gd name="adj4" fmla="val 12510781"/>
              <a:gd name="adj5" fmla="val 3181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环形箭头 10"/>
          <p:cNvSpPr/>
          <p:nvPr/>
        </p:nvSpPr>
        <p:spPr>
          <a:xfrm flipV="1">
            <a:off x="7727260" y="3112293"/>
            <a:ext cx="2486025" cy="1985963"/>
          </a:xfrm>
          <a:prstGeom prst="circularArrow">
            <a:avLst>
              <a:gd name="adj1" fmla="val 2727"/>
              <a:gd name="adj2" fmla="val 332233"/>
              <a:gd name="adj3" fmla="val 19492256"/>
              <a:gd name="adj4" fmla="val 12575511"/>
              <a:gd name="adj5" fmla="val 3181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圆角矩形 12"/>
          <p:cNvSpPr/>
          <p:nvPr/>
        </p:nvSpPr>
        <p:spPr bwMode="auto">
          <a:xfrm>
            <a:off x="2142435" y="4118768"/>
            <a:ext cx="1352550" cy="536575"/>
          </a:xfrm>
          <a:prstGeom prst="roundRect">
            <a:avLst>
              <a:gd name="adj" fmla="val 10000"/>
            </a:avLst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圆角矩形 15"/>
          <p:cNvSpPr/>
          <p:nvPr/>
        </p:nvSpPr>
        <p:spPr bwMode="auto">
          <a:xfrm>
            <a:off x="3437835" y="2120106"/>
            <a:ext cx="1352550" cy="538162"/>
          </a:xfrm>
          <a:prstGeom prst="roundRect">
            <a:avLst>
              <a:gd name="adj" fmla="val 10000"/>
            </a:avLst>
          </a:pr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圆角矩形 18"/>
          <p:cNvSpPr/>
          <p:nvPr/>
        </p:nvSpPr>
        <p:spPr bwMode="auto">
          <a:xfrm>
            <a:off x="7457385" y="4101304"/>
            <a:ext cx="1352550" cy="538162"/>
          </a:xfrm>
          <a:prstGeom prst="roundRect">
            <a:avLst>
              <a:gd name="adj" fmla="val 10000"/>
            </a:avLst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圆角矩形 21"/>
          <p:cNvSpPr/>
          <p:nvPr/>
        </p:nvSpPr>
        <p:spPr bwMode="auto">
          <a:xfrm>
            <a:off x="8728973" y="2120106"/>
            <a:ext cx="1352550" cy="538162"/>
          </a:xfrm>
          <a:prstGeom prst="roundRect">
            <a:avLst>
              <a:gd name="adj" fmla="val 10000"/>
            </a:avLst>
          </a:pr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文本框 23"/>
          <p:cNvSpPr txBox="1"/>
          <p:nvPr/>
        </p:nvSpPr>
        <p:spPr>
          <a:xfrm>
            <a:off x="2173309" y="4203289"/>
            <a:ext cx="1310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KEY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61069" y="2203698"/>
            <a:ext cx="1310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KEY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768613" y="2151102"/>
            <a:ext cx="1310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KEY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78320" y="4184373"/>
            <a:ext cx="1310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KEY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09374" y="2465218"/>
            <a:ext cx="19919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109374" y="3282429"/>
            <a:ext cx="19919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07639" y="2834550"/>
            <a:ext cx="19919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807639" y="3651761"/>
            <a:ext cx="19919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84926" y="2539807"/>
            <a:ext cx="20916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484926" y="3357018"/>
            <a:ext cx="20916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117317" y="2826534"/>
            <a:ext cx="19919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117317" y="3643745"/>
            <a:ext cx="19919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761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占位符 16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31" r="7820"/>
          <a:stretch/>
        </p:blipFill>
        <p:spPr/>
      </p:pic>
      <p:sp>
        <p:nvSpPr>
          <p:cNvPr id="18" name="矩形 17"/>
          <p:cNvSpPr/>
          <p:nvPr/>
        </p:nvSpPr>
        <p:spPr>
          <a:xfrm>
            <a:off x="0" y="-1"/>
            <a:ext cx="5446133" cy="3904343"/>
          </a:xfrm>
          <a:prstGeom prst="rect">
            <a:avLst/>
          </a:prstGeom>
          <a:solidFill>
            <a:schemeClr val="accent3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096000" y="1924262"/>
            <a:ext cx="54428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96000" y="1295945"/>
            <a:ext cx="49557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 ALIQUAM ERAT VOLUTPAT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96000" y="853971"/>
            <a:ext cx="442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</a:rPr>
              <a:t>BUSINESS </a:t>
            </a:r>
            <a:r>
              <a:rPr lang="en-US" altLang="zh-CN" sz="2400" b="1" dirty="0">
                <a:solidFill>
                  <a:schemeClr val="accent3"/>
                </a:solidFill>
              </a:rPr>
              <a:t>POWERPOINT DESIGN</a:t>
            </a:r>
            <a:endParaRPr lang="zh-CN" altLang="en-US" sz="2400" b="1" dirty="0">
              <a:solidFill>
                <a:schemeClr val="accent3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96000" y="3429000"/>
            <a:ext cx="54428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96000" y="4401457"/>
            <a:ext cx="54428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96000" y="5373914"/>
            <a:ext cx="54428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8770" y="3105835"/>
            <a:ext cx="45990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 ALIQUAM ERAT VOLUTPAT</a:t>
            </a:r>
            <a:endParaRPr lang="en-US" altLang="zh-CN" sz="1600" dirty="0">
              <a:solidFill>
                <a:schemeClr val="bg1"/>
              </a:solidFill>
              <a:cs typeface="Segoe UI Semilight" panose="020B0402040204020203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2594540"/>
            <a:ext cx="2649062" cy="40564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78770" y="2600070"/>
            <a:ext cx="24702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accent3"/>
                </a:solidFill>
              </a:rPr>
              <a:t>ADD YOUR TEXT HERE</a:t>
            </a:r>
            <a:endParaRPr lang="zh-CN" altLang="en-US" sz="20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83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92004" y="2160421"/>
            <a:ext cx="49557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 ALIQUAM ERAT VOLUTPAT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2004" y="1718447"/>
            <a:ext cx="442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</a:rPr>
              <a:t>BUSINESS </a:t>
            </a:r>
            <a:r>
              <a:rPr lang="en-US" altLang="zh-CN" sz="2400" b="1" dirty="0">
                <a:solidFill>
                  <a:schemeClr val="accent3"/>
                </a:solidFill>
              </a:rPr>
              <a:t>POWERPOINT DESIGN</a:t>
            </a:r>
            <a:endParaRPr lang="zh-CN" altLang="en-US" sz="2400" b="1" dirty="0">
              <a:solidFill>
                <a:schemeClr val="accent3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2004" y="2850192"/>
            <a:ext cx="495576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adipiscing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elit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tincidunt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ut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laoreet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dolore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magna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aliquam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veniam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45866" y="-12947"/>
            <a:ext cx="5446133" cy="6870947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6622135" y="1076570"/>
            <a:ext cx="775374" cy="1035149"/>
            <a:chOff x="5970494" y="1129120"/>
            <a:chExt cx="775374" cy="1035149"/>
          </a:xfrm>
        </p:grpSpPr>
        <p:sp>
          <p:nvSpPr>
            <p:cNvPr id="9" name="矩形 8"/>
            <p:cNvSpPr/>
            <p:nvPr/>
          </p:nvSpPr>
          <p:spPr>
            <a:xfrm>
              <a:off x="5970494" y="1259008"/>
              <a:ext cx="775374" cy="77537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直角三角形 11"/>
            <p:cNvSpPr/>
            <p:nvPr/>
          </p:nvSpPr>
          <p:spPr>
            <a:xfrm rot="16200000">
              <a:off x="5968303" y="1131311"/>
              <a:ext cx="129887" cy="125506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直角三角形 12"/>
            <p:cNvSpPr/>
            <p:nvPr/>
          </p:nvSpPr>
          <p:spPr>
            <a:xfrm rot="5400000" flipV="1">
              <a:off x="5968304" y="2036573"/>
              <a:ext cx="129887" cy="125506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622135" y="2914814"/>
            <a:ext cx="775374" cy="1035149"/>
            <a:chOff x="5970494" y="1129120"/>
            <a:chExt cx="775374" cy="1035149"/>
          </a:xfrm>
        </p:grpSpPr>
        <p:sp>
          <p:nvSpPr>
            <p:cNvPr id="16" name="矩形 15"/>
            <p:cNvSpPr/>
            <p:nvPr/>
          </p:nvSpPr>
          <p:spPr>
            <a:xfrm>
              <a:off x="5970494" y="1259008"/>
              <a:ext cx="775374" cy="77537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16"/>
            <p:cNvSpPr/>
            <p:nvPr/>
          </p:nvSpPr>
          <p:spPr>
            <a:xfrm rot="16200000">
              <a:off x="5968303" y="1131311"/>
              <a:ext cx="129887" cy="125506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17"/>
            <p:cNvSpPr/>
            <p:nvPr/>
          </p:nvSpPr>
          <p:spPr>
            <a:xfrm rot="5400000" flipV="1">
              <a:off x="5968304" y="2036573"/>
              <a:ext cx="129887" cy="125506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622135" y="4753058"/>
            <a:ext cx="775374" cy="1035149"/>
            <a:chOff x="5970494" y="1129120"/>
            <a:chExt cx="775374" cy="1035149"/>
          </a:xfrm>
        </p:grpSpPr>
        <p:sp>
          <p:nvSpPr>
            <p:cNvPr id="20" name="矩形 19"/>
            <p:cNvSpPr/>
            <p:nvPr/>
          </p:nvSpPr>
          <p:spPr>
            <a:xfrm>
              <a:off x="5970494" y="1259008"/>
              <a:ext cx="775374" cy="77537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6200000">
              <a:off x="5968303" y="1131311"/>
              <a:ext cx="129887" cy="125506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直角三角形 21"/>
            <p:cNvSpPr/>
            <p:nvPr/>
          </p:nvSpPr>
          <p:spPr>
            <a:xfrm rot="5400000" flipV="1">
              <a:off x="5968304" y="2036573"/>
              <a:ext cx="129887" cy="125506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7494734" y="1441448"/>
            <a:ext cx="43659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tx2">
                  <a:lumMod val="20000"/>
                  <a:lumOff val="8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501096" y="1156539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501096" y="3242830"/>
            <a:ext cx="43659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tx2">
                  <a:lumMod val="20000"/>
                  <a:lumOff val="8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507458" y="2957921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507458" y="5100312"/>
            <a:ext cx="43659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tx2">
                  <a:lumMod val="20000"/>
                  <a:lumOff val="8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13820" y="4815403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6820590" y="5074876"/>
            <a:ext cx="378463" cy="391513"/>
          </a:xfrm>
          <a:custGeom>
            <a:avLst/>
            <a:gdLst>
              <a:gd name="T0" fmla="*/ 2147483646 w 90"/>
              <a:gd name="T1" fmla="*/ 2147483646 h 93"/>
              <a:gd name="T2" fmla="*/ 2147483646 w 90"/>
              <a:gd name="T3" fmla="*/ 2147483646 h 93"/>
              <a:gd name="T4" fmla="*/ 2147483646 w 90"/>
              <a:gd name="T5" fmla="*/ 2147483646 h 93"/>
              <a:gd name="T6" fmla="*/ 2147483646 w 90"/>
              <a:gd name="T7" fmla="*/ 2147483646 h 93"/>
              <a:gd name="T8" fmla="*/ 2147483646 w 90"/>
              <a:gd name="T9" fmla="*/ 2147483646 h 93"/>
              <a:gd name="T10" fmla="*/ 0 w 90"/>
              <a:gd name="T11" fmla="*/ 2147483646 h 93"/>
              <a:gd name="T12" fmla="*/ 0 w 90"/>
              <a:gd name="T13" fmla="*/ 2147483646 h 93"/>
              <a:gd name="T14" fmla="*/ 2147483646 w 90"/>
              <a:gd name="T15" fmla="*/ 2147483646 h 93"/>
              <a:gd name="T16" fmla="*/ 2147483646 w 90"/>
              <a:gd name="T17" fmla="*/ 2147483646 h 93"/>
              <a:gd name="T18" fmla="*/ 2147483646 w 90"/>
              <a:gd name="T19" fmla="*/ 2147483646 h 93"/>
              <a:gd name="T20" fmla="*/ 2147483646 w 90"/>
              <a:gd name="T21" fmla="*/ 2147483646 h 93"/>
              <a:gd name="T22" fmla="*/ 2147483646 w 90"/>
              <a:gd name="T23" fmla="*/ 2147483646 h 93"/>
              <a:gd name="T24" fmla="*/ 2147483646 w 90"/>
              <a:gd name="T25" fmla="*/ 2147483646 h 93"/>
              <a:gd name="T26" fmla="*/ 2147483646 w 90"/>
              <a:gd name="T27" fmla="*/ 2147483646 h 93"/>
              <a:gd name="T28" fmla="*/ 2147483646 w 90"/>
              <a:gd name="T29" fmla="*/ 2147483646 h 93"/>
              <a:gd name="T30" fmla="*/ 2147483646 w 90"/>
              <a:gd name="T31" fmla="*/ 2147483646 h 93"/>
              <a:gd name="T32" fmla="*/ 2147483646 w 90"/>
              <a:gd name="T33" fmla="*/ 2147483646 h 93"/>
              <a:gd name="T34" fmla="*/ 2147483646 w 90"/>
              <a:gd name="T35" fmla="*/ 2147483646 h 93"/>
              <a:gd name="T36" fmla="*/ 2147483646 w 90"/>
              <a:gd name="T37" fmla="*/ 2147483646 h 93"/>
              <a:gd name="T38" fmla="*/ 2147483646 w 90"/>
              <a:gd name="T39" fmla="*/ 2147483646 h 93"/>
              <a:gd name="T40" fmla="*/ 2147483646 w 90"/>
              <a:gd name="T41" fmla="*/ 2147483646 h 93"/>
              <a:gd name="T42" fmla="*/ 2147483646 w 90"/>
              <a:gd name="T43" fmla="*/ 2147483646 h 93"/>
              <a:gd name="T44" fmla="*/ 2147483646 w 90"/>
              <a:gd name="T45" fmla="*/ 2147483646 h 93"/>
              <a:gd name="T46" fmla="*/ 2147483646 w 90"/>
              <a:gd name="T47" fmla="*/ 2147483646 h 93"/>
              <a:gd name="T48" fmla="*/ 2147483646 w 90"/>
              <a:gd name="T49" fmla="*/ 2147483646 h 93"/>
              <a:gd name="T50" fmla="*/ 2147483646 w 90"/>
              <a:gd name="T51" fmla="*/ 2147483646 h 93"/>
              <a:gd name="T52" fmla="*/ 2147483646 w 90"/>
              <a:gd name="T53" fmla="*/ 2147483646 h 93"/>
              <a:gd name="T54" fmla="*/ 2147483646 w 90"/>
              <a:gd name="T55" fmla="*/ 2147483646 h 93"/>
              <a:gd name="T56" fmla="*/ 2147483646 w 90"/>
              <a:gd name="T57" fmla="*/ 2147483646 h 93"/>
              <a:gd name="T58" fmla="*/ 2147483646 w 90"/>
              <a:gd name="T59" fmla="*/ 2147483646 h 93"/>
              <a:gd name="T60" fmla="*/ 2147483646 w 90"/>
              <a:gd name="T61" fmla="*/ 2147483646 h 93"/>
              <a:gd name="T62" fmla="*/ 2147483646 w 90"/>
              <a:gd name="T63" fmla="*/ 2147483646 h 93"/>
              <a:gd name="T64" fmla="*/ 2147483646 w 90"/>
              <a:gd name="T65" fmla="*/ 2147483646 h 93"/>
              <a:gd name="T66" fmla="*/ 2147483646 w 90"/>
              <a:gd name="T67" fmla="*/ 2147483646 h 93"/>
              <a:gd name="T68" fmla="*/ 2147483646 w 90"/>
              <a:gd name="T69" fmla="*/ 2147483646 h 93"/>
              <a:gd name="T70" fmla="*/ 2147483646 w 90"/>
              <a:gd name="T71" fmla="*/ 2147483646 h 93"/>
              <a:gd name="T72" fmla="*/ 2147483646 w 90"/>
              <a:gd name="T73" fmla="*/ 2147483646 h 93"/>
              <a:gd name="T74" fmla="*/ 2147483646 w 90"/>
              <a:gd name="T75" fmla="*/ 2147483646 h 93"/>
              <a:gd name="T76" fmla="*/ 2147483646 w 90"/>
              <a:gd name="T77" fmla="*/ 2147483646 h 93"/>
              <a:gd name="T78" fmla="*/ 2147483646 w 90"/>
              <a:gd name="T79" fmla="*/ 2147483646 h 93"/>
              <a:gd name="T80" fmla="*/ 2147483646 w 90"/>
              <a:gd name="T81" fmla="*/ 2147483646 h 93"/>
              <a:gd name="T82" fmla="*/ 2147483646 w 90"/>
              <a:gd name="T83" fmla="*/ 2147483646 h 93"/>
              <a:gd name="T84" fmla="*/ 2147483646 w 90"/>
              <a:gd name="T85" fmla="*/ 2147483646 h 93"/>
              <a:gd name="T86" fmla="*/ 2147483646 w 90"/>
              <a:gd name="T87" fmla="*/ 2147483646 h 93"/>
              <a:gd name="T88" fmla="*/ 2147483646 w 90"/>
              <a:gd name="T89" fmla="*/ 2147483646 h 93"/>
              <a:gd name="T90" fmla="*/ 2147483646 w 90"/>
              <a:gd name="T91" fmla="*/ 2147483646 h 93"/>
              <a:gd name="T92" fmla="*/ 2147483646 w 90"/>
              <a:gd name="T93" fmla="*/ 2147483646 h 93"/>
              <a:gd name="T94" fmla="*/ 2147483646 w 90"/>
              <a:gd name="T95" fmla="*/ 2147483646 h 93"/>
              <a:gd name="T96" fmla="*/ 2147483646 w 90"/>
              <a:gd name="T97" fmla="*/ 2147483646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6799913" y="3260894"/>
            <a:ext cx="409006" cy="353108"/>
          </a:xfrm>
          <a:custGeom>
            <a:avLst/>
            <a:gdLst>
              <a:gd name="T0" fmla="*/ 1814848 w 5325"/>
              <a:gd name="T1" fmla="*/ 1012065 h 4595"/>
              <a:gd name="T2" fmla="*/ 90510 w 5325"/>
              <a:gd name="T3" fmla="*/ 0 h 4595"/>
              <a:gd name="T4" fmla="*/ 0 w 5325"/>
              <a:gd name="T5" fmla="*/ 1012065 h 4595"/>
              <a:gd name="T6" fmla="*/ 459346 w 5325"/>
              <a:gd name="T7" fmla="*/ 1169473 h 4595"/>
              <a:gd name="T8" fmla="*/ 502276 w 5325"/>
              <a:gd name="T9" fmla="*/ 1643845 h 4595"/>
              <a:gd name="T10" fmla="*/ 630349 w 5325"/>
              <a:gd name="T11" fmla="*/ 1169473 h 4595"/>
              <a:gd name="T12" fmla="*/ 1275366 w 5325"/>
              <a:gd name="T13" fmla="*/ 1169473 h 4595"/>
              <a:gd name="T14" fmla="*/ 1403439 w 5325"/>
              <a:gd name="T15" fmla="*/ 1643845 h 4595"/>
              <a:gd name="T16" fmla="*/ 1446011 w 5325"/>
              <a:gd name="T17" fmla="*/ 1169473 h 4595"/>
              <a:gd name="T18" fmla="*/ 1905000 w 5325"/>
              <a:gd name="T19" fmla="*/ 1012065 h 4595"/>
              <a:gd name="T20" fmla="*/ 1653862 w 5325"/>
              <a:gd name="T21" fmla="*/ 977363 h 4595"/>
              <a:gd name="T22" fmla="*/ 1653504 w 5325"/>
              <a:gd name="T23" fmla="*/ 984518 h 4595"/>
              <a:gd name="T24" fmla="*/ 1651000 w 5325"/>
              <a:gd name="T25" fmla="*/ 990958 h 4595"/>
              <a:gd name="T26" fmla="*/ 1648138 w 5325"/>
              <a:gd name="T27" fmla="*/ 996682 h 4595"/>
              <a:gd name="T28" fmla="*/ 1643845 w 5325"/>
              <a:gd name="T29" fmla="*/ 1002048 h 4595"/>
              <a:gd name="T30" fmla="*/ 1638837 w 5325"/>
              <a:gd name="T31" fmla="*/ 1005983 h 4595"/>
              <a:gd name="T32" fmla="*/ 1632755 w 5325"/>
              <a:gd name="T33" fmla="*/ 1009561 h 4595"/>
              <a:gd name="T34" fmla="*/ 1626673 w 5325"/>
              <a:gd name="T35" fmla="*/ 1011349 h 4595"/>
              <a:gd name="T36" fmla="*/ 1619518 w 5325"/>
              <a:gd name="T37" fmla="*/ 1012065 h 4595"/>
              <a:gd name="T38" fmla="*/ 1149439 w 5325"/>
              <a:gd name="T39" fmla="*/ 1012065 h 4595"/>
              <a:gd name="T40" fmla="*/ 1142642 w 5325"/>
              <a:gd name="T41" fmla="*/ 1011349 h 4595"/>
              <a:gd name="T42" fmla="*/ 1135845 w 5325"/>
              <a:gd name="T43" fmla="*/ 1009561 h 4595"/>
              <a:gd name="T44" fmla="*/ 1130121 w 5325"/>
              <a:gd name="T45" fmla="*/ 1005983 h 4595"/>
              <a:gd name="T46" fmla="*/ 1125470 w 5325"/>
              <a:gd name="T47" fmla="*/ 1002048 h 4595"/>
              <a:gd name="T48" fmla="*/ 1120820 w 5325"/>
              <a:gd name="T49" fmla="*/ 996682 h 4595"/>
              <a:gd name="T50" fmla="*/ 1117958 w 5325"/>
              <a:gd name="T51" fmla="*/ 990958 h 4595"/>
              <a:gd name="T52" fmla="*/ 1115811 w 5325"/>
              <a:gd name="T53" fmla="*/ 984518 h 4595"/>
              <a:gd name="T54" fmla="*/ 1115454 w 5325"/>
              <a:gd name="T55" fmla="*/ 977363 h 4595"/>
              <a:gd name="T56" fmla="*/ 1115454 w 5325"/>
              <a:gd name="T57" fmla="*/ 731592 h 4595"/>
              <a:gd name="T58" fmla="*/ 1115811 w 5325"/>
              <a:gd name="T59" fmla="*/ 724437 h 4595"/>
              <a:gd name="T60" fmla="*/ 1117958 w 5325"/>
              <a:gd name="T61" fmla="*/ 718355 h 4595"/>
              <a:gd name="T62" fmla="*/ 1120820 w 5325"/>
              <a:gd name="T63" fmla="*/ 712273 h 4595"/>
              <a:gd name="T64" fmla="*/ 1125470 w 5325"/>
              <a:gd name="T65" fmla="*/ 707265 h 4595"/>
              <a:gd name="T66" fmla="*/ 1130121 w 5325"/>
              <a:gd name="T67" fmla="*/ 702972 h 4595"/>
              <a:gd name="T68" fmla="*/ 1135845 w 5325"/>
              <a:gd name="T69" fmla="*/ 699752 h 4595"/>
              <a:gd name="T70" fmla="*/ 1142642 w 5325"/>
              <a:gd name="T71" fmla="*/ 697606 h 4595"/>
              <a:gd name="T72" fmla="*/ 1149439 w 5325"/>
              <a:gd name="T73" fmla="*/ 697248 h 4595"/>
              <a:gd name="T74" fmla="*/ 1619518 w 5325"/>
              <a:gd name="T75" fmla="*/ 697248 h 4595"/>
              <a:gd name="T76" fmla="*/ 1626673 w 5325"/>
              <a:gd name="T77" fmla="*/ 697606 h 4595"/>
              <a:gd name="T78" fmla="*/ 1632755 w 5325"/>
              <a:gd name="T79" fmla="*/ 699752 h 4595"/>
              <a:gd name="T80" fmla="*/ 1638837 w 5325"/>
              <a:gd name="T81" fmla="*/ 702972 h 4595"/>
              <a:gd name="T82" fmla="*/ 1643845 w 5325"/>
              <a:gd name="T83" fmla="*/ 707265 h 4595"/>
              <a:gd name="T84" fmla="*/ 1648138 w 5325"/>
              <a:gd name="T85" fmla="*/ 712273 h 4595"/>
              <a:gd name="T86" fmla="*/ 1651000 w 5325"/>
              <a:gd name="T87" fmla="*/ 718355 h 4595"/>
              <a:gd name="T88" fmla="*/ 1653504 w 5325"/>
              <a:gd name="T89" fmla="*/ 724437 h 4595"/>
              <a:gd name="T90" fmla="*/ 1653862 w 5325"/>
              <a:gd name="T91" fmla="*/ 731592 h 459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325" h="4595">
                <a:moveTo>
                  <a:pt x="5325" y="2829"/>
                </a:moveTo>
                <a:lnTo>
                  <a:pt x="5073" y="2829"/>
                </a:lnTo>
                <a:lnTo>
                  <a:pt x="5073" y="0"/>
                </a:lnTo>
                <a:lnTo>
                  <a:pt x="253" y="0"/>
                </a:lnTo>
                <a:lnTo>
                  <a:pt x="253" y="2829"/>
                </a:lnTo>
                <a:lnTo>
                  <a:pt x="0" y="2829"/>
                </a:lnTo>
                <a:lnTo>
                  <a:pt x="0" y="3269"/>
                </a:lnTo>
                <a:lnTo>
                  <a:pt x="1284" y="3269"/>
                </a:lnTo>
                <a:lnTo>
                  <a:pt x="926" y="4595"/>
                </a:lnTo>
                <a:lnTo>
                  <a:pt x="1404" y="4595"/>
                </a:lnTo>
                <a:lnTo>
                  <a:pt x="1762" y="3269"/>
                </a:lnTo>
                <a:lnTo>
                  <a:pt x="3565" y="3269"/>
                </a:lnTo>
                <a:lnTo>
                  <a:pt x="3764" y="4009"/>
                </a:lnTo>
                <a:lnTo>
                  <a:pt x="3923" y="4595"/>
                </a:lnTo>
                <a:lnTo>
                  <a:pt x="4400" y="4595"/>
                </a:lnTo>
                <a:lnTo>
                  <a:pt x="4042" y="3269"/>
                </a:lnTo>
                <a:lnTo>
                  <a:pt x="5325" y="3269"/>
                </a:lnTo>
                <a:lnTo>
                  <a:pt x="5325" y="2829"/>
                </a:lnTo>
                <a:close/>
                <a:moveTo>
                  <a:pt x="4623" y="2732"/>
                </a:moveTo>
                <a:lnTo>
                  <a:pt x="4623" y="2732"/>
                </a:lnTo>
                <a:lnTo>
                  <a:pt x="4623" y="2742"/>
                </a:lnTo>
                <a:lnTo>
                  <a:pt x="4622" y="2752"/>
                </a:lnTo>
                <a:lnTo>
                  <a:pt x="4619" y="2760"/>
                </a:lnTo>
                <a:lnTo>
                  <a:pt x="4615" y="2770"/>
                </a:lnTo>
                <a:lnTo>
                  <a:pt x="4612" y="2779"/>
                </a:lnTo>
                <a:lnTo>
                  <a:pt x="4607" y="2786"/>
                </a:lnTo>
                <a:lnTo>
                  <a:pt x="4601" y="2794"/>
                </a:lnTo>
                <a:lnTo>
                  <a:pt x="4595" y="2801"/>
                </a:lnTo>
                <a:lnTo>
                  <a:pt x="4588" y="2807"/>
                </a:lnTo>
                <a:lnTo>
                  <a:pt x="4581" y="2812"/>
                </a:lnTo>
                <a:lnTo>
                  <a:pt x="4573" y="2817"/>
                </a:lnTo>
                <a:lnTo>
                  <a:pt x="4564" y="2822"/>
                </a:lnTo>
                <a:lnTo>
                  <a:pt x="4555" y="2824"/>
                </a:lnTo>
                <a:lnTo>
                  <a:pt x="4547" y="2827"/>
                </a:lnTo>
                <a:lnTo>
                  <a:pt x="4537" y="2828"/>
                </a:lnTo>
                <a:lnTo>
                  <a:pt x="4527" y="2829"/>
                </a:lnTo>
                <a:lnTo>
                  <a:pt x="3213" y="2829"/>
                </a:lnTo>
                <a:lnTo>
                  <a:pt x="3203" y="2828"/>
                </a:lnTo>
                <a:lnTo>
                  <a:pt x="3194" y="2827"/>
                </a:lnTo>
                <a:lnTo>
                  <a:pt x="3185" y="2824"/>
                </a:lnTo>
                <a:lnTo>
                  <a:pt x="3175" y="2822"/>
                </a:lnTo>
                <a:lnTo>
                  <a:pt x="3168" y="2817"/>
                </a:lnTo>
                <a:lnTo>
                  <a:pt x="3159" y="2812"/>
                </a:lnTo>
                <a:lnTo>
                  <a:pt x="3152" y="2807"/>
                </a:lnTo>
                <a:lnTo>
                  <a:pt x="3146" y="2801"/>
                </a:lnTo>
                <a:lnTo>
                  <a:pt x="3140" y="2794"/>
                </a:lnTo>
                <a:lnTo>
                  <a:pt x="3133" y="2786"/>
                </a:lnTo>
                <a:lnTo>
                  <a:pt x="3129" y="2779"/>
                </a:lnTo>
                <a:lnTo>
                  <a:pt x="3125" y="2770"/>
                </a:lnTo>
                <a:lnTo>
                  <a:pt x="3121" y="2760"/>
                </a:lnTo>
                <a:lnTo>
                  <a:pt x="3119" y="2752"/>
                </a:lnTo>
                <a:lnTo>
                  <a:pt x="3118" y="2742"/>
                </a:lnTo>
                <a:lnTo>
                  <a:pt x="3118" y="2732"/>
                </a:lnTo>
                <a:lnTo>
                  <a:pt x="3118" y="2045"/>
                </a:lnTo>
                <a:lnTo>
                  <a:pt x="3118" y="2035"/>
                </a:lnTo>
                <a:lnTo>
                  <a:pt x="3119" y="2025"/>
                </a:lnTo>
                <a:lnTo>
                  <a:pt x="3121" y="2016"/>
                </a:lnTo>
                <a:lnTo>
                  <a:pt x="3125" y="2008"/>
                </a:lnTo>
                <a:lnTo>
                  <a:pt x="3129" y="1999"/>
                </a:lnTo>
                <a:lnTo>
                  <a:pt x="3133" y="1991"/>
                </a:lnTo>
                <a:lnTo>
                  <a:pt x="3140" y="1983"/>
                </a:lnTo>
                <a:lnTo>
                  <a:pt x="3146" y="1977"/>
                </a:lnTo>
                <a:lnTo>
                  <a:pt x="3152" y="1971"/>
                </a:lnTo>
                <a:lnTo>
                  <a:pt x="3159" y="1965"/>
                </a:lnTo>
                <a:lnTo>
                  <a:pt x="3168" y="1960"/>
                </a:lnTo>
                <a:lnTo>
                  <a:pt x="3175" y="1956"/>
                </a:lnTo>
                <a:lnTo>
                  <a:pt x="3185" y="1953"/>
                </a:lnTo>
                <a:lnTo>
                  <a:pt x="3194" y="1950"/>
                </a:lnTo>
                <a:lnTo>
                  <a:pt x="3203" y="1949"/>
                </a:lnTo>
                <a:lnTo>
                  <a:pt x="3213" y="1949"/>
                </a:lnTo>
                <a:lnTo>
                  <a:pt x="4527" y="1949"/>
                </a:lnTo>
                <a:lnTo>
                  <a:pt x="4537" y="1949"/>
                </a:lnTo>
                <a:lnTo>
                  <a:pt x="4547" y="1950"/>
                </a:lnTo>
                <a:lnTo>
                  <a:pt x="4555" y="1953"/>
                </a:lnTo>
                <a:lnTo>
                  <a:pt x="4564" y="1956"/>
                </a:lnTo>
                <a:lnTo>
                  <a:pt x="4573" y="1960"/>
                </a:lnTo>
                <a:lnTo>
                  <a:pt x="4581" y="1965"/>
                </a:lnTo>
                <a:lnTo>
                  <a:pt x="4588" y="1971"/>
                </a:lnTo>
                <a:lnTo>
                  <a:pt x="4595" y="1977"/>
                </a:lnTo>
                <a:lnTo>
                  <a:pt x="4601" y="1983"/>
                </a:lnTo>
                <a:lnTo>
                  <a:pt x="4607" y="1991"/>
                </a:lnTo>
                <a:lnTo>
                  <a:pt x="4612" y="1999"/>
                </a:lnTo>
                <a:lnTo>
                  <a:pt x="4615" y="2008"/>
                </a:lnTo>
                <a:lnTo>
                  <a:pt x="4619" y="2016"/>
                </a:lnTo>
                <a:lnTo>
                  <a:pt x="4622" y="2025"/>
                </a:lnTo>
                <a:lnTo>
                  <a:pt x="4623" y="2035"/>
                </a:lnTo>
                <a:lnTo>
                  <a:pt x="4623" y="2045"/>
                </a:lnTo>
                <a:lnTo>
                  <a:pt x="4623" y="27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bIns="72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1" name="KSO_Shape"/>
          <p:cNvSpPr>
            <a:spLocks noChangeArrowheads="1"/>
          </p:cNvSpPr>
          <p:nvPr/>
        </p:nvSpPr>
        <p:spPr bwMode="auto">
          <a:xfrm>
            <a:off x="6778620" y="1387154"/>
            <a:ext cx="440407" cy="413982"/>
          </a:xfrm>
          <a:custGeom>
            <a:avLst/>
            <a:gdLst>
              <a:gd name="T0" fmla="*/ 186557 w 1993900"/>
              <a:gd name="T1" fmla="*/ 1472016 h 1873250"/>
              <a:gd name="T2" fmla="*/ 1296550 w 1993900"/>
              <a:gd name="T3" fmla="*/ 576666 h 1873250"/>
              <a:gd name="T4" fmla="*/ 1153710 w 1993900"/>
              <a:gd name="T5" fmla="*/ 1135821 h 1873250"/>
              <a:gd name="T6" fmla="*/ 1097106 w 1993900"/>
              <a:gd name="T7" fmla="*/ 797974 h 1873250"/>
              <a:gd name="T8" fmla="*/ 1032144 w 1993900"/>
              <a:gd name="T9" fmla="*/ 704592 h 1873250"/>
              <a:gd name="T10" fmla="*/ 1078871 w 1993900"/>
              <a:gd name="T11" fmla="*/ 694343 h 1873250"/>
              <a:gd name="T12" fmla="*/ 1116861 w 1993900"/>
              <a:gd name="T13" fmla="*/ 676502 h 1873250"/>
              <a:gd name="T14" fmla="*/ 1146872 w 1993900"/>
              <a:gd name="T15" fmla="*/ 652207 h 1873250"/>
              <a:gd name="T16" fmla="*/ 1168526 w 1993900"/>
              <a:gd name="T17" fmla="*/ 620700 h 1873250"/>
              <a:gd name="T18" fmla="*/ 1184861 w 1993900"/>
              <a:gd name="T19" fmla="*/ 576666 h 1873250"/>
              <a:gd name="T20" fmla="*/ 568770 w 1993900"/>
              <a:gd name="T21" fmla="*/ 1239833 h 1873250"/>
              <a:gd name="T22" fmla="*/ 673241 w 1993900"/>
              <a:gd name="T23" fmla="*/ 791901 h 1873250"/>
              <a:gd name="T24" fmla="*/ 568770 w 1993900"/>
              <a:gd name="T25" fmla="*/ 802909 h 1873250"/>
              <a:gd name="T26" fmla="*/ 609419 w 1993900"/>
              <a:gd name="T27" fmla="*/ 698519 h 1873250"/>
              <a:gd name="T28" fmla="*/ 650068 w 1993900"/>
              <a:gd name="T29" fmla="*/ 682954 h 1873250"/>
              <a:gd name="T30" fmla="*/ 682739 w 1993900"/>
              <a:gd name="T31" fmla="*/ 660938 h 1873250"/>
              <a:gd name="T32" fmla="*/ 707052 w 1993900"/>
              <a:gd name="T33" fmla="*/ 632088 h 1873250"/>
              <a:gd name="T34" fmla="*/ 724147 w 1993900"/>
              <a:gd name="T35" fmla="*/ 596405 h 1873250"/>
              <a:gd name="T36" fmla="*/ 214659 w 1993900"/>
              <a:gd name="T37" fmla="*/ 266708 h 1873250"/>
              <a:gd name="T38" fmla="*/ 171803 w 1993900"/>
              <a:gd name="T39" fmla="*/ 295920 h 1873250"/>
              <a:gd name="T40" fmla="*/ 151323 w 1993900"/>
              <a:gd name="T41" fmla="*/ 344102 h 1873250"/>
              <a:gd name="T42" fmla="*/ 158150 w 1993900"/>
              <a:gd name="T43" fmla="*/ 1583935 h 1873250"/>
              <a:gd name="T44" fmla="*/ 190766 w 1993900"/>
              <a:gd name="T45" fmla="*/ 1623770 h 1873250"/>
              <a:gd name="T46" fmla="*/ 241586 w 1993900"/>
              <a:gd name="T47" fmla="*/ 1639325 h 1873250"/>
              <a:gd name="T48" fmla="*/ 1706270 w 1993900"/>
              <a:gd name="T49" fmla="*/ 1627944 h 1873250"/>
              <a:gd name="T50" fmla="*/ 1743058 w 1993900"/>
              <a:gd name="T51" fmla="*/ 1591902 h 1873250"/>
              <a:gd name="T52" fmla="*/ 1754056 w 1993900"/>
              <a:gd name="T53" fmla="*/ 353207 h 1873250"/>
              <a:gd name="T54" fmla="*/ 1738127 w 1993900"/>
              <a:gd name="T55" fmla="*/ 302749 h 1873250"/>
              <a:gd name="T56" fmla="*/ 1698306 w 1993900"/>
              <a:gd name="T57" fmla="*/ 269743 h 1873250"/>
              <a:gd name="T58" fmla="*/ 1541294 w 1993900"/>
              <a:gd name="T59" fmla="*/ 323995 h 1873250"/>
              <a:gd name="T60" fmla="*/ 334125 w 1993900"/>
              <a:gd name="T61" fmla="*/ 262534 h 1873250"/>
              <a:gd name="T62" fmla="*/ 1334979 w 1993900"/>
              <a:gd name="T63" fmla="*/ 206006 h 1873250"/>
              <a:gd name="T64" fmla="*/ 1663414 w 1993900"/>
              <a:gd name="T65" fmla="*/ 111160 h 1873250"/>
              <a:gd name="T66" fmla="*/ 1735094 w 1993900"/>
              <a:gd name="T67" fmla="*/ 122162 h 1873250"/>
              <a:gd name="T68" fmla="*/ 1798429 w 1993900"/>
              <a:gd name="T69" fmla="*/ 152513 h 1873250"/>
              <a:gd name="T70" fmla="*/ 1849629 w 1993900"/>
              <a:gd name="T71" fmla="*/ 199557 h 1873250"/>
              <a:gd name="T72" fmla="*/ 1886037 w 1993900"/>
              <a:gd name="T73" fmla="*/ 259120 h 1873250"/>
              <a:gd name="T74" fmla="*/ 1903862 w 1993900"/>
              <a:gd name="T75" fmla="*/ 328927 h 1873250"/>
              <a:gd name="T76" fmla="*/ 1902346 w 1993900"/>
              <a:gd name="T77" fmla="*/ 1585453 h 1873250"/>
              <a:gd name="T78" fmla="*/ 1881107 w 1993900"/>
              <a:gd name="T79" fmla="*/ 1653362 h 1873250"/>
              <a:gd name="T80" fmla="*/ 1842044 w 1993900"/>
              <a:gd name="T81" fmla="*/ 1711029 h 1873250"/>
              <a:gd name="T82" fmla="*/ 1788568 w 1993900"/>
              <a:gd name="T83" fmla="*/ 1755417 h 1873250"/>
              <a:gd name="T84" fmla="*/ 1723716 w 1993900"/>
              <a:gd name="T85" fmla="*/ 1782733 h 1873250"/>
              <a:gd name="T86" fmla="*/ 241586 w 1993900"/>
              <a:gd name="T87" fmla="*/ 1790700 h 1873250"/>
              <a:gd name="T88" fmla="*/ 169906 w 1993900"/>
              <a:gd name="T89" fmla="*/ 1779698 h 1873250"/>
              <a:gd name="T90" fmla="*/ 106191 w 1993900"/>
              <a:gd name="T91" fmla="*/ 1748968 h 1873250"/>
              <a:gd name="T92" fmla="*/ 54992 w 1993900"/>
              <a:gd name="T93" fmla="*/ 1702303 h 1873250"/>
              <a:gd name="T94" fmla="*/ 18963 w 1993900"/>
              <a:gd name="T95" fmla="*/ 1642740 h 1873250"/>
              <a:gd name="T96" fmla="*/ 1138 w 1993900"/>
              <a:gd name="T97" fmla="*/ 1573312 h 1873250"/>
              <a:gd name="T98" fmla="*/ 2655 w 1993900"/>
              <a:gd name="T99" fmla="*/ 316408 h 1873250"/>
              <a:gd name="T100" fmla="*/ 23514 w 1993900"/>
              <a:gd name="T101" fmla="*/ 248497 h 1873250"/>
              <a:gd name="T102" fmla="*/ 62577 w 1993900"/>
              <a:gd name="T103" fmla="*/ 190451 h 1873250"/>
              <a:gd name="T104" fmla="*/ 116432 w 1993900"/>
              <a:gd name="T105" fmla="*/ 146064 h 1873250"/>
              <a:gd name="T106" fmla="*/ 181284 w 1993900"/>
              <a:gd name="T107" fmla="*/ 118748 h 1873250"/>
              <a:gd name="T108" fmla="*/ 363706 w 1993900"/>
              <a:gd name="T109" fmla="*/ 111160 h 187325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993900" h="1873250">
                <a:moveTo>
                  <a:pt x="195263" y="1631950"/>
                </a:moveTo>
                <a:lnTo>
                  <a:pt x="1766888" y="1631950"/>
                </a:lnTo>
                <a:lnTo>
                  <a:pt x="1766888" y="1663700"/>
                </a:lnTo>
                <a:lnTo>
                  <a:pt x="195263" y="1663700"/>
                </a:lnTo>
                <a:lnTo>
                  <a:pt x="195263" y="1631950"/>
                </a:lnTo>
                <a:close/>
                <a:moveTo>
                  <a:pt x="195263" y="1539875"/>
                </a:moveTo>
                <a:lnTo>
                  <a:pt x="1766888" y="1539875"/>
                </a:lnTo>
                <a:lnTo>
                  <a:pt x="1766888" y="1570038"/>
                </a:lnTo>
                <a:lnTo>
                  <a:pt x="195263" y="1570038"/>
                </a:lnTo>
                <a:lnTo>
                  <a:pt x="195263" y="1539875"/>
                </a:lnTo>
                <a:close/>
                <a:moveTo>
                  <a:pt x="1240155" y="603250"/>
                </a:moveTo>
                <a:lnTo>
                  <a:pt x="1357056" y="603250"/>
                </a:lnTo>
                <a:lnTo>
                  <a:pt x="1357056" y="1188182"/>
                </a:lnTo>
                <a:lnTo>
                  <a:pt x="1493838" y="1188182"/>
                </a:lnTo>
                <a:lnTo>
                  <a:pt x="1493838" y="1296988"/>
                </a:lnTo>
                <a:lnTo>
                  <a:pt x="1071563" y="1296988"/>
                </a:lnTo>
                <a:lnTo>
                  <a:pt x="1071563" y="1188182"/>
                </a:lnTo>
                <a:lnTo>
                  <a:pt x="1207550" y="1188182"/>
                </a:lnTo>
                <a:lnTo>
                  <a:pt x="1207550" y="820068"/>
                </a:lnTo>
                <a:lnTo>
                  <a:pt x="1201586" y="822053"/>
                </a:lnTo>
                <a:lnTo>
                  <a:pt x="1194826" y="824833"/>
                </a:lnTo>
                <a:lnTo>
                  <a:pt x="1180909" y="828407"/>
                </a:lnTo>
                <a:lnTo>
                  <a:pt x="1165402" y="831981"/>
                </a:lnTo>
                <a:lnTo>
                  <a:pt x="1148304" y="834760"/>
                </a:lnTo>
                <a:lnTo>
                  <a:pt x="1130809" y="837143"/>
                </a:lnTo>
                <a:lnTo>
                  <a:pt x="1111723" y="838732"/>
                </a:lnTo>
                <a:lnTo>
                  <a:pt x="1091842" y="839526"/>
                </a:lnTo>
                <a:lnTo>
                  <a:pt x="1071563" y="839923"/>
                </a:lnTo>
                <a:lnTo>
                  <a:pt x="1071563" y="738265"/>
                </a:lnTo>
                <a:lnTo>
                  <a:pt x="1080311" y="737073"/>
                </a:lnTo>
                <a:lnTo>
                  <a:pt x="1089456" y="735882"/>
                </a:lnTo>
                <a:lnTo>
                  <a:pt x="1097806" y="734294"/>
                </a:lnTo>
                <a:lnTo>
                  <a:pt x="1106156" y="732705"/>
                </a:lnTo>
                <a:lnTo>
                  <a:pt x="1114109" y="730720"/>
                </a:lnTo>
                <a:lnTo>
                  <a:pt x="1121664" y="728734"/>
                </a:lnTo>
                <a:lnTo>
                  <a:pt x="1129218" y="726352"/>
                </a:lnTo>
                <a:lnTo>
                  <a:pt x="1136376" y="723969"/>
                </a:lnTo>
                <a:lnTo>
                  <a:pt x="1143931" y="720792"/>
                </a:lnTo>
                <a:lnTo>
                  <a:pt x="1150690" y="718012"/>
                </a:lnTo>
                <a:lnTo>
                  <a:pt x="1156654" y="714438"/>
                </a:lnTo>
                <a:lnTo>
                  <a:pt x="1163016" y="711262"/>
                </a:lnTo>
                <a:lnTo>
                  <a:pt x="1168981" y="707688"/>
                </a:lnTo>
                <a:lnTo>
                  <a:pt x="1174945" y="704114"/>
                </a:lnTo>
                <a:lnTo>
                  <a:pt x="1180512" y="699746"/>
                </a:lnTo>
                <a:lnTo>
                  <a:pt x="1186079" y="695775"/>
                </a:lnTo>
                <a:lnTo>
                  <a:pt x="1191248" y="691407"/>
                </a:lnTo>
                <a:lnTo>
                  <a:pt x="1195621" y="686641"/>
                </a:lnTo>
                <a:lnTo>
                  <a:pt x="1200393" y="682273"/>
                </a:lnTo>
                <a:lnTo>
                  <a:pt x="1204767" y="677111"/>
                </a:lnTo>
                <a:lnTo>
                  <a:pt x="1208743" y="671551"/>
                </a:lnTo>
                <a:lnTo>
                  <a:pt x="1213117" y="666389"/>
                </a:lnTo>
                <a:lnTo>
                  <a:pt x="1216298" y="661227"/>
                </a:lnTo>
                <a:lnTo>
                  <a:pt x="1220274" y="655270"/>
                </a:lnTo>
                <a:lnTo>
                  <a:pt x="1223057" y="649314"/>
                </a:lnTo>
                <a:lnTo>
                  <a:pt x="1226636" y="643357"/>
                </a:lnTo>
                <a:lnTo>
                  <a:pt x="1229022" y="637003"/>
                </a:lnTo>
                <a:lnTo>
                  <a:pt x="1231407" y="630650"/>
                </a:lnTo>
                <a:lnTo>
                  <a:pt x="1234191" y="623899"/>
                </a:lnTo>
                <a:lnTo>
                  <a:pt x="1236179" y="617148"/>
                </a:lnTo>
                <a:lnTo>
                  <a:pt x="1240155" y="603250"/>
                </a:lnTo>
                <a:close/>
                <a:moveTo>
                  <a:pt x="763507" y="603250"/>
                </a:moveTo>
                <a:lnTo>
                  <a:pt x="880806" y="603250"/>
                </a:lnTo>
                <a:lnTo>
                  <a:pt x="880806" y="1188182"/>
                </a:lnTo>
                <a:lnTo>
                  <a:pt x="1017588" y="1188182"/>
                </a:lnTo>
                <a:lnTo>
                  <a:pt x="1017588" y="1296988"/>
                </a:lnTo>
                <a:lnTo>
                  <a:pt x="595313" y="1296988"/>
                </a:lnTo>
                <a:lnTo>
                  <a:pt x="595313" y="1188182"/>
                </a:lnTo>
                <a:lnTo>
                  <a:pt x="731300" y="1188182"/>
                </a:lnTo>
                <a:lnTo>
                  <a:pt x="731300" y="820068"/>
                </a:lnTo>
                <a:lnTo>
                  <a:pt x="725336" y="822053"/>
                </a:lnTo>
                <a:lnTo>
                  <a:pt x="718576" y="824833"/>
                </a:lnTo>
                <a:lnTo>
                  <a:pt x="704659" y="828407"/>
                </a:lnTo>
                <a:lnTo>
                  <a:pt x="688754" y="831981"/>
                </a:lnTo>
                <a:lnTo>
                  <a:pt x="672054" y="834760"/>
                </a:lnTo>
                <a:lnTo>
                  <a:pt x="654161" y="837143"/>
                </a:lnTo>
                <a:lnTo>
                  <a:pt x="635473" y="838732"/>
                </a:lnTo>
                <a:lnTo>
                  <a:pt x="615592" y="839526"/>
                </a:lnTo>
                <a:lnTo>
                  <a:pt x="595313" y="839923"/>
                </a:lnTo>
                <a:lnTo>
                  <a:pt x="595313" y="738265"/>
                </a:lnTo>
                <a:lnTo>
                  <a:pt x="604061" y="737073"/>
                </a:lnTo>
                <a:lnTo>
                  <a:pt x="612809" y="735882"/>
                </a:lnTo>
                <a:lnTo>
                  <a:pt x="621159" y="734294"/>
                </a:lnTo>
                <a:lnTo>
                  <a:pt x="629906" y="732705"/>
                </a:lnTo>
                <a:lnTo>
                  <a:pt x="637859" y="730720"/>
                </a:lnTo>
                <a:lnTo>
                  <a:pt x="645414" y="728734"/>
                </a:lnTo>
                <a:lnTo>
                  <a:pt x="652968" y="726352"/>
                </a:lnTo>
                <a:lnTo>
                  <a:pt x="660126" y="723969"/>
                </a:lnTo>
                <a:lnTo>
                  <a:pt x="667283" y="720792"/>
                </a:lnTo>
                <a:lnTo>
                  <a:pt x="674042" y="718012"/>
                </a:lnTo>
                <a:lnTo>
                  <a:pt x="680404" y="714438"/>
                </a:lnTo>
                <a:lnTo>
                  <a:pt x="686766" y="711262"/>
                </a:lnTo>
                <a:lnTo>
                  <a:pt x="692731" y="707688"/>
                </a:lnTo>
                <a:lnTo>
                  <a:pt x="698695" y="704114"/>
                </a:lnTo>
                <a:lnTo>
                  <a:pt x="704262" y="699746"/>
                </a:lnTo>
                <a:lnTo>
                  <a:pt x="709431" y="695775"/>
                </a:lnTo>
                <a:lnTo>
                  <a:pt x="714600" y="691407"/>
                </a:lnTo>
                <a:lnTo>
                  <a:pt x="719371" y="686641"/>
                </a:lnTo>
                <a:lnTo>
                  <a:pt x="724143" y="682273"/>
                </a:lnTo>
                <a:lnTo>
                  <a:pt x="728119" y="677111"/>
                </a:lnTo>
                <a:lnTo>
                  <a:pt x="732493" y="671551"/>
                </a:lnTo>
                <a:lnTo>
                  <a:pt x="736469" y="666389"/>
                </a:lnTo>
                <a:lnTo>
                  <a:pt x="740048" y="661227"/>
                </a:lnTo>
                <a:lnTo>
                  <a:pt x="744024" y="655270"/>
                </a:lnTo>
                <a:lnTo>
                  <a:pt x="746807" y="649314"/>
                </a:lnTo>
                <a:lnTo>
                  <a:pt x="749988" y="643357"/>
                </a:lnTo>
                <a:lnTo>
                  <a:pt x="752772" y="637003"/>
                </a:lnTo>
                <a:lnTo>
                  <a:pt x="755157" y="630650"/>
                </a:lnTo>
                <a:lnTo>
                  <a:pt x="757941" y="623899"/>
                </a:lnTo>
                <a:lnTo>
                  <a:pt x="759929" y="617148"/>
                </a:lnTo>
                <a:lnTo>
                  <a:pt x="763507" y="603250"/>
                </a:lnTo>
                <a:close/>
                <a:moveTo>
                  <a:pt x="252860" y="274637"/>
                </a:moveTo>
                <a:lnTo>
                  <a:pt x="243333" y="275431"/>
                </a:lnTo>
                <a:lnTo>
                  <a:pt x="233806" y="276622"/>
                </a:lnTo>
                <a:lnTo>
                  <a:pt x="224676" y="279003"/>
                </a:lnTo>
                <a:lnTo>
                  <a:pt x="216340" y="282178"/>
                </a:lnTo>
                <a:lnTo>
                  <a:pt x="207607" y="286147"/>
                </a:lnTo>
                <a:lnTo>
                  <a:pt x="199668" y="290909"/>
                </a:lnTo>
                <a:lnTo>
                  <a:pt x="192523" y="296465"/>
                </a:lnTo>
                <a:lnTo>
                  <a:pt x="185774" y="302815"/>
                </a:lnTo>
                <a:lnTo>
                  <a:pt x="179820" y="309562"/>
                </a:lnTo>
                <a:lnTo>
                  <a:pt x="174263" y="316706"/>
                </a:lnTo>
                <a:lnTo>
                  <a:pt x="169499" y="324644"/>
                </a:lnTo>
                <a:lnTo>
                  <a:pt x="165530" y="332581"/>
                </a:lnTo>
                <a:lnTo>
                  <a:pt x="162354" y="341312"/>
                </a:lnTo>
                <a:lnTo>
                  <a:pt x="159972" y="350837"/>
                </a:lnTo>
                <a:lnTo>
                  <a:pt x="158385" y="359965"/>
                </a:lnTo>
                <a:lnTo>
                  <a:pt x="157988" y="369490"/>
                </a:lnTo>
                <a:lnTo>
                  <a:pt x="157988" y="1619647"/>
                </a:lnTo>
                <a:lnTo>
                  <a:pt x="158385" y="1629569"/>
                </a:lnTo>
                <a:lnTo>
                  <a:pt x="159972" y="1639094"/>
                </a:lnTo>
                <a:lnTo>
                  <a:pt x="162354" y="1647825"/>
                </a:lnTo>
                <a:lnTo>
                  <a:pt x="165530" y="1656953"/>
                </a:lnTo>
                <a:lnTo>
                  <a:pt x="169499" y="1665288"/>
                </a:lnTo>
                <a:lnTo>
                  <a:pt x="174263" y="1672828"/>
                </a:lnTo>
                <a:lnTo>
                  <a:pt x="179820" y="1679972"/>
                </a:lnTo>
                <a:lnTo>
                  <a:pt x="185774" y="1686719"/>
                </a:lnTo>
                <a:lnTo>
                  <a:pt x="192523" y="1693069"/>
                </a:lnTo>
                <a:lnTo>
                  <a:pt x="199668" y="1698625"/>
                </a:lnTo>
                <a:lnTo>
                  <a:pt x="207607" y="1702991"/>
                </a:lnTo>
                <a:lnTo>
                  <a:pt x="216340" y="1707356"/>
                </a:lnTo>
                <a:lnTo>
                  <a:pt x="224676" y="1710531"/>
                </a:lnTo>
                <a:lnTo>
                  <a:pt x="233806" y="1712913"/>
                </a:lnTo>
                <a:lnTo>
                  <a:pt x="243333" y="1714103"/>
                </a:lnTo>
                <a:lnTo>
                  <a:pt x="252860" y="1714897"/>
                </a:lnTo>
                <a:lnTo>
                  <a:pt x="1741040" y="1714897"/>
                </a:lnTo>
                <a:lnTo>
                  <a:pt x="1750567" y="1714103"/>
                </a:lnTo>
                <a:lnTo>
                  <a:pt x="1759697" y="1712913"/>
                </a:lnTo>
                <a:lnTo>
                  <a:pt x="1769224" y="1710531"/>
                </a:lnTo>
                <a:lnTo>
                  <a:pt x="1777560" y="1707356"/>
                </a:lnTo>
                <a:lnTo>
                  <a:pt x="1785896" y="1702991"/>
                </a:lnTo>
                <a:lnTo>
                  <a:pt x="1794232" y="1698625"/>
                </a:lnTo>
                <a:lnTo>
                  <a:pt x="1801377" y="1693069"/>
                </a:lnTo>
                <a:lnTo>
                  <a:pt x="1808126" y="1686719"/>
                </a:lnTo>
                <a:lnTo>
                  <a:pt x="1813683" y="1679972"/>
                </a:lnTo>
                <a:lnTo>
                  <a:pt x="1819240" y="1672828"/>
                </a:lnTo>
                <a:lnTo>
                  <a:pt x="1824401" y="1665288"/>
                </a:lnTo>
                <a:lnTo>
                  <a:pt x="1828370" y="1656953"/>
                </a:lnTo>
                <a:lnTo>
                  <a:pt x="1831546" y="1647825"/>
                </a:lnTo>
                <a:lnTo>
                  <a:pt x="1833531" y="1639094"/>
                </a:lnTo>
                <a:lnTo>
                  <a:pt x="1835516" y="1629569"/>
                </a:lnTo>
                <a:lnTo>
                  <a:pt x="1835912" y="1619647"/>
                </a:lnTo>
                <a:lnTo>
                  <a:pt x="1835912" y="369490"/>
                </a:lnTo>
                <a:lnTo>
                  <a:pt x="1835516" y="359965"/>
                </a:lnTo>
                <a:lnTo>
                  <a:pt x="1833531" y="350837"/>
                </a:lnTo>
                <a:lnTo>
                  <a:pt x="1831546" y="341312"/>
                </a:lnTo>
                <a:lnTo>
                  <a:pt x="1828370" y="332581"/>
                </a:lnTo>
                <a:lnTo>
                  <a:pt x="1824401" y="324644"/>
                </a:lnTo>
                <a:lnTo>
                  <a:pt x="1819240" y="316706"/>
                </a:lnTo>
                <a:lnTo>
                  <a:pt x="1813683" y="309562"/>
                </a:lnTo>
                <a:lnTo>
                  <a:pt x="1808126" y="302815"/>
                </a:lnTo>
                <a:lnTo>
                  <a:pt x="1801377" y="296465"/>
                </a:lnTo>
                <a:lnTo>
                  <a:pt x="1794232" y="290909"/>
                </a:lnTo>
                <a:lnTo>
                  <a:pt x="1785896" y="286147"/>
                </a:lnTo>
                <a:lnTo>
                  <a:pt x="1777560" y="282178"/>
                </a:lnTo>
                <a:lnTo>
                  <a:pt x="1769224" y="279003"/>
                </a:lnTo>
                <a:lnTo>
                  <a:pt x="1759697" y="276622"/>
                </a:lnTo>
                <a:lnTo>
                  <a:pt x="1750567" y="275431"/>
                </a:lnTo>
                <a:lnTo>
                  <a:pt x="1741040" y="274637"/>
                </a:lnTo>
                <a:lnTo>
                  <a:pt x="1613221" y="274637"/>
                </a:lnTo>
                <a:lnTo>
                  <a:pt x="1613221" y="338931"/>
                </a:lnTo>
                <a:lnTo>
                  <a:pt x="1366316" y="338931"/>
                </a:lnTo>
                <a:lnTo>
                  <a:pt x="1366316" y="274637"/>
                </a:lnTo>
                <a:lnTo>
                  <a:pt x="596622" y="274637"/>
                </a:lnTo>
                <a:lnTo>
                  <a:pt x="596622" y="338931"/>
                </a:lnTo>
                <a:lnTo>
                  <a:pt x="349717" y="338931"/>
                </a:lnTo>
                <a:lnTo>
                  <a:pt x="349717" y="274637"/>
                </a:lnTo>
                <a:lnTo>
                  <a:pt x="252860" y="274637"/>
                </a:lnTo>
                <a:close/>
                <a:moveTo>
                  <a:pt x="442207" y="0"/>
                </a:moveTo>
                <a:lnTo>
                  <a:pt x="565660" y="0"/>
                </a:lnTo>
                <a:lnTo>
                  <a:pt x="565660" y="116284"/>
                </a:lnTo>
                <a:lnTo>
                  <a:pt x="1397278" y="116284"/>
                </a:lnTo>
                <a:lnTo>
                  <a:pt x="1397278" y="215503"/>
                </a:lnTo>
                <a:lnTo>
                  <a:pt x="1397278" y="307975"/>
                </a:lnTo>
                <a:lnTo>
                  <a:pt x="1461188" y="307975"/>
                </a:lnTo>
                <a:lnTo>
                  <a:pt x="1461188" y="0"/>
                </a:lnTo>
                <a:lnTo>
                  <a:pt x="1551296" y="0"/>
                </a:lnTo>
                <a:lnTo>
                  <a:pt x="1551296" y="116284"/>
                </a:lnTo>
                <a:lnTo>
                  <a:pt x="1741040" y="116284"/>
                </a:lnTo>
                <a:lnTo>
                  <a:pt x="1754140" y="116681"/>
                </a:lnTo>
                <a:lnTo>
                  <a:pt x="1766446" y="117475"/>
                </a:lnTo>
                <a:lnTo>
                  <a:pt x="1779148" y="119062"/>
                </a:lnTo>
                <a:lnTo>
                  <a:pt x="1791851" y="121840"/>
                </a:lnTo>
                <a:lnTo>
                  <a:pt x="1804156" y="124222"/>
                </a:lnTo>
                <a:lnTo>
                  <a:pt x="1816065" y="127794"/>
                </a:lnTo>
                <a:lnTo>
                  <a:pt x="1827973" y="131762"/>
                </a:lnTo>
                <a:lnTo>
                  <a:pt x="1839088" y="136525"/>
                </a:lnTo>
                <a:lnTo>
                  <a:pt x="1850600" y="141684"/>
                </a:lnTo>
                <a:lnTo>
                  <a:pt x="1861318" y="147240"/>
                </a:lnTo>
                <a:lnTo>
                  <a:pt x="1872035" y="152797"/>
                </a:lnTo>
                <a:lnTo>
                  <a:pt x="1882356" y="159544"/>
                </a:lnTo>
                <a:lnTo>
                  <a:pt x="1892280" y="167084"/>
                </a:lnTo>
                <a:lnTo>
                  <a:pt x="1901807" y="174228"/>
                </a:lnTo>
                <a:lnTo>
                  <a:pt x="1911334" y="182165"/>
                </a:lnTo>
                <a:lnTo>
                  <a:pt x="1919670" y="190500"/>
                </a:lnTo>
                <a:lnTo>
                  <a:pt x="1928006" y="199231"/>
                </a:lnTo>
                <a:lnTo>
                  <a:pt x="1935945" y="208756"/>
                </a:lnTo>
                <a:lnTo>
                  <a:pt x="1943884" y="218281"/>
                </a:lnTo>
                <a:lnTo>
                  <a:pt x="1951029" y="228203"/>
                </a:lnTo>
                <a:lnTo>
                  <a:pt x="1957380" y="238125"/>
                </a:lnTo>
                <a:lnTo>
                  <a:pt x="1963732" y="249237"/>
                </a:lnTo>
                <a:lnTo>
                  <a:pt x="1968892" y="259953"/>
                </a:lnTo>
                <a:lnTo>
                  <a:pt x="1974052" y="271065"/>
                </a:lnTo>
                <a:lnTo>
                  <a:pt x="1978816" y="282575"/>
                </a:lnTo>
                <a:lnTo>
                  <a:pt x="1982389" y="294084"/>
                </a:lnTo>
                <a:lnTo>
                  <a:pt x="1985961" y="306387"/>
                </a:lnTo>
                <a:lnTo>
                  <a:pt x="1988740" y="318690"/>
                </a:lnTo>
                <a:lnTo>
                  <a:pt x="1991122" y="330994"/>
                </a:lnTo>
                <a:lnTo>
                  <a:pt x="1992709" y="344090"/>
                </a:lnTo>
                <a:lnTo>
                  <a:pt x="1993503" y="356790"/>
                </a:lnTo>
                <a:lnTo>
                  <a:pt x="1993900" y="369490"/>
                </a:lnTo>
                <a:lnTo>
                  <a:pt x="1993900" y="1619647"/>
                </a:lnTo>
                <a:lnTo>
                  <a:pt x="1993503" y="1632744"/>
                </a:lnTo>
                <a:lnTo>
                  <a:pt x="1992709" y="1645841"/>
                </a:lnTo>
                <a:lnTo>
                  <a:pt x="1991122" y="1658541"/>
                </a:lnTo>
                <a:lnTo>
                  <a:pt x="1988740" y="1670844"/>
                </a:lnTo>
                <a:lnTo>
                  <a:pt x="1985961" y="1682750"/>
                </a:lnTo>
                <a:lnTo>
                  <a:pt x="1982389" y="1695053"/>
                </a:lnTo>
                <a:lnTo>
                  <a:pt x="1978816" y="1706960"/>
                </a:lnTo>
                <a:lnTo>
                  <a:pt x="1974052" y="1718469"/>
                </a:lnTo>
                <a:lnTo>
                  <a:pt x="1968892" y="1729581"/>
                </a:lnTo>
                <a:lnTo>
                  <a:pt x="1963732" y="1740694"/>
                </a:lnTo>
                <a:lnTo>
                  <a:pt x="1957380" y="1751410"/>
                </a:lnTo>
                <a:lnTo>
                  <a:pt x="1951029" y="1761331"/>
                </a:lnTo>
                <a:lnTo>
                  <a:pt x="1943884" y="1771650"/>
                </a:lnTo>
                <a:lnTo>
                  <a:pt x="1935945" y="1780778"/>
                </a:lnTo>
                <a:lnTo>
                  <a:pt x="1928006" y="1789906"/>
                </a:lnTo>
                <a:lnTo>
                  <a:pt x="1919670" y="1799035"/>
                </a:lnTo>
                <a:lnTo>
                  <a:pt x="1911334" y="1807369"/>
                </a:lnTo>
                <a:lnTo>
                  <a:pt x="1901807" y="1815306"/>
                </a:lnTo>
                <a:lnTo>
                  <a:pt x="1892280" y="1822847"/>
                </a:lnTo>
                <a:lnTo>
                  <a:pt x="1882356" y="1829594"/>
                </a:lnTo>
                <a:lnTo>
                  <a:pt x="1872035" y="1836341"/>
                </a:lnTo>
                <a:lnTo>
                  <a:pt x="1861318" y="1842294"/>
                </a:lnTo>
                <a:lnTo>
                  <a:pt x="1850600" y="1848247"/>
                </a:lnTo>
                <a:lnTo>
                  <a:pt x="1839088" y="1853406"/>
                </a:lnTo>
                <a:lnTo>
                  <a:pt x="1827973" y="1857375"/>
                </a:lnTo>
                <a:lnTo>
                  <a:pt x="1816065" y="1861741"/>
                </a:lnTo>
                <a:lnTo>
                  <a:pt x="1804156" y="1864916"/>
                </a:lnTo>
                <a:lnTo>
                  <a:pt x="1791851" y="1868091"/>
                </a:lnTo>
                <a:lnTo>
                  <a:pt x="1779148" y="1870075"/>
                </a:lnTo>
                <a:lnTo>
                  <a:pt x="1766446" y="1871663"/>
                </a:lnTo>
                <a:lnTo>
                  <a:pt x="1754140" y="1872456"/>
                </a:lnTo>
                <a:lnTo>
                  <a:pt x="1741040" y="1873250"/>
                </a:lnTo>
                <a:lnTo>
                  <a:pt x="252860" y="1873250"/>
                </a:lnTo>
                <a:lnTo>
                  <a:pt x="239760" y="1872456"/>
                </a:lnTo>
                <a:lnTo>
                  <a:pt x="227058" y="1871663"/>
                </a:lnTo>
                <a:lnTo>
                  <a:pt x="214355" y="1870075"/>
                </a:lnTo>
                <a:lnTo>
                  <a:pt x="201653" y="1868091"/>
                </a:lnTo>
                <a:lnTo>
                  <a:pt x="189744" y="1864916"/>
                </a:lnTo>
                <a:lnTo>
                  <a:pt x="177835" y="1861741"/>
                </a:lnTo>
                <a:lnTo>
                  <a:pt x="165927" y="1857375"/>
                </a:lnTo>
                <a:lnTo>
                  <a:pt x="154018" y="1853406"/>
                </a:lnTo>
                <a:lnTo>
                  <a:pt x="143300" y="1848247"/>
                </a:lnTo>
                <a:lnTo>
                  <a:pt x="132186" y="1842294"/>
                </a:lnTo>
                <a:lnTo>
                  <a:pt x="121865" y="1836341"/>
                </a:lnTo>
                <a:lnTo>
                  <a:pt x="111147" y="1829594"/>
                </a:lnTo>
                <a:lnTo>
                  <a:pt x="101620" y="1822847"/>
                </a:lnTo>
                <a:lnTo>
                  <a:pt x="91696" y="1815306"/>
                </a:lnTo>
                <a:lnTo>
                  <a:pt x="82566" y="1807369"/>
                </a:lnTo>
                <a:lnTo>
                  <a:pt x="74230" y="1799035"/>
                </a:lnTo>
                <a:lnTo>
                  <a:pt x="65497" y="1789906"/>
                </a:lnTo>
                <a:lnTo>
                  <a:pt x="57558" y="1780778"/>
                </a:lnTo>
                <a:lnTo>
                  <a:pt x="50016" y="1771650"/>
                </a:lnTo>
                <a:lnTo>
                  <a:pt x="42871" y="1761331"/>
                </a:lnTo>
                <a:lnTo>
                  <a:pt x="36520" y="1751410"/>
                </a:lnTo>
                <a:lnTo>
                  <a:pt x="30168" y="1740694"/>
                </a:lnTo>
                <a:lnTo>
                  <a:pt x="24611" y="1729581"/>
                </a:lnTo>
                <a:lnTo>
                  <a:pt x="19848" y="1718469"/>
                </a:lnTo>
                <a:lnTo>
                  <a:pt x="15084" y="1706960"/>
                </a:lnTo>
                <a:lnTo>
                  <a:pt x="11115" y="1695053"/>
                </a:lnTo>
                <a:lnTo>
                  <a:pt x="7939" y="1682750"/>
                </a:lnTo>
                <a:lnTo>
                  <a:pt x="4763" y="1670844"/>
                </a:lnTo>
                <a:lnTo>
                  <a:pt x="2779" y="1658541"/>
                </a:lnTo>
                <a:lnTo>
                  <a:pt x="1191" y="1645841"/>
                </a:lnTo>
                <a:lnTo>
                  <a:pt x="0" y="1632744"/>
                </a:lnTo>
                <a:lnTo>
                  <a:pt x="0" y="1619647"/>
                </a:lnTo>
                <a:lnTo>
                  <a:pt x="0" y="369490"/>
                </a:lnTo>
                <a:lnTo>
                  <a:pt x="0" y="356790"/>
                </a:lnTo>
                <a:lnTo>
                  <a:pt x="1191" y="344090"/>
                </a:lnTo>
                <a:lnTo>
                  <a:pt x="2779" y="330994"/>
                </a:lnTo>
                <a:lnTo>
                  <a:pt x="4763" y="318690"/>
                </a:lnTo>
                <a:lnTo>
                  <a:pt x="7939" y="306387"/>
                </a:lnTo>
                <a:lnTo>
                  <a:pt x="11115" y="294084"/>
                </a:lnTo>
                <a:lnTo>
                  <a:pt x="15084" y="282575"/>
                </a:lnTo>
                <a:lnTo>
                  <a:pt x="19848" y="271065"/>
                </a:lnTo>
                <a:lnTo>
                  <a:pt x="24611" y="259953"/>
                </a:lnTo>
                <a:lnTo>
                  <a:pt x="30168" y="249237"/>
                </a:lnTo>
                <a:lnTo>
                  <a:pt x="36520" y="238125"/>
                </a:lnTo>
                <a:lnTo>
                  <a:pt x="42871" y="228203"/>
                </a:lnTo>
                <a:lnTo>
                  <a:pt x="50016" y="218281"/>
                </a:lnTo>
                <a:lnTo>
                  <a:pt x="57558" y="208756"/>
                </a:lnTo>
                <a:lnTo>
                  <a:pt x="65497" y="199231"/>
                </a:lnTo>
                <a:lnTo>
                  <a:pt x="74230" y="190500"/>
                </a:lnTo>
                <a:lnTo>
                  <a:pt x="82566" y="182165"/>
                </a:lnTo>
                <a:lnTo>
                  <a:pt x="91696" y="174228"/>
                </a:lnTo>
                <a:lnTo>
                  <a:pt x="101620" y="167084"/>
                </a:lnTo>
                <a:lnTo>
                  <a:pt x="111147" y="159544"/>
                </a:lnTo>
                <a:lnTo>
                  <a:pt x="121865" y="152797"/>
                </a:lnTo>
                <a:lnTo>
                  <a:pt x="132186" y="147240"/>
                </a:lnTo>
                <a:lnTo>
                  <a:pt x="143300" y="141684"/>
                </a:lnTo>
                <a:lnTo>
                  <a:pt x="154018" y="136525"/>
                </a:lnTo>
                <a:lnTo>
                  <a:pt x="165927" y="131762"/>
                </a:lnTo>
                <a:lnTo>
                  <a:pt x="177835" y="127794"/>
                </a:lnTo>
                <a:lnTo>
                  <a:pt x="189744" y="124222"/>
                </a:lnTo>
                <a:lnTo>
                  <a:pt x="201653" y="121840"/>
                </a:lnTo>
                <a:lnTo>
                  <a:pt x="214355" y="119062"/>
                </a:lnTo>
                <a:lnTo>
                  <a:pt x="227058" y="117475"/>
                </a:lnTo>
                <a:lnTo>
                  <a:pt x="239760" y="116681"/>
                </a:lnTo>
                <a:lnTo>
                  <a:pt x="252860" y="116284"/>
                </a:lnTo>
                <a:lnTo>
                  <a:pt x="380679" y="116284"/>
                </a:lnTo>
                <a:lnTo>
                  <a:pt x="380679" y="215503"/>
                </a:lnTo>
                <a:lnTo>
                  <a:pt x="380679" y="307975"/>
                </a:lnTo>
                <a:lnTo>
                  <a:pt x="442207" y="307975"/>
                </a:lnTo>
                <a:lnTo>
                  <a:pt x="44220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3850" y="4538484"/>
            <a:ext cx="883360" cy="146913"/>
            <a:chOff x="851770" y="4584524"/>
            <a:chExt cx="1388232" cy="230879"/>
          </a:xfrm>
        </p:grpSpPr>
        <p:sp>
          <p:nvSpPr>
            <p:cNvPr id="2" name="椭圆 1"/>
            <p:cNvSpPr/>
            <p:nvPr/>
          </p:nvSpPr>
          <p:spPr>
            <a:xfrm>
              <a:off x="851770" y="4584526"/>
              <a:ext cx="230877" cy="2308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237555" y="4584525"/>
              <a:ext cx="230877" cy="2308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623340" y="4584525"/>
              <a:ext cx="230877" cy="2308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2009125" y="4584524"/>
              <a:ext cx="230877" cy="2308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001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 dirty="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65322" y="4715319"/>
            <a:ext cx="4417335" cy="1301251"/>
            <a:chOff x="800100" y="1566767"/>
            <a:chExt cx="4417335" cy="1301251"/>
          </a:xfrm>
        </p:grpSpPr>
        <p:grpSp>
          <p:nvGrpSpPr>
            <p:cNvPr id="12" name="组合 11"/>
            <p:cNvGrpSpPr/>
            <p:nvPr/>
          </p:nvGrpSpPr>
          <p:grpSpPr>
            <a:xfrm>
              <a:off x="800100" y="1769806"/>
              <a:ext cx="4417335" cy="1098212"/>
              <a:chOff x="800100" y="1769806"/>
              <a:chExt cx="4417335" cy="1098212"/>
            </a:xfrm>
            <a:effectLst>
              <a:outerShdw blurRad="25400" dist="12700" dir="2700000" algn="tl" rotWithShape="0">
                <a:prstClr val="black">
                  <a:alpha val="10000"/>
                </a:prstClr>
              </a:outerShdw>
            </a:effectLst>
          </p:grpSpPr>
          <p:sp>
            <p:nvSpPr>
              <p:cNvPr id="7" name="五边形 6"/>
              <p:cNvSpPr/>
              <p:nvPr/>
            </p:nvSpPr>
            <p:spPr>
              <a:xfrm>
                <a:off x="1016910" y="1769806"/>
                <a:ext cx="4200525" cy="1094661"/>
              </a:xfrm>
              <a:prstGeom prst="homePlat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平行四边形 8"/>
              <p:cNvSpPr/>
              <p:nvPr/>
            </p:nvSpPr>
            <p:spPr>
              <a:xfrm rot="5400000">
                <a:off x="458679" y="2309787"/>
                <a:ext cx="899652" cy="216810"/>
              </a:xfrm>
              <a:prstGeom prst="parallelogram">
                <a:avLst>
                  <a:gd name="adj" fmla="val 59615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800100" y="1566767"/>
              <a:ext cx="1176184" cy="1162050"/>
            </a:xfrm>
            <a:prstGeom prst="rect">
              <a:avLst/>
            </a:prstGeom>
            <a:ln>
              <a:noFill/>
            </a:ln>
            <a:effectLst>
              <a:outerShdw blurRad="76200" dist="63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025156" y="2916481"/>
            <a:ext cx="4417335" cy="1301251"/>
            <a:chOff x="800100" y="1566767"/>
            <a:chExt cx="4417335" cy="1301251"/>
          </a:xfrm>
        </p:grpSpPr>
        <p:grpSp>
          <p:nvGrpSpPr>
            <p:cNvPr id="15" name="组合 14"/>
            <p:cNvGrpSpPr/>
            <p:nvPr/>
          </p:nvGrpSpPr>
          <p:grpSpPr>
            <a:xfrm>
              <a:off x="800100" y="1769806"/>
              <a:ext cx="4417335" cy="1098212"/>
              <a:chOff x="800100" y="1769806"/>
              <a:chExt cx="4417335" cy="1098212"/>
            </a:xfrm>
            <a:effectLst>
              <a:outerShdw blurRad="25400" dist="12700" dir="2700000" algn="tl" rotWithShape="0">
                <a:prstClr val="black">
                  <a:alpha val="10000"/>
                </a:prstClr>
              </a:outerShdw>
            </a:effectLst>
          </p:grpSpPr>
          <p:sp>
            <p:nvSpPr>
              <p:cNvPr id="17" name="五边形 16"/>
              <p:cNvSpPr/>
              <p:nvPr/>
            </p:nvSpPr>
            <p:spPr>
              <a:xfrm>
                <a:off x="1016910" y="1769806"/>
                <a:ext cx="4200525" cy="1094661"/>
              </a:xfrm>
              <a:prstGeom prst="homePlat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平行四边形 17"/>
              <p:cNvSpPr/>
              <p:nvPr/>
            </p:nvSpPr>
            <p:spPr>
              <a:xfrm rot="5400000">
                <a:off x="458679" y="2309787"/>
                <a:ext cx="899652" cy="216810"/>
              </a:xfrm>
              <a:prstGeom prst="parallelogram">
                <a:avLst>
                  <a:gd name="adj" fmla="val 59615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800100" y="1566767"/>
              <a:ext cx="1176184" cy="11620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76200" dist="63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384989" y="1117642"/>
            <a:ext cx="4417335" cy="1301251"/>
            <a:chOff x="800100" y="1566767"/>
            <a:chExt cx="4417335" cy="1301251"/>
          </a:xfrm>
        </p:grpSpPr>
        <p:grpSp>
          <p:nvGrpSpPr>
            <p:cNvPr id="20" name="组合 19"/>
            <p:cNvGrpSpPr/>
            <p:nvPr/>
          </p:nvGrpSpPr>
          <p:grpSpPr>
            <a:xfrm>
              <a:off x="800100" y="1769806"/>
              <a:ext cx="4417335" cy="1098212"/>
              <a:chOff x="800100" y="1769806"/>
              <a:chExt cx="4417335" cy="1098212"/>
            </a:xfrm>
            <a:effectLst>
              <a:outerShdw blurRad="25400" dist="12700" dir="2700000" algn="tl" rotWithShape="0">
                <a:prstClr val="black">
                  <a:alpha val="10000"/>
                </a:prstClr>
              </a:outerShdw>
            </a:effectLst>
          </p:grpSpPr>
          <p:sp>
            <p:nvSpPr>
              <p:cNvPr id="22" name="五边形 21"/>
              <p:cNvSpPr/>
              <p:nvPr/>
            </p:nvSpPr>
            <p:spPr>
              <a:xfrm>
                <a:off x="1016910" y="1769806"/>
                <a:ext cx="4200525" cy="1094661"/>
              </a:xfrm>
              <a:prstGeom prst="homePlat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平行四边形 22"/>
              <p:cNvSpPr/>
              <p:nvPr/>
            </p:nvSpPr>
            <p:spPr>
              <a:xfrm rot="5400000">
                <a:off x="458679" y="2309787"/>
                <a:ext cx="899652" cy="216810"/>
              </a:xfrm>
              <a:prstGeom prst="parallelogram">
                <a:avLst>
                  <a:gd name="adj" fmla="val 59615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800100" y="1566767"/>
              <a:ext cx="1176184" cy="1162050"/>
            </a:xfrm>
            <a:prstGeom prst="rect">
              <a:avLst/>
            </a:prstGeom>
            <a:ln>
              <a:noFill/>
            </a:ln>
            <a:effectLst>
              <a:outerShdw blurRad="76200" dist="63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KSO_Shape"/>
          <p:cNvSpPr>
            <a:spLocks/>
          </p:cNvSpPr>
          <p:nvPr/>
        </p:nvSpPr>
        <p:spPr bwMode="auto">
          <a:xfrm>
            <a:off x="943631" y="5084720"/>
            <a:ext cx="619565" cy="527663"/>
          </a:xfrm>
          <a:custGeom>
            <a:avLst/>
            <a:gdLst/>
            <a:ahLst/>
            <a:cxnLst/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bIns="396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4268296" y="3239367"/>
            <a:ext cx="689903" cy="516277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7700399" y="1440528"/>
            <a:ext cx="545363" cy="516277"/>
          </a:xfrm>
          <a:custGeom>
            <a:avLst/>
            <a:gdLst>
              <a:gd name="T0" fmla="*/ 576551976 w 5778"/>
              <a:gd name="T1" fmla="*/ 0 h 5471"/>
              <a:gd name="T2" fmla="*/ 587313346 w 5778"/>
              <a:gd name="T3" fmla="*/ 1630345 h 5471"/>
              <a:gd name="T4" fmla="*/ 597313772 w 5778"/>
              <a:gd name="T5" fmla="*/ 5326145 h 5471"/>
              <a:gd name="T6" fmla="*/ 606227510 w 5778"/>
              <a:gd name="T7" fmla="*/ 10761067 h 5471"/>
              <a:gd name="T8" fmla="*/ 613836301 w 5778"/>
              <a:gd name="T9" fmla="*/ 17717886 h 5471"/>
              <a:gd name="T10" fmla="*/ 620141132 w 5778"/>
              <a:gd name="T11" fmla="*/ 26087495 h 5471"/>
              <a:gd name="T12" fmla="*/ 624815273 w 5778"/>
              <a:gd name="T13" fmla="*/ 35544220 h 5471"/>
              <a:gd name="T14" fmla="*/ 627424180 w 5778"/>
              <a:gd name="T15" fmla="*/ 45979283 h 5471"/>
              <a:gd name="T16" fmla="*/ 628076324 w 5778"/>
              <a:gd name="T17" fmla="*/ 382291463 h 5471"/>
              <a:gd name="T18" fmla="*/ 627424180 w 5778"/>
              <a:gd name="T19" fmla="*/ 390552294 h 5471"/>
              <a:gd name="T20" fmla="*/ 624815273 w 5778"/>
              <a:gd name="T21" fmla="*/ 400987358 h 5471"/>
              <a:gd name="T22" fmla="*/ 620141132 w 5778"/>
              <a:gd name="T23" fmla="*/ 410444083 h 5471"/>
              <a:gd name="T24" fmla="*/ 613836301 w 5778"/>
              <a:gd name="T25" fmla="*/ 418814021 h 5471"/>
              <a:gd name="T26" fmla="*/ 606227510 w 5778"/>
              <a:gd name="T27" fmla="*/ 425770511 h 5471"/>
              <a:gd name="T28" fmla="*/ 597313772 w 5778"/>
              <a:gd name="T29" fmla="*/ 431205433 h 5471"/>
              <a:gd name="T30" fmla="*/ 587313346 w 5778"/>
              <a:gd name="T31" fmla="*/ 434901233 h 5471"/>
              <a:gd name="T32" fmla="*/ 576551976 w 5778"/>
              <a:gd name="T33" fmla="*/ 436531907 h 5471"/>
              <a:gd name="T34" fmla="*/ 51633149 w 5778"/>
              <a:gd name="T35" fmla="*/ 436531907 h 5471"/>
              <a:gd name="T36" fmla="*/ 40871778 w 5778"/>
              <a:gd name="T37" fmla="*/ 434901233 h 5471"/>
              <a:gd name="T38" fmla="*/ 30871023 w 5778"/>
              <a:gd name="T39" fmla="*/ 431205433 h 5471"/>
              <a:gd name="T40" fmla="*/ 21957614 w 5778"/>
              <a:gd name="T41" fmla="*/ 425770511 h 5471"/>
              <a:gd name="T42" fmla="*/ 14131223 w 5778"/>
              <a:gd name="T43" fmla="*/ 418814021 h 5471"/>
              <a:gd name="T44" fmla="*/ 7826391 w 5778"/>
              <a:gd name="T45" fmla="*/ 410444083 h 5471"/>
              <a:gd name="T46" fmla="*/ 3369852 w 5778"/>
              <a:gd name="T47" fmla="*/ 400987358 h 5471"/>
              <a:gd name="T48" fmla="*/ 652144 w 5778"/>
              <a:gd name="T49" fmla="*/ 390552294 h 5471"/>
              <a:gd name="T50" fmla="*/ 0 w 5778"/>
              <a:gd name="T51" fmla="*/ 54240444 h 5471"/>
              <a:gd name="T52" fmla="*/ 652144 w 5778"/>
              <a:gd name="T53" fmla="*/ 45979283 h 5471"/>
              <a:gd name="T54" fmla="*/ 3369852 w 5778"/>
              <a:gd name="T55" fmla="*/ 35544220 h 5471"/>
              <a:gd name="T56" fmla="*/ 7826391 w 5778"/>
              <a:gd name="T57" fmla="*/ 26087495 h 5471"/>
              <a:gd name="T58" fmla="*/ 14131223 w 5778"/>
              <a:gd name="T59" fmla="*/ 17717886 h 5471"/>
              <a:gd name="T60" fmla="*/ 21957614 w 5778"/>
              <a:gd name="T61" fmla="*/ 10761067 h 5471"/>
              <a:gd name="T62" fmla="*/ 30871023 w 5778"/>
              <a:gd name="T63" fmla="*/ 5326145 h 5471"/>
              <a:gd name="T64" fmla="*/ 40871778 w 5778"/>
              <a:gd name="T65" fmla="*/ 1630345 h 5471"/>
              <a:gd name="T66" fmla="*/ 51633149 w 5778"/>
              <a:gd name="T67" fmla="*/ 0 h 5471"/>
              <a:gd name="T68" fmla="*/ 154355774 w 5778"/>
              <a:gd name="T69" fmla="*/ 556643094 h 5471"/>
              <a:gd name="T70" fmla="*/ 206749868 w 5778"/>
              <a:gd name="T71" fmla="*/ 548382263 h 5471"/>
              <a:gd name="T72" fmla="*/ 259143962 w 5778"/>
              <a:gd name="T73" fmla="*/ 543273344 h 5471"/>
              <a:gd name="T74" fmla="*/ 384150602 w 5778"/>
              <a:gd name="T75" fmla="*/ 543925679 h 5471"/>
              <a:gd name="T76" fmla="*/ 434370662 w 5778"/>
              <a:gd name="T77" fmla="*/ 549034269 h 5471"/>
              <a:gd name="T78" fmla="*/ 484699193 w 5778"/>
              <a:gd name="T79" fmla="*/ 556643094 h 5471"/>
              <a:gd name="T80" fmla="*/ 154355774 w 5778"/>
              <a:gd name="T81" fmla="*/ 556643094 h 5471"/>
              <a:gd name="T82" fmla="*/ 577856264 w 5778"/>
              <a:gd name="T83" fmla="*/ 339681647 h 5471"/>
              <a:gd name="T84" fmla="*/ 524049081 w 5778"/>
              <a:gd name="T85" fmla="*/ 365117135 h 5471"/>
              <a:gd name="T86" fmla="*/ 517309707 w 5778"/>
              <a:gd name="T87" fmla="*/ 366203922 h 5471"/>
              <a:gd name="T88" fmla="*/ 509700587 w 5778"/>
              <a:gd name="T89" fmla="*/ 370334502 h 5471"/>
              <a:gd name="T90" fmla="*/ 504156700 w 5778"/>
              <a:gd name="T91" fmla="*/ 376965318 h 5471"/>
              <a:gd name="T92" fmla="*/ 501548123 w 5778"/>
              <a:gd name="T93" fmla="*/ 385334927 h 5471"/>
              <a:gd name="T94" fmla="*/ 501874195 w 5778"/>
              <a:gd name="T95" fmla="*/ 392182969 h 5471"/>
              <a:gd name="T96" fmla="*/ 505243718 w 5778"/>
              <a:gd name="T97" fmla="*/ 400226574 h 5471"/>
              <a:gd name="T98" fmla="*/ 511439748 w 5778"/>
              <a:gd name="T99" fmla="*/ 406422280 h 5471"/>
              <a:gd name="T100" fmla="*/ 519483741 w 5778"/>
              <a:gd name="T101" fmla="*/ 409792077 h 5471"/>
              <a:gd name="T102" fmla="*/ 526331916 w 5778"/>
              <a:gd name="T103" fmla="*/ 410009302 h 5471"/>
              <a:gd name="T104" fmla="*/ 534701981 w 5778"/>
              <a:gd name="T105" fmla="*/ 407509396 h 5471"/>
              <a:gd name="T106" fmla="*/ 541441355 w 5778"/>
              <a:gd name="T107" fmla="*/ 402074474 h 5471"/>
              <a:gd name="T108" fmla="*/ 545572152 w 5778"/>
              <a:gd name="T109" fmla="*/ 394465649 h 5471"/>
              <a:gd name="T110" fmla="*/ 546659169 w 5778"/>
              <a:gd name="T111" fmla="*/ 387617608 h 5471"/>
              <a:gd name="T112" fmla="*/ 544811207 w 5778"/>
              <a:gd name="T113" fmla="*/ 378921666 h 5471"/>
              <a:gd name="T114" fmla="*/ 539919465 w 5778"/>
              <a:gd name="T115" fmla="*/ 371747622 h 5471"/>
              <a:gd name="T116" fmla="*/ 532854019 w 5778"/>
              <a:gd name="T117" fmla="*/ 366965035 h 5471"/>
              <a:gd name="T118" fmla="*/ 524049081 w 5778"/>
              <a:gd name="T119" fmla="*/ 365117135 h 547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778" h="5471">
                <a:moveTo>
                  <a:pt x="500" y="0"/>
                </a:moveTo>
                <a:lnTo>
                  <a:pt x="5278" y="0"/>
                </a:lnTo>
                <a:lnTo>
                  <a:pt x="5304" y="0"/>
                </a:lnTo>
                <a:lnTo>
                  <a:pt x="5328" y="2"/>
                </a:lnTo>
                <a:lnTo>
                  <a:pt x="5354" y="5"/>
                </a:lnTo>
                <a:lnTo>
                  <a:pt x="5379" y="10"/>
                </a:lnTo>
                <a:lnTo>
                  <a:pt x="5403" y="15"/>
                </a:lnTo>
                <a:lnTo>
                  <a:pt x="5427" y="22"/>
                </a:lnTo>
                <a:lnTo>
                  <a:pt x="5450" y="30"/>
                </a:lnTo>
                <a:lnTo>
                  <a:pt x="5472" y="39"/>
                </a:lnTo>
                <a:lnTo>
                  <a:pt x="5495" y="49"/>
                </a:lnTo>
                <a:lnTo>
                  <a:pt x="5516" y="60"/>
                </a:lnTo>
                <a:lnTo>
                  <a:pt x="5537" y="72"/>
                </a:lnTo>
                <a:lnTo>
                  <a:pt x="5557" y="85"/>
                </a:lnTo>
                <a:lnTo>
                  <a:pt x="5577" y="99"/>
                </a:lnTo>
                <a:lnTo>
                  <a:pt x="5596" y="113"/>
                </a:lnTo>
                <a:lnTo>
                  <a:pt x="5614" y="130"/>
                </a:lnTo>
                <a:lnTo>
                  <a:pt x="5631" y="146"/>
                </a:lnTo>
                <a:lnTo>
                  <a:pt x="5647" y="163"/>
                </a:lnTo>
                <a:lnTo>
                  <a:pt x="5663" y="181"/>
                </a:lnTo>
                <a:lnTo>
                  <a:pt x="5679" y="200"/>
                </a:lnTo>
                <a:lnTo>
                  <a:pt x="5692" y="220"/>
                </a:lnTo>
                <a:lnTo>
                  <a:pt x="5705" y="240"/>
                </a:lnTo>
                <a:lnTo>
                  <a:pt x="5718" y="261"/>
                </a:lnTo>
                <a:lnTo>
                  <a:pt x="5729" y="283"/>
                </a:lnTo>
                <a:lnTo>
                  <a:pt x="5739" y="305"/>
                </a:lnTo>
                <a:lnTo>
                  <a:pt x="5748" y="327"/>
                </a:lnTo>
                <a:lnTo>
                  <a:pt x="5755" y="351"/>
                </a:lnTo>
                <a:lnTo>
                  <a:pt x="5762" y="374"/>
                </a:lnTo>
                <a:lnTo>
                  <a:pt x="5768" y="399"/>
                </a:lnTo>
                <a:lnTo>
                  <a:pt x="5772" y="423"/>
                </a:lnTo>
                <a:lnTo>
                  <a:pt x="5775" y="448"/>
                </a:lnTo>
                <a:lnTo>
                  <a:pt x="5778" y="473"/>
                </a:lnTo>
                <a:lnTo>
                  <a:pt x="5778" y="499"/>
                </a:lnTo>
                <a:lnTo>
                  <a:pt x="5778" y="3517"/>
                </a:lnTo>
                <a:lnTo>
                  <a:pt x="5778" y="3543"/>
                </a:lnTo>
                <a:lnTo>
                  <a:pt x="5775" y="3568"/>
                </a:lnTo>
                <a:lnTo>
                  <a:pt x="5772" y="3593"/>
                </a:lnTo>
                <a:lnTo>
                  <a:pt x="5768" y="3617"/>
                </a:lnTo>
                <a:lnTo>
                  <a:pt x="5762" y="3642"/>
                </a:lnTo>
                <a:lnTo>
                  <a:pt x="5755" y="3665"/>
                </a:lnTo>
                <a:lnTo>
                  <a:pt x="5748" y="3689"/>
                </a:lnTo>
                <a:lnTo>
                  <a:pt x="5739" y="3711"/>
                </a:lnTo>
                <a:lnTo>
                  <a:pt x="5729" y="3733"/>
                </a:lnTo>
                <a:lnTo>
                  <a:pt x="5718" y="3754"/>
                </a:lnTo>
                <a:lnTo>
                  <a:pt x="5705" y="3776"/>
                </a:lnTo>
                <a:lnTo>
                  <a:pt x="5692" y="3796"/>
                </a:lnTo>
                <a:lnTo>
                  <a:pt x="5679" y="3816"/>
                </a:lnTo>
                <a:lnTo>
                  <a:pt x="5663" y="3835"/>
                </a:lnTo>
                <a:lnTo>
                  <a:pt x="5647" y="3853"/>
                </a:lnTo>
                <a:lnTo>
                  <a:pt x="5631" y="3870"/>
                </a:lnTo>
                <a:lnTo>
                  <a:pt x="5614" y="3887"/>
                </a:lnTo>
                <a:lnTo>
                  <a:pt x="5596" y="3903"/>
                </a:lnTo>
                <a:lnTo>
                  <a:pt x="5577" y="3917"/>
                </a:lnTo>
                <a:lnTo>
                  <a:pt x="5557" y="3932"/>
                </a:lnTo>
                <a:lnTo>
                  <a:pt x="5537" y="3944"/>
                </a:lnTo>
                <a:lnTo>
                  <a:pt x="5516" y="3956"/>
                </a:lnTo>
                <a:lnTo>
                  <a:pt x="5495" y="3967"/>
                </a:lnTo>
                <a:lnTo>
                  <a:pt x="5472" y="3977"/>
                </a:lnTo>
                <a:lnTo>
                  <a:pt x="5450" y="3986"/>
                </a:lnTo>
                <a:lnTo>
                  <a:pt x="5427" y="3994"/>
                </a:lnTo>
                <a:lnTo>
                  <a:pt x="5403" y="4001"/>
                </a:lnTo>
                <a:lnTo>
                  <a:pt x="5379" y="4006"/>
                </a:lnTo>
                <a:lnTo>
                  <a:pt x="5354" y="4011"/>
                </a:lnTo>
                <a:lnTo>
                  <a:pt x="5328" y="4014"/>
                </a:lnTo>
                <a:lnTo>
                  <a:pt x="5304" y="4016"/>
                </a:lnTo>
                <a:lnTo>
                  <a:pt x="5278" y="4016"/>
                </a:lnTo>
                <a:lnTo>
                  <a:pt x="500" y="4016"/>
                </a:lnTo>
                <a:lnTo>
                  <a:pt x="475" y="4016"/>
                </a:lnTo>
                <a:lnTo>
                  <a:pt x="449" y="4014"/>
                </a:lnTo>
                <a:lnTo>
                  <a:pt x="425" y="4011"/>
                </a:lnTo>
                <a:lnTo>
                  <a:pt x="400" y="4006"/>
                </a:lnTo>
                <a:lnTo>
                  <a:pt x="376" y="4001"/>
                </a:lnTo>
                <a:lnTo>
                  <a:pt x="352" y="3994"/>
                </a:lnTo>
                <a:lnTo>
                  <a:pt x="329" y="3986"/>
                </a:lnTo>
                <a:lnTo>
                  <a:pt x="305" y="3977"/>
                </a:lnTo>
                <a:lnTo>
                  <a:pt x="284" y="3967"/>
                </a:lnTo>
                <a:lnTo>
                  <a:pt x="262" y="3956"/>
                </a:lnTo>
                <a:lnTo>
                  <a:pt x="242" y="3944"/>
                </a:lnTo>
                <a:lnTo>
                  <a:pt x="221" y="3932"/>
                </a:lnTo>
                <a:lnTo>
                  <a:pt x="202" y="3917"/>
                </a:lnTo>
                <a:lnTo>
                  <a:pt x="183" y="3903"/>
                </a:lnTo>
                <a:lnTo>
                  <a:pt x="165" y="3887"/>
                </a:lnTo>
                <a:lnTo>
                  <a:pt x="147" y="3870"/>
                </a:lnTo>
                <a:lnTo>
                  <a:pt x="130" y="3853"/>
                </a:lnTo>
                <a:lnTo>
                  <a:pt x="115" y="3835"/>
                </a:lnTo>
                <a:lnTo>
                  <a:pt x="100" y="3816"/>
                </a:lnTo>
                <a:lnTo>
                  <a:pt x="86" y="3796"/>
                </a:lnTo>
                <a:lnTo>
                  <a:pt x="72" y="3776"/>
                </a:lnTo>
                <a:lnTo>
                  <a:pt x="61" y="3754"/>
                </a:lnTo>
                <a:lnTo>
                  <a:pt x="50" y="3733"/>
                </a:lnTo>
                <a:lnTo>
                  <a:pt x="40" y="3711"/>
                </a:lnTo>
                <a:lnTo>
                  <a:pt x="31" y="3689"/>
                </a:lnTo>
                <a:lnTo>
                  <a:pt x="22" y="3665"/>
                </a:lnTo>
                <a:lnTo>
                  <a:pt x="16" y="3642"/>
                </a:lnTo>
                <a:lnTo>
                  <a:pt x="10" y="3617"/>
                </a:lnTo>
                <a:lnTo>
                  <a:pt x="6" y="3593"/>
                </a:lnTo>
                <a:lnTo>
                  <a:pt x="3" y="3568"/>
                </a:lnTo>
                <a:lnTo>
                  <a:pt x="1" y="3543"/>
                </a:lnTo>
                <a:lnTo>
                  <a:pt x="0" y="3517"/>
                </a:lnTo>
                <a:lnTo>
                  <a:pt x="0" y="499"/>
                </a:lnTo>
                <a:lnTo>
                  <a:pt x="1" y="473"/>
                </a:lnTo>
                <a:lnTo>
                  <a:pt x="3" y="448"/>
                </a:lnTo>
                <a:lnTo>
                  <a:pt x="6" y="423"/>
                </a:lnTo>
                <a:lnTo>
                  <a:pt x="10" y="399"/>
                </a:lnTo>
                <a:lnTo>
                  <a:pt x="16" y="374"/>
                </a:lnTo>
                <a:lnTo>
                  <a:pt x="22" y="351"/>
                </a:lnTo>
                <a:lnTo>
                  <a:pt x="31" y="327"/>
                </a:lnTo>
                <a:lnTo>
                  <a:pt x="40" y="305"/>
                </a:lnTo>
                <a:lnTo>
                  <a:pt x="50" y="283"/>
                </a:lnTo>
                <a:lnTo>
                  <a:pt x="61" y="261"/>
                </a:lnTo>
                <a:lnTo>
                  <a:pt x="72" y="240"/>
                </a:lnTo>
                <a:lnTo>
                  <a:pt x="86" y="220"/>
                </a:lnTo>
                <a:lnTo>
                  <a:pt x="100" y="200"/>
                </a:lnTo>
                <a:lnTo>
                  <a:pt x="115" y="181"/>
                </a:lnTo>
                <a:lnTo>
                  <a:pt x="130" y="163"/>
                </a:lnTo>
                <a:lnTo>
                  <a:pt x="147" y="146"/>
                </a:lnTo>
                <a:lnTo>
                  <a:pt x="165" y="130"/>
                </a:lnTo>
                <a:lnTo>
                  <a:pt x="183" y="113"/>
                </a:lnTo>
                <a:lnTo>
                  <a:pt x="202" y="99"/>
                </a:lnTo>
                <a:lnTo>
                  <a:pt x="221" y="85"/>
                </a:lnTo>
                <a:lnTo>
                  <a:pt x="242" y="72"/>
                </a:lnTo>
                <a:lnTo>
                  <a:pt x="262" y="60"/>
                </a:lnTo>
                <a:lnTo>
                  <a:pt x="284" y="49"/>
                </a:lnTo>
                <a:lnTo>
                  <a:pt x="305" y="39"/>
                </a:lnTo>
                <a:lnTo>
                  <a:pt x="329" y="30"/>
                </a:lnTo>
                <a:lnTo>
                  <a:pt x="352" y="22"/>
                </a:lnTo>
                <a:lnTo>
                  <a:pt x="376" y="15"/>
                </a:lnTo>
                <a:lnTo>
                  <a:pt x="400" y="10"/>
                </a:lnTo>
                <a:lnTo>
                  <a:pt x="425" y="5"/>
                </a:lnTo>
                <a:lnTo>
                  <a:pt x="449" y="2"/>
                </a:lnTo>
                <a:lnTo>
                  <a:pt x="475" y="0"/>
                </a:lnTo>
                <a:lnTo>
                  <a:pt x="500" y="0"/>
                </a:lnTo>
                <a:close/>
                <a:moveTo>
                  <a:pt x="1420" y="5121"/>
                </a:moveTo>
                <a:lnTo>
                  <a:pt x="1420" y="5121"/>
                </a:lnTo>
                <a:lnTo>
                  <a:pt x="1541" y="5100"/>
                </a:lnTo>
                <a:lnTo>
                  <a:pt x="1661" y="5080"/>
                </a:lnTo>
                <a:lnTo>
                  <a:pt x="1781" y="5061"/>
                </a:lnTo>
                <a:lnTo>
                  <a:pt x="1902" y="5045"/>
                </a:lnTo>
                <a:lnTo>
                  <a:pt x="2022" y="5031"/>
                </a:lnTo>
                <a:lnTo>
                  <a:pt x="2144" y="5018"/>
                </a:lnTo>
                <a:lnTo>
                  <a:pt x="2264" y="5007"/>
                </a:lnTo>
                <a:lnTo>
                  <a:pt x="2384" y="4998"/>
                </a:lnTo>
                <a:lnTo>
                  <a:pt x="2384" y="4304"/>
                </a:lnTo>
                <a:lnTo>
                  <a:pt x="3534" y="4304"/>
                </a:lnTo>
                <a:lnTo>
                  <a:pt x="3534" y="5004"/>
                </a:lnTo>
                <a:lnTo>
                  <a:pt x="3650" y="5014"/>
                </a:lnTo>
                <a:lnTo>
                  <a:pt x="3766" y="5025"/>
                </a:lnTo>
                <a:lnTo>
                  <a:pt x="3880" y="5037"/>
                </a:lnTo>
                <a:lnTo>
                  <a:pt x="3996" y="5051"/>
                </a:lnTo>
                <a:lnTo>
                  <a:pt x="4112" y="5066"/>
                </a:lnTo>
                <a:lnTo>
                  <a:pt x="4227" y="5083"/>
                </a:lnTo>
                <a:lnTo>
                  <a:pt x="4343" y="5102"/>
                </a:lnTo>
                <a:lnTo>
                  <a:pt x="4459" y="5121"/>
                </a:lnTo>
                <a:lnTo>
                  <a:pt x="4459" y="5471"/>
                </a:lnTo>
                <a:lnTo>
                  <a:pt x="1420" y="5471"/>
                </a:lnTo>
                <a:lnTo>
                  <a:pt x="1420" y="5121"/>
                </a:lnTo>
                <a:close/>
                <a:moveTo>
                  <a:pt x="443" y="467"/>
                </a:moveTo>
                <a:lnTo>
                  <a:pt x="443" y="3125"/>
                </a:lnTo>
                <a:lnTo>
                  <a:pt x="5316" y="3125"/>
                </a:lnTo>
                <a:lnTo>
                  <a:pt x="5316" y="467"/>
                </a:lnTo>
                <a:lnTo>
                  <a:pt x="443" y="467"/>
                </a:lnTo>
                <a:close/>
                <a:moveTo>
                  <a:pt x="4821" y="3359"/>
                </a:moveTo>
                <a:lnTo>
                  <a:pt x="4821" y="3359"/>
                </a:lnTo>
                <a:lnTo>
                  <a:pt x="4800" y="3360"/>
                </a:lnTo>
                <a:lnTo>
                  <a:pt x="4779" y="3363"/>
                </a:lnTo>
                <a:lnTo>
                  <a:pt x="4759" y="3369"/>
                </a:lnTo>
                <a:lnTo>
                  <a:pt x="4740" y="3376"/>
                </a:lnTo>
                <a:lnTo>
                  <a:pt x="4722" y="3384"/>
                </a:lnTo>
                <a:lnTo>
                  <a:pt x="4705" y="3394"/>
                </a:lnTo>
                <a:lnTo>
                  <a:pt x="4689" y="3407"/>
                </a:lnTo>
                <a:lnTo>
                  <a:pt x="4674" y="3420"/>
                </a:lnTo>
                <a:lnTo>
                  <a:pt x="4661" y="3435"/>
                </a:lnTo>
                <a:lnTo>
                  <a:pt x="4648" y="3450"/>
                </a:lnTo>
                <a:lnTo>
                  <a:pt x="4638" y="3468"/>
                </a:lnTo>
                <a:lnTo>
                  <a:pt x="4630" y="3486"/>
                </a:lnTo>
                <a:lnTo>
                  <a:pt x="4623" y="3505"/>
                </a:lnTo>
                <a:lnTo>
                  <a:pt x="4617" y="3525"/>
                </a:lnTo>
                <a:lnTo>
                  <a:pt x="4614" y="3545"/>
                </a:lnTo>
                <a:lnTo>
                  <a:pt x="4613" y="3566"/>
                </a:lnTo>
                <a:lnTo>
                  <a:pt x="4614" y="3587"/>
                </a:lnTo>
                <a:lnTo>
                  <a:pt x="4617" y="3608"/>
                </a:lnTo>
                <a:lnTo>
                  <a:pt x="4623" y="3629"/>
                </a:lnTo>
                <a:lnTo>
                  <a:pt x="4630" y="3647"/>
                </a:lnTo>
                <a:lnTo>
                  <a:pt x="4638" y="3665"/>
                </a:lnTo>
                <a:lnTo>
                  <a:pt x="4648" y="3682"/>
                </a:lnTo>
                <a:lnTo>
                  <a:pt x="4661" y="3699"/>
                </a:lnTo>
                <a:lnTo>
                  <a:pt x="4674" y="3713"/>
                </a:lnTo>
                <a:lnTo>
                  <a:pt x="4689" y="3727"/>
                </a:lnTo>
                <a:lnTo>
                  <a:pt x="4705" y="3739"/>
                </a:lnTo>
                <a:lnTo>
                  <a:pt x="4722" y="3749"/>
                </a:lnTo>
                <a:lnTo>
                  <a:pt x="4740" y="3758"/>
                </a:lnTo>
                <a:lnTo>
                  <a:pt x="4759" y="3765"/>
                </a:lnTo>
                <a:lnTo>
                  <a:pt x="4779" y="3770"/>
                </a:lnTo>
                <a:lnTo>
                  <a:pt x="4800" y="3772"/>
                </a:lnTo>
                <a:lnTo>
                  <a:pt x="4821" y="3773"/>
                </a:lnTo>
                <a:lnTo>
                  <a:pt x="4842" y="3772"/>
                </a:lnTo>
                <a:lnTo>
                  <a:pt x="4863" y="3770"/>
                </a:lnTo>
                <a:lnTo>
                  <a:pt x="4883" y="3765"/>
                </a:lnTo>
                <a:lnTo>
                  <a:pt x="4902" y="3758"/>
                </a:lnTo>
                <a:lnTo>
                  <a:pt x="4919" y="3749"/>
                </a:lnTo>
                <a:lnTo>
                  <a:pt x="4937" y="3739"/>
                </a:lnTo>
                <a:lnTo>
                  <a:pt x="4953" y="3727"/>
                </a:lnTo>
                <a:lnTo>
                  <a:pt x="4967" y="3713"/>
                </a:lnTo>
                <a:lnTo>
                  <a:pt x="4981" y="3699"/>
                </a:lnTo>
                <a:lnTo>
                  <a:pt x="4993" y="3682"/>
                </a:lnTo>
                <a:lnTo>
                  <a:pt x="5003" y="3665"/>
                </a:lnTo>
                <a:lnTo>
                  <a:pt x="5012" y="3647"/>
                </a:lnTo>
                <a:lnTo>
                  <a:pt x="5019" y="3629"/>
                </a:lnTo>
                <a:lnTo>
                  <a:pt x="5024" y="3608"/>
                </a:lnTo>
                <a:lnTo>
                  <a:pt x="5027" y="3587"/>
                </a:lnTo>
                <a:lnTo>
                  <a:pt x="5029" y="3566"/>
                </a:lnTo>
                <a:lnTo>
                  <a:pt x="5027" y="3545"/>
                </a:lnTo>
                <a:lnTo>
                  <a:pt x="5024" y="3525"/>
                </a:lnTo>
                <a:lnTo>
                  <a:pt x="5019" y="3505"/>
                </a:lnTo>
                <a:lnTo>
                  <a:pt x="5012" y="3486"/>
                </a:lnTo>
                <a:lnTo>
                  <a:pt x="5003" y="3468"/>
                </a:lnTo>
                <a:lnTo>
                  <a:pt x="4993" y="3450"/>
                </a:lnTo>
                <a:lnTo>
                  <a:pt x="4981" y="3435"/>
                </a:lnTo>
                <a:lnTo>
                  <a:pt x="4967" y="3420"/>
                </a:lnTo>
                <a:lnTo>
                  <a:pt x="4953" y="3407"/>
                </a:lnTo>
                <a:lnTo>
                  <a:pt x="4937" y="3394"/>
                </a:lnTo>
                <a:lnTo>
                  <a:pt x="4919" y="3384"/>
                </a:lnTo>
                <a:lnTo>
                  <a:pt x="4902" y="3376"/>
                </a:lnTo>
                <a:lnTo>
                  <a:pt x="4883" y="3369"/>
                </a:lnTo>
                <a:lnTo>
                  <a:pt x="4863" y="3363"/>
                </a:lnTo>
                <a:lnTo>
                  <a:pt x="4842" y="3360"/>
                </a:lnTo>
                <a:lnTo>
                  <a:pt x="4821" y="33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bIns="612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988554" y="5216845"/>
            <a:ext cx="29696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grfut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996786" y="493036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18150" y="3386312"/>
            <a:ext cx="29696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grfut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426382" y="3099829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696926" y="1587473"/>
            <a:ext cx="29696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grfut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705158" y="1300990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4604273" y="1645920"/>
            <a:ext cx="2431228" cy="946673"/>
          </a:xfrm>
          <a:custGeom>
            <a:avLst/>
            <a:gdLst>
              <a:gd name="connsiteX0" fmla="*/ 2366682 w 2366682"/>
              <a:gd name="connsiteY0" fmla="*/ 0 h 946673"/>
              <a:gd name="connsiteX1" fmla="*/ 0 w 2366682"/>
              <a:gd name="connsiteY1" fmla="*/ 0 h 946673"/>
              <a:gd name="connsiteX2" fmla="*/ 0 w 2366682"/>
              <a:gd name="connsiteY2" fmla="*/ 946673 h 946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66682" h="946673">
                <a:moveTo>
                  <a:pt x="2366682" y="0"/>
                </a:moveTo>
                <a:lnTo>
                  <a:pt x="0" y="0"/>
                </a:lnTo>
                <a:lnTo>
                  <a:pt x="0" y="946673"/>
                </a:lnTo>
              </a:path>
            </a:pathLst>
          </a:custGeom>
          <a:noFill/>
          <a:ln>
            <a:solidFill>
              <a:schemeClr val="bg2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1222646" y="3492347"/>
            <a:ext cx="2431228" cy="946673"/>
          </a:xfrm>
          <a:custGeom>
            <a:avLst/>
            <a:gdLst>
              <a:gd name="connsiteX0" fmla="*/ 2366682 w 2366682"/>
              <a:gd name="connsiteY0" fmla="*/ 0 h 946673"/>
              <a:gd name="connsiteX1" fmla="*/ 0 w 2366682"/>
              <a:gd name="connsiteY1" fmla="*/ 0 h 946673"/>
              <a:gd name="connsiteX2" fmla="*/ 0 w 2366682"/>
              <a:gd name="connsiteY2" fmla="*/ 946673 h 946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66682" h="946673">
                <a:moveTo>
                  <a:pt x="2366682" y="0"/>
                </a:moveTo>
                <a:lnTo>
                  <a:pt x="0" y="0"/>
                </a:lnTo>
                <a:lnTo>
                  <a:pt x="0" y="946673"/>
                </a:lnTo>
              </a:path>
            </a:pathLst>
          </a:custGeom>
          <a:noFill/>
          <a:ln>
            <a:solidFill>
              <a:schemeClr val="bg2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22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占位符 44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58" b="-278"/>
          <a:stretch/>
        </p:blipFill>
        <p:spPr/>
      </p:pic>
      <p:sp>
        <p:nvSpPr>
          <p:cNvPr id="14" name="任意多边形 13"/>
          <p:cNvSpPr/>
          <p:nvPr/>
        </p:nvSpPr>
        <p:spPr>
          <a:xfrm flipH="1">
            <a:off x="0" y="3780694"/>
            <a:ext cx="5907003" cy="3077307"/>
          </a:xfrm>
          <a:custGeom>
            <a:avLst/>
            <a:gdLst>
              <a:gd name="connsiteX0" fmla="*/ 5907003 w 5907003"/>
              <a:gd name="connsiteY0" fmla="*/ 0 h 3077307"/>
              <a:gd name="connsiteX1" fmla="*/ 5907003 w 5907003"/>
              <a:gd name="connsiteY1" fmla="*/ 3077307 h 3077307"/>
              <a:gd name="connsiteX2" fmla="*/ 0 w 5907003"/>
              <a:gd name="connsiteY2" fmla="*/ 3077307 h 3077307"/>
              <a:gd name="connsiteX3" fmla="*/ 28990 w 5907003"/>
              <a:gd name="connsiteY3" fmla="*/ 2944064 h 3077307"/>
              <a:gd name="connsiteX4" fmla="*/ 5907003 w 5907003"/>
              <a:gd name="connsiteY4" fmla="*/ 0 h 307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7003" h="3077307">
                <a:moveTo>
                  <a:pt x="5907003" y="0"/>
                </a:moveTo>
                <a:lnTo>
                  <a:pt x="5907003" y="3077307"/>
                </a:lnTo>
                <a:lnTo>
                  <a:pt x="0" y="3077307"/>
                </a:lnTo>
                <a:lnTo>
                  <a:pt x="28990" y="2944064"/>
                </a:lnTo>
                <a:cubicBezTo>
                  <a:pt x="465129" y="1277021"/>
                  <a:pt x="2930717" y="0"/>
                  <a:pt x="590700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H="1">
            <a:off x="1" y="4518830"/>
            <a:ext cx="12192000" cy="2339170"/>
          </a:xfrm>
          <a:custGeom>
            <a:avLst/>
            <a:gdLst>
              <a:gd name="connsiteX0" fmla="*/ 496389 w 12192000"/>
              <a:gd name="connsiteY0" fmla="*/ 0 h 2339170"/>
              <a:gd name="connsiteX1" fmla="*/ 12075322 w 12192000"/>
              <a:gd name="connsiteY1" fmla="*/ 2242156 h 2339170"/>
              <a:gd name="connsiteX2" fmla="*/ 12192000 w 12192000"/>
              <a:gd name="connsiteY2" fmla="*/ 2328605 h 2339170"/>
              <a:gd name="connsiteX3" fmla="*/ 12192000 w 12192000"/>
              <a:gd name="connsiteY3" fmla="*/ 2339170 h 2339170"/>
              <a:gd name="connsiteX4" fmla="*/ 0 w 12192000"/>
              <a:gd name="connsiteY4" fmla="*/ 2339170 h 2339170"/>
              <a:gd name="connsiteX5" fmla="*/ 0 w 12192000"/>
              <a:gd name="connsiteY5" fmla="*/ 3667 h 233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2339170">
                <a:moveTo>
                  <a:pt x="496389" y="0"/>
                </a:moveTo>
                <a:cubicBezTo>
                  <a:pt x="5701591" y="0"/>
                  <a:pt x="10167629" y="924535"/>
                  <a:pt x="12075322" y="2242156"/>
                </a:cubicBezTo>
                <a:lnTo>
                  <a:pt x="12192000" y="2328605"/>
                </a:lnTo>
                <a:lnTo>
                  <a:pt x="12192000" y="2339170"/>
                </a:lnTo>
                <a:lnTo>
                  <a:pt x="0" y="2339170"/>
                </a:lnTo>
                <a:lnTo>
                  <a:pt x="0" y="36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6294844" y="5084466"/>
            <a:ext cx="5535839" cy="11079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+mn-ea"/>
              </a:rPr>
              <a:t>THANK YOU</a:t>
            </a:r>
            <a:endParaRPr lang="zh-CN" altLang="en-US" sz="6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21626" y="4214510"/>
            <a:ext cx="1101666" cy="1085191"/>
            <a:chOff x="309636" y="5144626"/>
            <a:chExt cx="1134049" cy="1117088"/>
          </a:xfrm>
          <a:solidFill>
            <a:schemeClr val="accent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任意多边形 28"/>
            <p:cNvSpPr/>
            <p:nvPr/>
          </p:nvSpPr>
          <p:spPr>
            <a:xfrm>
              <a:off x="309636" y="5144626"/>
              <a:ext cx="791502" cy="791502"/>
            </a:xfrm>
            <a:custGeom>
              <a:avLst/>
              <a:gdLst>
                <a:gd name="connsiteX0" fmla="*/ 78758 w 1766806"/>
                <a:gd name="connsiteY0" fmla="*/ 96562 h 1766806"/>
                <a:gd name="connsiteX1" fmla="*/ 78758 w 1766806"/>
                <a:gd name="connsiteY1" fmla="*/ 1670245 h 1766806"/>
                <a:gd name="connsiteX2" fmla="*/ 1688049 w 1766806"/>
                <a:gd name="connsiteY2" fmla="*/ 1670245 h 1766806"/>
                <a:gd name="connsiteX3" fmla="*/ 1688049 w 1766806"/>
                <a:gd name="connsiteY3" fmla="*/ 96562 h 1766806"/>
                <a:gd name="connsiteX4" fmla="*/ 0 w 1766806"/>
                <a:gd name="connsiteY4" fmla="*/ 0 h 1766806"/>
                <a:gd name="connsiteX5" fmla="*/ 1766806 w 1766806"/>
                <a:gd name="connsiteY5" fmla="*/ 0 h 1766806"/>
                <a:gd name="connsiteX6" fmla="*/ 1766806 w 1766806"/>
                <a:gd name="connsiteY6" fmla="*/ 1766806 h 1766806"/>
                <a:gd name="connsiteX7" fmla="*/ 0 w 1766806"/>
                <a:gd name="connsiteY7" fmla="*/ 1766806 h 1766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6806" h="1766806">
                  <a:moveTo>
                    <a:pt x="78758" y="96562"/>
                  </a:moveTo>
                  <a:lnTo>
                    <a:pt x="78758" y="1670245"/>
                  </a:lnTo>
                  <a:lnTo>
                    <a:pt x="1688049" y="1670245"/>
                  </a:lnTo>
                  <a:lnTo>
                    <a:pt x="1688049" y="96562"/>
                  </a:lnTo>
                  <a:close/>
                  <a:moveTo>
                    <a:pt x="0" y="0"/>
                  </a:moveTo>
                  <a:lnTo>
                    <a:pt x="1766806" y="0"/>
                  </a:lnTo>
                  <a:lnTo>
                    <a:pt x="1766806" y="1766806"/>
                  </a:lnTo>
                  <a:lnTo>
                    <a:pt x="0" y="1766806"/>
                  </a:lnTo>
                  <a:close/>
                </a:path>
              </a:pathLst>
            </a:custGeom>
            <a:grp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792512" y="5610541"/>
              <a:ext cx="651173" cy="651173"/>
            </a:xfrm>
            <a:custGeom>
              <a:avLst/>
              <a:gdLst>
                <a:gd name="connsiteX0" fmla="*/ 78758 w 1766806"/>
                <a:gd name="connsiteY0" fmla="*/ 96562 h 1766806"/>
                <a:gd name="connsiteX1" fmla="*/ 78758 w 1766806"/>
                <a:gd name="connsiteY1" fmla="*/ 1670245 h 1766806"/>
                <a:gd name="connsiteX2" fmla="*/ 1688049 w 1766806"/>
                <a:gd name="connsiteY2" fmla="*/ 1670245 h 1766806"/>
                <a:gd name="connsiteX3" fmla="*/ 1688049 w 1766806"/>
                <a:gd name="connsiteY3" fmla="*/ 96562 h 1766806"/>
                <a:gd name="connsiteX4" fmla="*/ 0 w 1766806"/>
                <a:gd name="connsiteY4" fmla="*/ 0 h 1766806"/>
                <a:gd name="connsiteX5" fmla="*/ 1766806 w 1766806"/>
                <a:gd name="connsiteY5" fmla="*/ 0 h 1766806"/>
                <a:gd name="connsiteX6" fmla="*/ 1766806 w 1766806"/>
                <a:gd name="connsiteY6" fmla="*/ 1766806 h 1766806"/>
                <a:gd name="connsiteX7" fmla="*/ 0 w 1766806"/>
                <a:gd name="connsiteY7" fmla="*/ 1766806 h 1766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6806" h="1766806">
                  <a:moveTo>
                    <a:pt x="78758" y="96562"/>
                  </a:moveTo>
                  <a:lnTo>
                    <a:pt x="78758" y="1670245"/>
                  </a:lnTo>
                  <a:lnTo>
                    <a:pt x="1688049" y="1670245"/>
                  </a:lnTo>
                  <a:lnTo>
                    <a:pt x="1688049" y="96562"/>
                  </a:lnTo>
                  <a:close/>
                  <a:moveTo>
                    <a:pt x="0" y="0"/>
                  </a:moveTo>
                  <a:lnTo>
                    <a:pt x="1766806" y="0"/>
                  </a:lnTo>
                  <a:lnTo>
                    <a:pt x="1766806" y="1766806"/>
                  </a:lnTo>
                  <a:lnTo>
                    <a:pt x="0" y="1766806"/>
                  </a:lnTo>
                  <a:close/>
                </a:path>
              </a:pathLst>
            </a:custGeom>
            <a:grp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12830" y="5352202"/>
            <a:ext cx="131029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3"/>
                </a:solidFill>
              </a:rPr>
              <a:t>YOUR LOGO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419832" y="6020601"/>
            <a:ext cx="5410851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+mn-ea"/>
              </a:rPr>
              <a:t>BUSINESS</a:t>
            </a:r>
            <a:r>
              <a:rPr lang="zh-CN" altLang="en-US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b="1" dirty="0">
                <a:solidFill>
                  <a:schemeClr val="bg1"/>
                </a:solidFill>
                <a:latin typeface="+mn-ea"/>
              </a:rPr>
              <a:t>POWERPOINT CREATIVE DESIGN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482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5035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 dirty="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3" name="六边形 22"/>
          <p:cNvSpPr/>
          <p:nvPr/>
        </p:nvSpPr>
        <p:spPr>
          <a:xfrm>
            <a:off x="1521770" y="1800519"/>
            <a:ext cx="1741414" cy="150121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六边形 23"/>
          <p:cNvSpPr/>
          <p:nvPr/>
        </p:nvSpPr>
        <p:spPr>
          <a:xfrm>
            <a:off x="3995782" y="1800519"/>
            <a:ext cx="1741414" cy="1501219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/>
          <p:cNvSpPr/>
          <p:nvPr/>
        </p:nvSpPr>
        <p:spPr>
          <a:xfrm>
            <a:off x="6469794" y="1800519"/>
            <a:ext cx="1741414" cy="150121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六边形 25"/>
          <p:cNvSpPr/>
          <p:nvPr/>
        </p:nvSpPr>
        <p:spPr>
          <a:xfrm>
            <a:off x="8943807" y="1800519"/>
            <a:ext cx="1741414" cy="1501219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3248412" y="2221975"/>
            <a:ext cx="254047" cy="658306"/>
          </a:xfrm>
          <a:custGeom>
            <a:avLst/>
            <a:gdLst>
              <a:gd name="connsiteX0" fmla="*/ 1 w 579336"/>
              <a:gd name="connsiteY0" fmla="*/ 0 h 1501219"/>
              <a:gd name="connsiteX1" fmla="*/ 204031 w 579336"/>
              <a:gd name="connsiteY1" fmla="*/ 0 h 1501219"/>
              <a:gd name="connsiteX2" fmla="*/ 579336 w 579336"/>
              <a:gd name="connsiteY2" fmla="*/ 750610 h 1501219"/>
              <a:gd name="connsiteX3" fmla="*/ 204031 w 579336"/>
              <a:gd name="connsiteY3" fmla="*/ 1501219 h 1501219"/>
              <a:gd name="connsiteX4" fmla="*/ 0 w 579336"/>
              <a:gd name="connsiteY4" fmla="*/ 1501219 h 1501219"/>
              <a:gd name="connsiteX5" fmla="*/ 375305 w 579336"/>
              <a:gd name="connsiteY5" fmla="*/ 750609 h 1501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9336" h="1501219">
                <a:moveTo>
                  <a:pt x="1" y="0"/>
                </a:moveTo>
                <a:lnTo>
                  <a:pt x="204031" y="0"/>
                </a:lnTo>
                <a:lnTo>
                  <a:pt x="579336" y="750610"/>
                </a:lnTo>
                <a:lnTo>
                  <a:pt x="204031" y="1501219"/>
                </a:lnTo>
                <a:lnTo>
                  <a:pt x="0" y="1501219"/>
                </a:lnTo>
                <a:lnTo>
                  <a:pt x="375305" y="75060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5722424" y="2221778"/>
            <a:ext cx="254047" cy="658306"/>
          </a:xfrm>
          <a:custGeom>
            <a:avLst/>
            <a:gdLst>
              <a:gd name="connsiteX0" fmla="*/ 1 w 579336"/>
              <a:gd name="connsiteY0" fmla="*/ 0 h 1501219"/>
              <a:gd name="connsiteX1" fmla="*/ 204031 w 579336"/>
              <a:gd name="connsiteY1" fmla="*/ 0 h 1501219"/>
              <a:gd name="connsiteX2" fmla="*/ 579336 w 579336"/>
              <a:gd name="connsiteY2" fmla="*/ 750610 h 1501219"/>
              <a:gd name="connsiteX3" fmla="*/ 204031 w 579336"/>
              <a:gd name="connsiteY3" fmla="*/ 1501219 h 1501219"/>
              <a:gd name="connsiteX4" fmla="*/ 0 w 579336"/>
              <a:gd name="connsiteY4" fmla="*/ 1501219 h 1501219"/>
              <a:gd name="connsiteX5" fmla="*/ 375305 w 579336"/>
              <a:gd name="connsiteY5" fmla="*/ 750609 h 1501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9336" h="1501219">
                <a:moveTo>
                  <a:pt x="1" y="0"/>
                </a:moveTo>
                <a:lnTo>
                  <a:pt x="204031" y="0"/>
                </a:lnTo>
                <a:lnTo>
                  <a:pt x="579336" y="750610"/>
                </a:lnTo>
                <a:lnTo>
                  <a:pt x="204031" y="1501219"/>
                </a:lnTo>
                <a:lnTo>
                  <a:pt x="0" y="1501219"/>
                </a:lnTo>
                <a:lnTo>
                  <a:pt x="375305" y="75060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8196437" y="2221778"/>
            <a:ext cx="254047" cy="658306"/>
          </a:xfrm>
          <a:custGeom>
            <a:avLst/>
            <a:gdLst>
              <a:gd name="connsiteX0" fmla="*/ 1 w 579336"/>
              <a:gd name="connsiteY0" fmla="*/ 0 h 1501219"/>
              <a:gd name="connsiteX1" fmla="*/ 204031 w 579336"/>
              <a:gd name="connsiteY1" fmla="*/ 0 h 1501219"/>
              <a:gd name="connsiteX2" fmla="*/ 579336 w 579336"/>
              <a:gd name="connsiteY2" fmla="*/ 750610 h 1501219"/>
              <a:gd name="connsiteX3" fmla="*/ 204031 w 579336"/>
              <a:gd name="connsiteY3" fmla="*/ 1501219 h 1501219"/>
              <a:gd name="connsiteX4" fmla="*/ 0 w 579336"/>
              <a:gd name="connsiteY4" fmla="*/ 1501219 h 1501219"/>
              <a:gd name="connsiteX5" fmla="*/ 375305 w 579336"/>
              <a:gd name="connsiteY5" fmla="*/ 750609 h 1501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9336" h="1501219">
                <a:moveTo>
                  <a:pt x="1" y="0"/>
                </a:moveTo>
                <a:lnTo>
                  <a:pt x="204031" y="0"/>
                </a:lnTo>
                <a:lnTo>
                  <a:pt x="579336" y="750610"/>
                </a:lnTo>
                <a:lnTo>
                  <a:pt x="204031" y="1501219"/>
                </a:lnTo>
                <a:lnTo>
                  <a:pt x="0" y="1501219"/>
                </a:lnTo>
                <a:lnTo>
                  <a:pt x="375305" y="75060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KSO_Shape"/>
          <p:cNvSpPr/>
          <p:nvPr/>
        </p:nvSpPr>
        <p:spPr>
          <a:xfrm>
            <a:off x="2015093" y="2251849"/>
            <a:ext cx="739996" cy="598164"/>
          </a:xfrm>
          <a:custGeom>
            <a:avLst/>
            <a:gdLst>
              <a:gd name="connsiteX0" fmla="*/ 563922 w 3083576"/>
              <a:gd name="connsiteY0" fmla="*/ 777746 h 2491786"/>
              <a:gd name="connsiteX1" fmla="*/ 540630 w 3083576"/>
              <a:gd name="connsiteY1" fmla="*/ 782448 h 2491786"/>
              <a:gd name="connsiteX2" fmla="*/ 519188 w 3083576"/>
              <a:gd name="connsiteY2" fmla="*/ 778120 h 2491786"/>
              <a:gd name="connsiteX3" fmla="*/ 152371 w 3083576"/>
              <a:gd name="connsiteY3" fmla="*/ 1413466 h 2491786"/>
              <a:gd name="connsiteX4" fmla="*/ 930955 w 3083576"/>
              <a:gd name="connsiteY4" fmla="*/ 1413466 h 2491786"/>
              <a:gd name="connsiteX5" fmla="*/ 2564171 w 3083576"/>
              <a:gd name="connsiteY5" fmla="*/ 320325 h 2491786"/>
              <a:gd name="connsiteX6" fmla="*/ 2540879 w 3083576"/>
              <a:gd name="connsiteY6" fmla="*/ 325027 h 2491786"/>
              <a:gd name="connsiteX7" fmla="*/ 2519437 w 3083576"/>
              <a:gd name="connsiteY7" fmla="*/ 320699 h 2491786"/>
              <a:gd name="connsiteX8" fmla="*/ 2152620 w 3083576"/>
              <a:gd name="connsiteY8" fmla="*/ 956045 h 2491786"/>
              <a:gd name="connsiteX9" fmla="*/ 2931204 w 3083576"/>
              <a:gd name="connsiteY9" fmla="*/ 956045 h 2491786"/>
              <a:gd name="connsiteX10" fmla="*/ 1510555 w 3083576"/>
              <a:gd name="connsiteY10" fmla="*/ 0 h 2491786"/>
              <a:gd name="connsiteX11" fmla="*/ 1598185 w 3083576"/>
              <a:gd name="connsiteY11" fmla="*/ 87630 h 2491786"/>
              <a:gd name="connsiteX12" fmla="*/ 1598185 w 3083576"/>
              <a:gd name="connsiteY12" fmla="*/ 118806 h 2491786"/>
              <a:gd name="connsiteX13" fmla="*/ 2530732 w 3083576"/>
              <a:gd name="connsiteY13" fmla="*/ 53326 h 2491786"/>
              <a:gd name="connsiteX14" fmla="*/ 2551279 w 3083576"/>
              <a:gd name="connsiteY14" fmla="*/ 98527 h 2491786"/>
              <a:gd name="connsiteX15" fmla="*/ 2585370 w 3083576"/>
              <a:gd name="connsiteY15" fmla="*/ 105410 h 2491786"/>
              <a:gd name="connsiteX16" fmla="*/ 2655179 w 3083576"/>
              <a:gd name="connsiteY16" fmla="*/ 210727 h 2491786"/>
              <a:gd name="connsiteX17" fmla="*/ 2646196 w 3083576"/>
              <a:gd name="connsiteY17" fmla="*/ 255218 h 2491786"/>
              <a:gd name="connsiteX18" fmla="*/ 2644959 w 3083576"/>
              <a:gd name="connsiteY18" fmla="*/ 257053 h 2491786"/>
              <a:gd name="connsiteX19" fmla="*/ 3048522 w 3083576"/>
              <a:gd name="connsiteY19" fmla="*/ 956045 h 2491786"/>
              <a:gd name="connsiteX20" fmla="*/ 3077696 w 3083576"/>
              <a:gd name="connsiteY20" fmla="*/ 956045 h 2491786"/>
              <a:gd name="connsiteX21" fmla="*/ 3083576 w 3083576"/>
              <a:gd name="connsiteY21" fmla="*/ 985678 h 2491786"/>
              <a:gd name="connsiteX22" fmla="*/ 2541912 w 3083576"/>
              <a:gd name="connsiteY22" fmla="*/ 1260845 h 2491786"/>
              <a:gd name="connsiteX23" fmla="*/ 2000249 w 3083576"/>
              <a:gd name="connsiteY23" fmla="*/ 985677 h 2491786"/>
              <a:gd name="connsiteX24" fmla="*/ 2006130 w 3083576"/>
              <a:gd name="connsiteY24" fmla="*/ 956045 h 2491786"/>
              <a:gd name="connsiteX25" fmla="*/ 2035302 w 3083576"/>
              <a:gd name="connsiteY25" fmla="*/ 956045 h 2491786"/>
              <a:gd name="connsiteX26" fmla="*/ 2437911 w 3083576"/>
              <a:gd name="connsiteY26" fmla="*/ 258704 h 2491786"/>
              <a:gd name="connsiteX27" fmla="*/ 2435562 w 3083576"/>
              <a:gd name="connsiteY27" fmla="*/ 255218 h 2491786"/>
              <a:gd name="connsiteX28" fmla="*/ 2426578 w 3083576"/>
              <a:gd name="connsiteY28" fmla="*/ 210727 h 2491786"/>
              <a:gd name="connsiteX29" fmla="*/ 2435561 w 3083576"/>
              <a:gd name="connsiteY29" fmla="*/ 166237 h 2491786"/>
              <a:gd name="connsiteX30" fmla="*/ 2437723 w 3083576"/>
              <a:gd name="connsiteY30" fmla="*/ 163029 h 2491786"/>
              <a:gd name="connsiteX31" fmla="*/ 1598185 w 3083576"/>
              <a:gd name="connsiteY31" fmla="*/ 358598 h 2491786"/>
              <a:gd name="connsiteX32" fmla="*/ 1598185 w 3083576"/>
              <a:gd name="connsiteY32" fmla="*/ 1889182 h 2491786"/>
              <a:gd name="connsiteX33" fmla="*/ 1944895 w 3083576"/>
              <a:gd name="connsiteY33" fmla="*/ 1889182 h 2491786"/>
              <a:gd name="connsiteX34" fmla="*/ 1944895 w 3083576"/>
              <a:gd name="connsiteY34" fmla="*/ 2091447 h 2491786"/>
              <a:gd name="connsiteX35" fmla="*/ 2200010 w 3083576"/>
              <a:gd name="connsiteY35" fmla="*/ 2091447 h 2491786"/>
              <a:gd name="connsiteX36" fmla="*/ 2200010 w 3083576"/>
              <a:gd name="connsiteY36" fmla="*/ 2491786 h 2491786"/>
              <a:gd name="connsiteX37" fmla="*/ 821101 w 3083576"/>
              <a:gd name="connsiteY37" fmla="*/ 2491786 h 2491786"/>
              <a:gd name="connsiteX38" fmla="*/ 821101 w 3083576"/>
              <a:gd name="connsiteY38" fmla="*/ 2091447 h 2491786"/>
              <a:gd name="connsiteX39" fmla="*/ 1076215 w 3083576"/>
              <a:gd name="connsiteY39" fmla="*/ 2091447 h 2491786"/>
              <a:gd name="connsiteX40" fmla="*/ 1076215 w 3083576"/>
              <a:gd name="connsiteY40" fmla="*/ 1889182 h 2491786"/>
              <a:gd name="connsiteX41" fmla="*/ 1422925 w 3083576"/>
              <a:gd name="connsiteY41" fmla="*/ 1889182 h 2491786"/>
              <a:gd name="connsiteX42" fmla="*/ 1422925 w 3083576"/>
              <a:gd name="connsiteY42" fmla="*/ 399424 h 2491786"/>
              <a:gd name="connsiteX43" fmla="*/ 620129 w 3083576"/>
              <a:gd name="connsiteY43" fmla="*/ 586434 h 2491786"/>
              <a:gd name="connsiteX44" fmla="*/ 621452 w 3083576"/>
              <a:gd name="connsiteY44" fmla="*/ 587326 h 2491786"/>
              <a:gd name="connsiteX45" fmla="*/ 654930 w 3083576"/>
              <a:gd name="connsiteY45" fmla="*/ 668148 h 2491786"/>
              <a:gd name="connsiteX46" fmla="*/ 645947 w 3083576"/>
              <a:gd name="connsiteY46" fmla="*/ 712639 h 2491786"/>
              <a:gd name="connsiteX47" fmla="*/ 644710 w 3083576"/>
              <a:gd name="connsiteY47" fmla="*/ 714474 h 2491786"/>
              <a:gd name="connsiteX48" fmla="*/ 1048273 w 3083576"/>
              <a:gd name="connsiteY48" fmla="*/ 1413466 h 2491786"/>
              <a:gd name="connsiteX49" fmla="*/ 1077447 w 3083576"/>
              <a:gd name="connsiteY49" fmla="*/ 1413466 h 2491786"/>
              <a:gd name="connsiteX50" fmla="*/ 1083327 w 3083576"/>
              <a:gd name="connsiteY50" fmla="*/ 1443099 h 2491786"/>
              <a:gd name="connsiteX51" fmla="*/ 541663 w 3083576"/>
              <a:gd name="connsiteY51" fmla="*/ 1718266 h 2491786"/>
              <a:gd name="connsiteX52" fmla="*/ 0 w 3083576"/>
              <a:gd name="connsiteY52" fmla="*/ 1443098 h 2491786"/>
              <a:gd name="connsiteX53" fmla="*/ 5881 w 3083576"/>
              <a:gd name="connsiteY53" fmla="*/ 1413466 h 2491786"/>
              <a:gd name="connsiteX54" fmla="*/ 35053 w 3083576"/>
              <a:gd name="connsiteY54" fmla="*/ 1413466 h 2491786"/>
              <a:gd name="connsiteX55" fmla="*/ 437662 w 3083576"/>
              <a:gd name="connsiteY55" fmla="*/ 716125 h 2491786"/>
              <a:gd name="connsiteX56" fmla="*/ 435312 w 3083576"/>
              <a:gd name="connsiteY56" fmla="*/ 712639 h 2491786"/>
              <a:gd name="connsiteX57" fmla="*/ 426329 w 3083576"/>
              <a:gd name="connsiteY57" fmla="*/ 668148 h 2491786"/>
              <a:gd name="connsiteX58" fmla="*/ 496139 w 3083576"/>
              <a:gd name="connsiteY58" fmla="*/ 562831 h 2491786"/>
              <a:gd name="connsiteX59" fmla="*/ 516510 w 3083576"/>
              <a:gd name="connsiteY59" fmla="*/ 558718 h 2491786"/>
              <a:gd name="connsiteX60" fmla="*/ 525009 w 3083576"/>
              <a:gd name="connsiteY60" fmla="*/ 511565 h 2491786"/>
              <a:gd name="connsiteX61" fmla="*/ 1375005 w 3083576"/>
              <a:gd name="connsiteY61" fmla="*/ 158774 h 2491786"/>
              <a:gd name="connsiteX62" fmla="*/ 1422925 w 3083576"/>
              <a:gd name="connsiteY62" fmla="*/ 147768 h 2491786"/>
              <a:gd name="connsiteX63" fmla="*/ 1422925 w 3083576"/>
              <a:gd name="connsiteY63" fmla="*/ 87630 h 2491786"/>
              <a:gd name="connsiteX64" fmla="*/ 1510555 w 3083576"/>
              <a:gd name="connsiteY64" fmla="*/ 0 h 249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083576" h="2491786">
                <a:moveTo>
                  <a:pt x="563922" y="777746"/>
                </a:moveTo>
                <a:lnTo>
                  <a:pt x="540630" y="782448"/>
                </a:lnTo>
                <a:lnTo>
                  <a:pt x="519188" y="778120"/>
                </a:lnTo>
                <a:lnTo>
                  <a:pt x="152371" y="1413466"/>
                </a:lnTo>
                <a:lnTo>
                  <a:pt x="930955" y="1413466"/>
                </a:lnTo>
                <a:close/>
                <a:moveTo>
                  <a:pt x="2564171" y="320325"/>
                </a:moveTo>
                <a:lnTo>
                  <a:pt x="2540879" y="325027"/>
                </a:lnTo>
                <a:lnTo>
                  <a:pt x="2519437" y="320699"/>
                </a:lnTo>
                <a:lnTo>
                  <a:pt x="2152620" y="956045"/>
                </a:lnTo>
                <a:lnTo>
                  <a:pt x="2931204" y="956045"/>
                </a:lnTo>
                <a:close/>
                <a:moveTo>
                  <a:pt x="1510555" y="0"/>
                </a:moveTo>
                <a:cubicBezTo>
                  <a:pt x="1558952" y="0"/>
                  <a:pt x="1598185" y="39233"/>
                  <a:pt x="1598185" y="87630"/>
                </a:cubicBezTo>
                <a:lnTo>
                  <a:pt x="1598185" y="118806"/>
                </a:lnTo>
                <a:lnTo>
                  <a:pt x="2530732" y="53326"/>
                </a:lnTo>
                <a:lnTo>
                  <a:pt x="2551279" y="98527"/>
                </a:lnTo>
                <a:lnTo>
                  <a:pt x="2585370" y="105410"/>
                </a:lnTo>
                <a:cubicBezTo>
                  <a:pt x="2626394" y="122761"/>
                  <a:pt x="2655179" y="163383"/>
                  <a:pt x="2655179" y="210727"/>
                </a:cubicBezTo>
                <a:cubicBezTo>
                  <a:pt x="2655179" y="226509"/>
                  <a:pt x="2651981" y="241544"/>
                  <a:pt x="2646196" y="255218"/>
                </a:cubicBezTo>
                <a:lnTo>
                  <a:pt x="2644959" y="257053"/>
                </a:lnTo>
                <a:lnTo>
                  <a:pt x="3048522" y="956045"/>
                </a:lnTo>
                <a:lnTo>
                  <a:pt x="3077696" y="956045"/>
                </a:lnTo>
                <a:lnTo>
                  <a:pt x="3083576" y="985678"/>
                </a:lnTo>
                <a:cubicBezTo>
                  <a:pt x="3083575" y="1137649"/>
                  <a:pt x="2841065" y="1260845"/>
                  <a:pt x="2541912" y="1260845"/>
                </a:cubicBezTo>
                <a:cubicBezTo>
                  <a:pt x="2242761" y="1260845"/>
                  <a:pt x="2000249" y="1137649"/>
                  <a:pt x="2000249" y="985677"/>
                </a:cubicBezTo>
                <a:lnTo>
                  <a:pt x="2006130" y="956045"/>
                </a:lnTo>
                <a:lnTo>
                  <a:pt x="2035302" y="956045"/>
                </a:lnTo>
                <a:lnTo>
                  <a:pt x="2437911" y="258704"/>
                </a:lnTo>
                <a:lnTo>
                  <a:pt x="2435562" y="255218"/>
                </a:lnTo>
                <a:cubicBezTo>
                  <a:pt x="2429777" y="241543"/>
                  <a:pt x="2426580" y="226509"/>
                  <a:pt x="2426578" y="210727"/>
                </a:cubicBezTo>
                <a:cubicBezTo>
                  <a:pt x="2426578" y="194946"/>
                  <a:pt x="2429777" y="179911"/>
                  <a:pt x="2435561" y="166237"/>
                </a:cubicBezTo>
                <a:lnTo>
                  <a:pt x="2437723" y="163029"/>
                </a:lnTo>
                <a:lnTo>
                  <a:pt x="1598185" y="358598"/>
                </a:lnTo>
                <a:lnTo>
                  <a:pt x="1598185" y="1889182"/>
                </a:lnTo>
                <a:lnTo>
                  <a:pt x="1944895" y="1889182"/>
                </a:lnTo>
                <a:lnTo>
                  <a:pt x="1944895" y="2091447"/>
                </a:lnTo>
                <a:lnTo>
                  <a:pt x="2200010" y="2091447"/>
                </a:lnTo>
                <a:lnTo>
                  <a:pt x="2200010" y="2491786"/>
                </a:lnTo>
                <a:lnTo>
                  <a:pt x="821101" y="2491786"/>
                </a:lnTo>
                <a:lnTo>
                  <a:pt x="821101" y="2091447"/>
                </a:lnTo>
                <a:lnTo>
                  <a:pt x="1076215" y="2091447"/>
                </a:lnTo>
                <a:lnTo>
                  <a:pt x="1076215" y="1889182"/>
                </a:lnTo>
                <a:lnTo>
                  <a:pt x="1422925" y="1889182"/>
                </a:lnTo>
                <a:lnTo>
                  <a:pt x="1422925" y="399424"/>
                </a:lnTo>
                <a:lnTo>
                  <a:pt x="620129" y="586434"/>
                </a:lnTo>
                <a:lnTo>
                  <a:pt x="621452" y="587326"/>
                </a:lnTo>
                <a:cubicBezTo>
                  <a:pt x="642137" y="608010"/>
                  <a:pt x="654930" y="636585"/>
                  <a:pt x="654930" y="668148"/>
                </a:cubicBezTo>
                <a:cubicBezTo>
                  <a:pt x="654930" y="683930"/>
                  <a:pt x="651732" y="698965"/>
                  <a:pt x="645947" y="712639"/>
                </a:cubicBezTo>
                <a:lnTo>
                  <a:pt x="644710" y="714474"/>
                </a:lnTo>
                <a:lnTo>
                  <a:pt x="1048273" y="1413466"/>
                </a:lnTo>
                <a:lnTo>
                  <a:pt x="1077447" y="1413466"/>
                </a:lnTo>
                <a:lnTo>
                  <a:pt x="1083327" y="1443099"/>
                </a:lnTo>
                <a:cubicBezTo>
                  <a:pt x="1083326" y="1595070"/>
                  <a:pt x="840816" y="1718266"/>
                  <a:pt x="541663" y="1718266"/>
                </a:cubicBezTo>
                <a:cubicBezTo>
                  <a:pt x="242511" y="1718266"/>
                  <a:pt x="0" y="1595070"/>
                  <a:pt x="0" y="1443098"/>
                </a:cubicBezTo>
                <a:lnTo>
                  <a:pt x="5881" y="1413466"/>
                </a:lnTo>
                <a:lnTo>
                  <a:pt x="35053" y="1413466"/>
                </a:lnTo>
                <a:lnTo>
                  <a:pt x="437662" y="716125"/>
                </a:lnTo>
                <a:lnTo>
                  <a:pt x="435312" y="712639"/>
                </a:lnTo>
                <a:cubicBezTo>
                  <a:pt x="429528" y="698964"/>
                  <a:pt x="426330" y="683930"/>
                  <a:pt x="426329" y="668148"/>
                </a:cubicBezTo>
                <a:cubicBezTo>
                  <a:pt x="426329" y="620804"/>
                  <a:pt x="455115" y="580183"/>
                  <a:pt x="496139" y="562831"/>
                </a:cubicBezTo>
                <a:lnTo>
                  <a:pt x="516510" y="558718"/>
                </a:lnTo>
                <a:lnTo>
                  <a:pt x="525009" y="511565"/>
                </a:lnTo>
                <a:lnTo>
                  <a:pt x="1375005" y="158774"/>
                </a:lnTo>
                <a:lnTo>
                  <a:pt x="1422925" y="147768"/>
                </a:lnTo>
                <a:lnTo>
                  <a:pt x="1422925" y="87630"/>
                </a:lnTo>
                <a:cubicBezTo>
                  <a:pt x="1422925" y="39233"/>
                  <a:pt x="1462158" y="0"/>
                  <a:pt x="15105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KSO_Shape"/>
          <p:cNvSpPr>
            <a:spLocks/>
          </p:cNvSpPr>
          <p:nvPr/>
        </p:nvSpPr>
        <p:spPr bwMode="auto">
          <a:xfrm>
            <a:off x="4573591" y="2221779"/>
            <a:ext cx="664955" cy="65830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>
            <a:off x="6990185" y="2221778"/>
            <a:ext cx="712928" cy="600048"/>
          </a:xfrm>
          <a:custGeom>
            <a:avLst/>
            <a:gdLst>
              <a:gd name="T0" fmla="*/ 2147483646 w 5708"/>
              <a:gd name="T1" fmla="*/ 2147483646 h 4804"/>
              <a:gd name="T2" fmla="*/ 2147483646 w 5708"/>
              <a:gd name="T3" fmla="*/ 2147483646 h 4804"/>
              <a:gd name="T4" fmla="*/ 2147483646 w 5708"/>
              <a:gd name="T5" fmla="*/ 2147483646 h 4804"/>
              <a:gd name="T6" fmla="*/ 2147483646 w 5708"/>
              <a:gd name="T7" fmla="*/ 2147483646 h 4804"/>
              <a:gd name="T8" fmla="*/ 2147483646 w 5708"/>
              <a:gd name="T9" fmla="*/ 2147483646 h 4804"/>
              <a:gd name="T10" fmla="*/ 2147483646 w 5708"/>
              <a:gd name="T11" fmla="*/ 2147483646 h 4804"/>
              <a:gd name="T12" fmla="*/ 2147483646 w 5708"/>
              <a:gd name="T13" fmla="*/ 2147483646 h 4804"/>
              <a:gd name="T14" fmla="*/ 2147483646 w 5708"/>
              <a:gd name="T15" fmla="*/ 2147483646 h 4804"/>
              <a:gd name="T16" fmla="*/ 2147483646 w 5708"/>
              <a:gd name="T17" fmla="*/ 2147483646 h 4804"/>
              <a:gd name="T18" fmla="*/ 2147483646 w 5708"/>
              <a:gd name="T19" fmla="*/ 2147483646 h 4804"/>
              <a:gd name="T20" fmla="*/ 2147483646 w 5708"/>
              <a:gd name="T21" fmla="*/ 2147483646 h 4804"/>
              <a:gd name="T22" fmla="*/ 2147483646 w 5708"/>
              <a:gd name="T23" fmla="*/ 2147483646 h 4804"/>
              <a:gd name="T24" fmla="*/ 2147483646 w 5708"/>
              <a:gd name="T25" fmla="*/ 2147483646 h 4804"/>
              <a:gd name="T26" fmla="*/ 2147483646 w 5708"/>
              <a:gd name="T27" fmla="*/ 2147483646 h 4804"/>
              <a:gd name="T28" fmla="*/ 2147483646 w 5708"/>
              <a:gd name="T29" fmla="*/ 2147483646 h 4804"/>
              <a:gd name="T30" fmla="*/ 2147483646 w 5708"/>
              <a:gd name="T31" fmla="*/ 2147483646 h 4804"/>
              <a:gd name="T32" fmla="*/ 2147483646 w 5708"/>
              <a:gd name="T33" fmla="*/ 2147483646 h 4804"/>
              <a:gd name="T34" fmla="*/ 2147483646 w 5708"/>
              <a:gd name="T35" fmla="*/ 2147483646 h 4804"/>
              <a:gd name="T36" fmla="*/ 2147483646 w 5708"/>
              <a:gd name="T37" fmla="*/ 2147483646 h 4804"/>
              <a:gd name="T38" fmla="*/ 2147483646 w 5708"/>
              <a:gd name="T39" fmla="*/ 2147483646 h 4804"/>
              <a:gd name="T40" fmla="*/ 2147483646 w 5708"/>
              <a:gd name="T41" fmla="*/ 2147483646 h 4804"/>
              <a:gd name="T42" fmla="*/ 2147483646 w 5708"/>
              <a:gd name="T43" fmla="*/ 2147483646 h 4804"/>
              <a:gd name="T44" fmla="*/ 2147483646 w 5708"/>
              <a:gd name="T45" fmla="*/ 2147483646 h 4804"/>
              <a:gd name="T46" fmla="*/ 2147483646 w 5708"/>
              <a:gd name="T47" fmla="*/ 2147483646 h 4804"/>
              <a:gd name="T48" fmla="*/ 2147483646 w 5708"/>
              <a:gd name="T49" fmla="*/ 2147483646 h 4804"/>
              <a:gd name="T50" fmla="*/ 2147483646 w 5708"/>
              <a:gd name="T51" fmla="*/ 2147483646 h 4804"/>
              <a:gd name="T52" fmla="*/ 2147483646 w 5708"/>
              <a:gd name="T53" fmla="*/ 2147483646 h 4804"/>
              <a:gd name="T54" fmla="*/ 2147483646 w 5708"/>
              <a:gd name="T55" fmla="*/ 2147483646 h 4804"/>
              <a:gd name="T56" fmla="*/ 2147483646 w 5708"/>
              <a:gd name="T57" fmla="*/ 2147483646 h 4804"/>
              <a:gd name="T58" fmla="*/ 2147483646 w 5708"/>
              <a:gd name="T59" fmla="*/ 2147483646 h 4804"/>
              <a:gd name="T60" fmla="*/ 2147483646 w 5708"/>
              <a:gd name="T61" fmla="*/ 2147483646 h 4804"/>
              <a:gd name="T62" fmla="*/ 2147483646 w 5708"/>
              <a:gd name="T63" fmla="*/ 2147483646 h 4804"/>
              <a:gd name="T64" fmla="*/ 2147483646 w 5708"/>
              <a:gd name="T65" fmla="*/ 2147483646 h 4804"/>
              <a:gd name="T66" fmla="*/ 2147483646 w 5708"/>
              <a:gd name="T67" fmla="*/ 2147483646 h 4804"/>
              <a:gd name="T68" fmla="*/ 2147483646 w 5708"/>
              <a:gd name="T69" fmla="*/ 2147483646 h 4804"/>
              <a:gd name="T70" fmla="*/ 2147483646 w 5708"/>
              <a:gd name="T71" fmla="*/ 2147483646 h 4804"/>
              <a:gd name="T72" fmla="*/ 2147483646 w 5708"/>
              <a:gd name="T73" fmla="*/ 2147483646 h 4804"/>
              <a:gd name="T74" fmla="*/ 2147483646 w 5708"/>
              <a:gd name="T75" fmla="*/ 2147483646 h 4804"/>
              <a:gd name="T76" fmla="*/ 2147483646 w 5708"/>
              <a:gd name="T77" fmla="*/ 2147483646 h 4804"/>
              <a:gd name="T78" fmla="*/ 2147483646 w 5708"/>
              <a:gd name="T79" fmla="*/ 2147483646 h 4804"/>
              <a:gd name="T80" fmla="*/ 2147483646 w 5708"/>
              <a:gd name="T81" fmla="*/ 2147483646 h 4804"/>
              <a:gd name="T82" fmla="*/ 2147483646 w 5708"/>
              <a:gd name="T83" fmla="*/ 2147483646 h 4804"/>
              <a:gd name="T84" fmla="*/ 2147483646 w 5708"/>
              <a:gd name="T85" fmla="*/ 2147483646 h 4804"/>
              <a:gd name="T86" fmla="*/ 2147483646 w 5708"/>
              <a:gd name="T87" fmla="*/ 2147483646 h 4804"/>
              <a:gd name="T88" fmla="*/ 2147483646 w 5708"/>
              <a:gd name="T89" fmla="*/ 2147483646 h 4804"/>
              <a:gd name="T90" fmla="*/ 2147483646 w 5708"/>
              <a:gd name="T91" fmla="*/ 2147483646 h 4804"/>
              <a:gd name="T92" fmla="*/ 2147483646 w 5708"/>
              <a:gd name="T93" fmla="*/ 2147483646 h 4804"/>
              <a:gd name="T94" fmla="*/ 2147483646 w 5708"/>
              <a:gd name="T95" fmla="*/ 2147483646 h 4804"/>
              <a:gd name="T96" fmla="*/ 2147483646 w 5708"/>
              <a:gd name="T97" fmla="*/ 2147483646 h 4804"/>
              <a:gd name="T98" fmla="*/ 2147483646 w 5708"/>
              <a:gd name="T99" fmla="*/ 2147483646 h 4804"/>
              <a:gd name="T100" fmla="*/ 2147483646 w 5708"/>
              <a:gd name="T101" fmla="*/ 2147483646 h 4804"/>
              <a:gd name="T102" fmla="*/ 2147483646 w 5708"/>
              <a:gd name="T103" fmla="*/ 2147483646 h 4804"/>
              <a:gd name="T104" fmla="*/ 2147483646 w 5708"/>
              <a:gd name="T105" fmla="*/ 2147483646 h 4804"/>
              <a:gd name="T106" fmla="*/ 2147483646 w 5708"/>
              <a:gd name="T107" fmla="*/ 2147483646 h 4804"/>
              <a:gd name="T108" fmla="*/ 2147483646 w 5708"/>
              <a:gd name="T109" fmla="*/ 2147483646 h 4804"/>
              <a:gd name="T110" fmla="*/ 2147483646 w 5708"/>
              <a:gd name="T111" fmla="*/ 2147483646 h 4804"/>
              <a:gd name="T112" fmla="*/ 2147483646 w 5708"/>
              <a:gd name="T113" fmla="*/ 2147483646 h 4804"/>
              <a:gd name="T114" fmla="*/ 2147483646 w 5708"/>
              <a:gd name="T115" fmla="*/ 2147483646 h 4804"/>
              <a:gd name="T116" fmla="*/ 2147483646 w 5708"/>
              <a:gd name="T117" fmla="*/ 2147483646 h 4804"/>
              <a:gd name="T118" fmla="*/ 2147483646 w 5708"/>
              <a:gd name="T119" fmla="*/ 2147483646 h 4804"/>
              <a:gd name="T120" fmla="*/ 2147483646 w 5708"/>
              <a:gd name="T121" fmla="*/ 2147483646 h 480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708" h="4804">
                <a:moveTo>
                  <a:pt x="4435" y="1627"/>
                </a:moveTo>
                <a:lnTo>
                  <a:pt x="4430" y="1619"/>
                </a:lnTo>
                <a:lnTo>
                  <a:pt x="4415" y="1588"/>
                </a:lnTo>
                <a:lnTo>
                  <a:pt x="4413" y="1586"/>
                </a:lnTo>
                <a:lnTo>
                  <a:pt x="4396" y="1552"/>
                </a:lnTo>
                <a:lnTo>
                  <a:pt x="4393" y="1548"/>
                </a:lnTo>
                <a:lnTo>
                  <a:pt x="4379" y="1522"/>
                </a:lnTo>
                <a:lnTo>
                  <a:pt x="4377" y="1516"/>
                </a:lnTo>
                <a:lnTo>
                  <a:pt x="4376" y="1516"/>
                </a:lnTo>
                <a:lnTo>
                  <a:pt x="4374" y="1512"/>
                </a:lnTo>
                <a:lnTo>
                  <a:pt x="4358" y="1484"/>
                </a:lnTo>
                <a:lnTo>
                  <a:pt x="4357" y="1480"/>
                </a:lnTo>
                <a:lnTo>
                  <a:pt x="4339" y="1451"/>
                </a:lnTo>
                <a:lnTo>
                  <a:pt x="4335" y="1443"/>
                </a:lnTo>
                <a:lnTo>
                  <a:pt x="4319" y="1416"/>
                </a:lnTo>
                <a:lnTo>
                  <a:pt x="4315" y="1410"/>
                </a:lnTo>
                <a:lnTo>
                  <a:pt x="4299" y="1382"/>
                </a:lnTo>
                <a:lnTo>
                  <a:pt x="4298" y="1380"/>
                </a:lnTo>
                <a:lnTo>
                  <a:pt x="4296" y="1379"/>
                </a:lnTo>
                <a:lnTo>
                  <a:pt x="4279" y="1348"/>
                </a:lnTo>
                <a:lnTo>
                  <a:pt x="4276" y="1345"/>
                </a:lnTo>
                <a:lnTo>
                  <a:pt x="4259" y="1316"/>
                </a:lnTo>
                <a:lnTo>
                  <a:pt x="4254" y="1309"/>
                </a:lnTo>
                <a:lnTo>
                  <a:pt x="4237" y="1283"/>
                </a:lnTo>
                <a:lnTo>
                  <a:pt x="4235" y="1281"/>
                </a:lnTo>
                <a:lnTo>
                  <a:pt x="4234" y="1279"/>
                </a:lnTo>
                <a:lnTo>
                  <a:pt x="4217" y="1254"/>
                </a:lnTo>
                <a:lnTo>
                  <a:pt x="4211" y="1244"/>
                </a:lnTo>
                <a:lnTo>
                  <a:pt x="4196" y="1222"/>
                </a:lnTo>
                <a:lnTo>
                  <a:pt x="4190" y="1212"/>
                </a:lnTo>
                <a:lnTo>
                  <a:pt x="4172" y="1186"/>
                </a:lnTo>
                <a:lnTo>
                  <a:pt x="4168" y="1182"/>
                </a:lnTo>
                <a:lnTo>
                  <a:pt x="4151" y="1158"/>
                </a:lnTo>
                <a:lnTo>
                  <a:pt x="4144" y="1147"/>
                </a:lnTo>
                <a:lnTo>
                  <a:pt x="4129" y="1127"/>
                </a:lnTo>
                <a:lnTo>
                  <a:pt x="4124" y="1120"/>
                </a:lnTo>
                <a:lnTo>
                  <a:pt x="4106" y="1096"/>
                </a:lnTo>
                <a:lnTo>
                  <a:pt x="4100" y="1088"/>
                </a:lnTo>
                <a:lnTo>
                  <a:pt x="4083" y="1066"/>
                </a:lnTo>
                <a:lnTo>
                  <a:pt x="4076" y="1057"/>
                </a:lnTo>
                <a:lnTo>
                  <a:pt x="4059" y="1035"/>
                </a:lnTo>
                <a:lnTo>
                  <a:pt x="4052" y="1026"/>
                </a:lnTo>
                <a:lnTo>
                  <a:pt x="4035" y="1006"/>
                </a:lnTo>
                <a:lnTo>
                  <a:pt x="4031" y="999"/>
                </a:lnTo>
                <a:lnTo>
                  <a:pt x="4013" y="977"/>
                </a:lnTo>
                <a:lnTo>
                  <a:pt x="4004" y="966"/>
                </a:lnTo>
                <a:lnTo>
                  <a:pt x="4002" y="964"/>
                </a:lnTo>
                <a:lnTo>
                  <a:pt x="3988" y="948"/>
                </a:lnTo>
                <a:lnTo>
                  <a:pt x="3987" y="947"/>
                </a:lnTo>
                <a:lnTo>
                  <a:pt x="3979" y="936"/>
                </a:lnTo>
                <a:lnTo>
                  <a:pt x="3962" y="917"/>
                </a:lnTo>
                <a:lnTo>
                  <a:pt x="3960" y="914"/>
                </a:lnTo>
                <a:lnTo>
                  <a:pt x="3955" y="909"/>
                </a:lnTo>
                <a:lnTo>
                  <a:pt x="3941" y="892"/>
                </a:lnTo>
                <a:lnTo>
                  <a:pt x="3930" y="882"/>
                </a:lnTo>
                <a:lnTo>
                  <a:pt x="3913" y="862"/>
                </a:lnTo>
                <a:lnTo>
                  <a:pt x="3904" y="852"/>
                </a:lnTo>
                <a:lnTo>
                  <a:pt x="3887" y="833"/>
                </a:lnTo>
                <a:lnTo>
                  <a:pt x="3876" y="822"/>
                </a:lnTo>
                <a:lnTo>
                  <a:pt x="3867" y="811"/>
                </a:lnTo>
                <a:lnTo>
                  <a:pt x="3849" y="792"/>
                </a:lnTo>
                <a:lnTo>
                  <a:pt x="3838" y="781"/>
                </a:lnTo>
                <a:lnTo>
                  <a:pt x="3826" y="770"/>
                </a:lnTo>
                <a:lnTo>
                  <a:pt x="3810" y="752"/>
                </a:lnTo>
                <a:lnTo>
                  <a:pt x="3799" y="742"/>
                </a:lnTo>
                <a:lnTo>
                  <a:pt x="3782" y="725"/>
                </a:lnTo>
                <a:lnTo>
                  <a:pt x="3772" y="715"/>
                </a:lnTo>
                <a:lnTo>
                  <a:pt x="3759" y="702"/>
                </a:lnTo>
                <a:lnTo>
                  <a:pt x="3738" y="682"/>
                </a:lnTo>
                <a:lnTo>
                  <a:pt x="3732" y="678"/>
                </a:lnTo>
                <a:lnTo>
                  <a:pt x="3719" y="665"/>
                </a:lnTo>
                <a:lnTo>
                  <a:pt x="3700" y="647"/>
                </a:lnTo>
                <a:lnTo>
                  <a:pt x="3691" y="639"/>
                </a:lnTo>
                <a:lnTo>
                  <a:pt x="3675" y="624"/>
                </a:lnTo>
                <a:lnTo>
                  <a:pt x="3659" y="610"/>
                </a:lnTo>
                <a:lnTo>
                  <a:pt x="3649" y="601"/>
                </a:lnTo>
                <a:lnTo>
                  <a:pt x="3629" y="584"/>
                </a:lnTo>
                <a:lnTo>
                  <a:pt x="3617" y="574"/>
                </a:lnTo>
                <a:lnTo>
                  <a:pt x="3607" y="564"/>
                </a:lnTo>
                <a:lnTo>
                  <a:pt x="3606" y="563"/>
                </a:lnTo>
                <a:lnTo>
                  <a:pt x="3589" y="549"/>
                </a:lnTo>
                <a:lnTo>
                  <a:pt x="3539" y="508"/>
                </a:lnTo>
                <a:lnTo>
                  <a:pt x="3489" y="467"/>
                </a:lnTo>
                <a:lnTo>
                  <a:pt x="3437" y="428"/>
                </a:lnTo>
                <a:lnTo>
                  <a:pt x="3385" y="391"/>
                </a:lnTo>
                <a:lnTo>
                  <a:pt x="3332" y="353"/>
                </a:lnTo>
                <a:lnTo>
                  <a:pt x="3278" y="316"/>
                </a:lnTo>
                <a:lnTo>
                  <a:pt x="3224" y="281"/>
                </a:lnTo>
                <a:lnTo>
                  <a:pt x="3169" y="247"/>
                </a:lnTo>
                <a:lnTo>
                  <a:pt x="3112" y="212"/>
                </a:lnTo>
                <a:lnTo>
                  <a:pt x="3054" y="179"/>
                </a:lnTo>
                <a:lnTo>
                  <a:pt x="2996" y="147"/>
                </a:lnTo>
                <a:lnTo>
                  <a:pt x="2938" y="117"/>
                </a:lnTo>
                <a:lnTo>
                  <a:pt x="2878" y="86"/>
                </a:lnTo>
                <a:lnTo>
                  <a:pt x="2818" y="56"/>
                </a:lnTo>
                <a:lnTo>
                  <a:pt x="2757" y="28"/>
                </a:lnTo>
                <a:lnTo>
                  <a:pt x="2694" y="0"/>
                </a:lnTo>
                <a:lnTo>
                  <a:pt x="1387" y="1384"/>
                </a:lnTo>
                <a:lnTo>
                  <a:pt x="1422" y="1454"/>
                </a:lnTo>
                <a:lnTo>
                  <a:pt x="1459" y="1525"/>
                </a:lnTo>
                <a:lnTo>
                  <a:pt x="1496" y="1594"/>
                </a:lnTo>
                <a:lnTo>
                  <a:pt x="1535" y="1661"/>
                </a:lnTo>
                <a:lnTo>
                  <a:pt x="1576" y="1728"/>
                </a:lnTo>
                <a:lnTo>
                  <a:pt x="1617" y="1793"/>
                </a:lnTo>
                <a:lnTo>
                  <a:pt x="1661" y="1857"/>
                </a:lnTo>
                <a:lnTo>
                  <a:pt x="1704" y="1921"/>
                </a:lnTo>
                <a:lnTo>
                  <a:pt x="0" y="3724"/>
                </a:lnTo>
                <a:lnTo>
                  <a:pt x="68" y="4282"/>
                </a:lnTo>
                <a:lnTo>
                  <a:pt x="281" y="4323"/>
                </a:lnTo>
                <a:lnTo>
                  <a:pt x="1585" y="2945"/>
                </a:lnTo>
                <a:lnTo>
                  <a:pt x="1694" y="3047"/>
                </a:lnTo>
                <a:lnTo>
                  <a:pt x="458" y="4356"/>
                </a:lnTo>
                <a:lnTo>
                  <a:pt x="723" y="4406"/>
                </a:lnTo>
                <a:lnTo>
                  <a:pt x="794" y="4331"/>
                </a:lnTo>
                <a:lnTo>
                  <a:pt x="1026" y="4366"/>
                </a:lnTo>
                <a:lnTo>
                  <a:pt x="1124" y="4262"/>
                </a:lnTo>
                <a:lnTo>
                  <a:pt x="1061" y="4049"/>
                </a:lnTo>
                <a:lnTo>
                  <a:pt x="1109" y="3997"/>
                </a:lnTo>
                <a:lnTo>
                  <a:pt x="1342" y="4033"/>
                </a:lnTo>
                <a:lnTo>
                  <a:pt x="1440" y="3929"/>
                </a:lnTo>
                <a:lnTo>
                  <a:pt x="1376" y="3714"/>
                </a:lnTo>
                <a:lnTo>
                  <a:pt x="1424" y="3664"/>
                </a:lnTo>
                <a:lnTo>
                  <a:pt x="1657" y="3699"/>
                </a:lnTo>
                <a:lnTo>
                  <a:pt x="1755" y="3595"/>
                </a:lnTo>
                <a:lnTo>
                  <a:pt x="1691" y="3381"/>
                </a:lnTo>
                <a:lnTo>
                  <a:pt x="1963" y="3093"/>
                </a:lnTo>
                <a:lnTo>
                  <a:pt x="2114" y="3237"/>
                </a:lnTo>
                <a:lnTo>
                  <a:pt x="2575" y="2750"/>
                </a:lnTo>
                <a:lnTo>
                  <a:pt x="2641" y="2791"/>
                </a:lnTo>
                <a:lnTo>
                  <a:pt x="2708" y="2831"/>
                </a:lnTo>
                <a:lnTo>
                  <a:pt x="2777" y="2869"/>
                </a:lnTo>
                <a:lnTo>
                  <a:pt x="2847" y="2907"/>
                </a:lnTo>
                <a:lnTo>
                  <a:pt x="2918" y="2942"/>
                </a:lnTo>
                <a:lnTo>
                  <a:pt x="2992" y="2976"/>
                </a:lnTo>
                <a:lnTo>
                  <a:pt x="3066" y="3011"/>
                </a:lnTo>
                <a:lnTo>
                  <a:pt x="3143" y="3043"/>
                </a:lnTo>
                <a:lnTo>
                  <a:pt x="3666" y="2489"/>
                </a:lnTo>
                <a:lnTo>
                  <a:pt x="3630" y="2419"/>
                </a:lnTo>
                <a:lnTo>
                  <a:pt x="3601" y="2359"/>
                </a:lnTo>
                <a:lnTo>
                  <a:pt x="3573" y="2296"/>
                </a:lnTo>
                <a:lnTo>
                  <a:pt x="3545" y="2233"/>
                </a:lnTo>
                <a:lnTo>
                  <a:pt x="3519" y="2169"/>
                </a:lnTo>
                <a:lnTo>
                  <a:pt x="3496" y="2104"/>
                </a:lnTo>
                <a:lnTo>
                  <a:pt x="3473" y="2038"/>
                </a:lnTo>
                <a:lnTo>
                  <a:pt x="3453" y="1972"/>
                </a:lnTo>
                <a:lnTo>
                  <a:pt x="3434" y="1904"/>
                </a:lnTo>
                <a:lnTo>
                  <a:pt x="2426" y="951"/>
                </a:lnTo>
                <a:lnTo>
                  <a:pt x="2785" y="572"/>
                </a:lnTo>
                <a:lnTo>
                  <a:pt x="3284" y="1045"/>
                </a:lnTo>
                <a:lnTo>
                  <a:pt x="3890" y="1616"/>
                </a:lnTo>
                <a:lnTo>
                  <a:pt x="3845" y="1667"/>
                </a:lnTo>
                <a:lnTo>
                  <a:pt x="3847" y="1667"/>
                </a:lnTo>
                <a:lnTo>
                  <a:pt x="3850" y="1695"/>
                </a:lnTo>
                <a:lnTo>
                  <a:pt x="3855" y="1723"/>
                </a:lnTo>
                <a:lnTo>
                  <a:pt x="3860" y="1751"/>
                </a:lnTo>
                <a:lnTo>
                  <a:pt x="3872" y="1808"/>
                </a:lnTo>
                <a:lnTo>
                  <a:pt x="3888" y="1864"/>
                </a:lnTo>
                <a:lnTo>
                  <a:pt x="3907" y="1921"/>
                </a:lnTo>
                <a:lnTo>
                  <a:pt x="3927" y="1978"/>
                </a:lnTo>
                <a:lnTo>
                  <a:pt x="3948" y="2033"/>
                </a:lnTo>
                <a:lnTo>
                  <a:pt x="3971" y="2087"/>
                </a:lnTo>
                <a:lnTo>
                  <a:pt x="3995" y="2139"/>
                </a:lnTo>
                <a:lnTo>
                  <a:pt x="4098" y="2031"/>
                </a:lnTo>
                <a:lnTo>
                  <a:pt x="4097" y="2028"/>
                </a:lnTo>
                <a:lnTo>
                  <a:pt x="4425" y="1684"/>
                </a:lnTo>
                <a:lnTo>
                  <a:pt x="4450" y="1659"/>
                </a:lnTo>
                <a:lnTo>
                  <a:pt x="4435" y="1627"/>
                </a:lnTo>
                <a:close/>
                <a:moveTo>
                  <a:pt x="3784" y="1717"/>
                </a:moveTo>
                <a:lnTo>
                  <a:pt x="3784" y="1717"/>
                </a:lnTo>
                <a:lnTo>
                  <a:pt x="3783" y="1740"/>
                </a:lnTo>
                <a:lnTo>
                  <a:pt x="3784" y="1766"/>
                </a:lnTo>
                <a:lnTo>
                  <a:pt x="3786" y="1797"/>
                </a:lnTo>
                <a:lnTo>
                  <a:pt x="3791" y="1829"/>
                </a:lnTo>
                <a:lnTo>
                  <a:pt x="3799" y="1878"/>
                </a:lnTo>
                <a:lnTo>
                  <a:pt x="3811" y="1929"/>
                </a:lnTo>
                <a:lnTo>
                  <a:pt x="3826" y="1983"/>
                </a:lnTo>
                <a:lnTo>
                  <a:pt x="3843" y="2039"/>
                </a:lnTo>
                <a:lnTo>
                  <a:pt x="3864" y="2097"/>
                </a:lnTo>
                <a:lnTo>
                  <a:pt x="3888" y="2156"/>
                </a:lnTo>
                <a:lnTo>
                  <a:pt x="3914" y="2216"/>
                </a:lnTo>
                <a:lnTo>
                  <a:pt x="3942" y="2276"/>
                </a:lnTo>
                <a:lnTo>
                  <a:pt x="3959" y="2311"/>
                </a:lnTo>
                <a:lnTo>
                  <a:pt x="3976" y="2342"/>
                </a:lnTo>
                <a:lnTo>
                  <a:pt x="3994" y="2374"/>
                </a:lnTo>
                <a:lnTo>
                  <a:pt x="4012" y="2405"/>
                </a:lnTo>
                <a:lnTo>
                  <a:pt x="4047" y="2462"/>
                </a:lnTo>
                <a:lnTo>
                  <a:pt x="4065" y="2489"/>
                </a:lnTo>
                <a:lnTo>
                  <a:pt x="4084" y="2515"/>
                </a:lnTo>
                <a:lnTo>
                  <a:pt x="4164" y="2432"/>
                </a:lnTo>
                <a:lnTo>
                  <a:pt x="4234" y="2360"/>
                </a:lnTo>
                <a:lnTo>
                  <a:pt x="4448" y="2139"/>
                </a:lnTo>
                <a:lnTo>
                  <a:pt x="4710" y="2411"/>
                </a:lnTo>
                <a:lnTo>
                  <a:pt x="4988" y="2698"/>
                </a:lnTo>
                <a:lnTo>
                  <a:pt x="4988" y="2497"/>
                </a:lnTo>
                <a:lnTo>
                  <a:pt x="4920" y="2497"/>
                </a:lnTo>
                <a:lnTo>
                  <a:pt x="4920" y="2325"/>
                </a:lnTo>
                <a:lnTo>
                  <a:pt x="5088" y="2325"/>
                </a:lnTo>
                <a:lnTo>
                  <a:pt x="5403" y="2325"/>
                </a:lnTo>
                <a:lnTo>
                  <a:pt x="5403" y="2497"/>
                </a:lnTo>
                <a:lnTo>
                  <a:pt x="5327" y="2497"/>
                </a:lnTo>
                <a:lnTo>
                  <a:pt x="5327" y="2643"/>
                </a:lnTo>
                <a:lnTo>
                  <a:pt x="5327" y="3047"/>
                </a:lnTo>
                <a:lnTo>
                  <a:pt x="5425" y="3149"/>
                </a:lnTo>
                <a:lnTo>
                  <a:pt x="5708" y="3441"/>
                </a:lnTo>
                <a:lnTo>
                  <a:pt x="5614" y="3612"/>
                </a:lnTo>
                <a:lnTo>
                  <a:pt x="5383" y="3612"/>
                </a:lnTo>
                <a:lnTo>
                  <a:pt x="5383" y="4804"/>
                </a:lnTo>
                <a:lnTo>
                  <a:pt x="3508" y="4804"/>
                </a:lnTo>
                <a:lnTo>
                  <a:pt x="3508" y="3612"/>
                </a:lnTo>
                <a:lnTo>
                  <a:pt x="3267" y="3612"/>
                </a:lnTo>
                <a:lnTo>
                  <a:pt x="3165" y="3463"/>
                </a:lnTo>
                <a:lnTo>
                  <a:pt x="3734" y="2875"/>
                </a:lnTo>
                <a:lnTo>
                  <a:pt x="3837" y="2769"/>
                </a:lnTo>
                <a:lnTo>
                  <a:pt x="3861" y="2802"/>
                </a:lnTo>
                <a:lnTo>
                  <a:pt x="3885" y="2835"/>
                </a:lnTo>
                <a:lnTo>
                  <a:pt x="3910" y="2867"/>
                </a:lnTo>
                <a:lnTo>
                  <a:pt x="3936" y="2897"/>
                </a:lnTo>
                <a:lnTo>
                  <a:pt x="3962" y="2928"/>
                </a:lnTo>
                <a:lnTo>
                  <a:pt x="3989" y="2958"/>
                </a:lnTo>
                <a:lnTo>
                  <a:pt x="4017" y="2985"/>
                </a:lnTo>
                <a:lnTo>
                  <a:pt x="4044" y="3013"/>
                </a:lnTo>
                <a:lnTo>
                  <a:pt x="4080" y="3046"/>
                </a:lnTo>
                <a:lnTo>
                  <a:pt x="4120" y="3078"/>
                </a:lnTo>
                <a:lnTo>
                  <a:pt x="4141" y="3093"/>
                </a:lnTo>
                <a:lnTo>
                  <a:pt x="4162" y="3109"/>
                </a:lnTo>
                <a:lnTo>
                  <a:pt x="4184" y="3123"/>
                </a:lnTo>
                <a:lnTo>
                  <a:pt x="4207" y="3137"/>
                </a:lnTo>
                <a:lnTo>
                  <a:pt x="4216" y="3150"/>
                </a:lnTo>
                <a:lnTo>
                  <a:pt x="4226" y="3162"/>
                </a:lnTo>
                <a:lnTo>
                  <a:pt x="4237" y="3174"/>
                </a:lnTo>
                <a:lnTo>
                  <a:pt x="4248" y="3185"/>
                </a:lnTo>
                <a:lnTo>
                  <a:pt x="4261" y="3196"/>
                </a:lnTo>
                <a:lnTo>
                  <a:pt x="4273" y="3206"/>
                </a:lnTo>
                <a:lnTo>
                  <a:pt x="4287" y="3214"/>
                </a:lnTo>
                <a:lnTo>
                  <a:pt x="4301" y="3222"/>
                </a:lnTo>
                <a:lnTo>
                  <a:pt x="4315" y="3229"/>
                </a:lnTo>
                <a:lnTo>
                  <a:pt x="4330" y="3236"/>
                </a:lnTo>
                <a:lnTo>
                  <a:pt x="4345" y="3242"/>
                </a:lnTo>
                <a:lnTo>
                  <a:pt x="4361" y="3246"/>
                </a:lnTo>
                <a:lnTo>
                  <a:pt x="4378" y="3250"/>
                </a:lnTo>
                <a:lnTo>
                  <a:pt x="4394" y="3253"/>
                </a:lnTo>
                <a:lnTo>
                  <a:pt x="4411" y="3254"/>
                </a:lnTo>
                <a:lnTo>
                  <a:pt x="4428" y="3255"/>
                </a:lnTo>
                <a:lnTo>
                  <a:pt x="4444" y="3254"/>
                </a:lnTo>
                <a:lnTo>
                  <a:pt x="4458" y="3253"/>
                </a:lnTo>
                <a:lnTo>
                  <a:pt x="4474" y="3250"/>
                </a:lnTo>
                <a:lnTo>
                  <a:pt x="4489" y="3248"/>
                </a:lnTo>
                <a:lnTo>
                  <a:pt x="4503" y="3245"/>
                </a:lnTo>
                <a:lnTo>
                  <a:pt x="4517" y="3240"/>
                </a:lnTo>
                <a:lnTo>
                  <a:pt x="4530" y="3234"/>
                </a:lnTo>
                <a:lnTo>
                  <a:pt x="4544" y="3228"/>
                </a:lnTo>
                <a:lnTo>
                  <a:pt x="4557" y="3221"/>
                </a:lnTo>
                <a:lnTo>
                  <a:pt x="4569" y="3214"/>
                </a:lnTo>
                <a:lnTo>
                  <a:pt x="4582" y="3206"/>
                </a:lnTo>
                <a:lnTo>
                  <a:pt x="4593" y="3197"/>
                </a:lnTo>
                <a:lnTo>
                  <a:pt x="4605" y="3188"/>
                </a:lnTo>
                <a:lnTo>
                  <a:pt x="4615" y="3178"/>
                </a:lnTo>
                <a:lnTo>
                  <a:pt x="4625" y="3168"/>
                </a:lnTo>
                <a:lnTo>
                  <a:pt x="4634" y="3156"/>
                </a:lnTo>
                <a:lnTo>
                  <a:pt x="4638" y="3151"/>
                </a:lnTo>
                <a:lnTo>
                  <a:pt x="4639" y="3151"/>
                </a:lnTo>
                <a:lnTo>
                  <a:pt x="4641" y="3148"/>
                </a:lnTo>
                <a:lnTo>
                  <a:pt x="4641" y="3146"/>
                </a:lnTo>
                <a:lnTo>
                  <a:pt x="4645" y="3143"/>
                </a:lnTo>
                <a:lnTo>
                  <a:pt x="4645" y="3142"/>
                </a:lnTo>
                <a:lnTo>
                  <a:pt x="4654" y="3129"/>
                </a:lnTo>
                <a:lnTo>
                  <a:pt x="4655" y="3128"/>
                </a:lnTo>
                <a:lnTo>
                  <a:pt x="4664" y="3112"/>
                </a:lnTo>
                <a:lnTo>
                  <a:pt x="4672" y="3096"/>
                </a:lnTo>
                <a:lnTo>
                  <a:pt x="4674" y="3090"/>
                </a:lnTo>
                <a:lnTo>
                  <a:pt x="4680" y="3073"/>
                </a:lnTo>
                <a:lnTo>
                  <a:pt x="4686" y="3056"/>
                </a:lnTo>
                <a:lnTo>
                  <a:pt x="4690" y="3037"/>
                </a:lnTo>
                <a:lnTo>
                  <a:pt x="4692" y="3019"/>
                </a:lnTo>
                <a:lnTo>
                  <a:pt x="4693" y="3004"/>
                </a:lnTo>
                <a:lnTo>
                  <a:pt x="4694" y="2988"/>
                </a:lnTo>
                <a:lnTo>
                  <a:pt x="4693" y="2969"/>
                </a:lnTo>
                <a:lnTo>
                  <a:pt x="4692" y="2950"/>
                </a:lnTo>
                <a:lnTo>
                  <a:pt x="4689" y="2932"/>
                </a:lnTo>
                <a:lnTo>
                  <a:pt x="4684" y="2914"/>
                </a:lnTo>
                <a:lnTo>
                  <a:pt x="4678" y="2896"/>
                </a:lnTo>
                <a:lnTo>
                  <a:pt x="4671" y="2878"/>
                </a:lnTo>
                <a:lnTo>
                  <a:pt x="4663" y="2862"/>
                </a:lnTo>
                <a:lnTo>
                  <a:pt x="4653" y="2847"/>
                </a:lnTo>
                <a:lnTo>
                  <a:pt x="4644" y="2831"/>
                </a:lnTo>
                <a:lnTo>
                  <a:pt x="4632" y="2817"/>
                </a:lnTo>
                <a:lnTo>
                  <a:pt x="4620" y="2804"/>
                </a:lnTo>
                <a:lnTo>
                  <a:pt x="4607" y="2791"/>
                </a:lnTo>
                <a:lnTo>
                  <a:pt x="4594" y="2779"/>
                </a:lnTo>
                <a:lnTo>
                  <a:pt x="4579" y="2769"/>
                </a:lnTo>
                <a:lnTo>
                  <a:pt x="4563" y="2759"/>
                </a:lnTo>
                <a:lnTo>
                  <a:pt x="4548" y="2751"/>
                </a:lnTo>
                <a:lnTo>
                  <a:pt x="4557" y="2776"/>
                </a:lnTo>
                <a:lnTo>
                  <a:pt x="4565" y="2802"/>
                </a:lnTo>
                <a:lnTo>
                  <a:pt x="4569" y="2827"/>
                </a:lnTo>
                <a:lnTo>
                  <a:pt x="4572" y="2852"/>
                </a:lnTo>
                <a:lnTo>
                  <a:pt x="4570" y="2877"/>
                </a:lnTo>
                <a:lnTo>
                  <a:pt x="4567" y="2901"/>
                </a:lnTo>
                <a:lnTo>
                  <a:pt x="4561" y="2923"/>
                </a:lnTo>
                <a:lnTo>
                  <a:pt x="4553" y="2946"/>
                </a:lnTo>
                <a:lnTo>
                  <a:pt x="4547" y="2956"/>
                </a:lnTo>
                <a:lnTo>
                  <a:pt x="4541" y="2966"/>
                </a:lnTo>
                <a:lnTo>
                  <a:pt x="4535" y="2975"/>
                </a:lnTo>
                <a:lnTo>
                  <a:pt x="4528" y="2985"/>
                </a:lnTo>
                <a:lnTo>
                  <a:pt x="4520" y="2994"/>
                </a:lnTo>
                <a:lnTo>
                  <a:pt x="4511" y="3002"/>
                </a:lnTo>
                <a:lnTo>
                  <a:pt x="4502" y="3010"/>
                </a:lnTo>
                <a:lnTo>
                  <a:pt x="4492" y="3018"/>
                </a:lnTo>
                <a:lnTo>
                  <a:pt x="4483" y="3024"/>
                </a:lnTo>
                <a:lnTo>
                  <a:pt x="4472" y="3031"/>
                </a:lnTo>
                <a:lnTo>
                  <a:pt x="4461" y="3036"/>
                </a:lnTo>
                <a:lnTo>
                  <a:pt x="4449" y="3040"/>
                </a:lnTo>
                <a:lnTo>
                  <a:pt x="4436" y="3045"/>
                </a:lnTo>
                <a:lnTo>
                  <a:pt x="4423" y="3048"/>
                </a:lnTo>
                <a:lnTo>
                  <a:pt x="4410" y="3052"/>
                </a:lnTo>
                <a:lnTo>
                  <a:pt x="4396" y="3053"/>
                </a:lnTo>
                <a:lnTo>
                  <a:pt x="4379" y="3054"/>
                </a:lnTo>
                <a:lnTo>
                  <a:pt x="4363" y="3054"/>
                </a:lnTo>
                <a:lnTo>
                  <a:pt x="4346" y="3053"/>
                </a:lnTo>
                <a:lnTo>
                  <a:pt x="4328" y="3050"/>
                </a:lnTo>
                <a:lnTo>
                  <a:pt x="4312" y="3046"/>
                </a:lnTo>
                <a:lnTo>
                  <a:pt x="4293" y="3040"/>
                </a:lnTo>
                <a:lnTo>
                  <a:pt x="4275" y="3033"/>
                </a:lnTo>
                <a:lnTo>
                  <a:pt x="4257" y="3025"/>
                </a:lnTo>
                <a:lnTo>
                  <a:pt x="4239" y="3014"/>
                </a:lnTo>
                <a:lnTo>
                  <a:pt x="4220" y="3004"/>
                </a:lnTo>
                <a:lnTo>
                  <a:pt x="4201" y="2992"/>
                </a:lnTo>
                <a:lnTo>
                  <a:pt x="4181" y="2978"/>
                </a:lnTo>
                <a:lnTo>
                  <a:pt x="4162" y="2963"/>
                </a:lnTo>
                <a:lnTo>
                  <a:pt x="4142" y="2948"/>
                </a:lnTo>
                <a:lnTo>
                  <a:pt x="4123" y="2930"/>
                </a:lnTo>
                <a:lnTo>
                  <a:pt x="4103" y="2913"/>
                </a:lnTo>
                <a:lnTo>
                  <a:pt x="4082" y="2891"/>
                </a:lnTo>
                <a:lnTo>
                  <a:pt x="4059" y="2868"/>
                </a:lnTo>
                <a:lnTo>
                  <a:pt x="4037" y="2843"/>
                </a:lnTo>
                <a:lnTo>
                  <a:pt x="4014" y="2818"/>
                </a:lnTo>
                <a:lnTo>
                  <a:pt x="3992" y="2791"/>
                </a:lnTo>
                <a:lnTo>
                  <a:pt x="3971" y="2763"/>
                </a:lnTo>
                <a:lnTo>
                  <a:pt x="3948" y="2733"/>
                </a:lnTo>
                <a:lnTo>
                  <a:pt x="3926" y="2701"/>
                </a:lnTo>
                <a:lnTo>
                  <a:pt x="3903" y="2669"/>
                </a:lnTo>
                <a:lnTo>
                  <a:pt x="3882" y="2636"/>
                </a:lnTo>
                <a:lnTo>
                  <a:pt x="3861" y="2602"/>
                </a:lnTo>
                <a:lnTo>
                  <a:pt x="3838" y="2567"/>
                </a:lnTo>
                <a:lnTo>
                  <a:pt x="3818" y="2530"/>
                </a:lnTo>
                <a:lnTo>
                  <a:pt x="3797" y="2492"/>
                </a:lnTo>
                <a:lnTo>
                  <a:pt x="3777" y="2455"/>
                </a:lnTo>
                <a:lnTo>
                  <a:pt x="3757" y="2414"/>
                </a:lnTo>
                <a:lnTo>
                  <a:pt x="3737" y="2375"/>
                </a:lnTo>
                <a:lnTo>
                  <a:pt x="3719" y="2335"/>
                </a:lnTo>
                <a:lnTo>
                  <a:pt x="3701" y="2295"/>
                </a:lnTo>
                <a:lnTo>
                  <a:pt x="3685" y="2255"/>
                </a:lnTo>
                <a:lnTo>
                  <a:pt x="3668" y="2216"/>
                </a:lnTo>
                <a:lnTo>
                  <a:pt x="3654" y="2177"/>
                </a:lnTo>
                <a:lnTo>
                  <a:pt x="3640" y="2138"/>
                </a:lnTo>
                <a:lnTo>
                  <a:pt x="3627" y="2099"/>
                </a:lnTo>
                <a:lnTo>
                  <a:pt x="3614" y="2060"/>
                </a:lnTo>
                <a:lnTo>
                  <a:pt x="3603" y="2022"/>
                </a:lnTo>
                <a:lnTo>
                  <a:pt x="3593" y="1986"/>
                </a:lnTo>
                <a:lnTo>
                  <a:pt x="3583" y="1949"/>
                </a:lnTo>
                <a:lnTo>
                  <a:pt x="3575" y="1913"/>
                </a:lnTo>
                <a:lnTo>
                  <a:pt x="3568" y="1878"/>
                </a:lnTo>
                <a:lnTo>
                  <a:pt x="3561" y="1843"/>
                </a:lnTo>
                <a:lnTo>
                  <a:pt x="3556" y="1810"/>
                </a:lnTo>
                <a:lnTo>
                  <a:pt x="3550" y="1765"/>
                </a:lnTo>
                <a:lnTo>
                  <a:pt x="3545" y="1723"/>
                </a:lnTo>
                <a:lnTo>
                  <a:pt x="3543" y="1681"/>
                </a:lnTo>
                <a:lnTo>
                  <a:pt x="3543" y="1641"/>
                </a:lnTo>
                <a:lnTo>
                  <a:pt x="3544" y="1603"/>
                </a:lnTo>
                <a:lnTo>
                  <a:pt x="3548" y="1568"/>
                </a:lnTo>
                <a:lnTo>
                  <a:pt x="3552" y="1534"/>
                </a:lnTo>
                <a:lnTo>
                  <a:pt x="3560" y="1502"/>
                </a:lnTo>
                <a:lnTo>
                  <a:pt x="3784" y="1717"/>
                </a:lnTo>
                <a:close/>
                <a:moveTo>
                  <a:pt x="4168" y="4304"/>
                </a:moveTo>
                <a:lnTo>
                  <a:pt x="4168" y="3644"/>
                </a:lnTo>
                <a:lnTo>
                  <a:pt x="4717" y="3644"/>
                </a:lnTo>
                <a:lnTo>
                  <a:pt x="4717" y="4304"/>
                </a:lnTo>
                <a:lnTo>
                  <a:pt x="4168" y="43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KSO_Shape"/>
          <p:cNvSpPr>
            <a:spLocks/>
          </p:cNvSpPr>
          <p:nvPr/>
        </p:nvSpPr>
        <p:spPr bwMode="auto">
          <a:xfrm>
            <a:off x="9547142" y="2251849"/>
            <a:ext cx="534744" cy="516918"/>
          </a:xfrm>
          <a:custGeom>
            <a:avLst/>
            <a:gdLst>
              <a:gd name="T0" fmla="*/ 2147483646 w 5440"/>
              <a:gd name="T1" fmla="*/ 2147483646 h 5267"/>
              <a:gd name="T2" fmla="*/ 2147483646 w 5440"/>
              <a:gd name="T3" fmla="*/ 2147483646 h 5267"/>
              <a:gd name="T4" fmla="*/ 2147483646 w 5440"/>
              <a:gd name="T5" fmla="*/ 2147483646 h 5267"/>
              <a:gd name="T6" fmla="*/ 2147483646 w 5440"/>
              <a:gd name="T7" fmla="*/ 2147483646 h 5267"/>
              <a:gd name="T8" fmla="*/ 2147483646 w 5440"/>
              <a:gd name="T9" fmla="*/ 2147483646 h 5267"/>
              <a:gd name="T10" fmla="*/ 2147483646 w 5440"/>
              <a:gd name="T11" fmla="*/ 2147483646 h 5267"/>
              <a:gd name="T12" fmla="*/ 2147483646 w 5440"/>
              <a:gd name="T13" fmla="*/ 2147483646 h 5267"/>
              <a:gd name="T14" fmla="*/ 2147483646 w 5440"/>
              <a:gd name="T15" fmla="*/ 2147483646 h 5267"/>
              <a:gd name="T16" fmla="*/ 2147483646 w 5440"/>
              <a:gd name="T17" fmla="*/ 2147483646 h 5267"/>
              <a:gd name="T18" fmla="*/ 2147483646 w 5440"/>
              <a:gd name="T19" fmla="*/ 2147483646 h 5267"/>
              <a:gd name="T20" fmla="*/ 2147483646 w 5440"/>
              <a:gd name="T21" fmla="*/ 2147483646 h 5267"/>
              <a:gd name="T22" fmla="*/ 2147483646 w 5440"/>
              <a:gd name="T23" fmla="*/ 2147483646 h 5267"/>
              <a:gd name="T24" fmla="*/ 2147483646 w 5440"/>
              <a:gd name="T25" fmla="*/ 2147483646 h 5267"/>
              <a:gd name="T26" fmla="*/ 2147483646 w 5440"/>
              <a:gd name="T27" fmla="*/ 2147483646 h 5267"/>
              <a:gd name="T28" fmla="*/ 2147483646 w 5440"/>
              <a:gd name="T29" fmla="*/ 2147483646 h 5267"/>
              <a:gd name="T30" fmla="*/ 429445831 w 5440"/>
              <a:gd name="T31" fmla="*/ 2147483646 h 5267"/>
              <a:gd name="T32" fmla="*/ 85840210 w 5440"/>
              <a:gd name="T33" fmla="*/ 2147483646 h 5267"/>
              <a:gd name="T34" fmla="*/ 1545979988 w 5440"/>
              <a:gd name="T35" fmla="*/ 2147483646 h 5267"/>
              <a:gd name="T36" fmla="*/ 2147483646 w 5440"/>
              <a:gd name="T37" fmla="*/ 2147483646 h 5267"/>
              <a:gd name="T38" fmla="*/ 2147483646 w 5440"/>
              <a:gd name="T39" fmla="*/ 2147483646 h 5267"/>
              <a:gd name="T40" fmla="*/ 2147483646 w 5440"/>
              <a:gd name="T41" fmla="*/ 2147483646 h 5267"/>
              <a:gd name="T42" fmla="*/ 2147483646 w 5440"/>
              <a:gd name="T43" fmla="*/ 2147483646 h 5267"/>
              <a:gd name="T44" fmla="*/ 2147483646 w 5440"/>
              <a:gd name="T45" fmla="*/ 2147483646 h 5267"/>
              <a:gd name="T46" fmla="*/ 2147483646 w 5440"/>
              <a:gd name="T47" fmla="*/ 2147483646 h 5267"/>
              <a:gd name="T48" fmla="*/ 2147483646 w 5440"/>
              <a:gd name="T49" fmla="*/ 2147483646 h 5267"/>
              <a:gd name="T50" fmla="*/ 2147483646 w 5440"/>
              <a:gd name="T51" fmla="*/ 2147483646 h 5267"/>
              <a:gd name="T52" fmla="*/ 2147483646 w 5440"/>
              <a:gd name="T53" fmla="*/ 2147483646 h 5267"/>
              <a:gd name="T54" fmla="*/ 2147483646 w 5440"/>
              <a:gd name="T55" fmla="*/ 2147483646 h 5267"/>
              <a:gd name="T56" fmla="*/ 2147483646 w 5440"/>
              <a:gd name="T57" fmla="*/ 2147483646 h 5267"/>
              <a:gd name="T58" fmla="*/ 2147483646 w 5440"/>
              <a:gd name="T59" fmla="*/ 2147483646 h 5267"/>
              <a:gd name="T60" fmla="*/ 2147483646 w 5440"/>
              <a:gd name="T61" fmla="*/ 2147483646 h 5267"/>
              <a:gd name="T62" fmla="*/ 2147483646 w 5440"/>
              <a:gd name="T63" fmla="*/ 2147483646 h 5267"/>
              <a:gd name="T64" fmla="*/ 2147483646 w 5440"/>
              <a:gd name="T65" fmla="*/ 2147483646 h 5267"/>
              <a:gd name="T66" fmla="*/ 2147483646 w 5440"/>
              <a:gd name="T67" fmla="*/ 2147483646 h 5267"/>
              <a:gd name="T68" fmla="*/ 2147483646 w 5440"/>
              <a:gd name="T69" fmla="*/ 2147483646 h 5267"/>
              <a:gd name="T70" fmla="*/ 2147483646 w 5440"/>
              <a:gd name="T71" fmla="*/ 2147483646 h 5267"/>
              <a:gd name="T72" fmla="*/ 2147483646 w 5440"/>
              <a:gd name="T73" fmla="*/ 2147483646 h 5267"/>
              <a:gd name="T74" fmla="*/ 2147483646 w 5440"/>
              <a:gd name="T75" fmla="*/ 2147483646 h 5267"/>
              <a:gd name="T76" fmla="*/ 2147483646 w 5440"/>
              <a:gd name="T77" fmla="*/ 2147483646 h 5267"/>
              <a:gd name="T78" fmla="*/ 2147483646 w 5440"/>
              <a:gd name="T79" fmla="*/ 2147483646 h 5267"/>
              <a:gd name="T80" fmla="*/ 2147483646 w 5440"/>
              <a:gd name="T81" fmla="*/ 2147483646 h 5267"/>
              <a:gd name="T82" fmla="*/ 2147483646 w 5440"/>
              <a:gd name="T83" fmla="*/ 2147483646 h 5267"/>
              <a:gd name="T84" fmla="*/ 2147483646 w 5440"/>
              <a:gd name="T85" fmla="*/ 2147483646 h 5267"/>
              <a:gd name="T86" fmla="*/ 2147483646 w 5440"/>
              <a:gd name="T87" fmla="*/ 2147483646 h 5267"/>
              <a:gd name="T88" fmla="*/ 2147483646 w 5440"/>
              <a:gd name="T89" fmla="*/ 2147483646 h 5267"/>
              <a:gd name="T90" fmla="*/ 2147483646 w 5440"/>
              <a:gd name="T91" fmla="*/ 2147483646 h 5267"/>
              <a:gd name="T92" fmla="*/ 2147483646 w 5440"/>
              <a:gd name="T93" fmla="*/ 2147483646 h 5267"/>
              <a:gd name="T94" fmla="*/ 2147483646 w 5440"/>
              <a:gd name="T95" fmla="*/ 2147483646 h 5267"/>
              <a:gd name="T96" fmla="*/ 2147483646 w 5440"/>
              <a:gd name="T97" fmla="*/ 2147483646 h 5267"/>
              <a:gd name="T98" fmla="*/ 2147483646 w 5440"/>
              <a:gd name="T99" fmla="*/ 2147483646 h 5267"/>
              <a:gd name="T100" fmla="*/ 2147483646 w 5440"/>
              <a:gd name="T101" fmla="*/ 2147483646 h 5267"/>
              <a:gd name="T102" fmla="*/ 2147483646 w 5440"/>
              <a:gd name="T103" fmla="*/ 2147483646 h 5267"/>
              <a:gd name="T104" fmla="*/ 2147483646 w 5440"/>
              <a:gd name="T105" fmla="*/ 2147483646 h 5267"/>
              <a:gd name="T106" fmla="*/ 2147483646 w 5440"/>
              <a:gd name="T107" fmla="*/ 2147483646 h 5267"/>
              <a:gd name="T108" fmla="*/ 2147483646 w 5440"/>
              <a:gd name="T109" fmla="*/ 2147483646 h 526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5440" h="5267">
                <a:moveTo>
                  <a:pt x="1521" y="2392"/>
                </a:moveTo>
                <a:lnTo>
                  <a:pt x="1521" y="2392"/>
                </a:lnTo>
                <a:lnTo>
                  <a:pt x="1525" y="2395"/>
                </a:lnTo>
                <a:lnTo>
                  <a:pt x="2073" y="2944"/>
                </a:lnTo>
                <a:lnTo>
                  <a:pt x="2265" y="2753"/>
                </a:lnTo>
                <a:lnTo>
                  <a:pt x="2058" y="2546"/>
                </a:lnTo>
                <a:lnTo>
                  <a:pt x="1964" y="2452"/>
                </a:lnTo>
                <a:lnTo>
                  <a:pt x="2443" y="1974"/>
                </a:lnTo>
                <a:lnTo>
                  <a:pt x="2506" y="1981"/>
                </a:lnTo>
                <a:lnTo>
                  <a:pt x="2531" y="1984"/>
                </a:lnTo>
                <a:lnTo>
                  <a:pt x="2554" y="1985"/>
                </a:lnTo>
                <a:lnTo>
                  <a:pt x="2579" y="1984"/>
                </a:lnTo>
                <a:lnTo>
                  <a:pt x="2603" y="1981"/>
                </a:lnTo>
                <a:lnTo>
                  <a:pt x="2628" y="1978"/>
                </a:lnTo>
                <a:lnTo>
                  <a:pt x="2651" y="1973"/>
                </a:lnTo>
                <a:lnTo>
                  <a:pt x="2300" y="1621"/>
                </a:lnTo>
                <a:lnTo>
                  <a:pt x="2288" y="1611"/>
                </a:lnTo>
                <a:lnTo>
                  <a:pt x="2277" y="1601"/>
                </a:lnTo>
                <a:lnTo>
                  <a:pt x="2287" y="1564"/>
                </a:lnTo>
                <a:lnTo>
                  <a:pt x="2295" y="1528"/>
                </a:lnTo>
                <a:lnTo>
                  <a:pt x="2302" y="1490"/>
                </a:lnTo>
                <a:lnTo>
                  <a:pt x="2308" y="1454"/>
                </a:lnTo>
                <a:lnTo>
                  <a:pt x="2313" y="1416"/>
                </a:lnTo>
                <a:lnTo>
                  <a:pt x="2316" y="1379"/>
                </a:lnTo>
                <a:lnTo>
                  <a:pt x="2318" y="1340"/>
                </a:lnTo>
                <a:lnTo>
                  <a:pt x="2320" y="1303"/>
                </a:lnTo>
                <a:lnTo>
                  <a:pt x="2320" y="1265"/>
                </a:lnTo>
                <a:lnTo>
                  <a:pt x="2318" y="1227"/>
                </a:lnTo>
                <a:lnTo>
                  <a:pt x="2316" y="1190"/>
                </a:lnTo>
                <a:lnTo>
                  <a:pt x="2311" y="1152"/>
                </a:lnTo>
                <a:lnTo>
                  <a:pt x="2307" y="1115"/>
                </a:lnTo>
                <a:lnTo>
                  <a:pt x="2301" y="1077"/>
                </a:lnTo>
                <a:lnTo>
                  <a:pt x="2293" y="1041"/>
                </a:lnTo>
                <a:lnTo>
                  <a:pt x="2284" y="1004"/>
                </a:lnTo>
                <a:lnTo>
                  <a:pt x="2275" y="967"/>
                </a:lnTo>
                <a:lnTo>
                  <a:pt x="2263" y="931"/>
                </a:lnTo>
                <a:lnTo>
                  <a:pt x="2252" y="895"/>
                </a:lnTo>
                <a:lnTo>
                  <a:pt x="2238" y="859"/>
                </a:lnTo>
                <a:lnTo>
                  <a:pt x="2222" y="824"/>
                </a:lnTo>
                <a:lnTo>
                  <a:pt x="2207" y="789"/>
                </a:lnTo>
                <a:lnTo>
                  <a:pt x="2190" y="754"/>
                </a:lnTo>
                <a:lnTo>
                  <a:pt x="2171" y="720"/>
                </a:lnTo>
                <a:lnTo>
                  <a:pt x="2152" y="687"/>
                </a:lnTo>
                <a:lnTo>
                  <a:pt x="2131" y="654"/>
                </a:lnTo>
                <a:lnTo>
                  <a:pt x="2109" y="621"/>
                </a:lnTo>
                <a:lnTo>
                  <a:pt x="2085" y="590"/>
                </a:lnTo>
                <a:lnTo>
                  <a:pt x="2061" y="558"/>
                </a:lnTo>
                <a:lnTo>
                  <a:pt x="2035" y="528"/>
                </a:lnTo>
                <a:lnTo>
                  <a:pt x="2008" y="498"/>
                </a:lnTo>
                <a:lnTo>
                  <a:pt x="1980" y="469"/>
                </a:lnTo>
                <a:lnTo>
                  <a:pt x="1952" y="441"/>
                </a:lnTo>
                <a:lnTo>
                  <a:pt x="1922" y="414"/>
                </a:lnTo>
                <a:lnTo>
                  <a:pt x="1892" y="389"/>
                </a:lnTo>
                <a:lnTo>
                  <a:pt x="1860" y="365"/>
                </a:lnTo>
                <a:lnTo>
                  <a:pt x="1828" y="341"/>
                </a:lnTo>
                <a:lnTo>
                  <a:pt x="1797" y="319"/>
                </a:lnTo>
                <a:lnTo>
                  <a:pt x="1764" y="299"/>
                </a:lnTo>
                <a:lnTo>
                  <a:pt x="1731" y="279"/>
                </a:lnTo>
                <a:lnTo>
                  <a:pt x="1697" y="260"/>
                </a:lnTo>
                <a:lnTo>
                  <a:pt x="1663" y="244"/>
                </a:lnTo>
                <a:lnTo>
                  <a:pt x="1628" y="228"/>
                </a:lnTo>
                <a:lnTo>
                  <a:pt x="1593" y="212"/>
                </a:lnTo>
                <a:lnTo>
                  <a:pt x="1558" y="199"/>
                </a:lnTo>
                <a:lnTo>
                  <a:pt x="1523" y="187"/>
                </a:lnTo>
                <a:lnTo>
                  <a:pt x="1486" y="176"/>
                </a:lnTo>
                <a:lnTo>
                  <a:pt x="1450" y="165"/>
                </a:lnTo>
                <a:lnTo>
                  <a:pt x="1414" y="157"/>
                </a:lnTo>
                <a:lnTo>
                  <a:pt x="1376" y="150"/>
                </a:lnTo>
                <a:lnTo>
                  <a:pt x="1340" y="143"/>
                </a:lnTo>
                <a:lnTo>
                  <a:pt x="1302" y="139"/>
                </a:lnTo>
                <a:lnTo>
                  <a:pt x="1265" y="134"/>
                </a:lnTo>
                <a:lnTo>
                  <a:pt x="1228" y="131"/>
                </a:lnTo>
                <a:lnTo>
                  <a:pt x="1191" y="130"/>
                </a:lnTo>
                <a:lnTo>
                  <a:pt x="1153" y="129"/>
                </a:lnTo>
                <a:lnTo>
                  <a:pt x="1116" y="130"/>
                </a:lnTo>
                <a:lnTo>
                  <a:pt x="1078" y="133"/>
                </a:lnTo>
                <a:lnTo>
                  <a:pt x="1041" y="136"/>
                </a:lnTo>
                <a:lnTo>
                  <a:pt x="1003" y="140"/>
                </a:lnTo>
                <a:lnTo>
                  <a:pt x="967" y="146"/>
                </a:lnTo>
                <a:lnTo>
                  <a:pt x="929" y="153"/>
                </a:lnTo>
                <a:lnTo>
                  <a:pt x="893" y="161"/>
                </a:lnTo>
                <a:lnTo>
                  <a:pt x="857" y="170"/>
                </a:lnTo>
                <a:lnTo>
                  <a:pt x="1514" y="827"/>
                </a:lnTo>
                <a:lnTo>
                  <a:pt x="1341" y="1470"/>
                </a:lnTo>
                <a:lnTo>
                  <a:pt x="697" y="1642"/>
                </a:lnTo>
                <a:lnTo>
                  <a:pt x="41" y="986"/>
                </a:lnTo>
                <a:lnTo>
                  <a:pt x="31" y="1022"/>
                </a:lnTo>
                <a:lnTo>
                  <a:pt x="23" y="1059"/>
                </a:lnTo>
                <a:lnTo>
                  <a:pt x="16" y="1096"/>
                </a:lnTo>
                <a:lnTo>
                  <a:pt x="10" y="1133"/>
                </a:lnTo>
                <a:lnTo>
                  <a:pt x="7" y="1170"/>
                </a:lnTo>
                <a:lnTo>
                  <a:pt x="3" y="1208"/>
                </a:lnTo>
                <a:lnTo>
                  <a:pt x="1" y="1245"/>
                </a:lnTo>
                <a:lnTo>
                  <a:pt x="0" y="1283"/>
                </a:lnTo>
                <a:lnTo>
                  <a:pt x="1" y="1320"/>
                </a:lnTo>
                <a:lnTo>
                  <a:pt x="2" y="1358"/>
                </a:lnTo>
                <a:lnTo>
                  <a:pt x="4" y="1394"/>
                </a:lnTo>
                <a:lnTo>
                  <a:pt x="9" y="1431"/>
                </a:lnTo>
                <a:lnTo>
                  <a:pt x="14" y="1469"/>
                </a:lnTo>
                <a:lnTo>
                  <a:pt x="21" y="1505"/>
                </a:lnTo>
                <a:lnTo>
                  <a:pt x="28" y="1543"/>
                </a:lnTo>
                <a:lnTo>
                  <a:pt x="36" y="1579"/>
                </a:lnTo>
                <a:lnTo>
                  <a:pt x="47" y="1615"/>
                </a:lnTo>
                <a:lnTo>
                  <a:pt x="57" y="1652"/>
                </a:lnTo>
                <a:lnTo>
                  <a:pt x="70" y="1687"/>
                </a:lnTo>
                <a:lnTo>
                  <a:pt x="84" y="1722"/>
                </a:lnTo>
                <a:lnTo>
                  <a:pt x="98" y="1757"/>
                </a:lnTo>
                <a:lnTo>
                  <a:pt x="115" y="1793"/>
                </a:lnTo>
                <a:lnTo>
                  <a:pt x="131" y="1826"/>
                </a:lnTo>
                <a:lnTo>
                  <a:pt x="150" y="1860"/>
                </a:lnTo>
                <a:lnTo>
                  <a:pt x="170" y="1893"/>
                </a:lnTo>
                <a:lnTo>
                  <a:pt x="190" y="1926"/>
                </a:lnTo>
                <a:lnTo>
                  <a:pt x="212" y="1958"/>
                </a:lnTo>
                <a:lnTo>
                  <a:pt x="235" y="1989"/>
                </a:lnTo>
                <a:lnTo>
                  <a:pt x="260" y="2021"/>
                </a:lnTo>
                <a:lnTo>
                  <a:pt x="285" y="2052"/>
                </a:lnTo>
                <a:lnTo>
                  <a:pt x="312" y="2081"/>
                </a:lnTo>
                <a:lnTo>
                  <a:pt x="340" y="2109"/>
                </a:lnTo>
                <a:lnTo>
                  <a:pt x="370" y="2138"/>
                </a:lnTo>
                <a:lnTo>
                  <a:pt x="401" y="2166"/>
                </a:lnTo>
                <a:lnTo>
                  <a:pt x="434" y="2193"/>
                </a:lnTo>
                <a:lnTo>
                  <a:pt x="466" y="2219"/>
                </a:lnTo>
                <a:lnTo>
                  <a:pt x="499" y="2243"/>
                </a:lnTo>
                <a:lnTo>
                  <a:pt x="533" y="2266"/>
                </a:lnTo>
                <a:lnTo>
                  <a:pt x="567" y="2287"/>
                </a:lnTo>
                <a:lnTo>
                  <a:pt x="602" y="2307"/>
                </a:lnTo>
                <a:lnTo>
                  <a:pt x="639" y="2326"/>
                </a:lnTo>
                <a:lnTo>
                  <a:pt x="675" y="2343"/>
                </a:lnTo>
                <a:lnTo>
                  <a:pt x="711" y="2359"/>
                </a:lnTo>
                <a:lnTo>
                  <a:pt x="748" y="2374"/>
                </a:lnTo>
                <a:lnTo>
                  <a:pt x="785" y="2387"/>
                </a:lnTo>
                <a:lnTo>
                  <a:pt x="823" y="2400"/>
                </a:lnTo>
                <a:lnTo>
                  <a:pt x="861" y="2410"/>
                </a:lnTo>
                <a:lnTo>
                  <a:pt x="900" y="2420"/>
                </a:lnTo>
                <a:lnTo>
                  <a:pt x="939" y="2428"/>
                </a:lnTo>
                <a:lnTo>
                  <a:pt x="977" y="2435"/>
                </a:lnTo>
                <a:lnTo>
                  <a:pt x="1016" y="2441"/>
                </a:lnTo>
                <a:lnTo>
                  <a:pt x="1055" y="2444"/>
                </a:lnTo>
                <a:lnTo>
                  <a:pt x="1095" y="2448"/>
                </a:lnTo>
                <a:lnTo>
                  <a:pt x="1133" y="2449"/>
                </a:lnTo>
                <a:lnTo>
                  <a:pt x="1173" y="2449"/>
                </a:lnTo>
                <a:lnTo>
                  <a:pt x="1212" y="2448"/>
                </a:lnTo>
                <a:lnTo>
                  <a:pt x="1252" y="2445"/>
                </a:lnTo>
                <a:lnTo>
                  <a:pt x="1290" y="2442"/>
                </a:lnTo>
                <a:lnTo>
                  <a:pt x="1329" y="2437"/>
                </a:lnTo>
                <a:lnTo>
                  <a:pt x="1368" y="2430"/>
                </a:lnTo>
                <a:lnTo>
                  <a:pt x="1406" y="2422"/>
                </a:lnTo>
                <a:lnTo>
                  <a:pt x="1445" y="2414"/>
                </a:lnTo>
                <a:lnTo>
                  <a:pt x="1484" y="2403"/>
                </a:lnTo>
                <a:lnTo>
                  <a:pt x="1521" y="2392"/>
                </a:lnTo>
                <a:close/>
                <a:moveTo>
                  <a:pt x="3463" y="2785"/>
                </a:moveTo>
                <a:lnTo>
                  <a:pt x="3463" y="2785"/>
                </a:lnTo>
                <a:lnTo>
                  <a:pt x="3459" y="2803"/>
                </a:lnTo>
                <a:lnTo>
                  <a:pt x="3457" y="2821"/>
                </a:lnTo>
                <a:lnTo>
                  <a:pt x="3454" y="2838"/>
                </a:lnTo>
                <a:lnTo>
                  <a:pt x="3453" y="2857"/>
                </a:lnTo>
                <a:lnTo>
                  <a:pt x="3452" y="2876"/>
                </a:lnTo>
                <a:lnTo>
                  <a:pt x="3452" y="2893"/>
                </a:lnTo>
                <a:lnTo>
                  <a:pt x="3453" y="2912"/>
                </a:lnTo>
                <a:lnTo>
                  <a:pt x="3454" y="2931"/>
                </a:lnTo>
                <a:lnTo>
                  <a:pt x="3461" y="2994"/>
                </a:lnTo>
                <a:lnTo>
                  <a:pt x="3417" y="3039"/>
                </a:lnTo>
                <a:lnTo>
                  <a:pt x="3077" y="3379"/>
                </a:lnTo>
                <a:lnTo>
                  <a:pt x="2984" y="3472"/>
                </a:lnTo>
                <a:lnTo>
                  <a:pt x="2684" y="3172"/>
                </a:lnTo>
                <a:lnTo>
                  <a:pt x="2493" y="3363"/>
                </a:lnTo>
                <a:lnTo>
                  <a:pt x="4228" y="5098"/>
                </a:lnTo>
                <a:lnTo>
                  <a:pt x="4248" y="5117"/>
                </a:lnTo>
                <a:lnTo>
                  <a:pt x="4269" y="5136"/>
                </a:lnTo>
                <a:lnTo>
                  <a:pt x="4291" y="5152"/>
                </a:lnTo>
                <a:lnTo>
                  <a:pt x="4314" y="5168"/>
                </a:lnTo>
                <a:lnTo>
                  <a:pt x="4336" y="5183"/>
                </a:lnTo>
                <a:lnTo>
                  <a:pt x="4361" y="5195"/>
                </a:lnTo>
                <a:lnTo>
                  <a:pt x="4384" y="5207"/>
                </a:lnTo>
                <a:lnTo>
                  <a:pt x="4409" y="5218"/>
                </a:lnTo>
                <a:lnTo>
                  <a:pt x="4433" y="5227"/>
                </a:lnTo>
                <a:lnTo>
                  <a:pt x="4459" y="5235"/>
                </a:lnTo>
                <a:lnTo>
                  <a:pt x="4485" y="5242"/>
                </a:lnTo>
                <a:lnTo>
                  <a:pt x="4511" y="5248"/>
                </a:lnTo>
                <a:lnTo>
                  <a:pt x="4536" y="5253"/>
                </a:lnTo>
                <a:lnTo>
                  <a:pt x="4562" y="5255"/>
                </a:lnTo>
                <a:lnTo>
                  <a:pt x="4588" y="5258"/>
                </a:lnTo>
                <a:lnTo>
                  <a:pt x="4615" y="5259"/>
                </a:lnTo>
                <a:lnTo>
                  <a:pt x="4641" y="5258"/>
                </a:lnTo>
                <a:lnTo>
                  <a:pt x="4668" y="5255"/>
                </a:lnTo>
                <a:lnTo>
                  <a:pt x="4693" y="5253"/>
                </a:lnTo>
                <a:lnTo>
                  <a:pt x="4719" y="5248"/>
                </a:lnTo>
                <a:lnTo>
                  <a:pt x="4745" y="5242"/>
                </a:lnTo>
                <a:lnTo>
                  <a:pt x="4771" y="5235"/>
                </a:lnTo>
                <a:lnTo>
                  <a:pt x="4795" y="5227"/>
                </a:lnTo>
                <a:lnTo>
                  <a:pt x="4821" y="5218"/>
                </a:lnTo>
                <a:lnTo>
                  <a:pt x="4845" y="5207"/>
                </a:lnTo>
                <a:lnTo>
                  <a:pt x="4869" y="5195"/>
                </a:lnTo>
                <a:lnTo>
                  <a:pt x="4893" y="5183"/>
                </a:lnTo>
                <a:lnTo>
                  <a:pt x="4916" y="5168"/>
                </a:lnTo>
                <a:lnTo>
                  <a:pt x="4938" y="5152"/>
                </a:lnTo>
                <a:lnTo>
                  <a:pt x="4961" y="5136"/>
                </a:lnTo>
                <a:lnTo>
                  <a:pt x="4982" y="5117"/>
                </a:lnTo>
                <a:lnTo>
                  <a:pt x="5002" y="5098"/>
                </a:lnTo>
                <a:lnTo>
                  <a:pt x="5022" y="5077"/>
                </a:lnTo>
                <a:lnTo>
                  <a:pt x="5039" y="5056"/>
                </a:lnTo>
                <a:lnTo>
                  <a:pt x="5057" y="5035"/>
                </a:lnTo>
                <a:lnTo>
                  <a:pt x="5072" y="5013"/>
                </a:lnTo>
                <a:lnTo>
                  <a:pt x="5086" y="4989"/>
                </a:lnTo>
                <a:lnTo>
                  <a:pt x="5099" y="4966"/>
                </a:lnTo>
                <a:lnTo>
                  <a:pt x="5112" y="4941"/>
                </a:lnTo>
                <a:lnTo>
                  <a:pt x="5122" y="4916"/>
                </a:lnTo>
                <a:lnTo>
                  <a:pt x="5132" y="4892"/>
                </a:lnTo>
                <a:lnTo>
                  <a:pt x="5140" y="4867"/>
                </a:lnTo>
                <a:lnTo>
                  <a:pt x="5146" y="4841"/>
                </a:lnTo>
                <a:lnTo>
                  <a:pt x="5152" y="4816"/>
                </a:lnTo>
                <a:lnTo>
                  <a:pt x="5156" y="4790"/>
                </a:lnTo>
                <a:lnTo>
                  <a:pt x="5160" y="4763"/>
                </a:lnTo>
                <a:lnTo>
                  <a:pt x="5161" y="4737"/>
                </a:lnTo>
                <a:lnTo>
                  <a:pt x="5162" y="4711"/>
                </a:lnTo>
                <a:lnTo>
                  <a:pt x="5161" y="4684"/>
                </a:lnTo>
                <a:lnTo>
                  <a:pt x="5160" y="4659"/>
                </a:lnTo>
                <a:lnTo>
                  <a:pt x="5156" y="4632"/>
                </a:lnTo>
                <a:lnTo>
                  <a:pt x="5152" y="4606"/>
                </a:lnTo>
                <a:lnTo>
                  <a:pt x="5146" y="4580"/>
                </a:lnTo>
                <a:lnTo>
                  <a:pt x="5140" y="4555"/>
                </a:lnTo>
                <a:lnTo>
                  <a:pt x="5132" y="4530"/>
                </a:lnTo>
                <a:lnTo>
                  <a:pt x="5122" y="4505"/>
                </a:lnTo>
                <a:lnTo>
                  <a:pt x="5112" y="4480"/>
                </a:lnTo>
                <a:lnTo>
                  <a:pt x="5099" y="4456"/>
                </a:lnTo>
                <a:lnTo>
                  <a:pt x="5086" y="4432"/>
                </a:lnTo>
                <a:lnTo>
                  <a:pt x="5072" y="4410"/>
                </a:lnTo>
                <a:lnTo>
                  <a:pt x="5057" y="4387"/>
                </a:lnTo>
                <a:lnTo>
                  <a:pt x="5039" y="4366"/>
                </a:lnTo>
                <a:lnTo>
                  <a:pt x="5022" y="4344"/>
                </a:lnTo>
                <a:lnTo>
                  <a:pt x="5002" y="4323"/>
                </a:lnTo>
                <a:lnTo>
                  <a:pt x="3463" y="2785"/>
                </a:lnTo>
                <a:close/>
                <a:moveTo>
                  <a:pt x="4802" y="4918"/>
                </a:moveTo>
                <a:lnTo>
                  <a:pt x="4527" y="4991"/>
                </a:lnTo>
                <a:lnTo>
                  <a:pt x="4304" y="4769"/>
                </a:lnTo>
                <a:lnTo>
                  <a:pt x="4377" y="4493"/>
                </a:lnTo>
                <a:lnTo>
                  <a:pt x="4652" y="4419"/>
                </a:lnTo>
                <a:lnTo>
                  <a:pt x="4876" y="4643"/>
                </a:lnTo>
                <a:lnTo>
                  <a:pt x="4802" y="4918"/>
                </a:lnTo>
                <a:close/>
                <a:moveTo>
                  <a:pt x="2687" y="2988"/>
                </a:moveTo>
                <a:lnTo>
                  <a:pt x="2985" y="3287"/>
                </a:lnTo>
                <a:lnTo>
                  <a:pt x="3325" y="2947"/>
                </a:lnTo>
                <a:lnTo>
                  <a:pt x="3323" y="2917"/>
                </a:lnTo>
                <a:lnTo>
                  <a:pt x="3322" y="2885"/>
                </a:lnTo>
                <a:lnTo>
                  <a:pt x="3323" y="2853"/>
                </a:lnTo>
                <a:lnTo>
                  <a:pt x="3325" y="2823"/>
                </a:lnTo>
                <a:lnTo>
                  <a:pt x="3330" y="2791"/>
                </a:lnTo>
                <a:lnTo>
                  <a:pt x="3336" y="2761"/>
                </a:lnTo>
                <a:lnTo>
                  <a:pt x="3343" y="2730"/>
                </a:lnTo>
                <a:lnTo>
                  <a:pt x="3352" y="2700"/>
                </a:lnTo>
                <a:lnTo>
                  <a:pt x="3363" y="2670"/>
                </a:lnTo>
                <a:lnTo>
                  <a:pt x="3376" y="2641"/>
                </a:lnTo>
                <a:lnTo>
                  <a:pt x="3391" y="2613"/>
                </a:lnTo>
                <a:lnTo>
                  <a:pt x="3406" y="2585"/>
                </a:lnTo>
                <a:lnTo>
                  <a:pt x="3425" y="2558"/>
                </a:lnTo>
                <a:lnTo>
                  <a:pt x="3444" y="2532"/>
                </a:lnTo>
                <a:lnTo>
                  <a:pt x="3465" y="2506"/>
                </a:lnTo>
                <a:lnTo>
                  <a:pt x="3488" y="2482"/>
                </a:lnTo>
                <a:lnTo>
                  <a:pt x="3513" y="2459"/>
                </a:lnTo>
                <a:lnTo>
                  <a:pt x="3538" y="2438"/>
                </a:lnTo>
                <a:lnTo>
                  <a:pt x="3565" y="2418"/>
                </a:lnTo>
                <a:lnTo>
                  <a:pt x="3592" y="2401"/>
                </a:lnTo>
                <a:lnTo>
                  <a:pt x="3620" y="2384"/>
                </a:lnTo>
                <a:lnTo>
                  <a:pt x="3648" y="2370"/>
                </a:lnTo>
                <a:lnTo>
                  <a:pt x="3677" y="2358"/>
                </a:lnTo>
                <a:lnTo>
                  <a:pt x="3706" y="2346"/>
                </a:lnTo>
                <a:lnTo>
                  <a:pt x="3737" y="2338"/>
                </a:lnTo>
                <a:lnTo>
                  <a:pt x="3767" y="2329"/>
                </a:lnTo>
                <a:lnTo>
                  <a:pt x="3798" y="2324"/>
                </a:lnTo>
                <a:lnTo>
                  <a:pt x="3828" y="2319"/>
                </a:lnTo>
                <a:lnTo>
                  <a:pt x="3860" y="2316"/>
                </a:lnTo>
                <a:lnTo>
                  <a:pt x="3892" y="2316"/>
                </a:lnTo>
                <a:lnTo>
                  <a:pt x="3922" y="2316"/>
                </a:lnTo>
                <a:lnTo>
                  <a:pt x="3954" y="2320"/>
                </a:lnTo>
                <a:lnTo>
                  <a:pt x="5440" y="834"/>
                </a:lnTo>
                <a:lnTo>
                  <a:pt x="4608" y="0"/>
                </a:lnTo>
                <a:lnTo>
                  <a:pt x="3121" y="1487"/>
                </a:lnTo>
                <a:lnTo>
                  <a:pt x="3124" y="1518"/>
                </a:lnTo>
                <a:lnTo>
                  <a:pt x="3125" y="1550"/>
                </a:lnTo>
                <a:lnTo>
                  <a:pt x="3124" y="1580"/>
                </a:lnTo>
                <a:lnTo>
                  <a:pt x="3121" y="1612"/>
                </a:lnTo>
                <a:lnTo>
                  <a:pt x="3117" y="1642"/>
                </a:lnTo>
                <a:lnTo>
                  <a:pt x="3111" y="1674"/>
                </a:lnTo>
                <a:lnTo>
                  <a:pt x="3104" y="1705"/>
                </a:lnTo>
                <a:lnTo>
                  <a:pt x="3094" y="1734"/>
                </a:lnTo>
                <a:lnTo>
                  <a:pt x="3083" y="1764"/>
                </a:lnTo>
                <a:lnTo>
                  <a:pt x="3071" y="1793"/>
                </a:lnTo>
                <a:lnTo>
                  <a:pt x="3056" y="1822"/>
                </a:lnTo>
                <a:lnTo>
                  <a:pt x="3041" y="1849"/>
                </a:lnTo>
                <a:lnTo>
                  <a:pt x="3022" y="1877"/>
                </a:lnTo>
                <a:lnTo>
                  <a:pt x="3003" y="1903"/>
                </a:lnTo>
                <a:lnTo>
                  <a:pt x="2981" y="1928"/>
                </a:lnTo>
                <a:lnTo>
                  <a:pt x="2959" y="1952"/>
                </a:lnTo>
                <a:lnTo>
                  <a:pt x="2934" y="1975"/>
                </a:lnTo>
                <a:lnTo>
                  <a:pt x="2909" y="1996"/>
                </a:lnTo>
                <a:lnTo>
                  <a:pt x="2882" y="2016"/>
                </a:lnTo>
                <a:lnTo>
                  <a:pt x="2855" y="2034"/>
                </a:lnTo>
                <a:lnTo>
                  <a:pt x="2827" y="2050"/>
                </a:lnTo>
                <a:lnTo>
                  <a:pt x="2799" y="2064"/>
                </a:lnTo>
                <a:lnTo>
                  <a:pt x="2770" y="2077"/>
                </a:lnTo>
                <a:lnTo>
                  <a:pt x="2740" y="2088"/>
                </a:lnTo>
                <a:lnTo>
                  <a:pt x="2710" y="2097"/>
                </a:lnTo>
                <a:lnTo>
                  <a:pt x="2680" y="2105"/>
                </a:lnTo>
                <a:lnTo>
                  <a:pt x="2649" y="2111"/>
                </a:lnTo>
                <a:lnTo>
                  <a:pt x="2617" y="2115"/>
                </a:lnTo>
                <a:lnTo>
                  <a:pt x="2587" y="2117"/>
                </a:lnTo>
                <a:lnTo>
                  <a:pt x="2555" y="2118"/>
                </a:lnTo>
                <a:lnTo>
                  <a:pt x="2525" y="2117"/>
                </a:lnTo>
                <a:lnTo>
                  <a:pt x="2493" y="2115"/>
                </a:lnTo>
                <a:lnTo>
                  <a:pt x="2153" y="2455"/>
                </a:lnTo>
                <a:lnTo>
                  <a:pt x="2453" y="2755"/>
                </a:lnTo>
                <a:lnTo>
                  <a:pt x="984" y="4223"/>
                </a:lnTo>
                <a:lnTo>
                  <a:pt x="931" y="4170"/>
                </a:lnTo>
                <a:lnTo>
                  <a:pt x="648" y="4396"/>
                </a:lnTo>
                <a:lnTo>
                  <a:pt x="174" y="5145"/>
                </a:lnTo>
                <a:lnTo>
                  <a:pt x="295" y="5267"/>
                </a:lnTo>
                <a:lnTo>
                  <a:pt x="1044" y="4792"/>
                </a:lnTo>
                <a:lnTo>
                  <a:pt x="1272" y="4510"/>
                </a:lnTo>
                <a:lnTo>
                  <a:pt x="1218" y="4457"/>
                </a:lnTo>
                <a:lnTo>
                  <a:pt x="2687" y="29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53755" y="3925637"/>
            <a:ext cx="1862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grfut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537455" y="356840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893378" y="3925637"/>
            <a:ext cx="1862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grfut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977078" y="356840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16701" y="3925637"/>
            <a:ext cx="1862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grfut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500401" y="356840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894304" y="3925637"/>
            <a:ext cx="1862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grfut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wisi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978004" y="356840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60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 dirty="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03576" y="1737791"/>
            <a:ext cx="2219961" cy="733861"/>
            <a:chOff x="2943616" y="2555310"/>
            <a:chExt cx="3220808" cy="1064715"/>
          </a:xfrm>
        </p:grpSpPr>
        <p:sp>
          <p:nvSpPr>
            <p:cNvPr id="2" name="矩形 1"/>
            <p:cNvSpPr/>
            <p:nvPr/>
          </p:nvSpPr>
          <p:spPr>
            <a:xfrm>
              <a:off x="2943616" y="2555310"/>
              <a:ext cx="1064712" cy="10647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梯形 5"/>
            <p:cNvSpPr/>
            <p:nvPr/>
          </p:nvSpPr>
          <p:spPr>
            <a:xfrm rot="5400000">
              <a:off x="3707703" y="2855937"/>
              <a:ext cx="1064713" cy="463464"/>
            </a:xfrm>
            <a:prstGeom prst="trapezoid">
              <a:avLst>
                <a:gd name="adj" fmla="val 43461"/>
              </a:avLst>
            </a:prstGeom>
            <a:solidFill>
              <a:srgbClr val="FA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右箭头 7"/>
            <p:cNvSpPr/>
            <p:nvPr/>
          </p:nvSpPr>
          <p:spPr>
            <a:xfrm>
              <a:off x="4471792" y="2555310"/>
              <a:ext cx="1692632" cy="1064712"/>
            </a:xfrm>
            <a:prstGeom prst="rightArrow">
              <a:avLst>
                <a:gd name="adj1" fmla="val 62727"/>
                <a:gd name="adj2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03576" y="3328370"/>
            <a:ext cx="2219961" cy="733861"/>
            <a:chOff x="2943616" y="2555310"/>
            <a:chExt cx="3220808" cy="1064715"/>
          </a:xfrm>
        </p:grpSpPr>
        <p:sp>
          <p:nvSpPr>
            <p:cNvPr id="11" name="矩形 10"/>
            <p:cNvSpPr/>
            <p:nvPr/>
          </p:nvSpPr>
          <p:spPr>
            <a:xfrm>
              <a:off x="2943616" y="2555310"/>
              <a:ext cx="1064712" cy="10647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梯形 11"/>
            <p:cNvSpPr/>
            <p:nvPr/>
          </p:nvSpPr>
          <p:spPr>
            <a:xfrm rot="5400000">
              <a:off x="3707703" y="2855937"/>
              <a:ext cx="1064713" cy="463464"/>
            </a:xfrm>
            <a:prstGeom prst="trapezoid">
              <a:avLst>
                <a:gd name="adj" fmla="val 43461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右箭头 12"/>
            <p:cNvSpPr/>
            <p:nvPr/>
          </p:nvSpPr>
          <p:spPr>
            <a:xfrm>
              <a:off x="4471792" y="2555310"/>
              <a:ext cx="1692632" cy="1064712"/>
            </a:xfrm>
            <a:prstGeom prst="rightArrow">
              <a:avLst>
                <a:gd name="adj1" fmla="val 62727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03576" y="4992036"/>
            <a:ext cx="2219961" cy="733861"/>
            <a:chOff x="2943616" y="2555310"/>
            <a:chExt cx="3220808" cy="1064715"/>
          </a:xfrm>
        </p:grpSpPr>
        <p:sp>
          <p:nvSpPr>
            <p:cNvPr id="15" name="矩形 14"/>
            <p:cNvSpPr/>
            <p:nvPr/>
          </p:nvSpPr>
          <p:spPr>
            <a:xfrm>
              <a:off x="2943616" y="2555310"/>
              <a:ext cx="1064712" cy="10647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梯形 15"/>
            <p:cNvSpPr/>
            <p:nvPr/>
          </p:nvSpPr>
          <p:spPr>
            <a:xfrm rot="5400000">
              <a:off x="3707703" y="2855937"/>
              <a:ext cx="1064713" cy="463464"/>
            </a:xfrm>
            <a:prstGeom prst="trapezoid">
              <a:avLst>
                <a:gd name="adj" fmla="val 43461"/>
              </a:avLst>
            </a:prstGeom>
            <a:solidFill>
              <a:srgbClr val="FA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右箭头 16"/>
            <p:cNvSpPr/>
            <p:nvPr/>
          </p:nvSpPr>
          <p:spPr>
            <a:xfrm>
              <a:off x="4471792" y="2555310"/>
              <a:ext cx="1692632" cy="1064712"/>
            </a:xfrm>
            <a:prstGeom prst="rightArrow">
              <a:avLst>
                <a:gd name="adj1" fmla="val 62727"/>
                <a:gd name="adj2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flipH="1">
            <a:off x="3767217" y="1735974"/>
            <a:ext cx="2219961" cy="733861"/>
            <a:chOff x="2943616" y="2555310"/>
            <a:chExt cx="3220808" cy="1064715"/>
          </a:xfrm>
        </p:grpSpPr>
        <p:sp>
          <p:nvSpPr>
            <p:cNvPr id="19" name="矩形 18"/>
            <p:cNvSpPr/>
            <p:nvPr/>
          </p:nvSpPr>
          <p:spPr>
            <a:xfrm>
              <a:off x="2943616" y="2555310"/>
              <a:ext cx="1064712" cy="10647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梯形 19"/>
            <p:cNvSpPr/>
            <p:nvPr/>
          </p:nvSpPr>
          <p:spPr>
            <a:xfrm rot="5400000">
              <a:off x="3707703" y="2855937"/>
              <a:ext cx="1064713" cy="463464"/>
            </a:xfrm>
            <a:prstGeom prst="trapezoid">
              <a:avLst>
                <a:gd name="adj" fmla="val 43461"/>
              </a:avLst>
            </a:prstGeom>
            <a:solidFill>
              <a:srgbClr val="FA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右箭头 20"/>
            <p:cNvSpPr/>
            <p:nvPr/>
          </p:nvSpPr>
          <p:spPr>
            <a:xfrm>
              <a:off x="4471792" y="2555310"/>
              <a:ext cx="1692632" cy="1064712"/>
            </a:xfrm>
            <a:prstGeom prst="rightArrow">
              <a:avLst>
                <a:gd name="adj1" fmla="val 62727"/>
                <a:gd name="adj2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flipH="1">
            <a:off x="3767217" y="3326553"/>
            <a:ext cx="2219961" cy="733861"/>
            <a:chOff x="2943616" y="2555310"/>
            <a:chExt cx="3220808" cy="1064715"/>
          </a:xfrm>
        </p:grpSpPr>
        <p:sp>
          <p:nvSpPr>
            <p:cNvPr id="23" name="矩形 22"/>
            <p:cNvSpPr/>
            <p:nvPr/>
          </p:nvSpPr>
          <p:spPr>
            <a:xfrm>
              <a:off x="2943616" y="2555310"/>
              <a:ext cx="1064712" cy="10647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梯形 23"/>
            <p:cNvSpPr/>
            <p:nvPr/>
          </p:nvSpPr>
          <p:spPr>
            <a:xfrm rot="5400000">
              <a:off x="3707703" y="2855937"/>
              <a:ext cx="1064713" cy="463464"/>
            </a:xfrm>
            <a:prstGeom prst="trapezoid">
              <a:avLst>
                <a:gd name="adj" fmla="val 43461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右箭头 24"/>
            <p:cNvSpPr/>
            <p:nvPr/>
          </p:nvSpPr>
          <p:spPr>
            <a:xfrm>
              <a:off x="4471792" y="2555310"/>
              <a:ext cx="1692632" cy="1064712"/>
            </a:xfrm>
            <a:prstGeom prst="rightArrow">
              <a:avLst>
                <a:gd name="adj1" fmla="val 62727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3767217" y="4990219"/>
            <a:ext cx="2219961" cy="733861"/>
            <a:chOff x="2943616" y="2555310"/>
            <a:chExt cx="3220808" cy="1064715"/>
          </a:xfrm>
        </p:grpSpPr>
        <p:sp>
          <p:nvSpPr>
            <p:cNvPr id="27" name="矩形 26"/>
            <p:cNvSpPr/>
            <p:nvPr/>
          </p:nvSpPr>
          <p:spPr>
            <a:xfrm>
              <a:off x="2943616" y="2555310"/>
              <a:ext cx="1064712" cy="10647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梯形 27"/>
            <p:cNvSpPr/>
            <p:nvPr/>
          </p:nvSpPr>
          <p:spPr>
            <a:xfrm rot="5400000">
              <a:off x="3707703" y="2855937"/>
              <a:ext cx="1064713" cy="463464"/>
            </a:xfrm>
            <a:prstGeom prst="trapezoid">
              <a:avLst>
                <a:gd name="adj" fmla="val 43461"/>
              </a:avLst>
            </a:prstGeom>
            <a:solidFill>
              <a:srgbClr val="FA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右箭头 28"/>
            <p:cNvSpPr/>
            <p:nvPr/>
          </p:nvSpPr>
          <p:spPr>
            <a:xfrm>
              <a:off x="4471792" y="2555310"/>
              <a:ext cx="1692632" cy="1064712"/>
            </a:xfrm>
            <a:prstGeom prst="rightArrow">
              <a:avLst>
                <a:gd name="adj1" fmla="val 62727"/>
                <a:gd name="adj2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281172" y="181571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306733" y="181571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02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287426" y="342900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03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312987" y="342900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04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287426" y="507838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05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312987" y="507838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06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480369" y="1995704"/>
            <a:ext cx="33799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480368" y="1682546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3"/>
                </a:solidFill>
              </a:rPr>
              <a:t>ADD YOUR TEXT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485671" y="3533151"/>
            <a:ext cx="33799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485670" y="3219993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3"/>
                </a:solidFill>
              </a:rPr>
              <a:t>ADD YOUR TEXT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485671" y="5205068"/>
            <a:ext cx="33799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485670" y="4891910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3"/>
                </a:solidFill>
              </a:rPr>
              <a:t>ADD YOUR TEXT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53174" y="5205068"/>
            <a:ext cx="33799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037839" y="4891910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3"/>
                </a:solidFill>
              </a:rPr>
              <a:t>ADD YOUR TEXT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57153" y="3533151"/>
            <a:ext cx="33799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041818" y="3219993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3"/>
                </a:solidFill>
              </a:rPr>
              <a:t>ADD YOUR TEXT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35701" y="1958529"/>
            <a:ext cx="33799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020366" y="1645371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3"/>
                </a:solidFill>
              </a:rPr>
              <a:t>ADD YOUR TEXT</a:t>
            </a:r>
            <a:endParaRPr lang="zh-CN" altLang="en-US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53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33428" y="1695450"/>
            <a:ext cx="4175215" cy="4322010"/>
            <a:chOff x="1033428" y="1695450"/>
            <a:chExt cx="4175215" cy="4322010"/>
          </a:xfrm>
        </p:grpSpPr>
        <p:sp>
          <p:nvSpPr>
            <p:cNvPr id="3" name="椭圆 2"/>
            <p:cNvSpPr/>
            <p:nvPr/>
          </p:nvSpPr>
          <p:spPr>
            <a:xfrm rot="18900000">
              <a:off x="3322259" y="1695450"/>
              <a:ext cx="1377614" cy="137761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0000">
              <a:off x="3831029" y="2786511"/>
              <a:ext cx="1377614" cy="137761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 rot="2100000">
              <a:off x="3519449" y="3949343"/>
              <a:ext cx="1377614" cy="137761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4500000">
              <a:off x="2533311" y="4639846"/>
              <a:ext cx="1377614" cy="137761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 rot="6900000">
              <a:off x="1334039" y="4534923"/>
              <a:ext cx="1377614" cy="137761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033428" y="1927217"/>
              <a:ext cx="3315103" cy="3315103"/>
              <a:chOff x="833073" y="1742715"/>
              <a:chExt cx="3525626" cy="3525626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833073" y="1742715"/>
                <a:ext cx="3525626" cy="352562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993092" y="1905676"/>
                <a:ext cx="3205588" cy="320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1908321" y="2225789"/>
            <a:ext cx="1641389" cy="1791374"/>
            <a:chOff x="1279" y="1651"/>
            <a:chExt cx="777" cy="848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1279" y="2034"/>
              <a:ext cx="99" cy="25"/>
            </a:xfrm>
            <a:custGeom>
              <a:avLst/>
              <a:gdLst>
                <a:gd name="T0" fmla="*/ 88 w 88"/>
                <a:gd name="T1" fmla="*/ 11 h 22"/>
                <a:gd name="T2" fmla="*/ 77 w 88"/>
                <a:gd name="T3" fmla="*/ 22 h 22"/>
                <a:gd name="T4" fmla="*/ 11 w 88"/>
                <a:gd name="T5" fmla="*/ 22 h 22"/>
                <a:gd name="T6" fmla="*/ 0 w 88"/>
                <a:gd name="T7" fmla="*/ 11 h 22"/>
                <a:gd name="T8" fmla="*/ 0 w 88"/>
                <a:gd name="T9" fmla="*/ 11 h 22"/>
                <a:gd name="T10" fmla="*/ 11 w 88"/>
                <a:gd name="T11" fmla="*/ 0 h 22"/>
                <a:gd name="T12" fmla="*/ 77 w 88"/>
                <a:gd name="T13" fmla="*/ 0 h 22"/>
                <a:gd name="T14" fmla="*/ 88 w 88"/>
                <a:gd name="T1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2">
                  <a:moveTo>
                    <a:pt x="88" y="11"/>
                  </a:moveTo>
                  <a:cubicBezTo>
                    <a:pt x="88" y="17"/>
                    <a:pt x="83" y="22"/>
                    <a:pt x="77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3" y="0"/>
                    <a:pt x="88" y="5"/>
                    <a:pt x="88" y="11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1383" y="1765"/>
              <a:ext cx="80" cy="80"/>
            </a:xfrm>
            <a:custGeom>
              <a:avLst/>
              <a:gdLst>
                <a:gd name="T0" fmla="*/ 66 w 71"/>
                <a:gd name="T1" fmla="*/ 66 h 71"/>
                <a:gd name="T2" fmla="*/ 51 w 71"/>
                <a:gd name="T3" fmla="*/ 66 h 71"/>
                <a:gd name="T4" fmla="*/ 4 w 71"/>
                <a:gd name="T5" fmla="*/ 20 h 71"/>
                <a:gd name="T6" fmla="*/ 4 w 71"/>
                <a:gd name="T7" fmla="*/ 4 h 71"/>
                <a:gd name="T8" fmla="*/ 4 w 71"/>
                <a:gd name="T9" fmla="*/ 4 h 71"/>
                <a:gd name="T10" fmla="*/ 20 w 71"/>
                <a:gd name="T11" fmla="*/ 4 h 71"/>
                <a:gd name="T12" fmla="*/ 67 w 71"/>
                <a:gd name="T13" fmla="*/ 51 h 71"/>
                <a:gd name="T14" fmla="*/ 66 w 71"/>
                <a:gd name="T15" fmla="*/ 6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71">
                  <a:moveTo>
                    <a:pt x="66" y="66"/>
                  </a:moveTo>
                  <a:cubicBezTo>
                    <a:pt x="62" y="71"/>
                    <a:pt x="55" y="71"/>
                    <a:pt x="51" y="6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6"/>
                    <a:pt x="0" y="9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9" y="0"/>
                    <a:pt x="16" y="0"/>
                    <a:pt x="20" y="4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1" y="55"/>
                    <a:pt x="71" y="62"/>
                    <a:pt x="66" y="66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648" y="1651"/>
              <a:ext cx="25" cy="99"/>
            </a:xfrm>
            <a:custGeom>
              <a:avLst/>
              <a:gdLst>
                <a:gd name="T0" fmla="*/ 11 w 22"/>
                <a:gd name="T1" fmla="*/ 88 h 88"/>
                <a:gd name="T2" fmla="*/ 0 w 22"/>
                <a:gd name="T3" fmla="*/ 77 h 88"/>
                <a:gd name="T4" fmla="*/ 0 w 22"/>
                <a:gd name="T5" fmla="*/ 11 h 88"/>
                <a:gd name="T6" fmla="*/ 11 w 22"/>
                <a:gd name="T7" fmla="*/ 0 h 88"/>
                <a:gd name="T8" fmla="*/ 11 w 22"/>
                <a:gd name="T9" fmla="*/ 0 h 88"/>
                <a:gd name="T10" fmla="*/ 22 w 22"/>
                <a:gd name="T11" fmla="*/ 11 h 88"/>
                <a:gd name="T12" fmla="*/ 22 w 22"/>
                <a:gd name="T13" fmla="*/ 77 h 88"/>
                <a:gd name="T14" fmla="*/ 11 w 22"/>
                <a:gd name="T1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88">
                  <a:moveTo>
                    <a:pt x="11" y="88"/>
                  </a:moveTo>
                  <a:cubicBezTo>
                    <a:pt x="5" y="88"/>
                    <a:pt x="0" y="83"/>
                    <a:pt x="0" y="7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2" y="83"/>
                    <a:pt x="17" y="88"/>
                    <a:pt x="11" y="8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1862" y="1755"/>
              <a:ext cx="80" cy="80"/>
            </a:xfrm>
            <a:custGeom>
              <a:avLst/>
              <a:gdLst>
                <a:gd name="T0" fmla="*/ 5 w 71"/>
                <a:gd name="T1" fmla="*/ 67 h 71"/>
                <a:gd name="T2" fmla="*/ 5 w 71"/>
                <a:gd name="T3" fmla="*/ 51 h 71"/>
                <a:gd name="T4" fmla="*/ 51 w 71"/>
                <a:gd name="T5" fmla="*/ 5 h 71"/>
                <a:gd name="T6" fmla="*/ 67 w 71"/>
                <a:gd name="T7" fmla="*/ 5 h 71"/>
                <a:gd name="T8" fmla="*/ 67 w 71"/>
                <a:gd name="T9" fmla="*/ 5 h 71"/>
                <a:gd name="T10" fmla="*/ 67 w 71"/>
                <a:gd name="T11" fmla="*/ 21 h 71"/>
                <a:gd name="T12" fmla="*/ 20 w 71"/>
                <a:gd name="T13" fmla="*/ 67 h 71"/>
                <a:gd name="T14" fmla="*/ 5 w 71"/>
                <a:gd name="T15" fmla="*/ 6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71">
                  <a:moveTo>
                    <a:pt x="5" y="67"/>
                  </a:moveTo>
                  <a:cubicBezTo>
                    <a:pt x="0" y="63"/>
                    <a:pt x="0" y="56"/>
                    <a:pt x="5" y="51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5" y="0"/>
                    <a:pt x="62" y="0"/>
                    <a:pt x="67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71" y="9"/>
                    <a:pt x="71" y="16"/>
                    <a:pt x="67" y="21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6" y="71"/>
                    <a:pt x="9" y="71"/>
                    <a:pt x="5" y="67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1956" y="2020"/>
              <a:ext cx="100" cy="26"/>
            </a:xfrm>
            <a:custGeom>
              <a:avLst/>
              <a:gdLst>
                <a:gd name="T0" fmla="*/ 0 w 88"/>
                <a:gd name="T1" fmla="*/ 11 h 23"/>
                <a:gd name="T2" fmla="*/ 11 w 88"/>
                <a:gd name="T3" fmla="*/ 0 h 23"/>
                <a:gd name="T4" fmla="*/ 77 w 88"/>
                <a:gd name="T5" fmla="*/ 0 h 23"/>
                <a:gd name="T6" fmla="*/ 88 w 88"/>
                <a:gd name="T7" fmla="*/ 11 h 23"/>
                <a:gd name="T8" fmla="*/ 88 w 88"/>
                <a:gd name="T9" fmla="*/ 11 h 23"/>
                <a:gd name="T10" fmla="*/ 77 w 88"/>
                <a:gd name="T11" fmla="*/ 23 h 23"/>
                <a:gd name="T12" fmla="*/ 11 w 88"/>
                <a:gd name="T13" fmla="*/ 23 h 23"/>
                <a:gd name="T14" fmla="*/ 0 w 88"/>
                <a:gd name="T1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3">
                  <a:moveTo>
                    <a:pt x="0" y="11"/>
                  </a:moveTo>
                  <a:cubicBezTo>
                    <a:pt x="0" y="5"/>
                    <a:pt x="5" y="0"/>
                    <a:pt x="11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3" y="0"/>
                    <a:pt x="88" y="5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8"/>
                    <a:pt x="83" y="23"/>
                    <a:pt x="77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0" y="18"/>
                    <a:pt x="0" y="11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1417" y="1855"/>
              <a:ext cx="501" cy="515"/>
            </a:xfrm>
            <a:custGeom>
              <a:avLst/>
              <a:gdLst>
                <a:gd name="T0" fmla="*/ 222 w 444"/>
                <a:gd name="T1" fmla="*/ 0 h 456"/>
                <a:gd name="T2" fmla="*/ 0 w 444"/>
                <a:gd name="T3" fmla="*/ 156 h 456"/>
                <a:gd name="T4" fmla="*/ 156 w 444"/>
                <a:gd name="T5" fmla="*/ 367 h 456"/>
                <a:gd name="T6" fmla="*/ 156 w 444"/>
                <a:gd name="T7" fmla="*/ 456 h 456"/>
                <a:gd name="T8" fmla="*/ 287 w 444"/>
                <a:gd name="T9" fmla="*/ 456 h 456"/>
                <a:gd name="T10" fmla="*/ 287 w 444"/>
                <a:gd name="T11" fmla="*/ 367 h 456"/>
                <a:gd name="T12" fmla="*/ 444 w 444"/>
                <a:gd name="T13" fmla="*/ 156 h 456"/>
                <a:gd name="T14" fmla="*/ 222 w 444"/>
                <a:gd name="T15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4" h="456">
                  <a:moveTo>
                    <a:pt x="222" y="0"/>
                  </a:moveTo>
                  <a:cubicBezTo>
                    <a:pt x="99" y="0"/>
                    <a:pt x="0" y="33"/>
                    <a:pt x="0" y="156"/>
                  </a:cubicBezTo>
                  <a:cubicBezTo>
                    <a:pt x="0" y="255"/>
                    <a:pt x="66" y="339"/>
                    <a:pt x="156" y="367"/>
                  </a:cubicBezTo>
                  <a:cubicBezTo>
                    <a:pt x="156" y="456"/>
                    <a:pt x="156" y="456"/>
                    <a:pt x="156" y="456"/>
                  </a:cubicBezTo>
                  <a:cubicBezTo>
                    <a:pt x="287" y="456"/>
                    <a:pt x="287" y="456"/>
                    <a:pt x="287" y="456"/>
                  </a:cubicBezTo>
                  <a:cubicBezTo>
                    <a:pt x="287" y="367"/>
                    <a:pt x="287" y="367"/>
                    <a:pt x="287" y="367"/>
                  </a:cubicBezTo>
                  <a:cubicBezTo>
                    <a:pt x="378" y="339"/>
                    <a:pt x="444" y="255"/>
                    <a:pt x="444" y="156"/>
                  </a:cubicBezTo>
                  <a:cubicBezTo>
                    <a:pt x="444" y="33"/>
                    <a:pt x="344" y="0"/>
                    <a:pt x="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1704" y="2009"/>
              <a:ext cx="140" cy="246"/>
            </a:xfrm>
            <a:custGeom>
              <a:avLst/>
              <a:gdLst>
                <a:gd name="T0" fmla="*/ 0 w 140"/>
                <a:gd name="T1" fmla="*/ 246 h 246"/>
                <a:gd name="T2" fmla="*/ 140 w 140"/>
                <a:gd name="T3" fmla="*/ 0 h 246"/>
                <a:gd name="T4" fmla="*/ 0 w 140"/>
                <a:gd name="T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246">
                  <a:moveTo>
                    <a:pt x="0" y="246"/>
                  </a:moveTo>
                  <a:lnTo>
                    <a:pt x="140" y="0"/>
                  </a:lnTo>
                  <a:lnTo>
                    <a:pt x="0" y="246"/>
                  </a:ln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13"/>
            <p:cNvSpPr>
              <a:spLocks noChangeShapeType="1"/>
            </p:cNvSpPr>
            <p:nvPr/>
          </p:nvSpPr>
          <p:spPr bwMode="auto">
            <a:xfrm flipV="1">
              <a:off x="1704" y="2009"/>
              <a:ext cx="140" cy="246"/>
            </a:xfrm>
            <a:prstGeom prst="line">
              <a:avLst/>
            </a:prstGeom>
            <a:noFill/>
            <a:ln w="28575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490" y="2009"/>
              <a:ext cx="140" cy="246"/>
            </a:xfrm>
            <a:custGeom>
              <a:avLst/>
              <a:gdLst>
                <a:gd name="T0" fmla="*/ 140 w 140"/>
                <a:gd name="T1" fmla="*/ 246 h 246"/>
                <a:gd name="T2" fmla="*/ 0 w 140"/>
                <a:gd name="T3" fmla="*/ 0 h 246"/>
                <a:gd name="T4" fmla="*/ 140 w 140"/>
                <a:gd name="T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246">
                  <a:moveTo>
                    <a:pt x="140" y="246"/>
                  </a:moveTo>
                  <a:lnTo>
                    <a:pt x="0" y="0"/>
                  </a:lnTo>
                  <a:lnTo>
                    <a:pt x="140" y="246"/>
                  </a:ln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15"/>
            <p:cNvSpPr>
              <a:spLocks noChangeShapeType="1"/>
            </p:cNvSpPr>
            <p:nvPr/>
          </p:nvSpPr>
          <p:spPr bwMode="auto">
            <a:xfrm flipH="1" flipV="1">
              <a:off x="1490" y="2009"/>
              <a:ext cx="140" cy="246"/>
            </a:xfrm>
            <a:prstGeom prst="line">
              <a:avLst/>
            </a:prstGeom>
            <a:noFill/>
            <a:ln w="28575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1490" y="1902"/>
              <a:ext cx="354" cy="238"/>
            </a:xfrm>
            <a:custGeom>
              <a:avLst/>
              <a:gdLst>
                <a:gd name="T0" fmla="*/ 0 w 313"/>
                <a:gd name="T1" fmla="*/ 95 h 211"/>
                <a:gd name="T2" fmla="*/ 87 w 313"/>
                <a:gd name="T3" fmla="*/ 25 h 211"/>
                <a:gd name="T4" fmla="*/ 81 w 313"/>
                <a:gd name="T5" fmla="*/ 138 h 211"/>
                <a:gd name="T6" fmla="*/ 165 w 313"/>
                <a:gd name="T7" fmla="*/ 27 h 211"/>
                <a:gd name="T8" fmla="*/ 179 w 313"/>
                <a:gd name="T9" fmla="*/ 180 h 211"/>
                <a:gd name="T10" fmla="*/ 209 w 313"/>
                <a:gd name="T11" fmla="*/ 49 h 211"/>
                <a:gd name="T12" fmla="*/ 269 w 313"/>
                <a:gd name="T13" fmla="*/ 107 h 211"/>
                <a:gd name="T14" fmla="*/ 313 w 313"/>
                <a:gd name="T15" fmla="*/ 9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211">
                  <a:moveTo>
                    <a:pt x="0" y="95"/>
                  </a:moveTo>
                  <a:cubicBezTo>
                    <a:pt x="25" y="121"/>
                    <a:pt x="136" y="54"/>
                    <a:pt x="87" y="25"/>
                  </a:cubicBezTo>
                  <a:cubicBezTo>
                    <a:pt x="45" y="0"/>
                    <a:pt x="68" y="116"/>
                    <a:pt x="81" y="138"/>
                  </a:cubicBezTo>
                  <a:cubicBezTo>
                    <a:pt x="124" y="211"/>
                    <a:pt x="189" y="43"/>
                    <a:pt x="165" y="27"/>
                  </a:cubicBezTo>
                  <a:cubicBezTo>
                    <a:pt x="148" y="16"/>
                    <a:pt x="84" y="177"/>
                    <a:pt x="179" y="180"/>
                  </a:cubicBezTo>
                  <a:cubicBezTo>
                    <a:pt x="228" y="182"/>
                    <a:pt x="264" y="11"/>
                    <a:pt x="209" y="49"/>
                  </a:cubicBezTo>
                  <a:cubicBezTo>
                    <a:pt x="174" y="73"/>
                    <a:pt x="240" y="108"/>
                    <a:pt x="269" y="107"/>
                  </a:cubicBezTo>
                  <a:cubicBezTo>
                    <a:pt x="285" y="107"/>
                    <a:pt x="298" y="106"/>
                    <a:pt x="313" y="95"/>
                  </a:cubicBez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1497" y="2229"/>
              <a:ext cx="340" cy="270"/>
            </a:xfrm>
            <a:custGeom>
              <a:avLst/>
              <a:gdLst>
                <a:gd name="T0" fmla="*/ 274 w 301"/>
                <a:gd name="T1" fmla="*/ 106 h 239"/>
                <a:gd name="T2" fmla="*/ 274 w 301"/>
                <a:gd name="T3" fmla="*/ 106 h 239"/>
                <a:gd name="T4" fmla="*/ 301 w 301"/>
                <a:gd name="T5" fmla="*/ 80 h 239"/>
                <a:gd name="T6" fmla="*/ 274 w 301"/>
                <a:gd name="T7" fmla="*/ 53 h 239"/>
                <a:gd name="T8" fmla="*/ 274 w 301"/>
                <a:gd name="T9" fmla="*/ 53 h 239"/>
                <a:gd name="T10" fmla="*/ 301 w 301"/>
                <a:gd name="T11" fmla="*/ 27 h 239"/>
                <a:gd name="T12" fmla="*/ 274 w 301"/>
                <a:gd name="T13" fmla="*/ 0 h 239"/>
                <a:gd name="T14" fmla="*/ 27 w 301"/>
                <a:gd name="T15" fmla="*/ 0 h 239"/>
                <a:gd name="T16" fmla="*/ 0 w 301"/>
                <a:gd name="T17" fmla="*/ 27 h 239"/>
                <a:gd name="T18" fmla="*/ 27 w 301"/>
                <a:gd name="T19" fmla="*/ 53 h 239"/>
                <a:gd name="T20" fmla="*/ 27 w 301"/>
                <a:gd name="T21" fmla="*/ 53 h 239"/>
                <a:gd name="T22" fmla="*/ 0 w 301"/>
                <a:gd name="T23" fmla="*/ 80 h 239"/>
                <a:gd name="T24" fmla="*/ 27 w 301"/>
                <a:gd name="T25" fmla="*/ 106 h 239"/>
                <a:gd name="T26" fmla="*/ 27 w 301"/>
                <a:gd name="T27" fmla="*/ 106 h 239"/>
                <a:gd name="T28" fmla="*/ 0 w 301"/>
                <a:gd name="T29" fmla="*/ 133 h 239"/>
                <a:gd name="T30" fmla="*/ 27 w 301"/>
                <a:gd name="T31" fmla="*/ 160 h 239"/>
                <a:gd name="T32" fmla="*/ 71 w 301"/>
                <a:gd name="T33" fmla="*/ 160 h 239"/>
                <a:gd name="T34" fmla="*/ 151 w 301"/>
                <a:gd name="T35" fmla="*/ 239 h 239"/>
                <a:gd name="T36" fmla="*/ 231 w 301"/>
                <a:gd name="T37" fmla="*/ 160 h 239"/>
                <a:gd name="T38" fmla="*/ 274 w 301"/>
                <a:gd name="T39" fmla="*/ 160 h 239"/>
                <a:gd name="T40" fmla="*/ 301 w 301"/>
                <a:gd name="T41" fmla="*/ 133 h 239"/>
                <a:gd name="T42" fmla="*/ 274 w 301"/>
                <a:gd name="T43" fmla="*/ 10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1" h="239">
                  <a:moveTo>
                    <a:pt x="274" y="106"/>
                  </a:moveTo>
                  <a:cubicBezTo>
                    <a:pt x="274" y="106"/>
                    <a:pt x="274" y="106"/>
                    <a:pt x="274" y="106"/>
                  </a:cubicBezTo>
                  <a:cubicBezTo>
                    <a:pt x="289" y="106"/>
                    <a:pt x="301" y="94"/>
                    <a:pt x="301" y="80"/>
                  </a:cubicBezTo>
                  <a:cubicBezTo>
                    <a:pt x="301" y="65"/>
                    <a:pt x="289" y="53"/>
                    <a:pt x="274" y="53"/>
                  </a:cubicBezTo>
                  <a:cubicBezTo>
                    <a:pt x="274" y="53"/>
                    <a:pt x="274" y="53"/>
                    <a:pt x="274" y="53"/>
                  </a:cubicBezTo>
                  <a:cubicBezTo>
                    <a:pt x="289" y="53"/>
                    <a:pt x="301" y="41"/>
                    <a:pt x="301" y="27"/>
                  </a:cubicBezTo>
                  <a:cubicBezTo>
                    <a:pt x="301" y="12"/>
                    <a:pt x="289" y="0"/>
                    <a:pt x="27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12" y="53"/>
                    <a:pt x="0" y="65"/>
                    <a:pt x="0" y="80"/>
                  </a:cubicBezTo>
                  <a:cubicBezTo>
                    <a:pt x="0" y="94"/>
                    <a:pt x="12" y="106"/>
                    <a:pt x="27" y="106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12" y="106"/>
                    <a:pt x="0" y="118"/>
                    <a:pt x="0" y="133"/>
                  </a:cubicBezTo>
                  <a:cubicBezTo>
                    <a:pt x="0" y="148"/>
                    <a:pt x="12" y="160"/>
                    <a:pt x="27" y="160"/>
                  </a:cubicBezTo>
                  <a:cubicBezTo>
                    <a:pt x="71" y="160"/>
                    <a:pt x="71" y="160"/>
                    <a:pt x="71" y="160"/>
                  </a:cubicBezTo>
                  <a:cubicBezTo>
                    <a:pt x="71" y="204"/>
                    <a:pt x="107" y="239"/>
                    <a:pt x="151" y="239"/>
                  </a:cubicBezTo>
                  <a:cubicBezTo>
                    <a:pt x="195" y="239"/>
                    <a:pt x="231" y="204"/>
                    <a:pt x="231" y="160"/>
                  </a:cubicBezTo>
                  <a:cubicBezTo>
                    <a:pt x="274" y="160"/>
                    <a:pt x="274" y="160"/>
                    <a:pt x="274" y="160"/>
                  </a:cubicBezTo>
                  <a:cubicBezTo>
                    <a:pt x="289" y="160"/>
                    <a:pt x="301" y="148"/>
                    <a:pt x="301" y="133"/>
                  </a:cubicBezTo>
                  <a:cubicBezTo>
                    <a:pt x="301" y="118"/>
                    <a:pt x="289" y="106"/>
                    <a:pt x="274" y="10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563123" y="4014475"/>
            <a:ext cx="2249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POWERPOINT DESIGN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KSO_Shape"/>
          <p:cNvSpPr/>
          <p:nvPr/>
        </p:nvSpPr>
        <p:spPr>
          <a:xfrm>
            <a:off x="4487580" y="3321154"/>
            <a:ext cx="413132" cy="333948"/>
          </a:xfrm>
          <a:custGeom>
            <a:avLst/>
            <a:gdLst>
              <a:gd name="connsiteX0" fmla="*/ 563922 w 3083576"/>
              <a:gd name="connsiteY0" fmla="*/ 777746 h 2491786"/>
              <a:gd name="connsiteX1" fmla="*/ 540630 w 3083576"/>
              <a:gd name="connsiteY1" fmla="*/ 782448 h 2491786"/>
              <a:gd name="connsiteX2" fmla="*/ 519188 w 3083576"/>
              <a:gd name="connsiteY2" fmla="*/ 778120 h 2491786"/>
              <a:gd name="connsiteX3" fmla="*/ 152371 w 3083576"/>
              <a:gd name="connsiteY3" fmla="*/ 1413466 h 2491786"/>
              <a:gd name="connsiteX4" fmla="*/ 930955 w 3083576"/>
              <a:gd name="connsiteY4" fmla="*/ 1413466 h 2491786"/>
              <a:gd name="connsiteX5" fmla="*/ 2564171 w 3083576"/>
              <a:gd name="connsiteY5" fmla="*/ 320325 h 2491786"/>
              <a:gd name="connsiteX6" fmla="*/ 2540879 w 3083576"/>
              <a:gd name="connsiteY6" fmla="*/ 325027 h 2491786"/>
              <a:gd name="connsiteX7" fmla="*/ 2519437 w 3083576"/>
              <a:gd name="connsiteY7" fmla="*/ 320699 h 2491786"/>
              <a:gd name="connsiteX8" fmla="*/ 2152620 w 3083576"/>
              <a:gd name="connsiteY8" fmla="*/ 956045 h 2491786"/>
              <a:gd name="connsiteX9" fmla="*/ 2931204 w 3083576"/>
              <a:gd name="connsiteY9" fmla="*/ 956045 h 2491786"/>
              <a:gd name="connsiteX10" fmla="*/ 1510555 w 3083576"/>
              <a:gd name="connsiteY10" fmla="*/ 0 h 2491786"/>
              <a:gd name="connsiteX11" fmla="*/ 1598185 w 3083576"/>
              <a:gd name="connsiteY11" fmla="*/ 87630 h 2491786"/>
              <a:gd name="connsiteX12" fmla="*/ 1598185 w 3083576"/>
              <a:gd name="connsiteY12" fmla="*/ 118806 h 2491786"/>
              <a:gd name="connsiteX13" fmla="*/ 2530732 w 3083576"/>
              <a:gd name="connsiteY13" fmla="*/ 53326 h 2491786"/>
              <a:gd name="connsiteX14" fmla="*/ 2551279 w 3083576"/>
              <a:gd name="connsiteY14" fmla="*/ 98527 h 2491786"/>
              <a:gd name="connsiteX15" fmla="*/ 2585370 w 3083576"/>
              <a:gd name="connsiteY15" fmla="*/ 105410 h 2491786"/>
              <a:gd name="connsiteX16" fmla="*/ 2655179 w 3083576"/>
              <a:gd name="connsiteY16" fmla="*/ 210727 h 2491786"/>
              <a:gd name="connsiteX17" fmla="*/ 2646196 w 3083576"/>
              <a:gd name="connsiteY17" fmla="*/ 255218 h 2491786"/>
              <a:gd name="connsiteX18" fmla="*/ 2644959 w 3083576"/>
              <a:gd name="connsiteY18" fmla="*/ 257053 h 2491786"/>
              <a:gd name="connsiteX19" fmla="*/ 3048522 w 3083576"/>
              <a:gd name="connsiteY19" fmla="*/ 956045 h 2491786"/>
              <a:gd name="connsiteX20" fmla="*/ 3077696 w 3083576"/>
              <a:gd name="connsiteY20" fmla="*/ 956045 h 2491786"/>
              <a:gd name="connsiteX21" fmla="*/ 3083576 w 3083576"/>
              <a:gd name="connsiteY21" fmla="*/ 985678 h 2491786"/>
              <a:gd name="connsiteX22" fmla="*/ 2541912 w 3083576"/>
              <a:gd name="connsiteY22" fmla="*/ 1260845 h 2491786"/>
              <a:gd name="connsiteX23" fmla="*/ 2000249 w 3083576"/>
              <a:gd name="connsiteY23" fmla="*/ 985677 h 2491786"/>
              <a:gd name="connsiteX24" fmla="*/ 2006130 w 3083576"/>
              <a:gd name="connsiteY24" fmla="*/ 956045 h 2491786"/>
              <a:gd name="connsiteX25" fmla="*/ 2035302 w 3083576"/>
              <a:gd name="connsiteY25" fmla="*/ 956045 h 2491786"/>
              <a:gd name="connsiteX26" fmla="*/ 2437911 w 3083576"/>
              <a:gd name="connsiteY26" fmla="*/ 258704 h 2491786"/>
              <a:gd name="connsiteX27" fmla="*/ 2435562 w 3083576"/>
              <a:gd name="connsiteY27" fmla="*/ 255218 h 2491786"/>
              <a:gd name="connsiteX28" fmla="*/ 2426578 w 3083576"/>
              <a:gd name="connsiteY28" fmla="*/ 210727 h 2491786"/>
              <a:gd name="connsiteX29" fmla="*/ 2435561 w 3083576"/>
              <a:gd name="connsiteY29" fmla="*/ 166237 h 2491786"/>
              <a:gd name="connsiteX30" fmla="*/ 2437723 w 3083576"/>
              <a:gd name="connsiteY30" fmla="*/ 163029 h 2491786"/>
              <a:gd name="connsiteX31" fmla="*/ 1598185 w 3083576"/>
              <a:gd name="connsiteY31" fmla="*/ 358598 h 2491786"/>
              <a:gd name="connsiteX32" fmla="*/ 1598185 w 3083576"/>
              <a:gd name="connsiteY32" fmla="*/ 1889182 h 2491786"/>
              <a:gd name="connsiteX33" fmla="*/ 1944895 w 3083576"/>
              <a:gd name="connsiteY33" fmla="*/ 1889182 h 2491786"/>
              <a:gd name="connsiteX34" fmla="*/ 1944895 w 3083576"/>
              <a:gd name="connsiteY34" fmla="*/ 2091447 h 2491786"/>
              <a:gd name="connsiteX35" fmla="*/ 2200010 w 3083576"/>
              <a:gd name="connsiteY35" fmla="*/ 2091447 h 2491786"/>
              <a:gd name="connsiteX36" fmla="*/ 2200010 w 3083576"/>
              <a:gd name="connsiteY36" fmla="*/ 2491786 h 2491786"/>
              <a:gd name="connsiteX37" fmla="*/ 821101 w 3083576"/>
              <a:gd name="connsiteY37" fmla="*/ 2491786 h 2491786"/>
              <a:gd name="connsiteX38" fmla="*/ 821101 w 3083576"/>
              <a:gd name="connsiteY38" fmla="*/ 2091447 h 2491786"/>
              <a:gd name="connsiteX39" fmla="*/ 1076215 w 3083576"/>
              <a:gd name="connsiteY39" fmla="*/ 2091447 h 2491786"/>
              <a:gd name="connsiteX40" fmla="*/ 1076215 w 3083576"/>
              <a:gd name="connsiteY40" fmla="*/ 1889182 h 2491786"/>
              <a:gd name="connsiteX41" fmla="*/ 1422925 w 3083576"/>
              <a:gd name="connsiteY41" fmla="*/ 1889182 h 2491786"/>
              <a:gd name="connsiteX42" fmla="*/ 1422925 w 3083576"/>
              <a:gd name="connsiteY42" fmla="*/ 399424 h 2491786"/>
              <a:gd name="connsiteX43" fmla="*/ 620129 w 3083576"/>
              <a:gd name="connsiteY43" fmla="*/ 586434 h 2491786"/>
              <a:gd name="connsiteX44" fmla="*/ 621452 w 3083576"/>
              <a:gd name="connsiteY44" fmla="*/ 587326 h 2491786"/>
              <a:gd name="connsiteX45" fmla="*/ 654930 w 3083576"/>
              <a:gd name="connsiteY45" fmla="*/ 668148 h 2491786"/>
              <a:gd name="connsiteX46" fmla="*/ 645947 w 3083576"/>
              <a:gd name="connsiteY46" fmla="*/ 712639 h 2491786"/>
              <a:gd name="connsiteX47" fmla="*/ 644710 w 3083576"/>
              <a:gd name="connsiteY47" fmla="*/ 714474 h 2491786"/>
              <a:gd name="connsiteX48" fmla="*/ 1048273 w 3083576"/>
              <a:gd name="connsiteY48" fmla="*/ 1413466 h 2491786"/>
              <a:gd name="connsiteX49" fmla="*/ 1077447 w 3083576"/>
              <a:gd name="connsiteY49" fmla="*/ 1413466 h 2491786"/>
              <a:gd name="connsiteX50" fmla="*/ 1083327 w 3083576"/>
              <a:gd name="connsiteY50" fmla="*/ 1443099 h 2491786"/>
              <a:gd name="connsiteX51" fmla="*/ 541663 w 3083576"/>
              <a:gd name="connsiteY51" fmla="*/ 1718266 h 2491786"/>
              <a:gd name="connsiteX52" fmla="*/ 0 w 3083576"/>
              <a:gd name="connsiteY52" fmla="*/ 1443098 h 2491786"/>
              <a:gd name="connsiteX53" fmla="*/ 5881 w 3083576"/>
              <a:gd name="connsiteY53" fmla="*/ 1413466 h 2491786"/>
              <a:gd name="connsiteX54" fmla="*/ 35053 w 3083576"/>
              <a:gd name="connsiteY54" fmla="*/ 1413466 h 2491786"/>
              <a:gd name="connsiteX55" fmla="*/ 437662 w 3083576"/>
              <a:gd name="connsiteY55" fmla="*/ 716125 h 2491786"/>
              <a:gd name="connsiteX56" fmla="*/ 435312 w 3083576"/>
              <a:gd name="connsiteY56" fmla="*/ 712639 h 2491786"/>
              <a:gd name="connsiteX57" fmla="*/ 426329 w 3083576"/>
              <a:gd name="connsiteY57" fmla="*/ 668148 h 2491786"/>
              <a:gd name="connsiteX58" fmla="*/ 496139 w 3083576"/>
              <a:gd name="connsiteY58" fmla="*/ 562831 h 2491786"/>
              <a:gd name="connsiteX59" fmla="*/ 516510 w 3083576"/>
              <a:gd name="connsiteY59" fmla="*/ 558718 h 2491786"/>
              <a:gd name="connsiteX60" fmla="*/ 525009 w 3083576"/>
              <a:gd name="connsiteY60" fmla="*/ 511565 h 2491786"/>
              <a:gd name="connsiteX61" fmla="*/ 1375005 w 3083576"/>
              <a:gd name="connsiteY61" fmla="*/ 158774 h 2491786"/>
              <a:gd name="connsiteX62" fmla="*/ 1422925 w 3083576"/>
              <a:gd name="connsiteY62" fmla="*/ 147768 h 2491786"/>
              <a:gd name="connsiteX63" fmla="*/ 1422925 w 3083576"/>
              <a:gd name="connsiteY63" fmla="*/ 87630 h 2491786"/>
              <a:gd name="connsiteX64" fmla="*/ 1510555 w 3083576"/>
              <a:gd name="connsiteY64" fmla="*/ 0 h 249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083576" h="2491786">
                <a:moveTo>
                  <a:pt x="563922" y="777746"/>
                </a:moveTo>
                <a:lnTo>
                  <a:pt x="540630" y="782448"/>
                </a:lnTo>
                <a:lnTo>
                  <a:pt x="519188" y="778120"/>
                </a:lnTo>
                <a:lnTo>
                  <a:pt x="152371" y="1413466"/>
                </a:lnTo>
                <a:lnTo>
                  <a:pt x="930955" y="1413466"/>
                </a:lnTo>
                <a:close/>
                <a:moveTo>
                  <a:pt x="2564171" y="320325"/>
                </a:moveTo>
                <a:lnTo>
                  <a:pt x="2540879" y="325027"/>
                </a:lnTo>
                <a:lnTo>
                  <a:pt x="2519437" y="320699"/>
                </a:lnTo>
                <a:lnTo>
                  <a:pt x="2152620" y="956045"/>
                </a:lnTo>
                <a:lnTo>
                  <a:pt x="2931204" y="956045"/>
                </a:lnTo>
                <a:close/>
                <a:moveTo>
                  <a:pt x="1510555" y="0"/>
                </a:moveTo>
                <a:cubicBezTo>
                  <a:pt x="1558952" y="0"/>
                  <a:pt x="1598185" y="39233"/>
                  <a:pt x="1598185" y="87630"/>
                </a:cubicBezTo>
                <a:lnTo>
                  <a:pt x="1598185" y="118806"/>
                </a:lnTo>
                <a:lnTo>
                  <a:pt x="2530732" y="53326"/>
                </a:lnTo>
                <a:lnTo>
                  <a:pt x="2551279" y="98527"/>
                </a:lnTo>
                <a:lnTo>
                  <a:pt x="2585370" y="105410"/>
                </a:lnTo>
                <a:cubicBezTo>
                  <a:pt x="2626394" y="122761"/>
                  <a:pt x="2655179" y="163383"/>
                  <a:pt x="2655179" y="210727"/>
                </a:cubicBezTo>
                <a:cubicBezTo>
                  <a:pt x="2655179" y="226509"/>
                  <a:pt x="2651981" y="241544"/>
                  <a:pt x="2646196" y="255218"/>
                </a:cubicBezTo>
                <a:lnTo>
                  <a:pt x="2644959" y="257053"/>
                </a:lnTo>
                <a:lnTo>
                  <a:pt x="3048522" y="956045"/>
                </a:lnTo>
                <a:lnTo>
                  <a:pt x="3077696" y="956045"/>
                </a:lnTo>
                <a:lnTo>
                  <a:pt x="3083576" y="985678"/>
                </a:lnTo>
                <a:cubicBezTo>
                  <a:pt x="3083575" y="1137649"/>
                  <a:pt x="2841065" y="1260845"/>
                  <a:pt x="2541912" y="1260845"/>
                </a:cubicBezTo>
                <a:cubicBezTo>
                  <a:pt x="2242761" y="1260845"/>
                  <a:pt x="2000249" y="1137649"/>
                  <a:pt x="2000249" y="985677"/>
                </a:cubicBezTo>
                <a:lnTo>
                  <a:pt x="2006130" y="956045"/>
                </a:lnTo>
                <a:lnTo>
                  <a:pt x="2035302" y="956045"/>
                </a:lnTo>
                <a:lnTo>
                  <a:pt x="2437911" y="258704"/>
                </a:lnTo>
                <a:lnTo>
                  <a:pt x="2435562" y="255218"/>
                </a:lnTo>
                <a:cubicBezTo>
                  <a:pt x="2429777" y="241543"/>
                  <a:pt x="2426580" y="226509"/>
                  <a:pt x="2426578" y="210727"/>
                </a:cubicBezTo>
                <a:cubicBezTo>
                  <a:pt x="2426578" y="194946"/>
                  <a:pt x="2429777" y="179911"/>
                  <a:pt x="2435561" y="166237"/>
                </a:cubicBezTo>
                <a:lnTo>
                  <a:pt x="2437723" y="163029"/>
                </a:lnTo>
                <a:lnTo>
                  <a:pt x="1598185" y="358598"/>
                </a:lnTo>
                <a:lnTo>
                  <a:pt x="1598185" y="1889182"/>
                </a:lnTo>
                <a:lnTo>
                  <a:pt x="1944895" y="1889182"/>
                </a:lnTo>
                <a:lnTo>
                  <a:pt x="1944895" y="2091447"/>
                </a:lnTo>
                <a:lnTo>
                  <a:pt x="2200010" y="2091447"/>
                </a:lnTo>
                <a:lnTo>
                  <a:pt x="2200010" y="2491786"/>
                </a:lnTo>
                <a:lnTo>
                  <a:pt x="821101" y="2491786"/>
                </a:lnTo>
                <a:lnTo>
                  <a:pt x="821101" y="2091447"/>
                </a:lnTo>
                <a:lnTo>
                  <a:pt x="1076215" y="2091447"/>
                </a:lnTo>
                <a:lnTo>
                  <a:pt x="1076215" y="1889182"/>
                </a:lnTo>
                <a:lnTo>
                  <a:pt x="1422925" y="1889182"/>
                </a:lnTo>
                <a:lnTo>
                  <a:pt x="1422925" y="399424"/>
                </a:lnTo>
                <a:lnTo>
                  <a:pt x="620129" y="586434"/>
                </a:lnTo>
                <a:lnTo>
                  <a:pt x="621452" y="587326"/>
                </a:lnTo>
                <a:cubicBezTo>
                  <a:pt x="642137" y="608010"/>
                  <a:pt x="654930" y="636585"/>
                  <a:pt x="654930" y="668148"/>
                </a:cubicBezTo>
                <a:cubicBezTo>
                  <a:pt x="654930" y="683930"/>
                  <a:pt x="651732" y="698965"/>
                  <a:pt x="645947" y="712639"/>
                </a:cubicBezTo>
                <a:lnTo>
                  <a:pt x="644710" y="714474"/>
                </a:lnTo>
                <a:lnTo>
                  <a:pt x="1048273" y="1413466"/>
                </a:lnTo>
                <a:lnTo>
                  <a:pt x="1077447" y="1413466"/>
                </a:lnTo>
                <a:lnTo>
                  <a:pt x="1083327" y="1443099"/>
                </a:lnTo>
                <a:cubicBezTo>
                  <a:pt x="1083326" y="1595070"/>
                  <a:pt x="840816" y="1718266"/>
                  <a:pt x="541663" y="1718266"/>
                </a:cubicBezTo>
                <a:cubicBezTo>
                  <a:pt x="242511" y="1718266"/>
                  <a:pt x="0" y="1595070"/>
                  <a:pt x="0" y="1443098"/>
                </a:cubicBezTo>
                <a:lnTo>
                  <a:pt x="5881" y="1413466"/>
                </a:lnTo>
                <a:lnTo>
                  <a:pt x="35053" y="1413466"/>
                </a:lnTo>
                <a:lnTo>
                  <a:pt x="437662" y="716125"/>
                </a:lnTo>
                <a:lnTo>
                  <a:pt x="435312" y="712639"/>
                </a:lnTo>
                <a:cubicBezTo>
                  <a:pt x="429528" y="698964"/>
                  <a:pt x="426330" y="683930"/>
                  <a:pt x="426329" y="668148"/>
                </a:cubicBezTo>
                <a:cubicBezTo>
                  <a:pt x="426329" y="620804"/>
                  <a:pt x="455115" y="580183"/>
                  <a:pt x="496139" y="562831"/>
                </a:cubicBezTo>
                <a:lnTo>
                  <a:pt x="516510" y="558718"/>
                </a:lnTo>
                <a:lnTo>
                  <a:pt x="525009" y="511565"/>
                </a:lnTo>
                <a:lnTo>
                  <a:pt x="1375005" y="158774"/>
                </a:lnTo>
                <a:lnTo>
                  <a:pt x="1422925" y="147768"/>
                </a:lnTo>
                <a:lnTo>
                  <a:pt x="1422925" y="87630"/>
                </a:lnTo>
                <a:cubicBezTo>
                  <a:pt x="1422925" y="39233"/>
                  <a:pt x="1462158" y="0"/>
                  <a:pt x="15105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4115450" y="4542431"/>
            <a:ext cx="443145" cy="274011"/>
          </a:xfrm>
          <a:custGeom>
            <a:avLst/>
            <a:gdLst>
              <a:gd name="T0" fmla="*/ 1066662 w 2063518"/>
              <a:gd name="T1" fmla="*/ 654802 h 1276454"/>
              <a:gd name="T2" fmla="*/ 1500594 w 2063518"/>
              <a:gd name="T3" fmla="*/ 654802 h 1276454"/>
              <a:gd name="T4" fmla="*/ 1255790 w 2063518"/>
              <a:gd name="T5" fmla="*/ 314944 h 1276454"/>
              <a:gd name="T6" fmla="*/ 1323568 w 2063518"/>
              <a:gd name="T7" fmla="*/ 383500 h 1276454"/>
              <a:gd name="T8" fmla="*/ 1481023 w 2063518"/>
              <a:gd name="T9" fmla="*/ 376582 h 1276454"/>
              <a:gd name="T10" fmla="*/ 1488825 w 2063518"/>
              <a:gd name="T11" fmla="*/ 472615 h 1276454"/>
              <a:gd name="T12" fmla="*/ 1613893 w 2063518"/>
              <a:gd name="T13" fmla="*/ 568404 h 1276454"/>
              <a:gd name="T14" fmla="*/ 1558067 w 2063518"/>
              <a:gd name="T15" fmla="*/ 646977 h 1276454"/>
              <a:gd name="T16" fmla="*/ 1592227 w 2063518"/>
              <a:gd name="T17" fmla="*/ 800652 h 1276454"/>
              <a:gd name="T18" fmla="*/ 1498897 w 2063518"/>
              <a:gd name="T19" fmla="*/ 825001 h 1276454"/>
              <a:gd name="T20" fmla="*/ 1426167 w 2063518"/>
              <a:gd name="T21" fmla="*/ 964655 h 1276454"/>
              <a:gd name="T22" fmla="*/ 1339000 w 2063518"/>
              <a:gd name="T23" fmla="*/ 923387 h 1276454"/>
              <a:gd name="T24" fmla="*/ 1193410 w 2063518"/>
              <a:gd name="T25" fmla="*/ 983675 h 1276454"/>
              <a:gd name="T26" fmla="*/ 1153195 w 2063518"/>
              <a:gd name="T27" fmla="*/ 896101 h 1276454"/>
              <a:gd name="T28" fmla="*/ 1002868 w 2063518"/>
              <a:gd name="T29" fmla="*/ 848812 h 1276454"/>
              <a:gd name="T30" fmla="*/ 1028421 w 2063518"/>
              <a:gd name="T31" fmla="*/ 755906 h 1276454"/>
              <a:gd name="T32" fmla="*/ 943696 w 2063518"/>
              <a:gd name="T33" fmla="*/ 623169 h 1276454"/>
              <a:gd name="T34" fmla="*/ 1023061 w 2063518"/>
              <a:gd name="T35" fmla="*/ 568405 h 1276454"/>
              <a:gd name="T36" fmla="*/ 1043583 w 2063518"/>
              <a:gd name="T37" fmla="*/ 412329 h 1276454"/>
              <a:gd name="T38" fmla="*/ 1139624 w 2063518"/>
              <a:gd name="T39" fmla="*/ 421330 h 1276454"/>
              <a:gd name="T40" fmla="*/ 1255790 w 2063518"/>
              <a:gd name="T41" fmla="*/ 314944 h 1276454"/>
              <a:gd name="T42" fmla="*/ 184450 w 2063518"/>
              <a:gd name="T43" fmla="*/ 509786 h 1276454"/>
              <a:gd name="T44" fmla="*/ 835347 w 2063518"/>
              <a:gd name="T45" fmla="*/ 509786 h 1276454"/>
              <a:gd name="T46" fmla="*/ 468140 w 2063518"/>
              <a:gd name="T47" fmla="*/ 0 h 1276454"/>
              <a:gd name="T48" fmla="*/ 569807 w 2063518"/>
              <a:gd name="T49" fmla="*/ 102832 h 1276454"/>
              <a:gd name="T50" fmla="*/ 805989 w 2063518"/>
              <a:gd name="T51" fmla="*/ 92457 h 1276454"/>
              <a:gd name="T52" fmla="*/ 817693 w 2063518"/>
              <a:gd name="T53" fmla="*/ 236505 h 1276454"/>
              <a:gd name="T54" fmla="*/ 1005294 w 2063518"/>
              <a:gd name="T55" fmla="*/ 380190 h 1276454"/>
              <a:gd name="T56" fmla="*/ 921557 w 2063518"/>
              <a:gd name="T57" fmla="*/ 498048 h 1276454"/>
              <a:gd name="T58" fmla="*/ 972798 w 2063518"/>
              <a:gd name="T59" fmla="*/ 728561 h 1276454"/>
              <a:gd name="T60" fmla="*/ 832801 w 2063518"/>
              <a:gd name="T61" fmla="*/ 765085 h 1276454"/>
              <a:gd name="T62" fmla="*/ 723706 w 2063518"/>
              <a:gd name="T63" fmla="*/ 974565 h 1276454"/>
              <a:gd name="T64" fmla="*/ 592956 w 2063518"/>
              <a:gd name="T65" fmla="*/ 912666 h 1276454"/>
              <a:gd name="T66" fmla="*/ 374570 w 2063518"/>
              <a:gd name="T67" fmla="*/ 1003096 h 1276454"/>
              <a:gd name="T68" fmla="*/ 314247 w 2063518"/>
              <a:gd name="T69" fmla="*/ 871734 h 1276454"/>
              <a:gd name="T70" fmla="*/ 88757 w 2063518"/>
              <a:gd name="T71" fmla="*/ 800802 h 1276454"/>
              <a:gd name="T72" fmla="*/ 127086 w 2063518"/>
              <a:gd name="T73" fmla="*/ 661445 h 1276454"/>
              <a:gd name="T74" fmla="*/ 0 w 2063518"/>
              <a:gd name="T75" fmla="*/ 462338 h 1276454"/>
              <a:gd name="T76" fmla="*/ 119047 w 2063518"/>
              <a:gd name="T77" fmla="*/ 380191 h 1276454"/>
              <a:gd name="T78" fmla="*/ 149829 w 2063518"/>
              <a:gd name="T79" fmla="*/ 146078 h 1276454"/>
              <a:gd name="T80" fmla="*/ 293892 w 2063518"/>
              <a:gd name="T81" fmla="*/ 159579 h 1276454"/>
              <a:gd name="T82" fmla="*/ 468140 w 2063518"/>
              <a:gd name="T83" fmla="*/ 0 h 127645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501445" tIns="575655" rIns="501445" bIns="614746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3064740" y="5355015"/>
            <a:ext cx="450001" cy="362251"/>
          </a:xfrm>
          <a:custGeom>
            <a:avLst/>
            <a:gdLst>
              <a:gd name="T0" fmla="*/ 1282926 w 2516188"/>
              <a:gd name="T1" fmla="*/ 1313726 h 2027237"/>
              <a:gd name="T2" fmla="*/ 1162503 w 2516188"/>
              <a:gd name="T3" fmla="*/ 1450670 h 2027237"/>
              <a:gd name="T4" fmla="*/ 1137784 w 2516188"/>
              <a:gd name="T5" fmla="*/ 1643161 h 2027237"/>
              <a:gd name="T6" fmla="*/ 1220334 w 2516188"/>
              <a:gd name="T7" fmla="*/ 1810486 h 2027237"/>
              <a:gd name="T8" fmla="*/ 1378630 w 2516188"/>
              <a:gd name="T9" fmla="*/ 1898003 h 2027237"/>
              <a:gd name="T10" fmla="*/ 1560512 w 2516188"/>
              <a:gd name="T11" fmla="*/ 1871929 h 2027237"/>
              <a:gd name="T12" fmla="*/ 1689780 w 2516188"/>
              <a:gd name="T13" fmla="*/ 1744735 h 2027237"/>
              <a:gd name="T14" fmla="*/ 1727880 w 2516188"/>
              <a:gd name="T15" fmla="*/ 1555191 h 2027237"/>
              <a:gd name="T16" fmla="*/ 1656670 w 2516188"/>
              <a:gd name="T17" fmla="*/ 1381064 h 2027237"/>
              <a:gd name="T18" fmla="*/ 1505857 w 2516188"/>
              <a:gd name="T19" fmla="*/ 1281985 h 2027237"/>
              <a:gd name="T20" fmla="*/ 1809439 w 2516188"/>
              <a:gd name="T21" fmla="*/ 1277240 h 2027237"/>
              <a:gd name="T22" fmla="*/ 1326696 w 2516188"/>
              <a:gd name="T23" fmla="*/ 1208978 h 2027237"/>
              <a:gd name="T24" fmla="*/ 1406068 w 2516188"/>
              <a:gd name="T25" fmla="*/ 957861 h 2027237"/>
              <a:gd name="T26" fmla="*/ 1514904 w 2516188"/>
              <a:gd name="T27" fmla="*/ 999371 h 2027237"/>
              <a:gd name="T28" fmla="*/ 907730 w 2516188"/>
              <a:gd name="T29" fmla="*/ 714391 h 2027237"/>
              <a:gd name="T30" fmla="*/ 1103087 w 2516188"/>
              <a:gd name="T31" fmla="*/ 791852 h 2027237"/>
              <a:gd name="T32" fmla="*/ 438604 w 2516188"/>
              <a:gd name="T33" fmla="*/ 1110785 h 2027237"/>
              <a:gd name="T34" fmla="*/ 558265 w 2516188"/>
              <a:gd name="T35" fmla="*/ 730292 h 2027237"/>
              <a:gd name="T36" fmla="*/ 1857961 w 2516188"/>
              <a:gd name="T37" fmla="*/ 415732 h 2027237"/>
              <a:gd name="T38" fmla="*/ 1664325 w 2516188"/>
              <a:gd name="T39" fmla="*/ 540944 h 2027237"/>
              <a:gd name="T40" fmla="*/ 1573176 w 2516188"/>
              <a:gd name="T41" fmla="*/ 760971 h 2027237"/>
              <a:gd name="T42" fmla="*/ 1621698 w 2516188"/>
              <a:gd name="T43" fmla="*/ 1000279 h 2027237"/>
              <a:gd name="T44" fmla="*/ 1787899 w 2516188"/>
              <a:gd name="T45" fmla="*/ 1161102 h 2027237"/>
              <a:gd name="T46" fmla="*/ 2020988 w 2516188"/>
              <a:gd name="T47" fmla="*/ 1193993 h 2027237"/>
              <a:gd name="T48" fmla="*/ 2223466 w 2516188"/>
              <a:gd name="T49" fmla="*/ 1083526 h 2027237"/>
              <a:gd name="T50" fmla="*/ 2329354 w 2516188"/>
              <a:gd name="T51" fmla="*/ 872118 h 2027237"/>
              <a:gd name="T52" fmla="*/ 2297837 w 2516188"/>
              <a:gd name="T53" fmla="*/ 628954 h 2027237"/>
              <a:gd name="T54" fmla="*/ 2143427 w 2516188"/>
              <a:gd name="T55" fmla="*/ 455882 h 2027237"/>
              <a:gd name="T56" fmla="*/ 787501 w 2516188"/>
              <a:gd name="T57" fmla="*/ 323394 h 2027237"/>
              <a:gd name="T58" fmla="*/ 928464 w 2516188"/>
              <a:gd name="T59" fmla="*/ 462387 h 2027237"/>
              <a:gd name="T60" fmla="*/ 946638 w 2516188"/>
              <a:gd name="T61" fmla="*/ 532808 h 2027237"/>
              <a:gd name="T62" fmla="*/ 901042 w 2516188"/>
              <a:gd name="T63" fmla="*/ 620622 h 2027237"/>
              <a:gd name="T64" fmla="*/ 722233 w 2516188"/>
              <a:gd name="T65" fmla="*/ 687176 h 2027237"/>
              <a:gd name="T66" fmla="*/ 608843 w 2516188"/>
              <a:gd name="T67" fmla="*/ 555169 h 2027237"/>
              <a:gd name="T68" fmla="*/ 597706 w 2516188"/>
              <a:gd name="T69" fmla="*/ 489683 h 2027237"/>
              <a:gd name="T70" fmla="*/ 667389 w 2516188"/>
              <a:gd name="T71" fmla="*/ 364820 h 2027237"/>
              <a:gd name="T72" fmla="*/ 632363 w 2516188"/>
              <a:gd name="T73" fmla="*/ 228686 h 2027237"/>
              <a:gd name="T74" fmla="*/ 369672 w 2516188"/>
              <a:gd name="T75" fmla="*/ 401391 h 2027237"/>
              <a:gd name="T76" fmla="*/ 250905 w 2516188"/>
              <a:gd name="T77" fmla="*/ 697391 h 2027237"/>
              <a:gd name="T78" fmla="*/ 325701 w 2516188"/>
              <a:gd name="T79" fmla="*/ 1012656 h 2027237"/>
              <a:gd name="T80" fmla="*/ 559834 w 2516188"/>
              <a:gd name="T81" fmla="*/ 1220718 h 2027237"/>
              <a:gd name="T82" fmla="*/ 883269 w 2516188"/>
              <a:gd name="T83" fmla="*/ 1256981 h 2027237"/>
              <a:gd name="T84" fmla="*/ 1159106 w 2516188"/>
              <a:gd name="T85" fmla="*/ 1103542 h 2027237"/>
              <a:gd name="T86" fmla="*/ 1298724 w 2516188"/>
              <a:gd name="T87" fmla="*/ 818647 h 2027237"/>
              <a:gd name="T88" fmla="*/ 1247048 w 2516188"/>
              <a:gd name="T89" fmla="*/ 497036 h 2027237"/>
              <a:gd name="T90" fmla="*/ 1028554 w 2516188"/>
              <a:gd name="T91" fmla="*/ 272656 h 2027237"/>
              <a:gd name="T92" fmla="*/ 993649 w 2516188"/>
              <a:gd name="T93" fmla="*/ 113097 h 2027237"/>
              <a:gd name="T94" fmla="*/ 1388933 w 2516188"/>
              <a:gd name="T95" fmla="*/ 491143 h 2027237"/>
              <a:gd name="T96" fmla="*/ 1791753 w 2516188"/>
              <a:gd name="T97" fmla="*/ 332712 h 2027237"/>
              <a:gd name="T98" fmla="*/ 2237298 w 2516188"/>
              <a:gd name="T99" fmla="*/ 311843 h 2027237"/>
              <a:gd name="T100" fmla="*/ 2429346 w 2516188"/>
              <a:gd name="T101" fmla="*/ 759610 h 2027237"/>
              <a:gd name="T102" fmla="*/ 2299878 w 2516188"/>
              <a:gd name="T103" fmla="*/ 1144544 h 2027237"/>
              <a:gd name="T104" fmla="*/ 1906937 w 2516188"/>
              <a:gd name="T105" fmla="*/ 1297655 h 2027237"/>
              <a:gd name="T106" fmla="*/ 1868941 w 2516188"/>
              <a:gd name="T107" fmla="*/ 1636133 h 2027237"/>
              <a:gd name="T108" fmla="*/ 1607457 w 2516188"/>
              <a:gd name="T109" fmla="*/ 1934959 h 2027237"/>
              <a:gd name="T110" fmla="*/ 1279525 w 2516188"/>
              <a:gd name="T111" fmla="*/ 1947883 h 2027237"/>
              <a:gd name="T112" fmla="*/ 1076098 w 2516188"/>
              <a:gd name="T113" fmla="*/ 1706418 h 2027237"/>
              <a:gd name="T114" fmla="*/ 1082596 w 2516188"/>
              <a:gd name="T115" fmla="*/ 1324488 h 2027237"/>
              <a:gd name="T116" fmla="*/ 578420 w 2516188"/>
              <a:gd name="T117" fmla="*/ 1369398 h 2027237"/>
              <a:gd name="T118" fmla="*/ 171350 w 2516188"/>
              <a:gd name="T119" fmla="*/ 1000871 h 2027237"/>
              <a:gd name="T120" fmla="*/ 174750 w 2516188"/>
              <a:gd name="T121" fmla="*/ 468025 h 2027237"/>
              <a:gd name="T122" fmla="*/ 575926 w 2516188"/>
              <a:gd name="T123" fmla="*/ 24931 h 2027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16188" h="2027237">
                <a:moveTo>
                  <a:pt x="1106296" y="1311603"/>
                </a:moveTo>
                <a:lnTo>
                  <a:pt x="1089354" y="1320965"/>
                </a:lnTo>
                <a:lnTo>
                  <a:pt x="1132793" y="1349777"/>
                </a:lnTo>
                <a:lnTo>
                  <a:pt x="1106296" y="1311603"/>
                </a:lnTo>
                <a:close/>
                <a:moveTo>
                  <a:pt x="1423534" y="1272009"/>
                </a:moveTo>
                <a:lnTo>
                  <a:pt x="1416050" y="1272235"/>
                </a:lnTo>
                <a:lnTo>
                  <a:pt x="1408339" y="1272916"/>
                </a:lnTo>
                <a:lnTo>
                  <a:pt x="1400855" y="1273596"/>
                </a:lnTo>
                <a:lnTo>
                  <a:pt x="1393144" y="1274503"/>
                </a:lnTo>
                <a:lnTo>
                  <a:pt x="1385887" y="1275636"/>
                </a:lnTo>
                <a:lnTo>
                  <a:pt x="1378630" y="1276770"/>
                </a:lnTo>
                <a:lnTo>
                  <a:pt x="1371373" y="1278357"/>
                </a:lnTo>
                <a:lnTo>
                  <a:pt x="1363889" y="1280171"/>
                </a:lnTo>
                <a:lnTo>
                  <a:pt x="1356632" y="1281985"/>
                </a:lnTo>
                <a:lnTo>
                  <a:pt x="1349602" y="1284025"/>
                </a:lnTo>
                <a:lnTo>
                  <a:pt x="1342571" y="1286292"/>
                </a:lnTo>
                <a:lnTo>
                  <a:pt x="1335768" y="1288560"/>
                </a:lnTo>
                <a:lnTo>
                  <a:pt x="1328964" y="1291054"/>
                </a:lnTo>
                <a:lnTo>
                  <a:pt x="1322160" y="1293774"/>
                </a:lnTo>
                <a:lnTo>
                  <a:pt x="1315357" y="1296722"/>
                </a:lnTo>
                <a:lnTo>
                  <a:pt x="1308780" y="1299896"/>
                </a:lnTo>
                <a:lnTo>
                  <a:pt x="1302203" y="1303070"/>
                </a:lnTo>
                <a:lnTo>
                  <a:pt x="1295626" y="1306471"/>
                </a:lnTo>
                <a:lnTo>
                  <a:pt x="1289276" y="1310099"/>
                </a:lnTo>
                <a:lnTo>
                  <a:pt x="1282926" y="1313726"/>
                </a:lnTo>
                <a:lnTo>
                  <a:pt x="1276576" y="1317808"/>
                </a:lnTo>
                <a:lnTo>
                  <a:pt x="1270680" y="1321662"/>
                </a:lnTo>
                <a:lnTo>
                  <a:pt x="1264557" y="1325743"/>
                </a:lnTo>
                <a:lnTo>
                  <a:pt x="1258660" y="1330051"/>
                </a:lnTo>
                <a:lnTo>
                  <a:pt x="1252991" y="1334585"/>
                </a:lnTo>
                <a:lnTo>
                  <a:pt x="1247094" y="1339120"/>
                </a:lnTo>
                <a:lnTo>
                  <a:pt x="1241651" y="1343881"/>
                </a:lnTo>
                <a:lnTo>
                  <a:pt x="1236209" y="1349096"/>
                </a:lnTo>
                <a:lnTo>
                  <a:pt x="1230766" y="1353857"/>
                </a:lnTo>
                <a:lnTo>
                  <a:pt x="1225776" y="1359072"/>
                </a:lnTo>
                <a:lnTo>
                  <a:pt x="1220334" y="1364513"/>
                </a:lnTo>
                <a:lnTo>
                  <a:pt x="1215571" y="1369728"/>
                </a:lnTo>
                <a:lnTo>
                  <a:pt x="1210582" y="1375170"/>
                </a:lnTo>
                <a:lnTo>
                  <a:pt x="1206046" y="1381064"/>
                </a:lnTo>
                <a:lnTo>
                  <a:pt x="1201284" y="1386959"/>
                </a:lnTo>
                <a:lnTo>
                  <a:pt x="1196748" y="1392627"/>
                </a:lnTo>
                <a:lnTo>
                  <a:pt x="1192439" y="1398749"/>
                </a:lnTo>
                <a:lnTo>
                  <a:pt x="1188130" y="1404871"/>
                </a:lnTo>
                <a:lnTo>
                  <a:pt x="1184048" y="1410992"/>
                </a:lnTo>
                <a:lnTo>
                  <a:pt x="1180192" y="1417341"/>
                </a:lnTo>
                <a:lnTo>
                  <a:pt x="1176564" y="1423916"/>
                </a:lnTo>
                <a:lnTo>
                  <a:pt x="1172709" y="1430491"/>
                </a:lnTo>
                <a:lnTo>
                  <a:pt x="1169080" y="1437066"/>
                </a:lnTo>
                <a:lnTo>
                  <a:pt x="1165905" y="1443868"/>
                </a:lnTo>
                <a:lnTo>
                  <a:pt x="1162503" y="1450670"/>
                </a:lnTo>
                <a:lnTo>
                  <a:pt x="1159555" y="1457472"/>
                </a:lnTo>
                <a:lnTo>
                  <a:pt x="1156607" y="1464500"/>
                </a:lnTo>
                <a:lnTo>
                  <a:pt x="1153659" y="1471982"/>
                </a:lnTo>
                <a:lnTo>
                  <a:pt x="1151164" y="1479011"/>
                </a:lnTo>
                <a:lnTo>
                  <a:pt x="1148896" y="1486266"/>
                </a:lnTo>
                <a:lnTo>
                  <a:pt x="1146628" y="1493521"/>
                </a:lnTo>
                <a:lnTo>
                  <a:pt x="1144360" y="1501230"/>
                </a:lnTo>
                <a:lnTo>
                  <a:pt x="1142773" y="1508712"/>
                </a:lnTo>
                <a:lnTo>
                  <a:pt x="1140959" y="1516421"/>
                </a:lnTo>
                <a:lnTo>
                  <a:pt x="1139371" y="1523903"/>
                </a:lnTo>
                <a:lnTo>
                  <a:pt x="1137784" y="1531611"/>
                </a:lnTo>
                <a:lnTo>
                  <a:pt x="1136650" y="1539547"/>
                </a:lnTo>
                <a:lnTo>
                  <a:pt x="1135516" y="1547255"/>
                </a:lnTo>
                <a:lnTo>
                  <a:pt x="1134835" y="1555191"/>
                </a:lnTo>
                <a:lnTo>
                  <a:pt x="1134155" y="1563353"/>
                </a:lnTo>
                <a:lnTo>
                  <a:pt x="1133475" y="1571289"/>
                </a:lnTo>
                <a:lnTo>
                  <a:pt x="1133248" y="1579451"/>
                </a:lnTo>
                <a:lnTo>
                  <a:pt x="1133248" y="1587386"/>
                </a:lnTo>
                <a:lnTo>
                  <a:pt x="1133248" y="1595548"/>
                </a:lnTo>
                <a:lnTo>
                  <a:pt x="1133475" y="1603711"/>
                </a:lnTo>
                <a:lnTo>
                  <a:pt x="1134155" y="1611646"/>
                </a:lnTo>
                <a:lnTo>
                  <a:pt x="1134835" y="1619808"/>
                </a:lnTo>
                <a:lnTo>
                  <a:pt x="1135516" y="1627517"/>
                </a:lnTo>
                <a:lnTo>
                  <a:pt x="1136650" y="1635679"/>
                </a:lnTo>
                <a:lnTo>
                  <a:pt x="1137784" y="1643161"/>
                </a:lnTo>
                <a:lnTo>
                  <a:pt x="1139371" y="1651097"/>
                </a:lnTo>
                <a:lnTo>
                  <a:pt x="1140959" y="1658579"/>
                </a:lnTo>
                <a:lnTo>
                  <a:pt x="1142773" y="1666514"/>
                </a:lnTo>
                <a:lnTo>
                  <a:pt x="1144360" y="1673769"/>
                </a:lnTo>
                <a:lnTo>
                  <a:pt x="1146628" y="1681251"/>
                </a:lnTo>
                <a:lnTo>
                  <a:pt x="1148896" y="1688733"/>
                </a:lnTo>
                <a:lnTo>
                  <a:pt x="1151164" y="1695989"/>
                </a:lnTo>
                <a:lnTo>
                  <a:pt x="1153659" y="1703244"/>
                </a:lnTo>
                <a:lnTo>
                  <a:pt x="1156607" y="1710272"/>
                </a:lnTo>
                <a:lnTo>
                  <a:pt x="1159555" y="1717301"/>
                </a:lnTo>
                <a:lnTo>
                  <a:pt x="1162503" y="1724329"/>
                </a:lnTo>
                <a:lnTo>
                  <a:pt x="1165905" y="1731131"/>
                </a:lnTo>
                <a:lnTo>
                  <a:pt x="1169080" y="1737933"/>
                </a:lnTo>
                <a:lnTo>
                  <a:pt x="1172709" y="1744735"/>
                </a:lnTo>
                <a:lnTo>
                  <a:pt x="1176564" y="1751310"/>
                </a:lnTo>
                <a:lnTo>
                  <a:pt x="1180192" y="1757432"/>
                </a:lnTo>
                <a:lnTo>
                  <a:pt x="1184048" y="1763780"/>
                </a:lnTo>
                <a:lnTo>
                  <a:pt x="1188130" y="1770128"/>
                </a:lnTo>
                <a:lnTo>
                  <a:pt x="1192439" y="1776250"/>
                </a:lnTo>
                <a:lnTo>
                  <a:pt x="1196748" y="1782372"/>
                </a:lnTo>
                <a:lnTo>
                  <a:pt x="1201284" y="1788267"/>
                </a:lnTo>
                <a:lnTo>
                  <a:pt x="1206046" y="1793935"/>
                </a:lnTo>
                <a:lnTo>
                  <a:pt x="1210582" y="1799603"/>
                </a:lnTo>
                <a:lnTo>
                  <a:pt x="1215571" y="1805271"/>
                </a:lnTo>
                <a:lnTo>
                  <a:pt x="1220334" y="1810486"/>
                </a:lnTo>
                <a:lnTo>
                  <a:pt x="1225776" y="1815927"/>
                </a:lnTo>
                <a:lnTo>
                  <a:pt x="1230766" y="1821142"/>
                </a:lnTo>
                <a:lnTo>
                  <a:pt x="1236209" y="1826130"/>
                </a:lnTo>
                <a:lnTo>
                  <a:pt x="1241651" y="1830891"/>
                </a:lnTo>
                <a:lnTo>
                  <a:pt x="1247094" y="1835653"/>
                </a:lnTo>
                <a:lnTo>
                  <a:pt x="1252991" y="1840187"/>
                </a:lnTo>
                <a:lnTo>
                  <a:pt x="1258660" y="1844948"/>
                </a:lnTo>
                <a:lnTo>
                  <a:pt x="1264557" y="1849030"/>
                </a:lnTo>
                <a:lnTo>
                  <a:pt x="1270680" y="1853337"/>
                </a:lnTo>
                <a:lnTo>
                  <a:pt x="1276576" y="1857418"/>
                </a:lnTo>
                <a:lnTo>
                  <a:pt x="1282926" y="1861273"/>
                </a:lnTo>
                <a:lnTo>
                  <a:pt x="1289276" y="1865127"/>
                </a:lnTo>
                <a:lnTo>
                  <a:pt x="1295626" y="1868528"/>
                </a:lnTo>
                <a:lnTo>
                  <a:pt x="1302203" y="1871929"/>
                </a:lnTo>
                <a:lnTo>
                  <a:pt x="1308780" y="1875103"/>
                </a:lnTo>
                <a:lnTo>
                  <a:pt x="1315357" y="1878051"/>
                </a:lnTo>
                <a:lnTo>
                  <a:pt x="1322160" y="1881225"/>
                </a:lnTo>
                <a:lnTo>
                  <a:pt x="1328964" y="1883946"/>
                </a:lnTo>
                <a:lnTo>
                  <a:pt x="1335768" y="1886440"/>
                </a:lnTo>
                <a:lnTo>
                  <a:pt x="1342571" y="1888707"/>
                </a:lnTo>
                <a:lnTo>
                  <a:pt x="1349602" y="1890974"/>
                </a:lnTo>
                <a:lnTo>
                  <a:pt x="1356632" y="1893015"/>
                </a:lnTo>
                <a:lnTo>
                  <a:pt x="1363889" y="1894828"/>
                </a:lnTo>
                <a:lnTo>
                  <a:pt x="1371373" y="1896642"/>
                </a:lnTo>
                <a:lnTo>
                  <a:pt x="1378630" y="1898003"/>
                </a:lnTo>
                <a:lnTo>
                  <a:pt x="1385887" y="1899363"/>
                </a:lnTo>
                <a:lnTo>
                  <a:pt x="1393144" y="1900270"/>
                </a:lnTo>
                <a:lnTo>
                  <a:pt x="1400855" y="1901404"/>
                </a:lnTo>
                <a:lnTo>
                  <a:pt x="1408339" y="1902084"/>
                </a:lnTo>
                <a:lnTo>
                  <a:pt x="1416050" y="1902537"/>
                </a:lnTo>
                <a:lnTo>
                  <a:pt x="1423534" y="1902764"/>
                </a:lnTo>
                <a:lnTo>
                  <a:pt x="1431244" y="1903217"/>
                </a:lnTo>
                <a:lnTo>
                  <a:pt x="1438955" y="1902764"/>
                </a:lnTo>
                <a:lnTo>
                  <a:pt x="1446439" y="1902537"/>
                </a:lnTo>
                <a:lnTo>
                  <a:pt x="1454377" y="1902084"/>
                </a:lnTo>
                <a:lnTo>
                  <a:pt x="1461634" y="1901404"/>
                </a:lnTo>
                <a:lnTo>
                  <a:pt x="1469118" y="1900270"/>
                </a:lnTo>
                <a:lnTo>
                  <a:pt x="1476828" y="1899363"/>
                </a:lnTo>
                <a:lnTo>
                  <a:pt x="1484086" y="1898003"/>
                </a:lnTo>
                <a:lnTo>
                  <a:pt x="1491343" y="1896642"/>
                </a:lnTo>
                <a:lnTo>
                  <a:pt x="1498373" y="1894828"/>
                </a:lnTo>
                <a:lnTo>
                  <a:pt x="1505857" y="1893015"/>
                </a:lnTo>
                <a:lnTo>
                  <a:pt x="1512887" y="1890974"/>
                </a:lnTo>
                <a:lnTo>
                  <a:pt x="1519918" y="1888707"/>
                </a:lnTo>
                <a:lnTo>
                  <a:pt x="1526721" y="1886440"/>
                </a:lnTo>
                <a:lnTo>
                  <a:pt x="1533752" y="1883946"/>
                </a:lnTo>
                <a:lnTo>
                  <a:pt x="1540555" y="1881225"/>
                </a:lnTo>
                <a:lnTo>
                  <a:pt x="1547132" y="1878051"/>
                </a:lnTo>
                <a:lnTo>
                  <a:pt x="1553936" y="1875103"/>
                </a:lnTo>
                <a:lnTo>
                  <a:pt x="1560512" y="1871929"/>
                </a:lnTo>
                <a:lnTo>
                  <a:pt x="1566862" y="1868528"/>
                </a:lnTo>
                <a:lnTo>
                  <a:pt x="1573439" y="1865127"/>
                </a:lnTo>
                <a:lnTo>
                  <a:pt x="1579562" y="1861273"/>
                </a:lnTo>
                <a:lnTo>
                  <a:pt x="1585686" y="1857418"/>
                </a:lnTo>
                <a:lnTo>
                  <a:pt x="1591809" y="1853337"/>
                </a:lnTo>
                <a:lnTo>
                  <a:pt x="1597932" y="1849030"/>
                </a:lnTo>
                <a:lnTo>
                  <a:pt x="1603602" y="1844948"/>
                </a:lnTo>
                <a:lnTo>
                  <a:pt x="1609498" y="1840187"/>
                </a:lnTo>
                <a:lnTo>
                  <a:pt x="1615394" y="1835653"/>
                </a:lnTo>
                <a:lnTo>
                  <a:pt x="1620837" y="1830891"/>
                </a:lnTo>
                <a:lnTo>
                  <a:pt x="1626053" y="1826130"/>
                </a:lnTo>
                <a:lnTo>
                  <a:pt x="1631723" y="1821142"/>
                </a:lnTo>
                <a:lnTo>
                  <a:pt x="1636712" y="1815927"/>
                </a:lnTo>
                <a:lnTo>
                  <a:pt x="1641928" y="1810486"/>
                </a:lnTo>
                <a:lnTo>
                  <a:pt x="1646918" y="1805271"/>
                </a:lnTo>
                <a:lnTo>
                  <a:pt x="1651907" y="1799603"/>
                </a:lnTo>
                <a:lnTo>
                  <a:pt x="1656670" y="1793935"/>
                </a:lnTo>
                <a:lnTo>
                  <a:pt x="1661205" y="1788267"/>
                </a:lnTo>
                <a:lnTo>
                  <a:pt x="1665741" y="1782372"/>
                </a:lnTo>
                <a:lnTo>
                  <a:pt x="1670050" y="1776250"/>
                </a:lnTo>
                <a:lnTo>
                  <a:pt x="1674359" y="1770128"/>
                </a:lnTo>
                <a:lnTo>
                  <a:pt x="1678441" y="1763780"/>
                </a:lnTo>
                <a:lnTo>
                  <a:pt x="1682296" y="1757432"/>
                </a:lnTo>
                <a:lnTo>
                  <a:pt x="1686152" y="1751310"/>
                </a:lnTo>
                <a:lnTo>
                  <a:pt x="1689780" y="1744735"/>
                </a:lnTo>
                <a:lnTo>
                  <a:pt x="1693182" y="1737933"/>
                </a:lnTo>
                <a:lnTo>
                  <a:pt x="1696584" y="1731131"/>
                </a:lnTo>
                <a:lnTo>
                  <a:pt x="1699759" y="1724329"/>
                </a:lnTo>
                <a:lnTo>
                  <a:pt x="1702934" y="1717301"/>
                </a:lnTo>
                <a:lnTo>
                  <a:pt x="1705882" y="1710272"/>
                </a:lnTo>
                <a:lnTo>
                  <a:pt x="1708604" y="1703244"/>
                </a:lnTo>
                <a:lnTo>
                  <a:pt x="1711098" y="1695989"/>
                </a:lnTo>
                <a:lnTo>
                  <a:pt x="1713593" y="1688733"/>
                </a:lnTo>
                <a:lnTo>
                  <a:pt x="1715861" y="1681251"/>
                </a:lnTo>
                <a:lnTo>
                  <a:pt x="1717902" y="1673769"/>
                </a:lnTo>
                <a:lnTo>
                  <a:pt x="1719716" y="1666514"/>
                </a:lnTo>
                <a:lnTo>
                  <a:pt x="1721530" y="1658579"/>
                </a:lnTo>
                <a:lnTo>
                  <a:pt x="1723345" y="1651097"/>
                </a:lnTo>
                <a:lnTo>
                  <a:pt x="1724478" y="1643161"/>
                </a:lnTo>
                <a:lnTo>
                  <a:pt x="1725839" y="1635679"/>
                </a:lnTo>
                <a:lnTo>
                  <a:pt x="1726746" y="1627517"/>
                </a:lnTo>
                <a:lnTo>
                  <a:pt x="1727880" y="1619808"/>
                </a:lnTo>
                <a:lnTo>
                  <a:pt x="1728334" y="1611646"/>
                </a:lnTo>
                <a:lnTo>
                  <a:pt x="1728787" y="1603711"/>
                </a:lnTo>
                <a:lnTo>
                  <a:pt x="1729014" y="1595548"/>
                </a:lnTo>
                <a:lnTo>
                  <a:pt x="1729241" y="1587386"/>
                </a:lnTo>
                <a:lnTo>
                  <a:pt x="1729014" y="1579451"/>
                </a:lnTo>
                <a:lnTo>
                  <a:pt x="1728787" y="1571289"/>
                </a:lnTo>
                <a:lnTo>
                  <a:pt x="1728334" y="1563353"/>
                </a:lnTo>
                <a:lnTo>
                  <a:pt x="1727880" y="1555191"/>
                </a:lnTo>
                <a:lnTo>
                  <a:pt x="1726746" y="1547255"/>
                </a:lnTo>
                <a:lnTo>
                  <a:pt x="1725839" y="1539547"/>
                </a:lnTo>
                <a:lnTo>
                  <a:pt x="1724478" y="1531611"/>
                </a:lnTo>
                <a:lnTo>
                  <a:pt x="1723345" y="1523903"/>
                </a:lnTo>
                <a:lnTo>
                  <a:pt x="1721530" y="1516421"/>
                </a:lnTo>
                <a:lnTo>
                  <a:pt x="1719716" y="1508712"/>
                </a:lnTo>
                <a:lnTo>
                  <a:pt x="1717902" y="1501230"/>
                </a:lnTo>
                <a:lnTo>
                  <a:pt x="1715861" y="1493521"/>
                </a:lnTo>
                <a:lnTo>
                  <a:pt x="1713593" y="1486266"/>
                </a:lnTo>
                <a:lnTo>
                  <a:pt x="1711098" y="1479011"/>
                </a:lnTo>
                <a:lnTo>
                  <a:pt x="1708604" y="1471982"/>
                </a:lnTo>
                <a:lnTo>
                  <a:pt x="1705882" y="1464500"/>
                </a:lnTo>
                <a:lnTo>
                  <a:pt x="1702934" y="1457472"/>
                </a:lnTo>
                <a:lnTo>
                  <a:pt x="1699759" y="1450670"/>
                </a:lnTo>
                <a:lnTo>
                  <a:pt x="1696584" y="1443868"/>
                </a:lnTo>
                <a:lnTo>
                  <a:pt x="1693182" y="1437066"/>
                </a:lnTo>
                <a:lnTo>
                  <a:pt x="1689780" y="1430491"/>
                </a:lnTo>
                <a:lnTo>
                  <a:pt x="1686152" y="1423916"/>
                </a:lnTo>
                <a:lnTo>
                  <a:pt x="1682296" y="1417341"/>
                </a:lnTo>
                <a:lnTo>
                  <a:pt x="1678441" y="1410992"/>
                </a:lnTo>
                <a:lnTo>
                  <a:pt x="1674359" y="1404871"/>
                </a:lnTo>
                <a:lnTo>
                  <a:pt x="1670050" y="1398749"/>
                </a:lnTo>
                <a:lnTo>
                  <a:pt x="1665741" y="1392627"/>
                </a:lnTo>
                <a:lnTo>
                  <a:pt x="1661205" y="1386959"/>
                </a:lnTo>
                <a:lnTo>
                  <a:pt x="1656670" y="1381064"/>
                </a:lnTo>
                <a:lnTo>
                  <a:pt x="1651907" y="1375170"/>
                </a:lnTo>
                <a:lnTo>
                  <a:pt x="1646918" y="1369728"/>
                </a:lnTo>
                <a:lnTo>
                  <a:pt x="1641928" y="1364513"/>
                </a:lnTo>
                <a:lnTo>
                  <a:pt x="1636712" y="1359072"/>
                </a:lnTo>
                <a:lnTo>
                  <a:pt x="1631723" y="1353857"/>
                </a:lnTo>
                <a:lnTo>
                  <a:pt x="1626053" y="1349096"/>
                </a:lnTo>
                <a:lnTo>
                  <a:pt x="1620837" y="1343881"/>
                </a:lnTo>
                <a:lnTo>
                  <a:pt x="1615394" y="1339120"/>
                </a:lnTo>
                <a:lnTo>
                  <a:pt x="1609498" y="1334585"/>
                </a:lnTo>
                <a:lnTo>
                  <a:pt x="1603602" y="1330051"/>
                </a:lnTo>
                <a:lnTo>
                  <a:pt x="1597932" y="1325743"/>
                </a:lnTo>
                <a:lnTo>
                  <a:pt x="1591809" y="1321662"/>
                </a:lnTo>
                <a:lnTo>
                  <a:pt x="1585686" y="1317808"/>
                </a:lnTo>
                <a:lnTo>
                  <a:pt x="1579562" y="1313726"/>
                </a:lnTo>
                <a:lnTo>
                  <a:pt x="1573439" y="1310099"/>
                </a:lnTo>
                <a:lnTo>
                  <a:pt x="1566862" y="1306471"/>
                </a:lnTo>
                <a:lnTo>
                  <a:pt x="1560512" y="1303070"/>
                </a:lnTo>
                <a:lnTo>
                  <a:pt x="1553936" y="1299896"/>
                </a:lnTo>
                <a:lnTo>
                  <a:pt x="1547132" y="1296722"/>
                </a:lnTo>
                <a:lnTo>
                  <a:pt x="1540555" y="1293774"/>
                </a:lnTo>
                <a:lnTo>
                  <a:pt x="1533752" y="1291054"/>
                </a:lnTo>
                <a:lnTo>
                  <a:pt x="1526721" y="1288560"/>
                </a:lnTo>
                <a:lnTo>
                  <a:pt x="1519918" y="1286292"/>
                </a:lnTo>
                <a:lnTo>
                  <a:pt x="1512887" y="1284025"/>
                </a:lnTo>
                <a:lnTo>
                  <a:pt x="1505857" y="1281985"/>
                </a:lnTo>
                <a:lnTo>
                  <a:pt x="1498373" y="1280171"/>
                </a:lnTo>
                <a:lnTo>
                  <a:pt x="1491343" y="1278357"/>
                </a:lnTo>
                <a:lnTo>
                  <a:pt x="1484086" y="1276770"/>
                </a:lnTo>
                <a:lnTo>
                  <a:pt x="1476828" y="1275636"/>
                </a:lnTo>
                <a:lnTo>
                  <a:pt x="1469118" y="1274503"/>
                </a:lnTo>
                <a:lnTo>
                  <a:pt x="1461634" y="1273596"/>
                </a:lnTo>
                <a:lnTo>
                  <a:pt x="1454377" y="1272916"/>
                </a:lnTo>
                <a:lnTo>
                  <a:pt x="1446439" y="1272235"/>
                </a:lnTo>
                <a:lnTo>
                  <a:pt x="1438955" y="1272009"/>
                </a:lnTo>
                <a:lnTo>
                  <a:pt x="1431244" y="1272009"/>
                </a:lnTo>
                <a:lnTo>
                  <a:pt x="1423534" y="1272009"/>
                </a:lnTo>
                <a:close/>
                <a:moveTo>
                  <a:pt x="1710807" y="1230967"/>
                </a:moveTo>
                <a:lnTo>
                  <a:pt x="1681695" y="1273459"/>
                </a:lnTo>
                <a:lnTo>
                  <a:pt x="1672544" y="1286973"/>
                </a:lnTo>
                <a:lnTo>
                  <a:pt x="1679802" y="1294001"/>
                </a:lnTo>
                <a:lnTo>
                  <a:pt x="1687286" y="1301030"/>
                </a:lnTo>
                <a:lnTo>
                  <a:pt x="1694543" y="1308285"/>
                </a:lnTo>
                <a:lnTo>
                  <a:pt x="1701346" y="1315994"/>
                </a:lnTo>
                <a:lnTo>
                  <a:pt x="1708150" y="1323702"/>
                </a:lnTo>
                <a:lnTo>
                  <a:pt x="1714727" y="1331638"/>
                </a:lnTo>
                <a:lnTo>
                  <a:pt x="1721077" y="1339573"/>
                </a:lnTo>
                <a:lnTo>
                  <a:pt x="1726973" y="1347962"/>
                </a:lnTo>
                <a:lnTo>
                  <a:pt x="1782082" y="1310552"/>
                </a:lnTo>
                <a:lnTo>
                  <a:pt x="1797549" y="1334139"/>
                </a:lnTo>
                <a:lnTo>
                  <a:pt x="1809439" y="1277240"/>
                </a:lnTo>
                <a:lnTo>
                  <a:pt x="1796742" y="1272704"/>
                </a:lnTo>
                <a:lnTo>
                  <a:pt x="1783817" y="1267487"/>
                </a:lnTo>
                <a:lnTo>
                  <a:pt x="1771120" y="1262496"/>
                </a:lnTo>
                <a:lnTo>
                  <a:pt x="1758876" y="1257052"/>
                </a:lnTo>
                <a:lnTo>
                  <a:pt x="1746405" y="1250928"/>
                </a:lnTo>
                <a:lnTo>
                  <a:pt x="1734388" y="1244577"/>
                </a:lnTo>
                <a:lnTo>
                  <a:pt x="1722371" y="1237998"/>
                </a:lnTo>
                <a:lnTo>
                  <a:pt x="1710807" y="1230967"/>
                </a:lnTo>
                <a:close/>
                <a:moveTo>
                  <a:pt x="1303938" y="1136405"/>
                </a:moveTo>
                <a:lnTo>
                  <a:pt x="1292378" y="1151137"/>
                </a:lnTo>
                <a:lnTo>
                  <a:pt x="1280592" y="1165643"/>
                </a:lnTo>
                <a:lnTo>
                  <a:pt x="1268126" y="1179695"/>
                </a:lnTo>
                <a:lnTo>
                  <a:pt x="1255660" y="1193520"/>
                </a:lnTo>
                <a:lnTo>
                  <a:pt x="1242514" y="1206892"/>
                </a:lnTo>
                <a:lnTo>
                  <a:pt x="1229142" y="1220038"/>
                </a:lnTo>
                <a:lnTo>
                  <a:pt x="1228678" y="1220464"/>
                </a:lnTo>
                <a:lnTo>
                  <a:pt x="1245280" y="1245708"/>
                </a:lnTo>
                <a:lnTo>
                  <a:pt x="1255032" y="1240040"/>
                </a:lnTo>
                <a:lnTo>
                  <a:pt x="1264784" y="1234825"/>
                </a:lnTo>
                <a:lnTo>
                  <a:pt x="1274535" y="1229611"/>
                </a:lnTo>
                <a:lnTo>
                  <a:pt x="1284741" y="1224849"/>
                </a:lnTo>
                <a:lnTo>
                  <a:pt x="1294719" y="1220315"/>
                </a:lnTo>
                <a:lnTo>
                  <a:pt x="1305378" y="1216234"/>
                </a:lnTo>
                <a:lnTo>
                  <a:pt x="1315810" y="1212606"/>
                </a:lnTo>
                <a:lnTo>
                  <a:pt x="1326696" y="1208978"/>
                </a:lnTo>
                <a:lnTo>
                  <a:pt x="1317851" y="1162499"/>
                </a:lnTo>
                <a:lnTo>
                  <a:pt x="1338634" y="1158125"/>
                </a:lnTo>
                <a:lnTo>
                  <a:pt x="1303938" y="1136405"/>
                </a:lnTo>
                <a:close/>
                <a:moveTo>
                  <a:pt x="1573856" y="1104394"/>
                </a:moveTo>
                <a:lnTo>
                  <a:pt x="1504448" y="1150536"/>
                </a:lnTo>
                <a:lnTo>
                  <a:pt x="1554162" y="1159779"/>
                </a:lnTo>
                <a:lnTo>
                  <a:pt x="1543277" y="1211246"/>
                </a:lnTo>
                <a:lnTo>
                  <a:pt x="1553482" y="1214873"/>
                </a:lnTo>
                <a:lnTo>
                  <a:pt x="1563461" y="1218728"/>
                </a:lnTo>
                <a:lnTo>
                  <a:pt x="1573439" y="1222809"/>
                </a:lnTo>
                <a:lnTo>
                  <a:pt x="1582964" y="1227343"/>
                </a:lnTo>
                <a:lnTo>
                  <a:pt x="1592489" y="1231878"/>
                </a:lnTo>
                <a:lnTo>
                  <a:pt x="1602241" y="1237093"/>
                </a:lnTo>
                <a:lnTo>
                  <a:pt x="1604861" y="1238598"/>
                </a:lnTo>
                <a:lnTo>
                  <a:pt x="1643919" y="1181290"/>
                </a:lnTo>
                <a:lnTo>
                  <a:pt x="1634396" y="1172671"/>
                </a:lnTo>
                <a:lnTo>
                  <a:pt x="1625099" y="1163598"/>
                </a:lnTo>
                <a:lnTo>
                  <a:pt x="1616030" y="1154297"/>
                </a:lnTo>
                <a:lnTo>
                  <a:pt x="1606960" y="1144544"/>
                </a:lnTo>
                <a:lnTo>
                  <a:pt x="1598344" y="1135017"/>
                </a:lnTo>
                <a:lnTo>
                  <a:pt x="1589955" y="1124809"/>
                </a:lnTo>
                <a:lnTo>
                  <a:pt x="1582019" y="1114829"/>
                </a:lnTo>
                <a:lnTo>
                  <a:pt x="1573856" y="1104394"/>
                </a:lnTo>
                <a:close/>
                <a:moveTo>
                  <a:pt x="1494497" y="939488"/>
                </a:moveTo>
                <a:lnTo>
                  <a:pt x="1406068" y="957861"/>
                </a:lnTo>
                <a:lnTo>
                  <a:pt x="1403616" y="944839"/>
                </a:lnTo>
                <a:lnTo>
                  <a:pt x="1398905" y="959168"/>
                </a:lnTo>
                <a:lnTo>
                  <a:pt x="1392786" y="975940"/>
                </a:lnTo>
                <a:lnTo>
                  <a:pt x="1386213" y="992258"/>
                </a:lnTo>
                <a:lnTo>
                  <a:pt x="1379186" y="1008350"/>
                </a:lnTo>
                <a:lnTo>
                  <a:pt x="1371934" y="1024215"/>
                </a:lnTo>
                <a:lnTo>
                  <a:pt x="1364001" y="1039854"/>
                </a:lnTo>
                <a:lnTo>
                  <a:pt x="1453302" y="1096062"/>
                </a:lnTo>
                <a:lnTo>
                  <a:pt x="1389399" y="1186185"/>
                </a:lnTo>
                <a:lnTo>
                  <a:pt x="1391103" y="1195375"/>
                </a:lnTo>
                <a:lnTo>
                  <a:pt x="1401082" y="1194241"/>
                </a:lnTo>
                <a:lnTo>
                  <a:pt x="1411060" y="1193561"/>
                </a:lnTo>
                <a:lnTo>
                  <a:pt x="1421266" y="1193334"/>
                </a:lnTo>
                <a:lnTo>
                  <a:pt x="1431244" y="1193108"/>
                </a:lnTo>
                <a:lnTo>
                  <a:pt x="1443491" y="1193334"/>
                </a:lnTo>
                <a:lnTo>
                  <a:pt x="1455510" y="1193788"/>
                </a:lnTo>
                <a:lnTo>
                  <a:pt x="1467757" y="1195148"/>
                </a:lnTo>
                <a:lnTo>
                  <a:pt x="1479550" y="1196508"/>
                </a:lnTo>
                <a:lnTo>
                  <a:pt x="1489528" y="1147762"/>
                </a:lnTo>
                <a:lnTo>
                  <a:pt x="1502988" y="1150265"/>
                </a:lnTo>
                <a:lnTo>
                  <a:pt x="1457312" y="1082619"/>
                </a:lnTo>
                <a:lnTo>
                  <a:pt x="1530775" y="1033850"/>
                </a:lnTo>
                <a:lnTo>
                  <a:pt x="1525107" y="1022508"/>
                </a:lnTo>
                <a:lnTo>
                  <a:pt x="1519892" y="1011166"/>
                </a:lnTo>
                <a:lnTo>
                  <a:pt x="1514904" y="999371"/>
                </a:lnTo>
                <a:lnTo>
                  <a:pt x="1510369" y="987803"/>
                </a:lnTo>
                <a:lnTo>
                  <a:pt x="1505834" y="976007"/>
                </a:lnTo>
                <a:lnTo>
                  <a:pt x="1501753" y="963759"/>
                </a:lnTo>
                <a:lnTo>
                  <a:pt x="1497898" y="951736"/>
                </a:lnTo>
                <a:lnTo>
                  <a:pt x="1494497" y="939488"/>
                </a:lnTo>
                <a:close/>
                <a:moveTo>
                  <a:pt x="1436598" y="748796"/>
                </a:moveTo>
                <a:lnTo>
                  <a:pt x="1436530" y="753373"/>
                </a:lnTo>
                <a:lnTo>
                  <a:pt x="1435850" y="768558"/>
                </a:lnTo>
                <a:lnTo>
                  <a:pt x="1434943" y="783744"/>
                </a:lnTo>
                <a:lnTo>
                  <a:pt x="1433583" y="798476"/>
                </a:lnTo>
                <a:lnTo>
                  <a:pt x="1475747" y="806068"/>
                </a:lnTo>
                <a:lnTo>
                  <a:pt x="1475678" y="801801"/>
                </a:lnTo>
                <a:lnTo>
                  <a:pt x="1475678" y="790232"/>
                </a:lnTo>
                <a:lnTo>
                  <a:pt x="1476131" y="778890"/>
                </a:lnTo>
                <a:lnTo>
                  <a:pt x="1476811" y="767549"/>
                </a:lnTo>
                <a:lnTo>
                  <a:pt x="1477718" y="756434"/>
                </a:lnTo>
                <a:lnTo>
                  <a:pt x="1436598" y="748796"/>
                </a:lnTo>
                <a:close/>
                <a:moveTo>
                  <a:pt x="742743" y="704850"/>
                </a:moveTo>
                <a:lnTo>
                  <a:pt x="798947" y="704850"/>
                </a:lnTo>
                <a:lnTo>
                  <a:pt x="815945" y="745739"/>
                </a:lnTo>
                <a:lnTo>
                  <a:pt x="784670" y="762776"/>
                </a:lnTo>
                <a:lnTo>
                  <a:pt x="809372" y="847279"/>
                </a:lnTo>
                <a:lnTo>
                  <a:pt x="868297" y="708257"/>
                </a:lnTo>
                <a:lnTo>
                  <a:pt x="887787" y="711211"/>
                </a:lnTo>
                <a:lnTo>
                  <a:pt x="907730" y="714391"/>
                </a:lnTo>
                <a:lnTo>
                  <a:pt x="927447" y="717798"/>
                </a:lnTo>
                <a:lnTo>
                  <a:pt x="946711" y="721660"/>
                </a:lnTo>
                <a:lnTo>
                  <a:pt x="965521" y="725749"/>
                </a:lnTo>
                <a:lnTo>
                  <a:pt x="983652" y="730065"/>
                </a:lnTo>
                <a:lnTo>
                  <a:pt x="1001329" y="734835"/>
                </a:lnTo>
                <a:lnTo>
                  <a:pt x="1017873" y="739606"/>
                </a:lnTo>
                <a:lnTo>
                  <a:pt x="1025805" y="742104"/>
                </a:lnTo>
                <a:lnTo>
                  <a:pt x="1033284" y="744830"/>
                </a:lnTo>
                <a:lnTo>
                  <a:pt x="1040763" y="747329"/>
                </a:lnTo>
                <a:lnTo>
                  <a:pt x="1047789" y="750282"/>
                </a:lnTo>
                <a:lnTo>
                  <a:pt x="1054361" y="753235"/>
                </a:lnTo>
                <a:lnTo>
                  <a:pt x="1060707" y="755961"/>
                </a:lnTo>
                <a:lnTo>
                  <a:pt x="1066599" y="759141"/>
                </a:lnTo>
                <a:lnTo>
                  <a:pt x="1072265" y="762094"/>
                </a:lnTo>
                <a:lnTo>
                  <a:pt x="1077251" y="765048"/>
                </a:lnTo>
                <a:lnTo>
                  <a:pt x="1082010" y="768228"/>
                </a:lnTo>
                <a:lnTo>
                  <a:pt x="1086316" y="771408"/>
                </a:lnTo>
                <a:lnTo>
                  <a:pt x="1090169" y="774815"/>
                </a:lnTo>
                <a:lnTo>
                  <a:pt x="1093341" y="777996"/>
                </a:lnTo>
                <a:lnTo>
                  <a:pt x="1096288" y="781176"/>
                </a:lnTo>
                <a:lnTo>
                  <a:pt x="1098554" y="784810"/>
                </a:lnTo>
                <a:lnTo>
                  <a:pt x="1100140" y="788445"/>
                </a:lnTo>
                <a:lnTo>
                  <a:pt x="1101500" y="789354"/>
                </a:lnTo>
                <a:lnTo>
                  <a:pt x="1102407" y="790717"/>
                </a:lnTo>
                <a:lnTo>
                  <a:pt x="1103087" y="791852"/>
                </a:lnTo>
                <a:lnTo>
                  <a:pt x="1103313" y="793215"/>
                </a:lnTo>
                <a:lnTo>
                  <a:pt x="1103313" y="1108968"/>
                </a:lnTo>
                <a:lnTo>
                  <a:pt x="1103313" y="1109649"/>
                </a:lnTo>
                <a:lnTo>
                  <a:pt x="1103087" y="1110785"/>
                </a:lnTo>
                <a:lnTo>
                  <a:pt x="1101953" y="1112148"/>
                </a:lnTo>
                <a:lnTo>
                  <a:pt x="1100367" y="1113738"/>
                </a:lnTo>
                <a:lnTo>
                  <a:pt x="1098554" y="1115101"/>
                </a:lnTo>
                <a:lnTo>
                  <a:pt x="1095834" y="1116237"/>
                </a:lnTo>
                <a:lnTo>
                  <a:pt x="1093115" y="1116919"/>
                </a:lnTo>
                <a:lnTo>
                  <a:pt x="1089942" y="1117600"/>
                </a:lnTo>
                <a:lnTo>
                  <a:pt x="1086542" y="1117600"/>
                </a:lnTo>
                <a:lnTo>
                  <a:pt x="997076" y="1117600"/>
                </a:lnTo>
                <a:lnTo>
                  <a:pt x="987985" y="890587"/>
                </a:lnTo>
                <a:lnTo>
                  <a:pt x="979297" y="1117600"/>
                </a:lnTo>
                <a:lnTo>
                  <a:pt x="560671" y="1117600"/>
                </a:lnTo>
                <a:lnTo>
                  <a:pt x="552560" y="890587"/>
                </a:lnTo>
                <a:lnTo>
                  <a:pt x="544260" y="1117600"/>
                </a:lnTo>
                <a:lnTo>
                  <a:pt x="454694" y="1117600"/>
                </a:lnTo>
                <a:lnTo>
                  <a:pt x="451295" y="1117600"/>
                </a:lnTo>
                <a:lnTo>
                  <a:pt x="448349" y="1116919"/>
                </a:lnTo>
                <a:lnTo>
                  <a:pt x="445402" y="1116237"/>
                </a:lnTo>
                <a:lnTo>
                  <a:pt x="443136" y="1115101"/>
                </a:lnTo>
                <a:lnTo>
                  <a:pt x="441096" y="1113738"/>
                </a:lnTo>
                <a:lnTo>
                  <a:pt x="439510" y="1112148"/>
                </a:lnTo>
                <a:lnTo>
                  <a:pt x="438604" y="1110785"/>
                </a:lnTo>
                <a:lnTo>
                  <a:pt x="438377" y="1109649"/>
                </a:lnTo>
                <a:lnTo>
                  <a:pt x="438150" y="1108968"/>
                </a:lnTo>
                <a:lnTo>
                  <a:pt x="438150" y="793215"/>
                </a:lnTo>
                <a:lnTo>
                  <a:pt x="438377" y="791852"/>
                </a:lnTo>
                <a:lnTo>
                  <a:pt x="438830" y="790717"/>
                </a:lnTo>
                <a:lnTo>
                  <a:pt x="439737" y="789354"/>
                </a:lnTo>
                <a:lnTo>
                  <a:pt x="441096" y="788445"/>
                </a:lnTo>
                <a:lnTo>
                  <a:pt x="442910" y="784810"/>
                </a:lnTo>
                <a:lnTo>
                  <a:pt x="445176" y="781176"/>
                </a:lnTo>
                <a:lnTo>
                  <a:pt x="447895" y="777996"/>
                </a:lnTo>
                <a:lnTo>
                  <a:pt x="451068" y="774815"/>
                </a:lnTo>
                <a:lnTo>
                  <a:pt x="455148" y="771408"/>
                </a:lnTo>
                <a:lnTo>
                  <a:pt x="459454" y="768228"/>
                </a:lnTo>
                <a:lnTo>
                  <a:pt x="463986" y="765048"/>
                </a:lnTo>
                <a:lnTo>
                  <a:pt x="469199" y="762094"/>
                </a:lnTo>
                <a:lnTo>
                  <a:pt x="474865" y="759141"/>
                </a:lnTo>
                <a:lnTo>
                  <a:pt x="480984" y="755961"/>
                </a:lnTo>
                <a:lnTo>
                  <a:pt x="487103" y="753235"/>
                </a:lnTo>
                <a:lnTo>
                  <a:pt x="494128" y="750282"/>
                </a:lnTo>
                <a:lnTo>
                  <a:pt x="501154" y="747556"/>
                </a:lnTo>
                <a:lnTo>
                  <a:pt x="508406" y="744830"/>
                </a:lnTo>
                <a:lnTo>
                  <a:pt x="516111" y="742331"/>
                </a:lnTo>
                <a:lnTo>
                  <a:pt x="524044" y="739606"/>
                </a:lnTo>
                <a:lnTo>
                  <a:pt x="540588" y="734835"/>
                </a:lnTo>
                <a:lnTo>
                  <a:pt x="558265" y="730292"/>
                </a:lnTo>
                <a:lnTo>
                  <a:pt x="576622" y="725749"/>
                </a:lnTo>
                <a:lnTo>
                  <a:pt x="595659" y="721660"/>
                </a:lnTo>
                <a:lnTo>
                  <a:pt x="615149" y="717798"/>
                </a:lnTo>
                <a:lnTo>
                  <a:pt x="634640" y="714391"/>
                </a:lnTo>
                <a:lnTo>
                  <a:pt x="654357" y="711211"/>
                </a:lnTo>
                <a:lnTo>
                  <a:pt x="674300" y="708257"/>
                </a:lnTo>
                <a:lnTo>
                  <a:pt x="731864" y="847279"/>
                </a:lnTo>
                <a:lnTo>
                  <a:pt x="756567" y="762776"/>
                </a:lnTo>
                <a:lnTo>
                  <a:pt x="725292" y="745739"/>
                </a:lnTo>
                <a:lnTo>
                  <a:pt x="742743" y="704850"/>
                </a:lnTo>
                <a:close/>
                <a:moveTo>
                  <a:pt x="1498274" y="650506"/>
                </a:moveTo>
                <a:lnTo>
                  <a:pt x="1434927" y="663127"/>
                </a:lnTo>
                <a:lnTo>
                  <a:pt x="1491549" y="673641"/>
                </a:lnTo>
                <a:lnTo>
                  <a:pt x="1495177" y="660711"/>
                </a:lnTo>
                <a:lnTo>
                  <a:pt x="1498274" y="650506"/>
                </a:lnTo>
                <a:close/>
                <a:moveTo>
                  <a:pt x="1943442" y="403257"/>
                </a:moveTo>
                <a:lnTo>
                  <a:pt x="1933693" y="403710"/>
                </a:lnTo>
                <a:lnTo>
                  <a:pt x="1923943" y="404391"/>
                </a:lnTo>
                <a:lnTo>
                  <a:pt x="1914193" y="405298"/>
                </a:lnTo>
                <a:lnTo>
                  <a:pt x="1904670" y="406432"/>
                </a:lnTo>
                <a:lnTo>
                  <a:pt x="1895374" y="407793"/>
                </a:lnTo>
                <a:lnTo>
                  <a:pt x="1885624" y="409608"/>
                </a:lnTo>
                <a:lnTo>
                  <a:pt x="1876327" y="411196"/>
                </a:lnTo>
                <a:lnTo>
                  <a:pt x="1867031" y="413237"/>
                </a:lnTo>
                <a:lnTo>
                  <a:pt x="1857961" y="415732"/>
                </a:lnTo>
                <a:lnTo>
                  <a:pt x="1848892" y="418228"/>
                </a:lnTo>
                <a:lnTo>
                  <a:pt x="1839822" y="421176"/>
                </a:lnTo>
                <a:lnTo>
                  <a:pt x="1830753" y="424125"/>
                </a:lnTo>
                <a:lnTo>
                  <a:pt x="1821910" y="427528"/>
                </a:lnTo>
                <a:lnTo>
                  <a:pt x="1813294" y="430703"/>
                </a:lnTo>
                <a:lnTo>
                  <a:pt x="1804677" y="434559"/>
                </a:lnTo>
                <a:lnTo>
                  <a:pt x="1796061" y="438189"/>
                </a:lnTo>
                <a:lnTo>
                  <a:pt x="1787899" y="442499"/>
                </a:lnTo>
                <a:lnTo>
                  <a:pt x="1779509" y="446808"/>
                </a:lnTo>
                <a:lnTo>
                  <a:pt x="1771120" y="451118"/>
                </a:lnTo>
                <a:lnTo>
                  <a:pt x="1763184" y="455882"/>
                </a:lnTo>
                <a:lnTo>
                  <a:pt x="1755248" y="461099"/>
                </a:lnTo>
                <a:lnTo>
                  <a:pt x="1747539" y="466089"/>
                </a:lnTo>
                <a:lnTo>
                  <a:pt x="1739603" y="471306"/>
                </a:lnTo>
                <a:lnTo>
                  <a:pt x="1732121" y="476750"/>
                </a:lnTo>
                <a:lnTo>
                  <a:pt x="1724638" y="482421"/>
                </a:lnTo>
                <a:lnTo>
                  <a:pt x="1717383" y="488319"/>
                </a:lnTo>
                <a:lnTo>
                  <a:pt x="1710354" y="493989"/>
                </a:lnTo>
                <a:lnTo>
                  <a:pt x="1703325" y="500341"/>
                </a:lnTo>
                <a:lnTo>
                  <a:pt x="1696522" y="506692"/>
                </a:lnTo>
                <a:lnTo>
                  <a:pt x="1689720" y="513270"/>
                </a:lnTo>
                <a:lnTo>
                  <a:pt x="1683145" y="519848"/>
                </a:lnTo>
                <a:lnTo>
                  <a:pt x="1676796" y="526653"/>
                </a:lnTo>
                <a:lnTo>
                  <a:pt x="1670447" y="533685"/>
                </a:lnTo>
                <a:lnTo>
                  <a:pt x="1664325" y="540944"/>
                </a:lnTo>
                <a:lnTo>
                  <a:pt x="1658430" y="548429"/>
                </a:lnTo>
                <a:lnTo>
                  <a:pt x="1652762" y="555688"/>
                </a:lnTo>
                <a:lnTo>
                  <a:pt x="1647093" y="563173"/>
                </a:lnTo>
                <a:lnTo>
                  <a:pt x="1641651" y="571112"/>
                </a:lnTo>
                <a:lnTo>
                  <a:pt x="1636436" y="578825"/>
                </a:lnTo>
                <a:lnTo>
                  <a:pt x="1631448" y="586991"/>
                </a:lnTo>
                <a:lnTo>
                  <a:pt x="1626686" y="594930"/>
                </a:lnTo>
                <a:lnTo>
                  <a:pt x="1621698" y="603322"/>
                </a:lnTo>
                <a:lnTo>
                  <a:pt x="1617163" y="611715"/>
                </a:lnTo>
                <a:lnTo>
                  <a:pt x="1613082" y="620335"/>
                </a:lnTo>
                <a:lnTo>
                  <a:pt x="1609001" y="628954"/>
                </a:lnTo>
                <a:lnTo>
                  <a:pt x="1604919" y="637801"/>
                </a:lnTo>
                <a:lnTo>
                  <a:pt x="1601292" y="646647"/>
                </a:lnTo>
                <a:lnTo>
                  <a:pt x="1597890" y="655721"/>
                </a:lnTo>
                <a:lnTo>
                  <a:pt x="1594263" y="664794"/>
                </a:lnTo>
                <a:lnTo>
                  <a:pt x="1591315" y="673867"/>
                </a:lnTo>
                <a:lnTo>
                  <a:pt x="1588594" y="683167"/>
                </a:lnTo>
                <a:lnTo>
                  <a:pt x="1585647" y="692694"/>
                </a:lnTo>
                <a:lnTo>
                  <a:pt x="1583152" y="701994"/>
                </a:lnTo>
                <a:lnTo>
                  <a:pt x="1580885" y="711748"/>
                </a:lnTo>
                <a:lnTo>
                  <a:pt x="1578844" y="721502"/>
                </a:lnTo>
                <a:lnTo>
                  <a:pt x="1577257" y="731029"/>
                </a:lnTo>
                <a:lnTo>
                  <a:pt x="1575670" y="741010"/>
                </a:lnTo>
                <a:lnTo>
                  <a:pt x="1574310" y="750990"/>
                </a:lnTo>
                <a:lnTo>
                  <a:pt x="1573176" y="760971"/>
                </a:lnTo>
                <a:lnTo>
                  <a:pt x="1572269" y="770951"/>
                </a:lnTo>
                <a:lnTo>
                  <a:pt x="1571815" y="781386"/>
                </a:lnTo>
                <a:lnTo>
                  <a:pt x="1571362" y="791366"/>
                </a:lnTo>
                <a:lnTo>
                  <a:pt x="1571362" y="801801"/>
                </a:lnTo>
                <a:lnTo>
                  <a:pt x="1571362" y="812235"/>
                </a:lnTo>
                <a:lnTo>
                  <a:pt x="1571815" y="822215"/>
                </a:lnTo>
                <a:lnTo>
                  <a:pt x="1572269" y="832423"/>
                </a:lnTo>
                <a:lnTo>
                  <a:pt x="1573176" y="842403"/>
                </a:lnTo>
                <a:lnTo>
                  <a:pt x="1574310" y="852611"/>
                </a:lnTo>
                <a:lnTo>
                  <a:pt x="1575670" y="862365"/>
                </a:lnTo>
                <a:lnTo>
                  <a:pt x="1577257" y="872118"/>
                </a:lnTo>
                <a:lnTo>
                  <a:pt x="1578844" y="882099"/>
                </a:lnTo>
                <a:lnTo>
                  <a:pt x="1580885" y="891853"/>
                </a:lnTo>
                <a:lnTo>
                  <a:pt x="1583152" y="901607"/>
                </a:lnTo>
                <a:lnTo>
                  <a:pt x="1585647" y="910907"/>
                </a:lnTo>
                <a:lnTo>
                  <a:pt x="1588594" y="920207"/>
                </a:lnTo>
                <a:lnTo>
                  <a:pt x="1591315" y="929507"/>
                </a:lnTo>
                <a:lnTo>
                  <a:pt x="1594263" y="938807"/>
                </a:lnTo>
                <a:lnTo>
                  <a:pt x="1597890" y="947880"/>
                </a:lnTo>
                <a:lnTo>
                  <a:pt x="1601292" y="956954"/>
                </a:lnTo>
                <a:lnTo>
                  <a:pt x="1604919" y="965800"/>
                </a:lnTo>
                <a:lnTo>
                  <a:pt x="1609001" y="974420"/>
                </a:lnTo>
                <a:lnTo>
                  <a:pt x="1613082" y="983266"/>
                </a:lnTo>
                <a:lnTo>
                  <a:pt x="1617163" y="991886"/>
                </a:lnTo>
                <a:lnTo>
                  <a:pt x="1621698" y="1000279"/>
                </a:lnTo>
                <a:lnTo>
                  <a:pt x="1626686" y="1008444"/>
                </a:lnTo>
                <a:lnTo>
                  <a:pt x="1631448" y="1016610"/>
                </a:lnTo>
                <a:lnTo>
                  <a:pt x="1636436" y="1024776"/>
                </a:lnTo>
                <a:lnTo>
                  <a:pt x="1641651" y="1032489"/>
                </a:lnTo>
                <a:lnTo>
                  <a:pt x="1647093" y="1040428"/>
                </a:lnTo>
                <a:lnTo>
                  <a:pt x="1652762" y="1047913"/>
                </a:lnTo>
                <a:lnTo>
                  <a:pt x="1658430" y="1055172"/>
                </a:lnTo>
                <a:lnTo>
                  <a:pt x="1664325" y="1062657"/>
                </a:lnTo>
                <a:lnTo>
                  <a:pt x="1670447" y="1069916"/>
                </a:lnTo>
                <a:lnTo>
                  <a:pt x="1676796" y="1076721"/>
                </a:lnTo>
                <a:lnTo>
                  <a:pt x="1683145" y="1083526"/>
                </a:lnTo>
                <a:lnTo>
                  <a:pt x="1689720" y="1090331"/>
                </a:lnTo>
                <a:lnTo>
                  <a:pt x="1696522" y="1096909"/>
                </a:lnTo>
                <a:lnTo>
                  <a:pt x="1703325" y="1103260"/>
                </a:lnTo>
                <a:lnTo>
                  <a:pt x="1710354" y="1109158"/>
                </a:lnTo>
                <a:lnTo>
                  <a:pt x="1717383" y="1115282"/>
                </a:lnTo>
                <a:lnTo>
                  <a:pt x="1724638" y="1121180"/>
                </a:lnTo>
                <a:lnTo>
                  <a:pt x="1732121" y="1126851"/>
                </a:lnTo>
                <a:lnTo>
                  <a:pt x="1739603" y="1132295"/>
                </a:lnTo>
                <a:lnTo>
                  <a:pt x="1747539" y="1137512"/>
                </a:lnTo>
                <a:lnTo>
                  <a:pt x="1755248" y="1142502"/>
                </a:lnTo>
                <a:lnTo>
                  <a:pt x="1763184" y="1147719"/>
                </a:lnTo>
                <a:lnTo>
                  <a:pt x="1771120" y="1152256"/>
                </a:lnTo>
                <a:lnTo>
                  <a:pt x="1779509" y="1156793"/>
                </a:lnTo>
                <a:lnTo>
                  <a:pt x="1787899" y="1161102"/>
                </a:lnTo>
                <a:lnTo>
                  <a:pt x="1796061" y="1164959"/>
                </a:lnTo>
                <a:lnTo>
                  <a:pt x="1804677" y="1169042"/>
                </a:lnTo>
                <a:lnTo>
                  <a:pt x="1813294" y="1172671"/>
                </a:lnTo>
                <a:lnTo>
                  <a:pt x="1821910" y="1176073"/>
                </a:lnTo>
                <a:lnTo>
                  <a:pt x="1830753" y="1179476"/>
                </a:lnTo>
                <a:lnTo>
                  <a:pt x="1839822" y="1182425"/>
                </a:lnTo>
                <a:lnTo>
                  <a:pt x="1848892" y="1185147"/>
                </a:lnTo>
                <a:lnTo>
                  <a:pt x="1857961" y="1187869"/>
                </a:lnTo>
                <a:lnTo>
                  <a:pt x="1867031" y="1190364"/>
                </a:lnTo>
                <a:lnTo>
                  <a:pt x="1876327" y="1192405"/>
                </a:lnTo>
                <a:lnTo>
                  <a:pt x="1885624" y="1193993"/>
                </a:lnTo>
                <a:lnTo>
                  <a:pt x="1895374" y="1195808"/>
                </a:lnTo>
                <a:lnTo>
                  <a:pt x="1904670" y="1197169"/>
                </a:lnTo>
                <a:lnTo>
                  <a:pt x="1914193" y="1198303"/>
                </a:lnTo>
                <a:lnTo>
                  <a:pt x="1923943" y="1199210"/>
                </a:lnTo>
                <a:lnTo>
                  <a:pt x="1933693" y="1199891"/>
                </a:lnTo>
                <a:lnTo>
                  <a:pt x="1943442" y="1200118"/>
                </a:lnTo>
                <a:lnTo>
                  <a:pt x="1953192" y="1200344"/>
                </a:lnTo>
                <a:lnTo>
                  <a:pt x="1963169" y="1200118"/>
                </a:lnTo>
                <a:lnTo>
                  <a:pt x="1972919" y="1199891"/>
                </a:lnTo>
                <a:lnTo>
                  <a:pt x="1982895" y="1199210"/>
                </a:lnTo>
                <a:lnTo>
                  <a:pt x="1992418" y="1198303"/>
                </a:lnTo>
                <a:lnTo>
                  <a:pt x="2001941" y="1197169"/>
                </a:lnTo>
                <a:lnTo>
                  <a:pt x="2011691" y="1195808"/>
                </a:lnTo>
                <a:lnTo>
                  <a:pt x="2020988" y="1193993"/>
                </a:lnTo>
                <a:lnTo>
                  <a:pt x="2030284" y="1192405"/>
                </a:lnTo>
                <a:lnTo>
                  <a:pt x="2039580" y="1190364"/>
                </a:lnTo>
                <a:lnTo>
                  <a:pt x="2048877" y="1187869"/>
                </a:lnTo>
                <a:lnTo>
                  <a:pt x="2057946" y="1185147"/>
                </a:lnTo>
                <a:lnTo>
                  <a:pt x="2067016" y="1182425"/>
                </a:lnTo>
                <a:lnTo>
                  <a:pt x="2075859" y="1179476"/>
                </a:lnTo>
                <a:lnTo>
                  <a:pt x="2084702" y="1176073"/>
                </a:lnTo>
                <a:lnTo>
                  <a:pt x="2093544" y="1172671"/>
                </a:lnTo>
                <a:lnTo>
                  <a:pt x="2102160" y="1169042"/>
                </a:lnTo>
                <a:lnTo>
                  <a:pt x="2110777" y="1164959"/>
                </a:lnTo>
                <a:lnTo>
                  <a:pt x="2119166" y="1161102"/>
                </a:lnTo>
                <a:lnTo>
                  <a:pt x="2127329" y="1156793"/>
                </a:lnTo>
                <a:lnTo>
                  <a:pt x="2135491" y="1152256"/>
                </a:lnTo>
                <a:lnTo>
                  <a:pt x="2143427" y="1147719"/>
                </a:lnTo>
                <a:lnTo>
                  <a:pt x="2151590" y="1142502"/>
                </a:lnTo>
                <a:lnTo>
                  <a:pt x="2159526" y="1137512"/>
                </a:lnTo>
                <a:lnTo>
                  <a:pt x="2167008" y="1132295"/>
                </a:lnTo>
                <a:lnTo>
                  <a:pt x="2174491" y="1126851"/>
                </a:lnTo>
                <a:lnTo>
                  <a:pt x="2182200" y="1121180"/>
                </a:lnTo>
                <a:lnTo>
                  <a:pt x="2189229" y="1115282"/>
                </a:lnTo>
                <a:lnTo>
                  <a:pt x="2196484" y="1109158"/>
                </a:lnTo>
                <a:lnTo>
                  <a:pt x="2203513" y="1103260"/>
                </a:lnTo>
                <a:lnTo>
                  <a:pt x="2210316" y="1096909"/>
                </a:lnTo>
                <a:lnTo>
                  <a:pt x="2216891" y="1090331"/>
                </a:lnTo>
                <a:lnTo>
                  <a:pt x="2223466" y="1083526"/>
                </a:lnTo>
                <a:lnTo>
                  <a:pt x="2230042" y="1076721"/>
                </a:lnTo>
                <a:lnTo>
                  <a:pt x="2236391" y="1069916"/>
                </a:lnTo>
                <a:lnTo>
                  <a:pt x="2242513" y="1062657"/>
                </a:lnTo>
                <a:lnTo>
                  <a:pt x="2248181" y="1055172"/>
                </a:lnTo>
                <a:lnTo>
                  <a:pt x="2254076" y="1047913"/>
                </a:lnTo>
                <a:lnTo>
                  <a:pt x="2259518" y="1040428"/>
                </a:lnTo>
                <a:lnTo>
                  <a:pt x="2265187" y="1032489"/>
                </a:lnTo>
                <a:lnTo>
                  <a:pt x="2270175" y="1024776"/>
                </a:lnTo>
                <a:lnTo>
                  <a:pt x="2275163" y="1016610"/>
                </a:lnTo>
                <a:lnTo>
                  <a:pt x="2280152" y="1008444"/>
                </a:lnTo>
                <a:lnTo>
                  <a:pt x="2284913" y="1000279"/>
                </a:lnTo>
                <a:lnTo>
                  <a:pt x="2289448" y="991886"/>
                </a:lnTo>
                <a:lnTo>
                  <a:pt x="2293529" y="983266"/>
                </a:lnTo>
                <a:lnTo>
                  <a:pt x="2297837" y="974420"/>
                </a:lnTo>
                <a:lnTo>
                  <a:pt x="2301692" y="965800"/>
                </a:lnTo>
                <a:lnTo>
                  <a:pt x="2305546" y="956954"/>
                </a:lnTo>
                <a:lnTo>
                  <a:pt x="2308948" y="947880"/>
                </a:lnTo>
                <a:lnTo>
                  <a:pt x="2312349" y="938807"/>
                </a:lnTo>
                <a:lnTo>
                  <a:pt x="2315296" y="929507"/>
                </a:lnTo>
                <a:lnTo>
                  <a:pt x="2318471" y="920207"/>
                </a:lnTo>
                <a:lnTo>
                  <a:pt x="2321192" y="910907"/>
                </a:lnTo>
                <a:lnTo>
                  <a:pt x="2323459" y="901607"/>
                </a:lnTo>
                <a:lnTo>
                  <a:pt x="2325726" y="891853"/>
                </a:lnTo>
                <a:lnTo>
                  <a:pt x="2327767" y="882099"/>
                </a:lnTo>
                <a:lnTo>
                  <a:pt x="2329354" y="872118"/>
                </a:lnTo>
                <a:lnTo>
                  <a:pt x="2331168" y="862365"/>
                </a:lnTo>
                <a:lnTo>
                  <a:pt x="2332528" y="852611"/>
                </a:lnTo>
                <a:lnTo>
                  <a:pt x="2333435" y="842403"/>
                </a:lnTo>
                <a:lnTo>
                  <a:pt x="2334569" y="832423"/>
                </a:lnTo>
                <a:lnTo>
                  <a:pt x="2335023" y="822215"/>
                </a:lnTo>
                <a:lnTo>
                  <a:pt x="2335476" y="812235"/>
                </a:lnTo>
                <a:lnTo>
                  <a:pt x="2335476" y="801801"/>
                </a:lnTo>
                <a:lnTo>
                  <a:pt x="2335476" y="791366"/>
                </a:lnTo>
                <a:lnTo>
                  <a:pt x="2335023" y="781386"/>
                </a:lnTo>
                <a:lnTo>
                  <a:pt x="2334569" y="770951"/>
                </a:lnTo>
                <a:lnTo>
                  <a:pt x="2333435" y="760971"/>
                </a:lnTo>
                <a:lnTo>
                  <a:pt x="2332528" y="750990"/>
                </a:lnTo>
                <a:lnTo>
                  <a:pt x="2331168" y="741010"/>
                </a:lnTo>
                <a:lnTo>
                  <a:pt x="2329354" y="731029"/>
                </a:lnTo>
                <a:lnTo>
                  <a:pt x="2327767" y="721502"/>
                </a:lnTo>
                <a:lnTo>
                  <a:pt x="2325726" y="711748"/>
                </a:lnTo>
                <a:lnTo>
                  <a:pt x="2323459" y="701994"/>
                </a:lnTo>
                <a:lnTo>
                  <a:pt x="2321192" y="692694"/>
                </a:lnTo>
                <a:lnTo>
                  <a:pt x="2318471" y="683167"/>
                </a:lnTo>
                <a:lnTo>
                  <a:pt x="2315296" y="673867"/>
                </a:lnTo>
                <a:lnTo>
                  <a:pt x="2312349" y="664794"/>
                </a:lnTo>
                <a:lnTo>
                  <a:pt x="2308948" y="655721"/>
                </a:lnTo>
                <a:lnTo>
                  <a:pt x="2305546" y="646647"/>
                </a:lnTo>
                <a:lnTo>
                  <a:pt x="2301692" y="637801"/>
                </a:lnTo>
                <a:lnTo>
                  <a:pt x="2297837" y="628954"/>
                </a:lnTo>
                <a:lnTo>
                  <a:pt x="2293529" y="620335"/>
                </a:lnTo>
                <a:lnTo>
                  <a:pt x="2289448" y="611715"/>
                </a:lnTo>
                <a:lnTo>
                  <a:pt x="2284913" y="603322"/>
                </a:lnTo>
                <a:lnTo>
                  <a:pt x="2280152" y="594930"/>
                </a:lnTo>
                <a:lnTo>
                  <a:pt x="2275163" y="586991"/>
                </a:lnTo>
                <a:lnTo>
                  <a:pt x="2270175" y="578825"/>
                </a:lnTo>
                <a:lnTo>
                  <a:pt x="2265187" y="571112"/>
                </a:lnTo>
                <a:lnTo>
                  <a:pt x="2259518" y="563173"/>
                </a:lnTo>
                <a:lnTo>
                  <a:pt x="2254076" y="555688"/>
                </a:lnTo>
                <a:lnTo>
                  <a:pt x="2248181" y="548429"/>
                </a:lnTo>
                <a:lnTo>
                  <a:pt x="2242513" y="540944"/>
                </a:lnTo>
                <a:lnTo>
                  <a:pt x="2236391" y="533685"/>
                </a:lnTo>
                <a:lnTo>
                  <a:pt x="2230042" y="526653"/>
                </a:lnTo>
                <a:lnTo>
                  <a:pt x="2223466" y="519848"/>
                </a:lnTo>
                <a:lnTo>
                  <a:pt x="2216891" y="513270"/>
                </a:lnTo>
                <a:lnTo>
                  <a:pt x="2210316" y="506692"/>
                </a:lnTo>
                <a:lnTo>
                  <a:pt x="2203513" y="500341"/>
                </a:lnTo>
                <a:lnTo>
                  <a:pt x="2196484" y="493989"/>
                </a:lnTo>
                <a:lnTo>
                  <a:pt x="2189229" y="488319"/>
                </a:lnTo>
                <a:lnTo>
                  <a:pt x="2182200" y="482421"/>
                </a:lnTo>
                <a:lnTo>
                  <a:pt x="2174491" y="476750"/>
                </a:lnTo>
                <a:lnTo>
                  <a:pt x="2167008" y="471306"/>
                </a:lnTo>
                <a:lnTo>
                  <a:pt x="2159526" y="466089"/>
                </a:lnTo>
                <a:lnTo>
                  <a:pt x="2151590" y="461099"/>
                </a:lnTo>
                <a:lnTo>
                  <a:pt x="2143427" y="455882"/>
                </a:lnTo>
                <a:lnTo>
                  <a:pt x="2135491" y="451118"/>
                </a:lnTo>
                <a:lnTo>
                  <a:pt x="2127329" y="446808"/>
                </a:lnTo>
                <a:lnTo>
                  <a:pt x="2119166" y="442499"/>
                </a:lnTo>
                <a:lnTo>
                  <a:pt x="2110777" y="438189"/>
                </a:lnTo>
                <a:lnTo>
                  <a:pt x="2102160" y="434559"/>
                </a:lnTo>
                <a:lnTo>
                  <a:pt x="2093544" y="430703"/>
                </a:lnTo>
                <a:lnTo>
                  <a:pt x="2084702" y="427528"/>
                </a:lnTo>
                <a:lnTo>
                  <a:pt x="2075859" y="424125"/>
                </a:lnTo>
                <a:lnTo>
                  <a:pt x="2067016" y="421176"/>
                </a:lnTo>
                <a:lnTo>
                  <a:pt x="2057946" y="418228"/>
                </a:lnTo>
                <a:lnTo>
                  <a:pt x="2048877" y="415732"/>
                </a:lnTo>
                <a:lnTo>
                  <a:pt x="2039580" y="413237"/>
                </a:lnTo>
                <a:lnTo>
                  <a:pt x="2030284" y="411196"/>
                </a:lnTo>
                <a:lnTo>
                  <a:pt x="2020988" y="409608"/>
                </a:lnTo>
                <a:lnTo>
                  <a:pt x="2011691" y="407793"/>
                </a:lnTo>
                <a:lnTo>
                  <a:pt x="2001941" y="406432"/>
                </a:lnTo>
                <a:lnTo>
                  <a:pt x="1992418" y="405298"/>
                </a:lnTo>
                <a:lnTo>
                  <a:pt x="1982895" y="404391"/>
                </a:lnTo>
                <a:lnTo>
                  <a:pt x="1972919" y="403710"/>
                </a:lnTo>
                <a:lnTo>
                  <a:pt x="1963169" y="403257"/>
                </a:lnTo>
                <a:lnTo>
                  <a:pt x="1953192" y="403257"/>
                </a:lnTo>
                <a:lnTo>
                  <a:pt x="1943442" y="403257"/>
                </a:lnTo>
                <a:close/>
                <a:moveTo>
                  <a:pt x="770731" y="322262"/>
                </a:moveTo>
                <a:lnTo>
                  <a:pt x="779116" y="322488"/>
                </a:lnTo>
                <a:lnTo>
                  <a:pt x="787501" y="323394"/>
                </a:lnTo>
                <a:lnTo>
                  <a:pt x="795433" y="324526"/>
                </a:lnTo>
                <a:lnTo>
                  <a:pt x="803592" y="326110"/>
                </a:lnTo>
                <a:lnTo>
                  <a:pt x="811297" y="328374"/>
                </a:lnTo>
                <a:lnTo>
                  <a:pt x="819229" y="330864"/>
                </a:lnTo>
                <a:lnTo>
                  <a:pt x="826708" y="333581"/>
                </a:lnTo>
                <a:lnTo>
                  <a:pt x="833960" y="336976"/>
                </a:lnTo>
                <a:lnTo>
                  <a:pt x="841439" y="340598"/>
                </a:lnTo>
                <a:lnTo>
                  <a:pt x="848464" y="344899"/>
                </a:lnTo>
                <a:lnTo>
                  <a:pt x="855263" y="349427"/>
                </a:lnTo>
                <a:lnTo>
                  <a:pt x="861836" y="354407"/>
                </a:lnTo>
                <a:lnTo>
                  <a:pt x="868181" y="359387"/>
                </a:lnTo>
                <a:lnTo>
                  <a:pt x="874300" y="364820"/>
                </a:lnTo>
                <a:lnTo>
                  <a:pt x="880192" y="370932"/>
                </a:lnTo>
                <a:lnTo>
                  <a:pt x="885631" y="377044"/>
                </a:lnTo>
                <a:lnTo>
                  <a:pt x="891297" y="383609"/>
                </a:lnTo>
                <a:lnTo>
                  <a:pt x="896283" y="390400"/>
                </a:lnTo>
                <a:lnTo>
                  <a:pt x="901042" y="397418"/>
                </a:lnTo>
                <a:lnTo>
                  <a:pt x="905575" y="404662"/>
                </a:lnTo>
                <a:lnTo>
                  <a:pt x="909881" y="412359"/>
                </a:lnTo>
                <a:lnTo>
                  <a:pt x="913733" y="420055"/>
                </a:lnTo>
                <a:lnTo>
                  <a:pt x="917586" y="428205"/>
                </a:lnTo>
                <a:lnTo>
                  <a:pt x="920759" y="436354"/>
                </a:lnTo>
                <a:lnTo>
                  <a:pt x="923478" y="444730"/>
                </a:lnTo>
                <a:lnTo>
                  <a:pt x="926198" y="453558"/>
                </a:lnTo>
                <a:lnTo>
                  <a:pt x="928464" y="462387"/>
                </a:lnTo>
                <a:lnTo>
                  <a:pt x="930051" y="471442"/>
                </a:lnTo>
                <a:lnTo>
                  <a:pt x="931637" y="480497"/>
                </a:lnTo>
                <a:lnTo>
                  <a:pt x="931739" y="481540"/>
                </a:lnTo>
                <a:lnTo>
                  <a:pt x="931911" y="481468"/>
                </a:lnTo>
                <a:lnTo>
                  <a:pt x="933450" y="481012"/>
                </a:lnTo>
                <a:lnTo>
                  <a:pt x="934768" y="481468"/>
                </a:lnTo>
                <a:lnTo>
                  <a:pt x="936307" y="481925"/>
                </a:lnTo>
                <a:lnTo>
                  <a:pt x="937846" y="482837"/>
                </a:lnTo>
                <a:lnTo>
                  <a:pt x="938945" y="484206"/>
                </a:lnTo>
                <a:lnTo>
                  <a:pt x="940264" y="485576"/>
                </a:lnTo>
                <a:lnTo>
                  <a:pt x="941363" y="487401"/>
                </a:lnTo>
                <a:lnTo>
                  <a:pt x="942681" y="489683"/>
                </a:lnTo>
                <a:lnTo>
                  <a:pt x="943780" y="491964"/>
                </a:lnTo>
                <a:lnTo>
                  <a:pt x="944660" y="494931"/>
                </a:lnTo>
                <a:lnTo>
                  <a:pt x="945319" y="497669"/>
                </a:lnTo>
                <a:lnTo>
                  <a:pt x="946198" y="500635"/>
                </a:lnTo>
                <a:lnTo>
                  <a:pt x="946638" y="504058"/>
                </a:lnTo>
                <a:lnTo>
                  <a:pt x="947078" y="507252"/>
                </a:lnTo>
                <a:lnTo>
                  <a:pt x="947517" y="510903"/>
                </a:lnTo>
                <a:lnTo>
                  <a:pt x="947737" y="514554"/>
                </a:lnTo>
                <a:lnTo>
                  <a:pt x="947737" y="518433"/>
                </a:lnTo>
                <a:lnTo>
                  <a:pt x="947737" y="522312"/>
                </a:lnTo>
                <a:lnTo>
                  <a:pt x="947517" y="525734"/>
                </a:lnTo>
                <a:lnTo>
                  <a:pt x="947078" y="529385"/>
                </a:lnTo>
                <a:lnTo>
                  <a:pt x="946638" y="532808"/>
                </a:lnTo>
                <a:lnTo>
                  <a:pt x="946198" y="536230"/>
                </a:lnTo>
                <a:lnTo>
                  <a:pt x="945319" y="539196"/>
                </a:lnTo>
                <a:lnTo>
                  <a:pt x="944660" y="542163"/>
                </a:lnTo>
                <a:lnTo>
                  <a:pt x="943780" y="544673"/>
                </a:lnTo>
                <a:lnTo>
                  <a:pt x="942681" y="547183"/>
                </a:lnTo>
                <a:lnTo>
                  <a:pt x="941363" y="549236"/>
                </a:lnTo>
                <a:lnTo>
                  <a:pt x="940264" y="551290"/>
                </a:lnTo>
                <a:lnTo>
                  <a:pt x="938945" y="552659"/>
                </a:lnTo>
                <a:lnTo>
                  <a:pt x="937846" y="554028"/>
                </a:lnTo>
                <a:lnTo>
                  <a:pt x="936307" y="554712"/>
                </a:lnTo>
                <a:lnTo>
                  <a:pt x="934768" y="555169"/>
                </a:lnTo>
                <a:lnTo>
                  <a:pt x="933450" y="555625"/>
                </a:lnTo>
                <a:lnTo>
                  <a:pt x="931911" y="555169"/>
                </a:lnTo>
                <a:lnTo>
                  <a:pt x="930812" y="554712"/>
                </a:lnTo>
                <a:lnTo>
                  <a:pt x="929273" y="554028"/>
                </a:lnTo>
                <a:lnTo>
                  <a:pt x="928830" y="553567"/>
                </a:lnTo>
                <a:lnTo>
                  <a:pt x="928464" y="555653"/>
                </a:lnTo>
                <a:lnTo>
                  <a:pt x="926198" y="564481"/>
                </a:lnTo>
                <a:lnTo>
                  <a:pt x="923478" y="573084"/>
                </a:lnTo>
                <a:lnTo>
                  <a:pt x="920759" y="581459"/>
                </a:lnTo>
                <a:lnTo>
                  <a:pt x="917586" y="589835"/>
                </a:lnTo>
                <a:lnTo>
                  <a:pt x="913733" y="597985"/>
                </a:lnTo>
                <a:lnTo>
                  <a:pt x="909881" y="605681"/>
                </a:lnTo>
                <a:lnTo>
                  <a:pt x="905575" y="613378"/>
                </a:lnTo>
                <a:lnTo>
                  <a:pt x="901042" y="620622"/>
                </a:lnTo>
                <a:lnTo>
                  <a:pt x="896283" y="627639"/>
                </a:lnTo>
                <a:lnTo>
                  <a:pt x="891297" y="634431"/>
                </a:lnTo>
                <a:lnTo>
                  <a:pt x="885631" y="640769"/>
                </a:lnTo>
                <a:lnTo>
                  <a:pt x="880192" y="647108"/>
                </a:lnTo>
                <a:lnTo>
                  <a:pt x="874300" y="652767"/>
                </a:lnTo>
                <a:lnTo>
                  <a:pt x="868181" y="658426"/>
                </a:lnTo>
                <a:lnTo>
                  <a:pt x="861836" y="663633"/>
                </a:lnTo>
                <a:lnTo>
                  <a:pt x="855263" y="668387"/>
                </a:lnTo>
                <a:lnTo>
                  <a:pt x="848464" y="672914"/>
                </a:lnTo>
                <a:lnTo>
                  <a:pt x="841439" y="676989"/>
                </a:lnTo>
                <a:lnTo>
                  <a:pt x="833960" y="680837"/>
                </a:lnTo>
                <a:lnTo>
                  <a:pt x="826708" y="684006"/>
                </a:lnTo>
                <a:lnTo>
                  <a:pt x="819229" y="687176"/>
                </a:lnTo>
                <a:lnTo>
                  <a:pt x="811297" y="689666"/>
                </a:lnTo>
                <a:lnTo>
                  <a:pt x="803592" y="691703"/>
                </a:lnTo>
                <a:lnTo>
                  <a:pt x="795433" y="693514"/>
                </a:lnTo>
                <a:lnTo>
                  <a:pt x="787501" y="694646"/>
                </a:lnTo>
                <a:lnTo>
                  <a:pt x="779116" y="695099"/>
                </a:lnTo>
                <a:lnTo>
                  <a:pt x="770731" y="695325"/>
                </a:lnTo>
                <a:lnTo>
                  <a:pt x="762346" y="695099"/>
                </a:lnTo>
                <a:lnTo>
                  <a:pt x="754187" y="694646"/>
                </a:lnTo>
                <a:lnTo>
                  <a:pt x="746029" y="693514"/>
                </a:lnTo>
                <a:lnTo>
                  <a:pt x="737870" y="691703"/>
                </a:lnTo>
                <a:lnTo>
                  <a:pt x="730165" y="689666"/>
                </a:lnTo>
                <a:lnTo>
                  <a:pt x="722233" y="687176"/>
                </a:lnTo>
                <a:lnTo>
                  <a:pt x="714754" y="684006"/>
                </a:lnTo>
                <a:lnTo>
                  <a:pt x="707502" y="680837"/>
                </a:lnTo>
                <a:lnTo>
                  <a:pt x="700250" y="676989"/>
                </a:lnTo>
                <a:lnTo>
                  <a:pt x="693451" y="672914"/>
                </a:lnTo>
                <a:lnTo>
                  <a:pt x="686425" y="668387"/>
                </a:lnTo>
                <a:lnTo>
                  <a:pt x="679626" y="663633"/>
                </a:lnTo>
                <a:lnTo>
                  <a:pt x="673508" y="658426"/>
                </a:lnTo>
                <a:lnTo>
                  <a:pt x="667389" y="652767"/>
                </a:lnTo>
                <a:lnTo>
                  <a:pt x="661270" y="647108"/>
                </a:lnTo>
                <a:lnTo>
                  <a:pt x="655831" y="640769"/>
                </a:lnTo>
                <a:lnTo>
                  <a:pt x="650165" y="634431"/>
                </a:lnTo>
                <a:lnTo>
                  <a:pt x="645179" y="627639"/>
                </a:lnTo>
                <a:lnTo>
                  <a:pt x="640420" y="620622"/>
                </a:lnTo>
                <a:lnTo>
                  <a:pt x="635887" y="613378"/>
                </a:lnTo>
                <a:lnTo>
                  <a:pt x="631581" y="605681"/>
                </a:lnTo>
                <a:lnTo>
                  <a:pt x="627729" y="597985"/>
                </a:lnTo>
                <a:lnTo>
                  <a:pt x="624103" y="589835"/>
                </a:lnTo>
                <a:lnTo>
                  <a:pt x="620930" y="581459"/>
                </a:lnTo>
                <a:lnTo>
                  <a:pt x="617984" y="573084"/>
                </a:lnTo>
                <a:lnTo>
                  <a:pt x="615491" y="564481"/>
                </a:lnTo>
                <a:lnTo>
                  <a:pt x="613224" y="555653"/>
                </a:lnTo>
                <a:lnTo>
                  <a:pt x="612715" y="553111"/>
                </a:lnTo>
                <a:lnTo>
                  <a:pt x="611627" y="554028"/>
                </a:lnTo>
                <a:lnTo>
                  <a:pt x="610467" y="554712"/>
                </a:lnTo>
                <a:lnTo>
                  <a:pt x="608843" y="555169"/>
                </a:lnTo>
                <a:lnTo>
                  <a:pt x="607218" y="555625"/>
                </a:lnTo>
                <a:lnTo>
                  <a:pt x="605826" y="555169"/>
                </a:lnTo>
                <a:lnTo>
                  <a:pt x="604202" y="554712"/>
                </a:lnTo>
                <a:lnTo>
                  <a:pt x="602578" y="554028"/>
                </a:lnTo>
                <a:lnTo>
                  <a:pt x="601418" y="552659"/>
                </a:lnTo>
                <a:lnTo>
                  <a:pt x="600026" y="551290"/>
                </a:lnTo>
                <a:lnTo>
                  <a:pt x="598866" y="549236"/>
                </a:lnTo>
                <a:lnTo>
                  <a:pt x="597706" y="547183"/>
                </a:lnTo>
                <a:lnTo>
                  <a:pt x="596545" y="544673"/>
                </a:lnTo>
                <a:lnTo>
                  <a:pt x="595617" y="542163"/>
                </a:lnTo>
                <a:lnTo>
                  <a:pt x="594689" y="539196"/>
                </a:lnTo>
                <a:lnTo>
                  <a:pt x="593993" y="536230"/>
                </a:lnTo>
                <a:lnTo>
                  <a:pt x="593297" y="532808"/>
                </a:lnTo>
                <a:lnTo>
                  <a:pt x="592833" y="529385"/>
                </a:lnTo>
                <a:lnTo>
                  <a:pt x="592369" y="525734"/>
                </a:lnTo>
                <a:lnTo>
                  <a:pt x="592369" y="522312"/>
                </a:lnTo>
                <a:lnTo>
                  <a:pt x="592137" y="518433"/>
                </a:lnTo>
                <a:lnTo>
                  <a:pt x="592369" y="514554"/>
                </a:lnTo>
                <a:lnTo>
                  <a:pt x="592369" y="510903"/>
                </a:lnTo>
                <a:lnTo>
                  <a:pt x="593297" y="504058"/>
                </a:lnTo>
                <a:lnTo>
                  <a:pt x="593993" y="500635"/>
                </a:lnTo>
                <a:lnTo>
                  <a:pt x="594689" y="497669"/>
                </a:lnTo>
                <a:lnTo>
                  <a:pt x="595617" y="494931"/>
                </a:lnTo>
                <a:lnTo>
                  <a:pt x="596545" y="491964"/>
                </a:lnTo>
                <a:lnTo>
                  <a:pt x="597706" y="489683"/>
                </a:lnTo>
                <a:lnTo>
                  <a:pt x="598866" y="487401"/>
                </a:lnTo>
                <a:lnTo>
                  <a:pt x="600026" y="485576"/>
                </a:lnTo>
                <a:lnTo>
                  <a:pt x="601418" y="484206"/>
                </a:lnTo>
                <a:lnTo>
                  <a:pt x="602578" y="482837"/>
                </a:lnTo>
                <a:lnTo>
                  <a:pt x="604202" y="481925"/>
                </a:lnTo>
                <a:lnTo>
                  <a:pt x="605826" y="481468"/>
                </a:lnTo>
                <a:lnTo>
                  <a:pt x="607218" y="481012"/>
                </a:lnTo>
                <a:lnTo>
                  <a:pt x="608843" y="481468"/>
                </a:lnTo>
                <a:lnTo>
                  <a:pt x="609707" y="481711"/>
                </a:lnTo>
                <a:lnTo>
                  <a:pt x="609825" y="480497"/>
                </a:lnTo>
                <a:lnTo>
                  <a:pt x="611411" y="471442"/>
                </a:lnTo>
                <a:lnTo>
                  <a:pt x="613224" y="462387"/>
                </a:lnTo>
                <a:lnTo>
                  <a:pt x="615491" y="453558"/>
                </a:lnTo>
                <a:lnTo>
                  <a:pt x="617984" y="444730"/>
                </a:lnTo>
                <a:lnTo>
                  <a:pt x="620930" y="436354"/>
                </a:lnTo>
                <a:lnTo>
                  <a:pt x="624103" y="428205"/>
                </a:lnTo>
                <a:lnTo>
                  <a:pt x="627729" y="420055"/>
                </a:lnTo>
                <a:lnTo>
                  <a:pt x="631581" y="412359"/>
                </a:lnTo>
                <a:lnTo>
                  <a:pt x="635887" y="404662"/>
                </a:lnTo>
                <a:lnTo>
                  <a:pt x="640420" y="397418"/>
                </a:lnTo>
                <a:lnTo>
                  <a:pt x="645179" y="390400"/>
                </a:lnTo>
                <a:lnTo>
                  <a:pt x="650165" y="383609"/>
                </a:lnTo>
                <a:lnTo>
                  <a:pt x="655831" y="377044"/>
                </a:lnTo>
                <a:lnTo>
                  <a:pt x="661270" y="370932"/>
                </a:lnTo>
                <a:lnTo>
                  <a:pt x="667389" y="364820"/>
                </a:lnTo>
                <a:lnTo>
                  <a:pt x="673508" y="359387"/>
                </a:lnTo>
                <a:lnTo>
                  <a:pt x="679626" y="354407"/>
                </a:lnTo>
                <a:lnTo>
                  <a:pt x="686425" y="349427"/>
                </a:lnTo>
                <a:lnTo>
                  <a:pt x="693451" y="344899"/>
                </a:lnTo>
                <a:lnTo>
                  <a:pt x="700250" y="340598"/>
                </a:lnTo>
                <a:lnTo>
                  <a:pt x="707502" y="336976"/>
                </a:lnTo>
                <a:lnTo>
                  <a:pt x="714754" y="333581"/>
                </a:lnTo>
                <a:lnTo>
                  <a:pt x="722233" y="330864"/>
                </a:lnTo>
                <a:lnTo>
                  <a:pt x="730165" y="328374"/>
                </a:lnTo>
                <a:lnTo>
                  <a:pt x="737870" y="326110"/>
                </a:lnTo>
                <a:lnTo>
                  <a:pt x="746029" y="324526"/>
                </a:lnTo>
                <a:lnTo>
                  <a:pt x="754187" y="323394"/>
                </a:lnTo>
                <a:lnTo>
                  <a:pt x="762346" y="322488"/>
                </a:lnTo>
                <a:lnTo>
                  <a:pt x="770731" y="322262"/>
                </a:lnTo>
                <a:close/>
                <a:moveTo>
                  <a:pt x="763369" y="208742"/>
                </a:moveTo>
                <a:lnTo>
                  <a:pt x="749996" y="209421"/>
                </a:lnTo>
                <a:lnTo>
                  <a:pt x="736397" y="210328"/>
                </a:lnTo>
                <a:lnTo>
                  <a:pt x="723025" y="211461"/>
                </a:lnTo>
                <a:lnTo>
                  <a:pt x="709879" y="212821"/>
                </a:lnTo>
                <a:lnTo>
                  <a:pt x="696733" y="214861"/>
                </a:lnTo>
                <a:lnTo>
                  <a:pt x="683587" y="216901"/>
                </a:lnTo>
                <a:lnTo>
                  <a:pt x="670668" y="219394"/>
                </a:lnTo>
                <a:lnTo>
                  <a:pt x="657975" y="222114"/>
                </a:lnTo>
                <a:lnTo>
                  <a:pt x="645056" y="225513"/>
                </a:lnTo>
                <a:lnTo>
                  <a:pt x="632363" y="228686"/>
                </a:lnTo>
                <a:lnTo>
                  <a:pt x="620124" y="232539"/>
                </a:lnTo>
                <a:lnTo>
                  <a:pt x="607658" y="236619"/>
                </a:lnTo>
                <a:lnTo>
                  <a:pt x="595645" y="240925"/>
                </a:lnTo>
                <a:lnTo>
                  <a:pt x="583633" y="245458"/>
                </a:lnTo>
                <a:lnTo>
                  <a:pt x="571620" y="250445"/>
                </a:lnTo>
                <a:lnTo>
                  <a:pt x="559834" y="255431"/>
                </a:lnTo>
                <a:lnTo>
                  <a:pt x="548275" y="261097"/>
                </a:lnTo>
                <a:lnTo>
                  <a:pt x="536942" y="266536"/>
                </a:lnTo>
                <a:lnTo>
                  <a:pt x="525609" y="272656"/>
                </a:lnTo>
                <a:lnTo>
                  <a:pt x="514503" y="279002"/>
                </a:lnTo>
                <a:lnTo>
                  <a:pt x="503398" y="285348"/>
                </a:lnTo>
                <a:lnTo>
                  <a:pt x="492518" y="292147"/>
                </a:lnTo>
                <a:lnTo>
                  <a:pt x="481866" y="299173"/>
                </a:lnTo>
                <a:lnTo>
                  <a:pt x="471439" y="306426"/>
                </a:lnTo>
                <a:lnTo>
                  <a:pt x="461240" y="313906"/>
                </a:lnTo>
                <a:lnTo>
                  <a:pt x="451041" y="321611"/>
                </a:lnTo>
                <a:lnTo>
                  <a:pt x="441295" y="329544"/>
                </a:lnTo>
                <a:lnTo>
                  <a:pt x="431775" y="337703"/>
                </a:lnTo>
                <a:lnTo>
                  <a:pt x="422029" y="346316"/>
                </a:lnTo>
                <a:lnTo>
                  <a:pt x="412736" y="354929"/>
                </a:lnTo>
                <a:lnTo>
                  <a:pt x="403896" y="363768"/>
                </a:lnTo>
                <a:lnTo>
                  <a:pt x="394830" y="372833"/>
                </a:lnTo>
                <a:lnTo>
                  <a:pt x="386217" y="382126"/>
                </a:lnTo>
                <a:lnTo>
                  <a:pt x="378058" y="391645"/>
                </a:lnTo>
                <a:lnTo>
                  <a:pt x="369672" y="401391"/>
                </a:lnTo>
                <a:lnTo>
                  <a:pt x="361739" y="411363"/>
                </a:lnTo>
                <a:lnTo>
                  <a:pt x="354033" y="421562"/>
                </a:lnTo>
                <a:lnTo>
                  <a:pt x="346780" y="431762"/>
                </a:lnTo>
                <a:lnTo>
                  <a:pt x="339300" y="442187"/>
                </a:lnTo>
                <a:lnTo>
                  <a:pt x="332274" y="452840"/>
                </a:lnTo>
                <a:lnTo>
                  <a:pt x="325701" y="463492"/>
                </a:lnTo>
                <a:lnTo>
                  <a:pt x="319128" y="474598"/>
                </a:lnTo>
                <a:lnTo>
                  <a:pt x="313008" y="485704"/>
                </a:lnTo>
                <a:lnTo>
                  <a:pt x="307115" y="497036"/>
                </a:lnTo>
                <a:lnTo>
                  <a:pt x="301222" y="508821"/>
                </a:lnTo>
                <a:lnTo>
                  <a:pt x="295783" y="520380"/>
                </a:lnTo>
                <a:lnTo>
                  <a:pt x="290796" y="532166"/>
                </a:lnTo>
                <a:lnTo>
                  <a:pt x="286036" y="543952"/>
                </a:lnTo>
                <a:lnTo>
                  <a:pt x="281503" y="556190"/>
                </a:lnTo>
                <a:lnTo>
                  <a:pt x="277197" y="568203"/>
                </a:lnTo>
                <a:lnTo>
                  <a:pt x="273117" y="580668"/>
                </a:lnTo>
                <a:lnTo>
                  <a:pt x="269264" y="593134"/>
                </a:lnTo>
                <a:lnTo>
                  <a:pt x="266091" y="605826"/>
                </a:lnTo>
                <a:lnTo>
                  <a:pt x="262691" y="618745"/>
                </a:lnTo>
                <a:lnTo>
                  <a:pt x="259971" y="631664"/>
                </a:lnTo>
                <a:lnTo>
                  <a:pt x="257478" y="644356"/>
                </a:lnTo>
                <a:lnTo>
                  <a:pt x="255438" y="657501"/>
                </a:lnTo>
                <a:lnTo>
                  <a:pt x="253398" y="670647"/>
                </a:lnTo>
                <a:lnTo>
                  <a:pt x="251812" y="684019"/>
                </a:lnTo>
                <a:lnTo>
                  <a:pt x="250905" y="697391"/>
                </a:lnTo>
                <a:lnTo>
                  <a:pt x="249772" y="710990"/>
                </a:lnTo>
                <a:lnTo>
                  <a:pt x="249319" y="724589"/>
                </a:lnTo>
                <a:lnTo>
                  <a:pt x="249319" y="738188"/>
                </a:lnTo>
                <a:lnTo>
                  <a:pt x="249319" y="752013"/>
                </a:lnTo>
                <a:lnTo>
                  <a:pt x="249772" y="765612"/>
                </a:lnTo>
                <a:lnTo>
                  <a:pt x="250905" y="778984"/>
                </a:lnTo>
                <a:lnTo>
                  <a:pt x="251812" y="792356"/>
                </a:lnTo>
                <a:lnTo>
                  <a:pt x="253398" y="805728"/>
                </a:lnTo>
                <a:lnTo>
                  <a:pt x="255438" y="818647"/>
                </a:lnTo>
                <a:lnTo>
                  <a:pt x="257478" y="831793"/>
                </a:lnTo>
                <a:lnTo>
                  <a:pt x="259971" y="844938"/>
                </a:lnTo>
                <a:lnTo>
                  <a:pt x="262691" y="857857"/>
                </a:lnTo>
                <a:lnTo>
                  <a:pt x="266091" y="870549"/>
                </a:lnTo>
                <a:lnTo>
                  <a:pt x="269264" y="883015"/>
                </a:lnTo>
                <a:lnTo>
                  <a:pt x="273117" y="895707"/>
                </a:lnTo>
                <a:lnTo>
                  <a:pt x="277197" y="907946"/>
                </a:lnTo>
                <a:lnTo>
                  <a:pt x="281503" y="920185"/>
                </a:lnTo>
                <a:lnTo>
                  <a:pt x="286036" y="932197"/>
                </a:lnTo>
                <a:lnTo>
                  <a:pt x="290796" y="944436"/>
                </a:lnTo>
                <a:lnTo>
                  <a:pt x="295783" y="956221"/>
                </a:lnTo>
                <a:lnTo>
                  <a:pt x="301222" y="967780"/>
                </a:lnTo>
                <a:lnTo>
                  <a:pt x="307115" y="979113"/>
                </a:lnTo>
                <a:lnTo>
                  <a:pt x="313008" y="990445"/>
                </a:lnTo>
                <a:lnTo>
                  <a:pt x="319128" y="1001551"/>
                </a:lnTo>
                <a:lnTo>
                  <a:pt x="325701" y="1012656"/>
                </a:lnTo>
                <a:lnTo>
                  <a:pt x="332274" y="1023535"/>
                </a:lnTo>
                <a:lnTo>
                  <a:pt x="339300" y="1034188"/>
                </a:lnTo>
                <a:lnTo>
                  <a:pt x="346780" y="1044840"/>
                </a:lnTo>
                <a:lnTo>
                  <a:pt x="354033" y="1055039"/>
                </a:lnTo>
                <a:lnTo>
                  <a:pt x="361739" y="1065238"/>
                </a:lnTo>
                <a:lnTo>
                  <a:pt x="369672" y="1074984"/>
                </a:lnTo>
                <a:lnTo>
                  <a:pt x="378058" y="1084503"/>
                </a:lnTo>
                <a:lnTo>
                  <a:pt x="386217" y="1094249"/>
                </a:lnTo>
                <a:lnTo>
                  <a:pt x="394830" y="1103542"/>
                </a:lnTo>
                <a:lnTo>
                  <a:pt x="403896" y="1112608"/>
                </a:lnTo>
                <a:lnTo>
                  <a:pt x="412736" y="1121447"/>
                </a:lnTo>
                <a:lnTo>
                  <a:pt x="422029" y="1130059"/>
                </a:lnTo>
                <a:lnTo>
                  <a:pt x="431775" y="1138672"/>
                </a:lnTo>
                <a:lnTo>
                  <a:pt x="441295" y="1146604"/>
                </a:lnTo>
                <a:lnTo>
                  <a:pt x="451041" y="1154764"/>
                </a:lnTo>
                <a:lnTo>
                  <a:pt x="461240" y="1162470"/>
                </a:lnTo>
                <a:lnTo>
                  <a:pt x="471439" y="1169949"/>
                </a:lnTo>
                <a:lnTo>
                  <a:pt x="481866" y="1177202"/>
                </a:lnTo>
                <a:lnTo>
                  <a:pt x="492518" y="1184228"/>
                </a:lnTo>
                <a:lnTo>
                  <a:pt x="503398" y="1191027"/>
                </a:lnTo>
                <a:lnTo>
                  <a:pt x="514503" y="1197600"/>
                </a:lnTo>
                <a:lnTo>
                  <a:pt x="525609" y="1203719"/>
                </a:lnTo>
                <a:lnTo>
                  <a:pt x="536942" y="1209612"/>
                </a:lnTo>
                <a:lnTo>
                  <a:pt x="548275" y="1215505"/>
                </a:lnTo>
                <a:lnTo>
                  <a:pt x="559834" y="1220718"/>
                </a:lnTo>
                <a:lnTo>
                  <a:pt x="571620" y="1226157"/>
                </a:lnTo>
                <a:lnTo>
                  <a:pt x="583633" y="1230917"/>
                </a:lnTo>
                <a:lnTo>
                  <a:pt x="595645" y="1235450"/>
                </a:lnTo>
                <a:lnTo>
                  <a:pt x="607658" y="1239756"/>
                </a:lnTo>
                <a:lnTo>
                  <a:pt x="620124" y="1243836"/>
                </a:lnTo>
                <a:lnTo>
                  <a:pt x="632363" y="1247462"/>
                </a:lnTo>
                <a:lnTo>
                  <a:pt x="645056" y="1251088"/>
                </a:lnTo>
                <a:lnTo>
                  <a:pt x="657975" y="1254035"/>
                </a:lnTo>
                <a:lnTo>
                  <a:pt x="670668" y="1256981"/>
                </a:lnTo>
                <a:lnTo>
                  <a:pt x="683587" y="1259474"/>
                </a:lnTo>
                <a:lnTo>
                  <a:pt x="696733" y="1261741"/>
                </a:lnTo>
                <a:lnTo>
                  <a:pt x="709879" y="1263327"/>
                </a:lnTo>
                <a:lnTo>
                  <a:pt x="723025" y="1264914"/>
                </a:lnTo>
                <a:lnTo>
                  <a:pt x="736397" y="1266274"/>
                </a:lnTo>
                <a:lnTo>
                  <a:pt x="749996" y="1266954"/>
                </a:lnTo>
                <a:lnTo>
                  <a:pt x="763369" y="1267407"/>
                </a:lnTo>
                <a:lnTo>
                  <a:pt x="776968" y="1267634"/>
                </a:lnTo>
                <a:lnTo>
                  <a:pt x="790567" y="1267407"/>
                </a:lnTo>
                <a:lnTo>
                  <a:pt x="804167" y="1266954"/>
                </a:lnTo>
                <a:lnTo>
                  <a:pt x="817539" y="1266274"/>
                </a:lnTo>
                <a:lnTo>
                  <a:pt x="830912" y="1264914"/>
                </a:lnTo>
                <a:lnTo>
                  <a:pt x="844284" y="1263327"/>
                </a:lnTo>
                <a:lnTo>
                  <a:pt x="857430" y="1261741"/>
                </a:lnTo>
                <a:lnTo>
                  <a:pt x="870576" y="1259474"/>
                </a:lnTo>
                <a:lnTo>
                  <a:pt x="883269" y="1256981"/>
                </a:lnTo>
                <a:lnTo>
                  <a:pt x="896188" y="1254035"/>
                </a:lnTo>
                <a:lnTo>
                  <a:pt x="908880" y="1251088"/>
                </a:lnTo>
                <a:lnTo>
                  <a:pt x="921346" y="1247462"/>
                </a:lnTo>
                <a:lnTo>
                  <a:pt x="933812" y="1243836"/>
                </a:lnTo>
                <a:lnTo>
                  <a:pt x="946278" y="1239756"/>
                </a:lnTo>
                <a:lnTo>
                  <a:pt x="958518" y="1235450"/>
                </a:lnTo>
                <a:lnTo>
                  <a:pt x="970304" y="1230917"/>
                </a:lnTo>
                <a:lnTo>
                  <a:pt x="982543" y="1226157"/>
                </a:lnTo>
                <a:lnTo>
                  <a:pt x="994102" y="1220718"/>
                </a:lnTo>
                <a:lnTo>
                  <a:pt x="1005662" y="1215505"/>
                </a:lnTo>
                <a:lnTo>
                  <a:pt x="1017221" y="1209612"/>
                </a:lnTo>
                <a:lnTo>
                  <a:pt x="1028554" y="1203719"/>
                </a:lnTo>
                <a:lnTo>
                  <a:pt x="1039660" y="1197600"/>
                </a:lnTo>
                <a:lnTo>
                  <a:pt x="1050539" y="1191027"/>
                </a:lnTo>
                <a:lnTo>
                  <a:pt x="1061418" y="1184228"/>
                </a:lnTo>
                <a:lnTo>
                  <a:pt x="1072071" y="1177202"/>
                </a:lnTo>
                <a:lnTo>
                  <a:pt x="1082497" y="1169949"/>
                </a:lnTo>
                <a:lnTo>
                  <a:pt x="1092696" y="1162470"/>
                </a:lnTo>
                <a:lnTo>
                  <a:pt x="1102669" y="1154764"/>
                </a:lnTo>
                <a:lnTo>
                  <a:pt x="1112642" y="1146604"/>
                </a:lnTo>
                <a:lnTo>
                  <a:pt x="1122388" y="1138672"/>
                </a:lnTo>
                <a:lnTo>
                  <a:pt x="1131681" y="1130059"/>
                </a:lnTo>
                <a:lnTo>
                  <a:pt x="1141200" y="1121447"/>
                </a:lnTo>
                <a:lnTo>
                  <a:pt x="1150266" y="1112608"/>
                </a:lnTo>
                <a:lnTo>
                  <a:pt x="1159106" y="1103542"/>
                </a:lnTo>
                <a:lnTo>
                  <a:pt x="1167492" y="1094249"/>
                </a:lnTo>
                <a:lnTo>
                  <a:pt x="1175878" y="1084503"/>
                </a:lnTo>
                <a:lnTo>
                  <a:pt x="1184264" y="1074984"/>
                </a:lnTo>
                <a:lnTo>
                  <a:pt x="1191971" y="1065238"/>
                </a:lnTo>
                <a:lnTo>
                  <a:pt x="1199904" y="1055039"/>
                </a:lnTo>
                <a:lnTo>
                  <a:pt x="1207383" y="1044840"/>
                </a:lnTo>
                <a:lnTo>
                  <a:pt x="1214409" y="1034188"/>
                </a:lnTo>
                <a:lnTo>
                  <a:pt x="1221662" y="1023535"/>
                </a:lnTo>
                <a:lnTo>
                  <a:pt x="1228462" y="1012656"/>
                </a:lnTo>
                <a:lnTo>
                  <a:pt x="1234582" y="1001551"/>
                </a:lnTo>
                <a:lnTo>
                  <a:pt x="1240928" y="990445"/>
                </a:lnTo>
                <a:lnTo>
                  <a:pt x="1247048" y="979113"/>
                </a:lnTo>
                <a:lnTo>
                  <a:pt x="1252487" y="967780"/>
                </a:lnTo>
                <a:lnTo>
                  <a:pt x="1258154" y="956221"/>
                </a:lnTo>
                <a:lnTo>
                  <a:pt x="1263140" y="944436"/>
                </a:lnTo>
                <a:lnTo>
                  <a:pt x="1268126" y="932197"/>
                </a:lnTo>
                <a:lnTo>
                  <a:pt x="1272659" y="920185"/>
                </a:lnTo>
                <a:lnTo>
                  <a:pt x="1276966" y="907946"/>
                </a:lnTo>
                <a:lnTo>
                  <a:pt x="1281046" y="895707"/>
                </a:lnTo>
                <a:lnTo>
                  <a:pt x="1284672" y="883015"/>
                </a:lnTo>
                <a:lnTo>
                  <a:pt x="1288072" y="870549"/>
                </a:lnTo>
                <a:lnTo>
                  <a:pt x="1291245" y="857857"/>
                </a:lnTo>
                <a:lnTo>
                  <a:pt x="1293965" y="844938"/>
                </a:lnTo>
                <a:lnTo>
                  <a:pt x="1296458" y="831793"/>
                </a:lnTo>
                <a:lnTo>
                  <a:pt x="1298724" y="818647"/>
                </a:lnTo>
                <a:lnTo>
                  <a:pt x="1300538" y="805728"/>
                </a:lnTo>
                <a:lnTo>
                  <a:pt x="1301898" y="792356"/>
                </a:lnTo>
                <a:lnTo>
                  <a:pt x="1303258" y="778984"/>
                </a:lnTo>
                <a:lnTo>
                  <a:pt x="1303938" y="765612"/>
                </a:lnTo>
                <a:lnTo>
                  <a:pt x="1304618" y="752013"/>
                </a:lnTo>
                <a:lnTo>
                  <a:pt x="1304844" y="738188"/>
                </a:lnTo>
                <a:lnTo>
                  <a:pt x="1304618" y="724589"/>
                </a:lnTo>
                <a:lnTo>
                  <a:pt x="1303938" y="710990"/>
                </a:lnTo>
                <a:lnTo>
                  <a:pt x="1303258" y="697391"/>
                </a:lnTo>
                <a:lnTo>
                  <a:pt x="1301898" y="684019"/>
                </a:lnTo>
                <a:lnTo>
                  <a:pt x="1300538" y="670647"/>
                </a:lnTo>
                <a:lnTo>
                  <a:pt x="1298724" y="657501"/>
                </a:lnTo>
                <a:lnTo>
                  <a:pt x="1296458" y="644356"/>
                </a:lnTo>
                <a:lnTo>
                  <a:pt x="1293965" y="631664"/>
                </a:lnTo>
                <a:lnTo>
                  <a:pt x="1291245" y="618745"/>
                </a:lnTo>
                <a:lnTo>
                  <a:pt x="1288072" y="605826"/>
                </a:lnTo>
                <a:lnTo>
                  <a:pt x="1284672" y="593134"/>
                </a:lnTo>
                <a:lnTo>
                  <a:pt x="1281046" y="580668"/>
                </a:lnTo>
                <a:lnTo>
                  <a:pt x="1276966" y="568203"/>
                </a:lnTo>
                <a:lnTo>
                  <a:pt x="1272659" y="556190"/>
                </a:lnTo>
                <a:lnTo>
                  <a:pt x="1268126" y="543952"/>
                </a:lnTo>
                <a:lnTo>
                  <a:pt x="1263140" y="532166"/>
                </a:lnTo>
                <a:lnTo>
                  <a:pt x="1258154" y="520380"/>
                </a:lnTo>
                <a:lnTo>
                  <a:pt x="1252487" y="508821"/>
                </a:lnTo>
                <a:lnTo>
                  <a:pt x="1247048" y="497036"/>
                </a:lnTo>
                <a:lnTo>
                  <a:pt x="1240928" y="485704"/>
                </a:lnTo>
                <a:lnTo>
                  <a:pt x="1234582" y="474598"/>
                </a:lnTo>
                <a:lnTo>
                  <a:pt x="1228462" y="463492"/>
                </a:lnTo>
                <a:lnTo>
                  <a:pt x="1221662" y="452840"/>
                </a:lnTo>
                <a:lnTo>
                  <a:pt x="1214409" y="442187"/>
                </a:lnTo>
                <a:lnTo>
                  <a:pt x="1207383" y="431762"/>
                </a:lnTo>
                <a:lnTo>
                  <a:pt x="1199904" y="421562"/>
                </a:lnTo>
                <a:lnTo>
                  <a:pt x="1191971" y="411363"/>
                </a:lnTo>
                <a:lnTo>
                  <a:pt x="1184264" y="401391"/>
                </a:lnTo>
                <a:lnTo>
                  <a:pt x="1175878" y="391645"/>
                </a:lnTo>
                <a:lnTo>
                  <a:pt x="1167492" y="382126"/>
                </a:lnTo>
                <a:lnTo>
                  <a:pt x="1159106" y="372833"/>
                </a:lnTo>
                <a:lnTo>
                  <a:pt x="1150266" y="363768"/>
                </a:lnTo>
                <a:lnTo>
                  <a:pt x="1141200" y="354929"/>
                </a:lnTo>
                <a:lnTo>
                  <a:pt x="1131681" y="346316"/>
                </a:lnTo>
                <a:lnTo>
                  <a:pt x="1122388" y="337703"/>
                </a:lnTo>
                <a:lnTo>
                  <a:pt x="1112642" y="329544"/>
                </a:lnTo>
                <a:lnTo>
                  <a:pt x="1102669" y="321611"/>
                </a:lnTo>
                <a:lnTo>
                  <a:pt x="1092696" y="313906"/>
                </a:lnTo>
                <a:lnTo>
                  <a:pt x="1082497" y="306426"/>
                </a:lnTo>
                <a:lnTo>
                  <a:pt x="1072071" y="299173"/>
                </a:lnTo>
                <a:lnTo>
                  <a:pt x="1061418" y="292147"/>
                </a:lnTo>
                <a:lnTo>
                  <a:pt x="1050539" y="285348"/>
                </a:lnTo>
                <a:lnTo>
                  <a:pt x="1039660" y="279002"/>
                </a:lnTo>
                <a:lnTo>
                  <a:pt x="1028554" y="272656"/>
                </a:lnTo>
                <a:lnTo>
                  <a:pt x="1017221" y="266536"/>
                </a:lnTo>
                <a:lnTo>
                  <a:pt x="1005662" y="261097"/>
                </a:lnTo>
                <a:lnTo>
                  <a:pt x="994102" y="255431"/>
                </a:lnTo>
                <a:lnTo>
                  <a:pt x="982543" y="250445"/>
                </a:lnTo>
                <a:lnTo>
                  <a:pt x="970304" y="245458"/>
                </a:lnTo>
                <a:lnTo>
                  <a:pt x="958518" y="240925"/>
                </a:lnTo>
                <a:lnTo>
                  <a:pt x="946278" y="236619"/>
                </a:lnTo>
                <a:lnTo>
                  <a:pt x="933812" y="232539"/>
                </a:lnTo>
                <a:lnTo>
                  <a:pt x="921346" y="228686"/>
                </a:lnTo>
                <a:lnTo>
                  <a:pt x="908880" y="225513"/>
                </a:lnTo>
                <a:lnTo>
                  <a:pt x="896188" y="222114"/>
                </a:lnTo>
                <a:lnTo>
                  <a:pt x="883269" y="219394"/>
                </a:lnTo>
                <a:lnTo>
                  <a:pt x="870576" y="216901"/>
                </a:lnTo>
                <a:lnTo>
                  <a:pt x="857430" y="214861"/>
                </a:lnTo>
                <a:lnTo>
                  <a:pt x="844284" y="212821"/>
                </a:lnTo>
                <a:lnTo>
                  <a:pt x="830912" y="211461"/>
                </a:lnTo>
                <a:lnTo>
                  <a:pt x="817539" y="210328"/>
                </a:lnTo>
                <a:lnTo>
                  <a:pt x="804167" y="209421"/>
                </a:lnTo>
                <a:lnTo>
                  <a:pt x="790567" y="208742"/>
                </a:lnTo>
                <a:lnTo>
                  <a:pt x="776968" y="208742"/>
                </a:lnTo>
                <a:lnTo>
                  <a:pt x="763369" y="208742"/>
                </a:lnTo>
                <a:close/>
                <a:moveTo>
                  <a:pt x="880549" y="0"/>
                </a:moveTo>
                <a:lnTo>
                  <a:pt x="994556" y="20398"/>
                </a:lnTo>
                <a:lnTo>
                  <a:pt x="975517" y="106977"/>
                </a:lnTo>
                <a:lnTo>
                  <a:pt x="993649" y="113097"/>
                </a:lnTo>
                <a:lnTo>
                  <a:pt x="1011328" y="119216"/>
                </a:lnTo>
                <a:lnTo>
                  <a:pt x="1028554" y="126242"/>
                </a:lnTo>
                <a:lnTo>
                  <a:pt x="1045779" y="133722"/>
                </a:lnTo>
                <a:lnTo>
                  <a:pt x="1062778" y="141654"/>
                </a:lnTo>
                <a:lnTo>
                  <a:pt x="1079324" y="150040"/>
                </a:lnTo>
                <a:lnTo>
                  <a:pt x="1095870" y="158879"/>
                </a:lnTo>
                <a:lnTo>
                  <a:pt x="1112189" y="167945"/>
                </a:lnTo>
                <a:lnTo>
                  <a:pt x="1169079" y="87486"/>
                </a:lnTo>
                <a:lnTo>
                  <a:pt x="1265406" y="148000"/>
                </a:lnTo>
                <a:lnTo>
                  <a:pt x="1204210" y="234126"/>
                </a:lnTo>
                <a:lnTo>
                  <a:pt x="1217583" y="245685"/>
                </a:lnTo>
                <a:lnTo>
                  <a:pt x="1230275" y="257697"/>
                </a:lnTo>
                <a:lnTo>
                  <a:pt x="1242968" y="269936"/>
                </a:lnTo>
                <a:lnTo>
                  <a:pt x="1255434" y="282402"/>
                </a:lnTo>
                <a:lnTo>
                  <a:pt x="1267220" y="295547"/>
                </a:lnTo>
                <a:lnTo>
                  <a:pt x="1278779" y="308693"/>
                </a:lnTo>
                <a:lnTo>
                  <a:pt x="1290112" y="322291"/>
                </a:lnTo>
                <a:lnTo>
                  <a:pt x="1300991" y="336117"/>
                </a:lnTo>
                <a:lnTo>
                  <a:pt x="1397999" y="274016"/>
                </a:lnTo>
                <a:lnTo>
                  <a:pt x="1461915" y="365128"/>
                </a:lnTo>
                <a:lnTo>
                  <a:pt x="1360828" y="429948"/>
                </a:lnTo>
                <a:lnTo>
                  <a:pt x="1368307" y="444907"/>
                </a:lnTo>
                <a:lnTo>
                  <a:pt x="1375560" y="460319"/>
                </a:lnTo>
                <a:lnTo>
                  <a:pt x="1382360" y="475504"/>
                </a:lnTo>
                <a:lnTo>
                  <a:pt x="1388933" y="491143"/>
                </a:lnTo>
                <a:lnTo>
                  <a:pt x="1395052" y="507008"/>
                </a:lnTo>
                <a:lnTo>
                  <a:pt x="1400719" y="522873"/>
                </a:lnTo>
                <a:lnTo>
                  <a:pt x="1405932" y="538965"/>
                </a:lnTo>
                <a:lnTo>
                  <a:pt x="1410918" y="555511"/>
                </a:lnTo>
                <a:lnTo>
                  <a:pt x="1478508" y="542018"/>
                </a:lnTo>
                <a:lnTo>
                  <a:pt x="1463660" y="532324"/>
                </a:lnTo>
                <a:lnTo>
                  <a:pt x="1511276" y="462460"/>
                </a:lnTo>
                <a:lnTo>
                  <a:pt x="1571815" y="502155"/>
                </a:lnTo>
                <a:lnTo>
                  <a:pt x="1580205" y="490814"/>
                </a:lnTo>
                <a:lnTo>
                  <a:pt x="1588821" y="479926"/>
                </a:lnTo>
                <a:lnTo>
                  <a:pt x="1597664" y="469265"/>
                </a:lnTo>
                <a:lnTo>
                  <a:pt x="1606960" y="459057"/>
                </a:lnTo>
                <a:lnTo>
                  <a:pt x="1616256" y="448850"/>
                </a:lnTo>
                <a:lnTo>
                  <a:pt x="1626006" y="439096"/>
                </a:lnTo>
                <a:lnTo>
                  <a:pt x="1635983" y="429342"/>
                </a:lnTo>
                <a:lnTo>
                  <a:pt x="1646186" y="420042"/>
                </a:lnTo>
                <a:lnTo>
                  <a:pt x="1609454" y="365376"/>
                </a:lnTo>
                <a:lnTo>
                  <a:pt x="1680424" y="318421"/>
                </a:lnTo>
                <a:lnTo>
                  <a:pt x="1714888" y="370139"/>
                </a:lnTo>
                <a:lnTo>
                  <a:pt x="1727359" y="362881"/>
                </a:lnTo>
                <a:lnTo>
                  <a:pt x="1739830" y="356076"/>
                </a:lnTo>
                <a:lnTo>
                  <a:pt x="1752527" y="349724"/>
                </a:lnTo>
                <a:lnTo>
                  <a:pt x="1765451" y="343600"/>
                </a:lnTo>
                <a:lnTo>
                  <a:pt x="1778376" y="338156"/>
                </a:lnTo>
                <a:lnTo>
                  <a:pt x="1791753" y="332712"/>
                </a:lnTo>
                <a:lnTo>
                  <a:pt x="1805358" y="327948"/>
                </a:lnTo>
                <a:lnTo>
                  <a:pt x="1819189" y="323639"/>
                </a:lnTo>
                <a:lnTo>
                  <a:pt x="1807625" y="264889"/>
                </a:lnTo>
                <a:lnTo>
                  <a:pt x="1890839" y="247650"/>
                </a:lnTo>
                <a:lnTo>
                  <a:pt x="1902176" y="306173"/>
                </a:lnTo>
                <a:lnTo>
                  <a:pt x="1914646" y="305265"/>
                </a:lnTo>
                <a:lnTo>
                  <a:pt x="1927571" y="304131"/>
                </a:lnTo>
                <a:lnTo>
                  <a:pt x="1940495" y="303677"/>
                </a:lnTo>
                <a:lnTo>
                  <a:pt x="1953192" y="303451"/>
                </a:lnTo>
                <a:lnTo>
                  <a:pt x="1968837" y="303677"/>
                </a:lnTo>
                <a:lnTo>
                  <a:pt x="1984482" y="304812"/>
                </a:lnTo>
                <a:lnTo>
                  <a:pt x="1999901" y="305946"/>
                </a:lnTo>
                <a:lnTo>
                  <a:pt x="2015319" y="307760"/>
                </a:lnTo>
                <a:lnTo>
                  <a:pt x="2028243" y="246062"/>
                </a:lnTo>
                <a:lnTo>
                  <a:pt x="2111003" y="261260"/>
                </a:lnTo>
                <a:lnTo>
                  <a:pt x="2097172" y="326361"/>
                </a:lnTo>
                <a:lnTo>
                  <a:pt x="2110323" y="330897"/>
                </a:lnTo>
                <a:lnTo>
                  <a:pt x="2122794" y="335888"/>
                </a:lnTo>
                <a:lnTo>
                  <a:pt x="2135491" y="341105"/>
                </a:lnTo>
                <a:lnTo>
                  <a:pt x="2147962" y="346549"/>
                </a:lnTo>
                <a:lnTo>
                  <a:pt x="2160206" y="352673"/>
                </a:lnTo>
                <a:lnTo>
                  <a:pt x="2172223" y="359024"/>
                </a:lnTo>
                <a:lnTo>
                  <a:pt x="2184240" y="365603"/>
                </a:lnTo>
                <a:lnTo>
                  <a:pt x="2196031" y="372634"/>
                </a:lnTo>
                <a:lnTo>
                  <a:pt x="2237298" y="311843"/>
                </a:lnTo>
                <a:lnTo>
                  <a:pt x="2306907" y="357210"/>
                </a:lnTo>
                <a:lnTo>
                  <a:pt x="2262919" y="422311"/>
                </a:lnTo>
                <a:lnTo>
                  <a:pt x="2272442" y="430930"/>
                </a:lnTo>
                <a:lnTo>
                  <a:pt x="2281739" y="440003"/>
                </a:lnTo>
                <a:lnTo>
                  <a:pt x="2290808" y="449304"/>
                </a:lnTo>
                <a:lnTo>
                  <a:pt x="2299651" y="458830"/>
                </a:lnTo>
                <a:lnTo>
                  <a:pt x="2308267" y="468584"/>
                </a:lnTo>
                <a:lnTo>
                  <a:pt x="2316883" y="478338"/>
                </a:lnTo>
                <a:lnTo>
                  <a:pt x="2324819" y="488772"/>
                </a:lnTo>
                <a:lnTo>
                  <a:pt x="2332755" y="499207"/>
                </a:lnTo>
                <a:lnTo>
                  <a:pt x="2403045" y="452252"/>
                </a:lnTo>
                <a:lnTo>
                  <a:pt x="2449300" y="520982"/>
                </a:lnTo>
                <a:lnTo>
                  <a:pt x="2376063" y="569751"/>
                </a:lnTo>
                <a:lnTo>
                  <a:pt x="2381731" y="581093"/>
                </a:lnTo>
                <a:lnTo>
                  <a:pt x="2386719" y="592435"/>
                </a:lnTo>
                <a:lnTo>
                  <a:pt x="2391708" y="604230"/>
                </a:lnTo>
                <a:lnTo>
                  <a:pt x="2396469" y="615798"/>
                </a:lnTo>
                <a:lnTo>
                  <a:pt x="2400777" y="627594"/>
                </a:lnTo>
                <a:lnTo>
                  <a:pt x="2405085" y="639616"/>
                </a:lnTo>
                <a:lnTo>
                  <a:pt x="2408940" y="651865"/>
                </a:lnTo>
                <a:lnTo>
                  <a:pt x="2412568" y="664113"/>
                </a:lnTo>
                <a:lnTo>
                  <a:pt x="2500543" y="645740"/>
                </a:lnTo>
                <a:lnTo>
                  <a:pt x="2516188" y="727400"/>
                </a:lnTo>
                <a:lnTo>
                  <a:pt x="2427759" y="745773"/>
                </a:lnTo>
                <a:lnTo>
                  <a:pt x="2429346" y="759610"/>
                </a:lnTo>
                <a:lnTo>
                  <a:pt x="2430027" y="773447"/>
                </a:lnTo>
                <a:lnTo>
                  <a:pt x="2430934" y="787737"/>
                </a:lnTo>
                <a:lnTo>
                  <a:pt x="2431160" y="801801"/>
                </a:lnTo>
                <a:lnTo>
                  <a:pt x="2430934" y="813142"/>
                </a:lnTo>
                <a:lnTo>
                  <a:pt x="2430480" y="824711"/>
                </a:lnTo>
                <a:lnTo>
                  <a:pt x="2429800" y="836052"/>
                </a:lnTo>
                <a:lnTo>
                  <a:pt x="2428893" y="847167"/>
                </a:lnTo>
                <a:lnTo>
                  <a:pt x="2514601" y="863045"/>
                </a:lnTo>
                <a:lnTo>
                  <a:pt x="2497142" y="945158"/>
                </a:lnTo>
                <a:lnTo>
                  <a:pt x="2415062" y="929961"/>
                </a:lnTo>
                <a:lnTo>
                  <a:pt x="2411434" y="942890"/>
                </a:lnTo>
                <a:lnTo>
                  <a:pt x="2407580" y="955593"/>
                </a:lnTo>
                <a:lnTo>
                  <a:pt x="2403725" y="968068"/>
                </a:lnTo>
                <a:lnTo>
                  <a:pt x="2399190" y="980771"/>
                </a:lnTo>
                <a:lnTo>
                  <a:pt x="2394655" y="992793"/>
                </a:lnTo>
                <a:lnTo>
                  <a:pt x="2389440" y="1005042"/>
                </a:lnTo>
                <a:lnTo>
                  <a:pt x="2384225" y="1017064"/>
                </a:lnTo>
                <a:lnTo>
                  <a:pt x="2378330" y="1029086"/>
                </a:lnTo>
                <a:lnTo>
                  <a:pt x="2443178" y="1071050"/>
                </a:lnTo>
                <a:lnTo>
                  <a:pt x="2395562" y="1141141"/>
                </a:lnTo>
                <a:lnTo>
                  <a:pt x="2335023" y="1101446"/>
                </a:lnTo>
                <a:lnTo>
                  <a:pt x="2326633" y="1112560"/>
                </a:lnTo>
                <a:lnTo>
                  <a:pt x="2318017" y="1123675"/>
                </a:lnTo>
                <a:lnTo>
                  <a:pt x="2308948" y="1134336"/>
                </a:lnTo>
                <a:lnTo>
                  <a:pt x="2299878" y="1144544"/>
                </a:lnTo>
                <a:lnTo>
                  <a:pt x="2290355" y="1154751"/>
                </a:lnTo>
                <a:lnTo>
                  <a:pt x="2280832" y="1164505"/>
                </a:lnTo>
                <a:lnTo>
                  <a:pt x="2270628" y="1174259"/>
                </a:lnTo>
                <a:lnTo>
                  <a:pt x="2260425" y="1183332"/>
                </a:lnTo>
                <a:lnTo>
                  <a:pt x="2297157" y="1237998"/>
                </a:lnTo>
                <a:lnTo>
                  <a:pt x="2226641" y="1285180"/>
                </a:lnTo>
                <a:lnTo>
                  <a:pt x="2191723" y="1233462"/>
                </a:lnTo>
                <a:lnTo>
                  <a:pt x="2179252" y="1240494"/>
                </a:lnTo>
                <a:lnTo>
                  <a:pt x="2167008" y="1247299"/>
                </a:lnTo>
                <a:lnTo>
                  <a:pt x="2154084" y="1253877"/>
                </a:lnTo>
                <a:lnTo>
                  <a:pt x="2141160" y="1259774"/>
                </a:lnTo>
                <a:lnTo>
                  <a:pt x="2128236" y="1265445"/>
                </a:lnTo>
                <a:lnTo>
                  <a:pt x="2114858" y="1270662"/>
                </a:lnTo>
                <a:lnTo>
                  <a:pt x="2101480" y="1275653"/>
                </a:lnTo>
                <a:lnTo>
                  <a:pt x="2087876" y="1279962"/>
                </a:lnTo>
                <a:lnTo>
                  <a:pt x="2098759" y="1338712"/>
                </a:lnTo>
                <a:lnTo>
                  <a:pt x="2015773" y="1355951"/>
                </a:lnTo>
                <a:lnTo>
                  <a:pt x="2004662" y="1297202"/>
                </a:lnTo>
                <a:lnTo>
                  <a:pt x="1991965" y="1298336"/>
                </a:lnTo>
                <a:lnTo>
                  <a:pt x="1979267" y="1299470"/>
                </a:lnTo>
                <a:lnTo>
                  <a:pt x="1966343" y="1299924"/>
                </a:lnTo>
                <a:lnTo>
                  <a:pt x="1953192" y="1300150"/>
                </a:lnTo>
                <a:lnTo>
                  <a:pt x="1937774" y="1299924"/>
                </a:lnTo>
                <a:lnTo>
                  <a:pt x="1922356" y="1298789"/>
                </a:lnTo>
                <a:lnTo>
                  <a:pt x="1906937" y="1297655"/>
                </a:lnTo>
                <a:lnTo>
                  <a:pt x="1891519" y="1295841"/>
                </a:lnTo>
                <a:lnTo>
                  <a:pt x="1878368" y="1357312"/>
                </a:lnTo>
                <a:lnTo>
                  <a:pt x="1803886" y="1343802"/>
                </a:lnTo>
                <a:lnTo>
                  <a:pt x="1817914" y="1365194"/>
                </a:lnTo>
                <a:lnTo>
                  <a:pt x="1760991" y="1403737"/>
                </a:lnTo>
                <a:lnTo>
                  <a:pt x="1765073" y="1412806"/>
                </a:lnTo>
                <a:lnTo>
                  <a:pt x="1769155" y="1421875"/>
                </a:lnTo>
                <a:lnTo>
                  <a:pt x="1773237" y="1430944"/>
                </a:lnTo>
                <a:lnTo>
                  <a:pt x="1776866" y="1440467"/>
                </a:lnTo>
                <a:lnTo>
                  <a:pt x="1780268" y="1449763"/>
                </a:lnTo>
                <a:lnTo>
                  <a:pt x="1783670" y="1459285"/>
                </a:lnTo>
                <a:lnTo>
                  <a:pt x="1786391" y="1468808"/>
                </a:lnTo>
                <a:lnTo>
                  <a:pt x="1789112" y="1478557"/>
                </a:lnTo>
                <a:lnTo>
                  <a:pt x="1858055" y="1464047"/>
                </a:lnTo>
                <a:lnTo>
                  <a:pt x="1870075" y="1528664"/>
                </a:lnTo>
                <a:lnTo>
                  <a:pt x="1801359" y="1542948"/>
                </a:lnTo>
                <a:lnTo>
                  <a:pt x="1802266" y="1554057"/>
                </a:lnTo>
                <a:lnTo>
                  <a:pt x="1802946" y="1564940"/>
                </a:lnTo>
                <a:lnTo>
                  <a:pt x="1803627" y="1576277"/>
                </a:lnTo>
                <a:lnTo>
                  <a:pt x="1803854" y="1587386"/>
                </a:lnTo>
                <a:lnTo>
                  <a:pt x="1803627" y="1596455"/>
                </a:lnTo>
                <a:lnTo>
                  <a:pt x="1803173" y="1605524"/>
                </a:lnTo>
                <a:lnTo>
                  <a:pt x="1802720" y="1614367"/>
                </a:lnTo>
                <a:lnTo>
                  <a:pt x="1802039" y="1623436"/>
                </a:lnTo>
                <a:lnTo>
                  <a:pt x="1868941" y="1636133"/>
                </a:lnTo>
                <a:lnTo>
                  <a:pt x="1855334" y="1700977"/>
                </a:lnTo>
                <a:lnTo>
                  <a:pt x="1791154" y="1688960"/>
                </a:lnTo>
                <a:lnTo>
                  <a:pt x="1788659" y="1699163"/>
                </a:lnTo>
                <a:lnTo>
                  <a:pt x="1785711" y="1709365"/>
                </a:lnTo>
                <a:lnTo>
                  <a:pt x="1782309" y="1719115"/>
                </a:lnTo>
                <a:lnTo>
                  <a:pt x="1778907" y="1729091"/>
                </a:lnTo>
                <a:lnTo>
                  <a:pt x="1775278" y="1738840"/>
                </a:lnTo>
                <a:lnTo>
                  <a:pt x="1771196" y="1748363"/>
                </a:lnTo>
                <a:lnTo>
                  <a:pt x="1767114" y="1758112"/>
                </a:lnTo>
                <a:lnTo>
                  <a:pt x="1762578" y="1767408"/>
                </a:lnTo>
                <a:lnTo>
                  <a:pt x="1813152" y="1800737"/>
                </a:lnTo>
                <a:lnTo>
                  <a:pt x="1775959" y="1855831"/>
                </a:lnTo>
                <a:lnTo>
                  <a:pt x="1728787" y="1824543"/>
                </a:lnTo>
                <a:lnTo>
                  <a:pt x="1722211" y="1833385"/>
                </a:lnTo>
                <a:lnTo>
                  <a:pt x="1715634" y="1842228"/>
                </a:lnTo>
                <a:lnTo>
                  <a:pt x="1708604" y="1850617"/>
                </a:lnTo>
                <a:lnTo>
                  <a:pt x="1701573" y="1859006"/>
                </a:lnTo>
                <a:lnTo>
                  <a:pt x="1694089" y="1866714"/>
                </a:lnTo>
                <a:lnTo>
                  <a:pt x="1686378" y="1874650"/>
                </a:lnTo>
                <a:lnTo>
                  <a:pt x="1678668" y="1882132"/>
                </a:lnTo>
                <a:lnTo>
                  <a:pt x="1670730" y="1889614"/>
                </a:lnTo>
                <a:lnTo>
                  <a:pt x="1699305" y="1932919"/>
                </a:lnTo>
                <a:lnTo>
                  <a:pt x="1644196" y="1970329"/>
                </a:lnTo>
                <a:lnTo>
                  <a:pt x="1616982" y="1929064"/>
                </a:lnTo>
                <a:lnTo>
                  <a:pt x="1607457" y="1934959"/>
                </a:lnTo>
                <a:lnTo>
                  <a:pt x="1597932" y="1940174"/>
                </a:lnTo>
                <a:lnTo>
                  <a:pt x="1587727" y="1945162"/>
                </a:lnTo>
                <a:lnTo>
                  <a:pt x="1577975" y="1950150"/>
                </a:lnTo>
                <a:lnTo>
                  <a:pt x="1567543" y="1954684"/>
                </a:lnTo>
                <a:lnTo>
                  <a:pt x="1557337" y="1958539"/>
                </a:lnTo>
                <a:lnTo>
                  <a:pt x="1546678" y="1962393"/>
                </a:lnTo>
                <a:lnTo>
                  <a:pt x="1536019" y="1966021"/>
                </a:lnTo>
                <a:lnTo>
                  <a:pt x="1544637" y="2012273"/>
                </a:lnTo>
                <a:lnTo>
                  <a:pt x="1480003" y="2026104"/>
                </a:lnTo>
                <a:lnTo>
                  <a:pt x="1471159" y="1979624"/>
                </a:lnTo>
                <a:lnTo>
                  <a:pt x="1461407" y="1980531"/>
                </a:lnTo>
                <a:lnTo>
                  <a:pt x="1451202" y="1981438"/>
                </a:lnTo>
                <a:lnTo>
                  <a:pt x="1441450" y="1981892"/>
                </a:lnTo>
                <a:lnTo>
                  <a:pt x="1431244" y="1981892"/>
                </a:lnTo>
                <a:lnTo>
                  <a:pt x="1418998" y="1981665"/>
                </a:lnTo>
                <a:lnTo>
                  <a:pt x="1406752" y="1980985"/>
                </a:lnTo>
                <a:lnTo>
                  <a:pt x="1394959" y="1979851"/>
                </a:lnTo>
                <a:lnTo>
                  <a:pt x="1382939" y="1978491"/>
                </a:lnTo>
                <a:lnTo>
                  <a:pt x="1372734" y="2027237"/>
                </a:lnTo>
                <a:lnTo>
                  <a:pt x="1308553" y="2015221"/>
                </a:lnTo>
                <a:lnTo>
                  <a:pt x="1318985" y="1963754"/>
                </a:lnTo>
                <a:lnTo>
                  <a:pt x="1309007" y="1960126"/>
                </a:lnTo>
                <a:lnTo>
                  <a:pt x="1299028" y="1956272"/>
                </a:lnTo>
                <a:lnTo>
                  <a:pt x="1289276" y="1952190"/>
                </a:lnTo>
                <a:lnTo>
                  <a:pt x="1279525" y="1947883"/>
                </a:lnTo>
                <a:lnTo>
                  <a:pt x="1269773" y="1942895"/>
                </a:lnTo>
                <a:lnTo>
                  <a:pt x="1260475" y="1937907"/>
                </a:lnTo>
                <a:lnTo>
                  <a:pt x="1251176" y="1932692"/>
                </a:lnTo>
                <a:lnTo>
                  <a:pt x="1242105" y="1927024"/>
                </a:lnTo>
                <a:lnTo>
                  <a:pt x="1209675" y="1975317"/>
                </a:lnTo>
                <a:lnTo>
                  <a:pt x="1155473" y="1939267"/>
                </a:lnTo>
                <a:lnTo>
                  <a:pt x="1189944" y="1888027"/>
                </a:lnTo>
                <a:lnTo>
                  <a:pt x="1182460" y="1880998"/>
                </a:lnTo>
                <a:lnTo>
                  <a:pt x="1175203" y="1873970"/>
                </a:lnTo>
                <a:lnTo>
                  <a:pt x="1168173" y="1866488"/>
                </a:lnTo>
                <a:lnTo>
                  <a:pt x="1161142" y="1859006"/>
                </a:lnTo>
                <a:lnTo>
                  <a:pt x="1154566" y="1851070"/>
                </a:lnTo>
                <a:lnTo>
                  <a:pt x="1147989" y="1843361"/>
                </a:lnTo>
                <a:lnTo>
                  <a:pt x="1141412" y="1835199"/>
                </a:lnTo>
                <a:lnTo>
                  <a:pt x="1135289" y="1827037"/>
                </a:lnTo>
                <a:lnTo>
                  <a:pt x="1080633" y="1863994"/>
                </a:lnTo>
                <a:lnTo>
                  <a:pt x="1044575" y="1809806"/>
                </a:lnTo>
                <a:lnTo>
                  <a:pt x="1101498" y="1771262"/>
                </a:lnTo>
                <a:lnTo>
                  <a:pt x="1097189" y="1761966"/>
                </a:lnTo>
                <a:lnTo>
                  <a:pt x="1093107" y="1753351"/>
                </a:lnTo>
                <a:lnTo>
                  <a:pt x="1089478" y="1743828"/>
                </a:lnTo>
                <a:lnTo>
                  <a:pt x="1085623" y="1734759"/>
                </a:lnTo>
                <a:lnTo>
                  <a:pt x="1082448" y="1725236"/>
                </a:lnTo>
                <a:lnTo>
                  <a:pt x="1079046" y="1715941"/>
                </a:lnTo>
                <a:lnTo>
                  <a:pt x="1076098" y="1706418"/>
                </a:lnTo>
                <a:lnTo>
                  <a:pt x="1073376" y="1696442"/>
                </a:lnTo>
                <a:lnTo>
                  <a:pt x="1004660" y="1710953"/>
                </a:lnTo>
                <a:lnTo>
                  <a:pt x="992187" y="1646335"/>
                </a:lnTo>
                <a:lnTo>
                  <a:pt x="1061130" y="1631825"/>
                </a:lnTo>
                <a:lnTo>
                  <a:pt x="1060223" y="1620715"/>
                </a:lnTo>
                <a:lnTo>
                  <a:pt x="1059316" y="1609832"/>
                </a:lnTo>
                <a:lnTo>
                  <a:pt x="1058862" y="1598723"/>
                </a:lnTo>
                <a:lnTo>
                  <a:pt x="1058635" y="1587386"/>
                </a:lnTo>
                <a:lnTo>
                  <a:pt x="1058862" y="1578317"/>
                </a:lnTo>
                <a:lnTo>
                  <a:pt x="1059089" y="1569248"/>
                </a:lnTo>
                <a:lnTo>
                  <a:pt x="1059542" y="1560406"/>
                </a:lnTo>
                <a:lnTo>
                  <a:pt x="1060450" y="1551337"/>
                </a:lnTo>
                <a:lnTo>
                  <a:pt x="993548" y="1538867"/>
                </a:lnTo>
                <a:lnTo>
                  <a:pt x="1007155" y="1474023"/>
                </a:lnTo>
                <a:lnTo>
                  <a:pt x="1071335" y="1486039"/>
                </a:lnTo>
                <a:lnTo>
                  <a:pt x="1074057" y="1475836"/>
                </a:lnTo>
                <a:lnTo>
                  <a:pt x="1076778" y="1465860"/>
                </a:lnTo>
                <a:lnTo>
                  <a:pt x="1080180" y="1455658"/>
                </a:lnTo>
                <a:lnTo>
                  <a:pt x="1083582" y="1445908"/>
                </a:lnTo>
                <a:lnTo>
                  <a:pt x="1087210" y="1436159"/>
                </a:lnTo>
                <a:lnTo>
                  <a:pt x="1091292" y="1426410"/>
                </a:lnTo>
                <a:lnTo>
                  <a:pt x="1095375" y="1417114"/>
                </a:lnTo>
                <a:lnTo>
                  <a:pt x="1099683" y="1407818"/>
                </a:lnTo>
                <a:lnTo>
                  <a:pt x="1049337" y="1374263"/>
                </a:lnTo>
                <a:lnTo>
                  <a:pt x="1082596" y="1324488"/>
                </a:lnTo>
                <a:lnTo>
                  <a:pt x="1072071" y="1329961"/>
                </a:lnTo>
                <a:lnTo>
                  <a:pt x="1054392" y="1338574"/>
                </a:lnTo>
                <a:lnTo>
                  <a:pt x="1036486" y="1346733"/>
                </a:lnTo>
                <a:lnTo>
                  <a:pt x="1018581" y="1354213"/>
                </a:lnTo>
                <a:lnTo>
                  <a:pt x="1000222" y="1361012"/>
                </a:lnTo>
                <a:lnTo>
                  <a:pt x="981410" y="1367585"/>
                </a:lnTo>
                <a:lnTo>
                  <a:pt x="962597" y="1373478"/>
                </a:lnTo>
                <a:lnTo>
                  <a:pt x="978010" y="1451444"/>
                </a:lnTo>
                <a:lnTo>
                  <a:pt x="863550" y="1474335"/>
                </a:lnTo>
                <a:lnTo>
                  <a:pt x="847911" y="1396142"/>
                </a:lnTo>
                <a:lnTo>
                  <a:pt x="830458" y="1397955"/>
                </a:lnTo>
                <a:lnTo>
                  <a:pt x="812779" y="1399089"/>
                </a:lnTo>
                <a:lnTo>
                  <a:pt x="794874" y="1399995"/>
                </a:lnTo>
                <a:lnTo>
                  <a:pt x="776968" y="1400222"/>
                </a:lnTo>
                <a:lnTo>
                  <a:pt x="766089" y="1399995"/>
                </a:lnTo>
                <a:lnTo>
                  <a:pt x="755209" y="1399542"/>
                </a:lnTo>
                <a:lnTo>
                  <a:pt x="744557" y="1399089"/>
                </a:lnTo>
                <a:lnTo>
                  <a:pt x="733904" y="1398635"/>
                </a:lnTo>
                <a:lnTo>
                  <a:pt x="723251" y="1397729"/>
                </a:lnTo>
                <a:lnTo>
                  <a:pt x="712599" y="1396822"/>
                </a:lnTo>
                <a:lnTo>
                  <a:pt x="701946" y="1395689"/>
                </a:lnTo>
                <a:lnTo>
                  <a:pt x="691520" y="1394329"/>
                </a:lnTo>
                <a:lnTo>
                  <a:pt x="673614" y="1476375"/>
                </a:lnTo>
                <a:lnTo>
                  <a:pt x="559381" y="1455977"/>
                </a:lnTo>
                <a:lnTo>
                  <a:pt x="578420" y="1369398"/>
                </a:lnTo>
                <a:lnTo>
                  <a:pt x="560514" y="1363505"/>
                </a:lnTo>
                <a:lnTo>
                  <a:pt x="542835" y="1356932"/>
                </a:lnTo>
                <a:lnTo>
                  <a:pt x="525609" y="1350133"/>
                </a:lnTo>
                <a:lnTo>
                  <a:pt x="508157" y="1342654"/>
                </a:lnTo>
                <a:lnTo>
                  <a:pt x="491158" y="1334721"/>
                </a:lnTo>
                <a:lnTo>
                  <a:pt x="474613" y="1326562"/>
                </a:lnTo>
                <a:lnTo>
                  <a:pt x="458294" y="1317723"/>
                </a:lnTo>
                <a:lnTo>
                  <a:pt x="441975" y="1308430"/>
                </a:lnTo>
                <a:lnTo>
                  <a:pt x="384857" y="1388890"/>
                </a:lnTo>
                <a:lnTo>
                  <a:pt x="288530" y="1328602"/>
                </a:lnTo>
                <a:lnTo>
                  <a:pt x="349726" y="1242249"/>
                </a:lnTo>
                <a:lnTo>
                  <a:pt x="336580" y="1230690"/>
                </a:lnTo>
                <a:lnTo>
                  <a:pt x="323434" y="1218678"/>
                </a:lnTo>
                <a:lnTo>
                  <a:pt x="310968" y="1206439"/>
                </a:lnTo>
                <a:lnTo>
                  <a:pt x="298729" y="1193747"/>
                </a:lnTo>
                <a:lnTo>
                  <a:pt x="286716" y="1181055"/>
                </a:lnTo>
                <a:lnTo>
                  <a:pt x="275157" y="1167683"/>
                </a:lnTo>
                <a:lnTo>
                  <a:pt x="264051" y="1153857"/>
                </a:lnTo>
                <a:lnTo>
                  <a:pt x="253172" y="1140032"/>
                </a:lnTo>
                <a:lnTo>
                  <a:pt x="155711" y="1202359"/>
                </a:lnTo>
                <a:lnTo>
                  <a:pt x="92248" y="1111021"/>
                </a:lnTo>
                <a:lnTo>
                  <a:pt x="193109" y="1046200"/>
                </a:lnTo>
                <a:lnTo>
                  <a:pt x="185629" y="1031468"/>
                </a:lnTo>
                <a:lnTo>
                  <a:pt x="178603" y="1016283"/>
                </a:lnTo>
                <a:lnTo>
                  <a:pt x="171350" y="1000871"/>
                </a:lnTo>
                <a:lnTo>
                  <a:pt x="165230" y="985232"/>
                </a:lnTo>
                <a:lnTo>
                  <a:pt x="159111" y="969594"/>
                </a:lnTo>
                <a:lnTo>
                  <a:pt x="153218" y="953502"/>
                </a:lnTo>
                <a:lnTo>
                  <a:pt x="148004" y="937183"/>
                </a:lnTo>
                <a:lnTo>
                  <a:pt x="143018" y="921091"/>
                </a:lnTo>
                <a:lnTo>
                  <a:pt x="21305" y="945342"/>
                </a:lnTo>
                <a:lnTo>
                  <a:pt x="0" y="837005"/>
                </a:lnTo>
                <a:lnTo>
                  <a:pt x="121713" y="812754"/>
                </a:lnTo>
                <a:lnTo>
                  <a:pt x="119673" y="794169"/>
                </a:lnTo>
                <a:lnTo>
                  <a:pt x="118540" y="775584"/>
                </a:lnTo>
                <a:lnTo>
                  <a:pt x="117633" y="756999"/>
                </a:lnTo>
                <a:lnTo>
                  <a:pt x="117180" y="738188"/>
                </a:lnTo>
                <a:lnTo>
                  <a:pt x="117406" y="723002"/>
                </a:lnTo>
                <a:lnTo>
                  <a:pt x="118313" y="707817"/>
                </a:lnTo>
                <a:lnTo>
                  <a:pt x="118993" y="692632"/>
                </a:lnTo>
                <a:lnTo>
                  <a:pt x="120353" y="677673"/>
                </a:lnTo>
                <a:lnTo>
                  <a:pt x="2040" y="656595"/>
                </a:lnTo>
                <a:lnTo>
                  <a:pt x="25838" y="547805"/>
                </a:lnTo>
                <a:lnTo>
                  <a:pt x="139392" y="567976"/>
                </a:lnTo>
                <a:lnTo>
                  <a:pt x="144151" y="550978"/>
                </a:lnTo>
                <a:lnTo>
                  <a:pt x="149591" y="533979"/>
                </a:lnTo>
                <a:lnTo>
                  <a:pt x="155257" y="516981"/>
                </a:lnTo>
                <a:lnTo>
                  <a:pt x="161377" y="500662"/>
                </a:lnTo>
                <a:lnTo>
                  <a:pt x="167950" y="484344"/>
                </a:lnTo>
                <a:lnTo>
                  <a:pt x="174750" y="468025"/>
                </a:lnTo>
                <a:lnTo>
                  <a:pt x="182229" y="452160"/>
                </a:lnTo>
                <a:lnTo>
                  <a:pt x="189935" y="436521"/>
                </a:lnTo>
                <a:lnTo>
                  <a:pt x="100634" y="380313"/>
                </a:lnTo>
                <a:lnTo>
                  <a:pt x="166363" y="287614"/>
                </a:lnTo>
                <a:lnTo>
                  <a:pt x="250225" y="339970"/>
                </a:lnTo>
                <a:lnTo>
                  <a:pt x="261558" y="325464"/>
                </a:lnTo>
                <a:lnTo>
                  <a:pt x="273344" y="310732"/>
                </a:lnTo>
                <a:lnTo>
                  <a:pt x="285583" y="296680"/>
                </a:lnTo>
                <a:lnTo>
                  <a:pt x="298502" y="282628"/>
                </a:lnTo>
                <a:lnTo>
                  <a:pt x="311422" y="269483"/>
                </a:lnTo>
                <a:lnTo>
                  <a:pt x="325021" y="256337"/>
                </a:lnTo>
                <a:lnTo>
                  <a:pt x="338620" y="243645"/>
                </a:lnTo>
                <a:lnTo>
                  <a:pt x="353126" y="231179"/>
                </a:lnTo>
                <a:lnTo>
                  <a:pt x="302356" y="158653"/>
                </a:lnTo>
                <a:lnTo>
                  <a:pt x="399817" y="96098"/>
                </a:lnTo>
                <a:lnTo>
                  <a:pt x="447868" y="164772"/>
                </a:lnTo>
                <a:lnTo>
                  <a:pt x="464640" y="155253"/>
                </a:lnTo>
                <a:lnTo>
                  <a:pt x="482092" y="146187"/>
                </a:lnTo>
                <a:lnTo>
                  <a:pt x="499545" y="137801"/>
                </a:lnTo>
                <a:lnTo>
                  <a:pt x="517450" y="129642"/>
                </a:lnTo>
                <a:lnTo>
                  <a:pt x="535582" y="122389"/>
                </a:lnTo>
                <a:lnTo>
                  <a:pt x="553941" y="115363"/>
                </a:lnTo>
                <a:lnTo>
                  <a:pt x="572753" y="109017"/>
                </a:lnTo>
                <a:lnTo>
                  <a:pt x="591566" y="103124"/>
                </a:lnTo>
                <a:lnTo>
                  <a:pt x="575926" y="24931"/>
                </a:lnTo>
                <a:lnTo>
                  <a:pt x="690613" y="2267"/>
                </a:lnTo>
                <a:lnTo>
                  <a:pt x="706026" y="80233"/>
                </a:lnTo>
                <a:lnTo>
                  <a:pt x="723705" y="78420"/>
                </a:lnTo>
                <a:lnTo>
                  <a:pt x="741384" y="77513"/>
                </a:lnTo>
                <a:lnTo>
                  <a:pt x="759063" y="76607"/>
                </a:lnTo>
                <a:lnTo>
                  <a:pt x="776968" y="76380"/>
                </a:lnTo>
                <a:lnTo>
                  <a:pt x="787848" y="76380"/>
                </a:lnTo>
                <a:lnTo>
                  <a:pt x="798727" y="76607"/>
                </a:lnTo>
                <a:lnTo>
                  <a:pt x="809380" y="77060"/>
                </a:lnTo>
                <a:lnTo>
                  <a:pt x="820032" y="77967"/>
                </a:lnTo>
                <a:lnTo>
                  <a:pt x="830685" y="78646"/>
                </a:lnTo>
                <a:lnTo>
                  <a:pt x="841338" y="79780"/>
                </a:lnTo>
                <a:lnTo>
                  <a:pt x="851764" y="80686"/>
                </a:lnTo>
                <a:lnTo>
                  <a:pt x="862417" y="82046"/>
                </a:lnTo>
                <a:lnTo>
                  <a:pt x="8805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1806500" y="5227426"/>
            <a:ext cx="360178" cy="360178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3966432" y="2059068"/>
            <a:ext cx="382099" cy="321600"/>
          </a:xfrm>
          <a:custGeom>
            <a:avLst/>
            <a:gdLst>
              <a:gd name="T0" fmla="*/ 2147483646 w 5708"/>
              <a:gd name="T1" fmla="*/ 2147483646 h 4804"/>
              <a:gd name="T2" fmla="*/ 2147483646 w 5708"/>
              <a:gd name="T3" fmla="*/ 2147483646 h 4804"/>
              <a:gd name="T4" fmla="*/ 2147483646 w 5708"/>
              <a:gd name="T5" fmla="*/ 2147483646 h 4804"/>
              <a:gd name="T6" fmla="*/ 2147483646 w 5708"/>
              <a:gd name="T7" fmla="*/ 2147483646 h 4804"/>
              <a:gd name="T8" fmla="*/ 2147483646 w 5708"/>
              <a:gd name="T9" fmla="*/ 2147483646 h 4804"/>
              <a:gd name="T10" fmla="*/ 2147483646 w 5708"/>
              <a:gd name="T11" fmla="*/ 2147483646 h 4804"/>
              <a:gd name="T12" fmla="*/ 2147483646 w 5708"/>
              <a:gd name="T13" fmla="*/ 2147483646 h 4804"/>
              <a:gd name="T14" fmla="*/ 2147483646 w 5708"/>
              <a:gd name="T15" fmla="*/ 2147483646 h 4804"/>
              <a:gd name="T16" fmla="*/ 2147483646 w 5708"/>
              <a:gd name="T17" fmla="*/ 2147483646 h 4804"/>
              <a:gd name="T18" fmla="*/ 2147483646 w 5708"/>
              <a:gd name="T19" fmla="*/ 2147483646 h 4804"/>
              <a:gd name="T20" fmla="*/ 2147483646 w 5708"/>
              <a:gd name="T21" fmla="*/ 2147483646 h 4804"/>
              <a:gd name="T22" fmla="*/ 2147483646 w 5708"/>
              <a:gd name="T23" fmla="*/ 2147483646 h 4804"/>
              <a:gd name="T24" fmla="*/ 2147483646 w 5708"/>
              <a:gd name="T25" fmla="*/ 2147483646 h 4804"/>
              <a:gd name="T26" fmla="*/ 2147483646 w 5708"/>
              <a:gd name="T27" fmla="*/ 2147483646 h 4804"/>
              <a:gd name="T28" fmla="*/ 2147483646 w 5708"/>
              <a:gd name="T29" fmla="*/ 2147483646 h 4804"/>
              <a:gd name="T30" fmla="*/ 2147483646 w 5708"/>
              <a:gd name="T31" fmla="*/ 2147483646 h 4804"/>
              <a:gd name="T32" fmla="*/ 2147483646 w 5708"/>
              <a:gd name="T33" fmla="*/ 2147483646 h 4804"/>
              <a:gd name="T34" fmla="*/ 2147483646 w 5708"/>
              <a:gd name="T35" fmla="*/ 2147483646 h 4804"/>
              <a:gd name="T36" fmla="*/ 2147483646 w 5708"/>
              <a:gd name="T37" fmla="*/ 2147483646 h 4804"/>
              <a:gd name="T38" fmla="*/ 2147483646 w 5708"/>
              <a:gd name="T39" fmla="*/ 2147483646 h 4804"/>
              <a:gd name="T40" fmla="*/ 2147483646 w 5708"/>
              <a:gd name="T41" fmla="*/ 2147483646 h 4804"/>
              <a:gd name="T42" fmla="*/ 2147483646 w 5708"/>
              <a:gd name="T43" fmla="*/ 2147483646 h 4804"/>
              <a:gd name="T44" fmla="*/ 2147483646 w 5708"/>
              <a:gd name="T45" fmla="*/ 2147483646 h 4804"/>
              <a:gd name="T46" fmla="*/ 2147483646 w 5708"/>
              <a:gd name="T47" fmla="*/ 2147483646 h 4804"/>
              <a:gd name="T48" fmla="*/ 2147483646 w 5708"/>
              <a:gd name="T49" fmla="*/ 2147483646 h 4804"/>
              <a:gd name="T50" fmla="*/ 2147483646 w 5708"/>
              <a:gd name="T51" fmla="*/ 2147483646 h 4804"/>
              <a:gd name="T52" fmla="*/ 2147483646 w 5708"/>
              <a:gd name="T53" fmla="*/ 2147483646 h 4804"/>
              <a:gd name="T54" fmla="*/ 2147483646 w 5708"/>
              <a:gd name="T55" fmla="*/ 2147483646 h 4804"/>
              <a:gd name="T56" fmla="*/ 2147483646 w 5708"/>
              <a:gd name="T57" fmla="*/ 2147483646 h 4804"/>
              <a:gd name="T58" fmla="*/ 2147483646 w 5708"/>
              <a:gd name="T59" fmla="*/ 2147483646 h 4804"/>
              <a:gd name="T60" fmla="*/ 2147483646 w 5708"/>
              <a:gd name="T61" fmla="*/ 2147483646 h 4804"/>
              <a:gd name="T62" fmla="*/ 2147483646 w 5708"/>
              <a:gd name="T63" fmla="*/ 2147483646 h 4804"/>
              <a:gd name="T64" fmla="*/ 2147483646 w 5708"/>
              <a:gd name="T65" fmla="*/ 2147483646 h 4804"/>
              <a:gd name="T66" fmla="*/ 2147483646 w 5708"/>
              <a:gd name="T67" fmla="*/ 2147483646 h 4804"/>
              <a:gd name="T68" fmla="*/ 2147483646 w 5708"/>
              <a:gd name="T69" fmla="*/ 2147483646 h 4804"/>
              <a:gd name="T70" fmla="*/ 2147483646 w 5708"/>
              <a:gd name="T71" fmla="*/ 2147483646 h 4804"/>
              <a:gd name="T72" fmla="*/ 2147483646 w 5708"/>
              <a:gd name="T73" fmla="*/ 2147483646 h 4804"/>
              <a:gd name="T74" fmla="*/ 2147483646 w 5708"/>
              <a:gd name="T75" fmla="*/ 2147483646 h 4804"/>
              <a:gd name="T76" fmla="*/ 2147483646 w 5708"/>
              <a:gd name="T77" fmla="*/ 2147483646 h 4804"/>
              <a:gd name="T78" fmla="*/ 2147483646 w 5708"/>
              <a:gd name="T79" fmla="*/ 2147483646 h 4804"/>
              <a:gd name="T80" fmla="*/ 2147483646 w 5708"/>
              <a:gd name="T81" fmla="*/ 2147483646 h 4804"/>
              <a:gd name="T82" fmla="*/ 2147483646 w 5708"/>
              <a:gd name="T83" fmla="*/ 2147483646 h 4804"/>
              <a:gd name="T84" fmla="*/ 2147483646 w 5708"/>
              <a:gd name="T85" fmla="*/ 2147483646 h 4804"/>
              <a:gd name="T86" fmla="*/ 2147483646 w 5708"/>
              <a:gd name="T87" fmla="*/ 2147483646 h 4804"/>
              <a:gd name="T88" fmla="*/ 2147483646 w 5708"/>
              <a:gd name="T89" fmla="*/ 2147483646 h 4804"/>
              <a:gd name="T90" fmla="*/ 2147483646 w 5708"/>
              <a:gd name="T91" fmla="*/ 2147483646 h 4804"/>
              <a:gd name="T92" fmla="*/ 2147483646 w 5708"/>
              <a:gd name="T93" fmla="*/ 2147483646 h 4804"/>
              <a:gd name="T94" fmla="*/ 2147483646 w 5708"/>
              <a:gd name="T95" fmla="*/ 2147483646 h 4804"/>
              <a:gd name="T96" fmla="*/ 2147483646 w 5708"/>
              <a:gd name="T97" fmla="*/ 2147483646 h 4804"/>
              <a:gd name="T98" fmla="*/ 2147483646 w 5708"/>
              <a:gd name="T99" fmla="*/ 2147483646 h 4804"/>
              <a:gd name="T100" fmla="*/ 2147483646 w 5708"/>
              <a:gd name="T101" fmla="*/ 2147483646 h 4804"/>
              <a:gd name="T102" fmla="*/ 2147483646 w 5708"/>
              <a:gd name="T103" fmla="*/ 2147483646 h 4804"/>
              <a:gd name="T104" fmla="*/ 2147483646 w 5708"/>
              <a:gd name="T105" fmla="*/ 2147483646 h 4804"/>
              <a:gd name="T106" fmla="*/ 2147483646 w 5708"/>
              <a:gd name="T107" fmla="*/ 2147483646 h 4804"/>
              <a:gd name="T108" fmla="*/ 2147483646 w 5708"/>
              <a:gd name="T109" fmla="*/ 2147483646 h 4804"/>
              <a:gd name="T110" fmla="*/ 2147483646 w 5708"/>
              <a:gd name="T111" fmla="*/ 2147483646 h 4804"/>
              <a:gd name="T112" fmla="*/ 2147483646 w 5708"/>
              <a:gd name="T113" fmla="*/ 2147483646 h 4804"/>
              <a:gd name="T114" fmla="*/ 2147483646 w 5708"/>
              <a:gd name="T115" fmla="*/ 2147483646 h 4804"/>
              <a:gd name="T116" fmla="*/ 2147483646 w 5708"/>
              <a:gd name="T117" fmla="*/ 2147483646 h 4804"/>
              <a:gd name="T118" fmla="*/ 2147483646 w 5708"/>
              <a:gd name="T119" fmla="*/ 2147483646 h 4804"/>
              <a:gd name="T120" fmla="*/ 2147483646 w 5708"/>
              <a:gd name="T121" fmla="*/ 2147483646 h 480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708" h="4804">
                <a:moveTo>
                  <a:pt x="4435" y="1627"/>
                </a:moveTo>
                <a:lnTo>
                  <a:pt x="4430" y="1619"/>
                </a:lnTo>
                <a:lnTo>
                  <a:pt x="4415" y="1588"/>
                </a:lnTo>
                <a:lnTo>
                  <a:pt x="4413" y="1586"/>
                </a:lnTo>
                <a:lnTo>
                  <a:pt x="4396" y="1552"/>
                </a:lnTo>
                <a:lnTo>
                  <a:pt x="4393" y="1548"/>
                </a:lnTo>
                <a:lnTo>
                  <a:pt x="4379" y="1522"/>
                </a:lnTo>
                <a:lnTo>
                  <a:pt x="4377" y="1516"/>
                </a:lnTo>
                <a:lnTo>
                  <a:pt x="4376" y="1516"/>
                </a:lnTo>
                <a:lnTo>
                  <a:pt x="4374" y="1512"/>
                </a:lnTo>
                <a:lnTo>
                  <a:pt x="4358" y="1484"/>
                </a:lnTo>
                <a:lnTo>
                  <a:pt x="4357" y="1480"/>
                </a:lnTo>
                <a:lnTo>
                  <a:pt x="4339" y="1451"/>
                </a:lnTo>
                <a:lnTo>
                  <a:pt x="4335" y="1443"/>
                </a:lnTo>
                <a:lnTo>
                  <a:pt x="4319" y="1416"/>
                </a:lnTo>
                <a:lnTo>
                  <a:pt x="4315" y="1410"/>
                </a:lnTo>
                <a:lnTo>
                  <a:pt x="4299" y="1382"/>
                </a:lnTo>
                <a:lnTo>
                  <a:pt x="4298" y="1380"/>
                </a:lnTo>
                <a:lnTo>
                  <a:pt x="4296" y="1379"/>
                </a:lnTo>
                <a:lnTo>
                  <a:pt x="4279" y="1348"/>
                </a:lnTo>
                <a:lnTo>
                  <a:pt x="4276" y="1345"/>
                </a:lnTo>
                <a:lnTo>
                  <a:pt x="4259" y="1316"/>
                </a:lnTo>
                <a:lnTo>
                  <a:pt x="4254" y="1309"/>
                </a:lnTo>
                <a:lnTo>
                  <a:pt x="4237" y="1283"/>
                </a:lnTo>
                <a:lnTo>
                  <a:pt x="4235" y="1281"/>
                </a:lnTo>
                <a:lnTo>
                  <a:pt x="4234" y="1279"/>
                </a:lnTo>
                <a:lnTo>
                  <a:pt x="4217" y="1254"/>
                </a:lnTo>
                <a:lnTo>
                  <a:pt x="4211" y="1244"/>
                </a:lnTo>
                <a:lnTo>
                  <a:pt x="4196" y="1222"/>
                </a:lnTo>
                <a:lnTo>
                  <a:pt x="4190" y="1212"/>
                </a:lnTo>
                <a:lnTo>
                  <a:pt x="4172" y="1186"/>
                </a:lnTo>
                <a:lnTo>
                  <a:pt x="4168" y="1182"/>
                </a:lnTo>
                <a:lnTo>
                  <a:pt x="4151" y="1158"/>
                </a:lnTo>
                <a:lnTo>
                  <a:pt x="4144" y="1147"/>
                </a:lnTo>
                <a:lnTo>
                  <a:pt x="4129" y="1127"/>
                </a:lnTo>
                <a:lnTo>
                  <a:pt x="4124" y="1120"/>
                </a:lnTo>
                <a:lnTo>
                  <a:pt x="4106" y="1096"/>
                </a:lnTo>
                <a:lnTo>
                  <a:pt x="4100" y="1088"/>
                </a:lnTo>
                <a:lnTo>
                  <a:pt x="4083" y="1066"/>
                </a:lnTo>
                <a:lnTo>
                  <a:pt x="4076" y="1057"/>
                </a:lnTo>
                <a:lnTo>
                  <a:pt x="4059" y="1035"/>
                </a:lnTo>
                <a:lnTo>
                  <a:pt x="4052" y="1026"/>
                </a:lnTo>
                <a:lnTo>
                  <a:pt x="4035" y="1006"/>
                </a:lnTo>
                <a:lnTo>
                  <a:pt x="4031" y="999"/>
                </a:lnTo>
                <a:lnTo>
                  <a:pt x="4013" y="977"/>
                </a:lnTo>
                <a:lnTo>
                  <a:pt x="4004" y="966"/>
                </a:lnTo>
                <a:lnTo>
                  <a:pt x="4002" y="964"/>
                </a:lnTo>
                <a:lnTo>
                  <a:pt x="3988" y="948"/>
                </a:lnTo>
                <a:lnTo>
                  <a:pt x="3987" y="947"/>
                </a:lnTo>
                <a:lnTo>
                  <a:pt x="3979" y="936"/>
                </a:lnTo>
                <a:lnTo>
                  <a:pt x="3962" y="917"/>
                </a:lnTo>
                <a:lnTo>
                  <a:pt x="3960" y="914"/>
                </a:lnTo>
                <a:lnTo>
                  <a:pt x="3955" y="909"/>
                </a:lnTo>
                <a:lnTo>
                  <a:pt x="3941" y="892"/>
                </a:lnTo>
                <a:lnTo>
                  <a:pt x="3930" y="882"/>
                </a:lnTo>
                <a:lnTo>
                  <a:pt x="3913" y="862"/>
                </a:lnTo>
                <a:lnTo>
                  <a:pt x="3904" y="852"/>
                </a:lnTo>
                <a:lnTo>
                  <a:pt x="3887" y="833"/>
                </a:lnTo>
                <a:lnTo>
                  <a:pt x="3876" y="822"/>
                </a:lnTo>
                <a:lnTo>
                  <a:pt x="3867" y="811"/>
                </a:lnTo>
                <a:lnTo>
                  <a:pt x="3849" y="792"/>
                </a:lnTo>
                <a:lnTo>
                  <a:pt x="3838" y="781"/>
                </a:lnTo>
                <a:lnTo>
                  <a:pt x="3826" y="770"/>
                </a:lnTo>
                <a:lnTo>
                  <a:pt x="3810" y="752"/>
                </a:lnTo>
                <a:lnTo>
                  <a:pt x="3799" y="742"/>
                </a:lnTo>
                <a:lnTo>
                  <a:pt x="3782" y="725"/>
                </a:lnTo>
                <a:lnTo>
                  <a:pt x="3772" y="715"/>
                </a:lnTo>
                <a:lnTo>
                  <a:pt x="3759" y="702"/>
                </a:lnTo>
                <a:lnTo>
                  <a:pt x="3738" y="682"/>
                </a:lnTo>
                <a:lnTo>
                  <a:pt x="3732" y="678"/>
                </a:lnTo>
                <a:lnTo>
                  <a:pt x="3719" y="665"/>
                </a:lnTo>
                <a:lnTo>
                  <a:pt x="3700" y="647"/>
                </a:lnTo>
                <a:lnTo>
                  <a:pt x="3691" y="639"/>
                </a:lnTo>
                <a:lnTo>
                  <a:pt x="3675" y="624"/>
                </a:lnTo>
                <a:lnTo>
                  <a:pt x="3659" y="610"/>
                </a:lnTo>
                <a:lnTo>
                  <a:pt x="3649" y="601"/>
                </a:lnTo>
                <a:lnTo>
                  <a:pt x="3629" y="584"/>
                </a:lnTo>
                <a:lnTo>
                  <a:pt x="3617" y="574"/>
                </a:lnTo>
                <a:lnTo>
                  <a:pt x="3607" y="564"/>
                </a:lnTo>
                <a:lnTo>
                  <a:pt x="3606" y="563"/>
                </a:lnTo>
                <a:lnTo>
                  <a:pt x="3589" y="549"/>
                </a:lnTo>
                <a:lnTo>
                  <a:pt x="3539" y="508"/>
                </a:lnTo>
                <a:lnTo>
                  <a:pt x="3489" y="467"/>
                </a:lnTo>
                <a:lnTo>
                  <a:pt x="3437" y="428"/>
                </a:lnTo>
                <a:lnTo>
                  <a:pt x="3385" y="391"/>
                </a:lnTo>
                <a:lnTo>
                  <a:pt x="3332" y="353"/>
                </a:lnTo>
                <a:lnTo>
                  <a:pt x="3278" y="316"/>
                </a:lnTo>
                <a:lnTo>
                  <a:pt x="3224" y="281"/>
                </a:lnTo>
                <a:lnTo>
                  <a:pt x="3169" y="247"/>
                </a:lnTo>
                <a:lnTo>
                  <a:pt x="3112" y="212"/>
                </a:lnTo>
                <a:lnTo>
                  <a:pt x="3054" y="179"/>
                </a:lnTo>
                <a:lnTo>
                  <a:pt x="2996" y="147"/>
                </a:lnTo>
                <a:lnTo>
                  <a:pt x="2938" y="117"/>
                </a:lnTo>
                <a:lnTo>
                  <a:pt x="2878" y="86"/>
                </a:lnTo>
                <a:lnTo>
                  <a:pt x="2818" y="56"/>
                </a:lnTo>
                <a:lnTo>
                  <a:pt x="2757" y="28"/>
                </a:lnTo>
                <a:lnTo>
                  <a:pt x="2694" y="0"/>
                </a:lnTo>
                <a:lnTo>
                  <a:pt x="1387" y="1384"/>
                </a:lnTo>
                <a:lnTo>
                  <a:pt x="1422" y="1454"/>
                </a:lnTo>
                <a:lnTo>
                  <a:pt x="1459" y="1525"/>
                </a:lnTo>
                <a:lnTo>
                  <a:pt x="1496" y="1594"/>
                </a:lnTo>
                <a:lnTo>
                  <a:pt x="1535" y="1661"/>
                </a:lnTo>
                <a:lnTo>
                  <a:pt x="1576" y="1728"/>
                </a:lnTo>
                <a:lnTo>
                  <a:pt x="1617" y="1793"/>
                </a:lnTo>
                <a:lnTo>
                  <a:pt x="1661" y="1857"/>
                </a:lnTo>
                <a:lnTo>
                  <a:pt x="1704" y="1921"/>
                </a:lnTo>
                <a:lnTo>
                  <a:pt x="0" y="3724"/>
                </a:lnTo>
                <a:lnTo>
                  <a:pt x="68" y="4282"/>
                </a:lnTo>
                <a:lnTo>
                  <a:pt x="281" y="4323"/>
                </a:lnTo>
                <a:lnTo>
                  <a:pt x="1585" y="2945"/>
                </a:lnTo>
                <a:lnTo>
                  <a:pt x="1694" y="3047"/>
                </a:lnTo>
                <a:lnTo>
                  <a:pt x="458" y="4356"/>
                </a:lnTo>
                <a:lnTo>
                  <a:pt x="723" y="4406"/>
                </a:lnTo>
                <a:lnTo>
                  <a:pt x="794" y="4331"/>
                </a:lnTo>
                <a:lnTo>
                  <a:pt x="1026" y="4366"/>
                </a:lnTo>
                <a:lnTo>
                  <a:pt x="1124" y="4262"/>
                </a:lnTo>
                <a:lnTo>
                  <a:pt x="1061" y="4049"/>
                </a:lnTo>
                <a:lnTo>
                  <a:pt x="1109" y="3997"/>
                </a:lnTo>
                <a:lnTo>
                  <a:pt x="1342" y="4033"/>
                </a:lnTo>
                <a:lnTo>
                  <a:pt x="1440" y="3929"/>
                </a:lnTo>
                <a:lnTo>
                  <a:pt x="1376" y="3714"/>
                </a:lnTo>
                <a:lnTo>
                  <a:pt x="1424" y="3664"/>
                </a:lnTo>
                <a:lnTo>
                  <a:pt x="1657" y="3699"/>
                </a:lnTo>
                <a:lnTo>
                  <a:pt x="1755" y="3595"/>
                </a:lnTo>
                <a:lnTo>
                  <a:pt x="1691" y="3381"/>
                </a:lnTo>
                <a:lnTo>
                  <a:pt x="1963" y="3093"/>
                </a:lnTo>
                <a:lnTo>
                  <a:pt x="2114" y="3237"/>
                </a:lnTo>
                <a:lnTo>
                  <a:pt x="2575" y="2750"/>
                </a:lnTo>
                <a:lnTo>
                  <a:pt x="2641" y="2791"/>
                </a:lnTo>
                <a:lnTo>
                  <a:pt x="2708" y="2831"/>
                </a:lnTo>
                <a:lnTo>
                  <a:pt x="2777" y="2869"/>
                </a:lnTo>
                <a:lnTo>
                  <a:pt x="2847" y="2907"/>
                </a:lnTo>
                <a:lnTo>
                  <a:pt x="2918" y="2942"/>
                </a:lnTo>
                <a:lnTo>
                  <a:pt x="2992" y="2976"/>
                </a:lnTo>
                <a:lnTo>
                  <a:pt x="3066" y="3011"/>
                </a:lnTo>
                <a:lnTo>
                  <a:pt x="3143" y="3043"/>
                </a:lnTo>
                <a:lnTo>
                  <a:pt x="3666" y="2489"/>
                </a:lnTo>
                <a:lnTo>
                  <a:pt x="3630" y="2419"/>
                </a:lnTo>
                <a:lnTo>
                  <a:pt x="3601" y="2359"/>
                </a:lnTo>
                <a:lnTo>
                  <a:pt x="3573" y="2296"/>
                </a:lnTo>
                <a:lnTo>
                  <a:pt x="3545" y="2233"/>
                </a:lnTo>
                <a:lnTo>
                  <a:pt x="3519" y="2169"/>
                </a:lnTo>
                <a:lnTo>
                  <a:pt x="3496" y="2104"/>
                </a:lnTo>
                <a:lnTo>
                  <a:pt x="3473" y="2038"/>
                </a:lnTo>
                <a:lnTo>
                  <a:pt x="3453" y="1972"/>
                </a:lnTo>
                <a:lnTo>
                  <a:pt x="3434" y="1904"/>
                </a:lnTo>
                <a:lnTo>
                  <a:pt x="2426" y="951"/>
                </a:lnTo>
                <a:lnTo>
                  <a:pt x="2785" y="572"/>
                </a:lnTo>
                <a:lnTo>
                  <a:pt x="3284" y="1045"/>
                </a:lnTo>
                <a:lnTo>
                  <a:pt x="3890" y="1616"/>
                </a:lnTo>
                <a:lnTo>
                  <a:pt x="3845" y="1667"/>
                </a:lnTo>
                <a:lnTo>
                  <a:pt x="3847" y="1667"/>
                </a:lnTo>
                <a:lnTo>
                  <a:pt x="3850" y="1695"/>
                </a:lnTo>
                <a:lnTo>
                  <a:pt x="3855" y="1723"/>
                </a:lnTo>
                <a:lnTo>
                  <a:pt x="3860" y="1751"/>
                </a:lnTo>
                <a:lnTo>
                  <a:pt x="3872" y="1808"/>
                </a:lnTo>
                <a:lnTo>
                  <a:pt x="3888" y="1864"/>
                </a:lnTo>
                <a:lnTo>
                  <a:pt x="3907" y="1921"/>
                </a:lnTo>
                <a:lnTo>
                  <a:pt x="3927" y="1978"/>
                </a:lnTo>
                <a:lnTo>
                  <a:pt x="3948" y="2033"/>
                </a:lnTo>
                <a:lnTo>
                  <a:pt x="3971" y="2087"/>
                </a:lnTo>
                <a:lnTo>
                  <a:pt x="3995" y="2139"/>
                </a:lnTo>
                <a:lnTo>
                  <a:pt x="4098" y="2031"/>
                </a:lnTo>
                <a:lnTo>
                  <a:pt x="4097" y="2028"/>
                </a:lnTo>
                <a:lnTo>
                  <a:pt x="4425" y="1684"/>
                </a:lnTo>
                <a:lnTo>
                  <a:pt x="4450" y="1659"/>
                </a:lnTo>
                <a:lnTo>
                  <a:pt x="4435" y="1627"/>
                </a:lnTo>
                <a:close/>
                <a:moveTo>
                  <a:pt x="3784" y="1717"/>
                </a:moveTo>
                <a:lnTo>
                  <a:pt x="3784" y="1717"/>
                </a:lnTo>
                <a:lnTo>
                  <a:pt x="3783" y="1740"/>
                </a:lnTo>
                <a:lnTo>
                  <a:pt x="3784" y="1766"/>
                </a:lnTo>
                <a:lnTo>
                  <a:pt x="3786" y="1797"/>
                </a:lnTo>
                <a:lnTo>
                  <a:pt x="3791" y="1829"/>
                </a:lnTo>
                <a:lnTo>
                  <a:pt x="3799" y="1878"/>
                </a:lnTo>
                <a:lnTo>
                  <a:pt x="3811" y="1929"/>
                </a:lnTo>
                <a:lnTo>
                  <a:pt x="3826" y="1983"/>
                </a:lnTo>
                <a:lnTo>
                  <a:pt x="3843" y="2039"/>
                </a:lnTo>
                <a:lnTo>
                  <a:pt x="3864" y="2097"/>
                </a:lnTo>
                <a:lnTo>
                  <a:pt x="3888" y="2156"/>
                </a:lnTo>
                <a:lnTo>
                  <a:pt x="3914" y="2216"/>
                </a:lnTo>
                <a:lnTo>
                  <a:pt x="3942" y="2276"/>
                </a:lnTo>
                <a:lnTo>
                  <a:pt x="3959" y="2311"/>
                </a:lnTo>
                <a:lnTo>
                  <a:pt x="3976" y="2342"/>
                </a:lnTo>
                <a:lnTo>
                  <a:pt x="3994" y="2374"/>
                </a:lnTo>
                <a:lnTo>
                  <a:pt x="4012" y="2405"/>
                </a:lnTo>
                <a:lnTo>
                  <a:pt x="4047" y="2462"/>
                </a:lnTo>
                <a:lnTo>
                  <a:pt x="4065" y="2489"/>
                </a:lnTo>
                <a:lnTo>
                  <a:pt x="4084" y="2515"/>
                </a:lnTo>
                <a:lnTo>
                  <a:pt x="4164" y="2432"/>
                </a:lnTo>
                <a:lnTo>
                  <a:pt x="4234" y="2360"/>
                </a:lnTo>
                <a:lnTo>
                  <a:pt x="4448" y="2139"/>
                </a:lnTo>
                <a:lnTo>
                  <a:pt x="4710" y="2411"/>
                </a:lnTo>
                <a:lnTo>
                  <a:pt x="4988" y="2698"/>
                </a:lnTo>
                <a:lnTo>
                  <a:pt x="4988" y="2497"/>
                </a:lnTo>
                <a:lnTo>
                  <a:pt x="4920" y="2497"/>
                </a:lnTo>
                <a:lnTo>
                  <a:pt x="4920" y="2325"/>
                </a:lnTo>
                <a:lnTo>
                  <a:pt x="5088" y="2325"/>
                </a:lnTo>
                <a:lnTo>
                  <a:pt x="5403" y="2325"/>
                </a:lnTo>
                <a:lnTo>
                  <a:pt x="5403" y="2497"/>
                </a:lnTo>
                <a:lnTo>
                  <a:pt x="5327" y="2497"/>
                </a:lnTo>
                <a:lnTo>
                  <a:pt x="5327" y="2643"/>
                </a:lnTo>
                <a:lnTo>
                  <a:pt x="5327" y="3047"/>
                </a:lnTo>
                <a:lnTo>
                  <a:pt x="5425" y="3149"/>
                </a:lnTo>
                <a:lnTo>
                  <a:pt x="5708" y="3441"/>
                </a:lnTo>
                <a:lnTo>
                  <a:pt x="5614" y="3612"/>
                </a:lnTo>
                <a:lnTo>
                  <a:pt x="5383" y="3612"/>
                </a:lnTo>
                <a:lnTo>
                  <a:pt x="5383" y="4804"/>
                </a:lnTo>
                <a:lnTo>
                  <a:pt x="3508" y="4804"/>
                </a:lnTo>
                <a:lnTo>
                  <a:pt x="3508" y="3612"/>
                </a:lnTo>
                <a:lnTo>
                  <a:pt x="3267" y="3612"/>
                </a:lnTo>
                <a:lnTo>
                  <a:pt x="3165" y="3463"/>
                </a:lnTo>
                <a:lnTo>
                  <a:pt x="3734" y="2875"/>
                </a:lnTo>
                <a:lnTo>
                  <a:pt x="3837" y="2769"/>
                </a:lnTo>
                <a:lnTo>
                  <a:pt x="3861" y="2802"/>
                </a:lnTo>
                <a:lnTo>
                  <a:pt x="3885" y="2835"/>
                </a:lnTo>
                <a:lnTo>
                  <a:pt x="3910" y="2867"/>
                </a:lnTo>
                <a:lnTo>
                  <a:pt x="3936" y="2897"/>
                </a:lnTo>
                <a:lnTo>
                  <a:pt x="3962" y="2928"/>
                </a:lnTo>
                <a:lnTo>
                  <a:pt x="3989" y="2958"/>
                </a:lnTo>
                <a:lnTo>
                  <a:pt x="4017" y="2985"/>
                </a:lnTo>
                <a:lnTo>
                  <a:pt x="4044" y="3013"/>
                </a:lnTo>
                <a:lnTo>
                  <a:pt x="4080" y="3046"/>
                </a:lnTo>
                <a:lnTo>
                  <a:pt x="4120" y="3078"/>
                </a:lnTo>
                <a:lnTo>
                  <a:pt x="4141" y="3093"/>
                </a:lnTo>
                <a:lnTo>
                  <a:pt x="4162" y="3109"/>
                </a:lnTo>
                <a:lnTo>
                  <a:pt x="4184" y="3123"/>
                </a:lnTo>
                <a:lnTo>
                  <a:pt x="4207" y="3137"/>
                </a:lnTo>
                <a:lnTo>
                  <a:pt x="4216" y="3150"/>
                </a:lnTo>
                <a:lnTo>
                  <a:pt x="4226" y="3162"/>
                </a:lnTo>
                <a:lnTo>
                  <a:pt x="4237" y="3174"/>
                </a:lnTo>
                <a:lnTo>
                  <a:pt x="4248" y="3185"/>
                </a:lnTo>
                <a:lnTo>
                  <a:pt x="4261" y="3196"/>
                </a:lnTo>
                <a:lnTo>
                  <a:pt x="4273" y="3206"/>
                </a:lnTo>
                <a:lnTo>
                  <a:pt x="4287" y="3214"/>
                </a:lnTo>
                <a:lnTo>
                  <a:pt x="4301" y="3222"/>
                </a:lnTo>
                <a:lnTo>
                  <a:pt x="4315" y="3229"/>
                </a:lnTo>
                <a:lnTo>
                  <a:pt x="4330" y="3236"/>
                </a:lnTo>
                <a:lnTo>
                  <a:pt x="4345" y="3242"/>
                </a:lnTo>
                <a:lnTo>
                  <a:pt x="4361" y="3246"/>
                </a:lnTo>
                <a:lnTo>
                  <a:pt x="4378" y="3250"/>
                </a:lnTo>
                <a:lnTo>
                  <a:pt x="4394" y="3253"/>
                </a:lnTo>
                <a:lnTo>
                  <a:pt x="4411" y="3254"/>
                </a:lnTo>
                <a:lnTo>
                  <a:pt x="4428" y="3255"/>
                </a:lnTo>
                <a:lnTo>
                  <a:pt x="4444" y="3254"/>
                </a:lnTo>
                <a:lnTo>
                  <a:pt x="4458" y="3253"/>
                </a:lnTo>
                <a:lnTo>
                  <a:pt x="4474" y="3250"/>
                </a:lnTo>
                <a:lnTo>
                  <a:pt x="4489" y="3248"/>
                </a:lnTo>
                <a:lnTo>
                  <a:pt x="4503" y="3245"/>
                </a:lnTo>
                <a:lnTo>
                  <a:pt x="4517" y="3240"/>
                </a:lnTo>
                <a:lnTo>
                  <a:pt x="4530" y="3234"/>
                </a:lnTo>
                <a:lnTo>
                  <a:pt x="4544" y="3228"/>
                </a:lnTo>
                <a:lnTo>
                  <a:pt x="4557" y="3221"/>
                </a:lnTo>
                <a:lnTo>
                  <a:pt x="4569" y="3214"/>
                </a:lnTo>
                <a:lnTo>
                  <a:pt x="4582" y="3206"/>
                </a:lnTo>
                <a:lnTo>
                  <a:pt x="4593" y="3197"/>
                </a:lnTo>
                <a:lnTo>
                  <a:pt x="4605" y="3188"/>
                </a:lnTo>
                <a:lnTo>
                  <a:pt x="4615" y="3178"/>
                </a:lnTo>
                <a:lnTo>
                  <a:pt x="4625" y="3168"/>
                </a:lnTo>
                <a:lnTo>
                  <a:pt x="4634" y="3156"/>
                </a:lnTo>
                <a:lnTo>
                  <a:pt x="4638" y="3151"/>
                </a:lnTo>
                <a:lnTo>
                  <a:pt x="4639" y="3151"/>
                </a:lnTo>
                <a:lnTo>
                  <a:pt x="4641" y="3148"/>
                </a:lnTo>
                <a:lnTo>
                  <a:pt x="4641" y="3146"/>
                </a:lnTo>
                <a:lnTo>
                  <a:pt x="4645" y="3143"/>
                </a:lnTo>
                <a:lnTo>
                  <a:pt x="4645" y="3142"/>
                </a:lnTo>
                <a:lnTo>
                  <a:pt x="4654" y="3129"/>
                </a:lnTo>
                <a:lnTo>
                  <a:pt x="4655" y="3128"/>
                </a:lnTo>
                <a:lnTo>
                  <a:pt x="4664" y="3112"/>
                </a:lnTo>
                <a:lnTo>
                  <a:pt x="4672" y="3096"/>
                </a:lnTo>
                <a:lnTo>
                  <a:pt x="4674" y="3090"/>
                </a:lnTo>
                <a:lnTo>
                  <a:pt x="4680" y="3073"/>
                </a:lnTo>
                <a:lnTo>
                  <a:pt x="4686" y="3056"/>
                </a:lnTo>
                <a:lnTo>
                  <a:pt x="4690" y="3037"/>
                </a:lnTo>
                <a:lnTo>
                  <a:pt x="4692" y="3019"/>
                </a:lnTo>
                <a:lnTo>
                  <a:pt x="4693" y="3004"/>
                </a:lnTo>
                <a:lnTo>
                  <a:pt x="4694" y="2988"/>
                </a:lnTo>
                <a:lnTo>
                  <a:pt x="4693" y="2969"/>
                </a:lnTo>
                <a:lnTo>
                  <a:pt x="4692" y="2950"/>
                </a:lnTo>
                <a:lnTo>
                  <a:pt x="4689" y="2932"/>
                </a:lnTo>
                <a:lnTo>
                  <a:pt x="4684" y="2914"/>
                </a:lnTo>
                <a:lnTo>
                  <a:pt x="4678" y="2896"/>
                </a:lnTo>
                <a:lnTo>
                  <a:pt x="4671" y="2878"/>
                </a:lnTo>
                <a:lnTo>
                  <a:pt x="4663" y="2862"/>
                </a:lnTo>
                <a:lnTo>
                  <a:pt x="4653" y="2847"/>
                </a:lnTo>
                <a:lnTo>
                  <a:pt x="4644" y="2831"/>
                </a:lnTo>
                <a:lnTo>
                  <a:pt x="4632" y="2817"/>
                </a:lnTo>
                <a:lnTo>
                  <a:pt x="4620" y="2804"/>
                </a:lnTo>
                <a:lnTo>
                  <a:pt x="4607" y="2791"/>
                </a:lnTo>
                <a:lnTo>
                  <a:pt x="4594" y="2779"/>
                </a:lnTo>
                <a:lnTo>
                  <a:pt x="4579" y="2769"/>
                </a:lnTo>
                <a:lnTo>
                  <a:pt x="4563" y="2759"/>
                </a:lnTo>
                <a:lnTo>
                  <a:pt x="4548" y="2751"/>
                </a:lnTo>
                <a:lnTo>
                  <a:pt x="4557" y="2776"/>
                </a:lnTo>
                <a:lnTo>
                  <a:pt x="4565" y="2802"/>
                </a:lnTo>
                <a:lnTo>
                  <a:pt x="4569" y="2827"/>
                </a:lnTo>
                <a:lnTo>
                  <a:pt x="4572" y="2852"/>
                </a:lnTo>
                <a:lnTo>
                  <a:pt x="4570" y="2877"/>
                </a:lnTo>
                <a:lnTo>
                  <a:pt x="4567" y="2901"/>
                </a:lnTo>
                <a:lnTo>
                  <a:pt x="4561" y="2923"/>
                </a:lnTo>
                <a:lnTo>
                  <a:pt x="4553" y="2946"/>
                </a:lnTo>
                <a:lnTo>
                  <a:pt x="4547" y="2956"/>
                </a:lnTo>
                <a:lnTo>
                  <a:pt x="4541" y="2966"/>
                </a:lnTo>
                <a:lnTo>
                  <a:pt x="4535" y="2975"/>
                </a:lnTo>
                <a:lnTo>
                  <a:pt x="4528" y="2985"/>
                </a:lnTo>
                <a:lnTo>
                  <a:pt x="4520" y="2994"/>
                </a:lnTo>
                <a:lnTo>
                  <a:pt x="4511" y="3002"/>
                </a:lnTo>
                <a:lnTo>
                  <a:pt x="4502" y="3010"/>
                </a:lnTo>
                <a:lnTo>
                  <a:pt x="4492" y="3018"/>
                </a:lnTo>
                <a:lnTo>
                  <a:pt x="4483" y="3024"/>
                </a:lnTo>
                <a:lnTo>
                  <a:pt x="4472" y="3031"/>
                </a:lnTo>
                <a:lnTo>
                  <a:pt x="4461" y="3036"/>
                </a:lnTo>
                <a:lnTo>
                  <a:pt x="4449" y="3040"/>
                </a:lnTo>
                <a:lnTo>
                  <a:pt x="4436" y="3045"/>
                </a:lnTo>
                <a:lnTo>
                  <a:pt x="4423" y="3048"/>
                </a:lnTo>
                <a:lnTo>
                  <a:pt x="4410" y="3052"/>
                </a:lnTo>
                <a:lnTo>
                  <a:pt x="4396" y="3053"/>
                </a:lnTo>
                <a:lnTo>
                  <a:pt x="4379" y="3054"/>
                </a:lnTo>
                <a:lnTo>
                  <a:pt x="4363" y="3054"/>
                </a:lnTo>
                <a:lnTo>
                  <a:pt x="4346" y="3053"/>
                </a:lnTo>
                <a:lnTo>
                  <a:pt x="4328" y="3050"/>
                </a:lnTo>
                <a:lnTo>
                  <a:pt x="4312" y="3046"/>
                </a:lnTo>
                <a:lnTo>
                  <a:pt x="4293" y="3040"/>
                </a:lnTo>
                <a:lnTo>
                  <a:pt x="4275" y="3033"/>
                </a:lnTo>
                <a:lnTo>
                  <a:pt x="4257" y="3025"/>
                </a:lnTo>
                <a:lnTo>
                  <a:pt x="4239" y="3014"/>
                </a:lnTo>
                <a:lnTo>
                  <a:pt x="4220" y="3004"/>
                </a:lnTo>
                <a:lnTo>
                  <a:pt x="4201" y="2992"/>
                </a:lnTo>
                <a:lnTo>
                  <a:pt x="4181" y="2978"/>
                </a:lnTo>
                <a:lnTo>
                  <a:pt x="4162" y="2963"/>
                </a:lnTo>
                <a:lnTo>
                  <a:pt x="4142" y="2948"/>
                </a:lnTo>
                <a:lnTo>
                  <a:pt x="4123" y="2930"/>
                </a:lnTo>
                <a:lnTo>
                  <a:pt x="4103" y="2913"/>
                </a:lnTo>
                <a:lnTo>
                  <a:pt x="4082" y="2891"/>
                </a:lnTo>
                <a:lnTo>
                  <a:pt x="4059" y="2868"/>
                </a:lnTo>
                <a:lnTo>
                  <a:pt x="4037" y="2843"/>
                </a:lnTo>
                <a:lnTo>
                  <a:pt x="4014" y="2818"/>
                </a:lnTo>
                <a:lnTo>
                  <a:pt x="3992" y="2791"/>
                </a:lnTo>
                <a:lnTo>
                  <a:pt x="3971" y="2763"/>
                </a:lnTo>
                <a:lnTo>
                  <a:pt x="3948" y="2733"/>
                </a:lnTo>
                <a:lnTo>
                  <a:pt x="3926" y="2701"/>
                </a:lnTo>
                <a:lnTo>
                  <a:pt x="3903" y="2669"/>
                </a:lnTo>
                <a:lnTo>
                  <a:pt x="3882" y="2636"/>
                </a:lnTo>
                <a:lnTo>
                  <a:pt x="3861" y="2602"/>
                </a:lnTo>
                <a:lnTo>
                  <a:pt x="3838" y="2567"/>
                </a:lnTo>
                <a:lnTo>
                  <a:pt x="3818" y="2530"/>
                </a:lnTo>
                <a:lnTo>
                  <a:pt x="3797" y="2492"/>
                </a:lnTo>
                <a:lnTo>
                  <a:pt x="3777" y="2455"/>
                </a:lnTo>
                <a:lnTo>
                  <a:pt x="3757" y="2414"/>
                </a:lnTo>
                <a:lnTo>
                  <a:pt x="3737" y="2375"/>
                </a:lnTo>
                <a:lnTo>
                  <a:pt x="3719" y="2335"/>
                </a:lnTo>
                <a:lnTo>
                  <a:pt x="3701" y="2295"/>
                </a:lnTo>
                <a:lnTo>
                  <a:pt x="3685" y="2255"/>
                </a:lnTo>
                <a:lnTo>
                  <a:pt x="3668" y="2216"/>
                </a:lnTo>
                <a:lnTo>
                  <a:pt x="3654" y="2177"/>
                </a:lnTo>
                <a:lnTo>
                  <a:pt x="3640" y="2138"/>
                </a:lnTo>
                <a:lnTo>
                  <a:pt x="3627" y="2099"/>
                </a:lnTo>
                <a:lnTo>
                  <a:pt x="3614" y="2060"/>
                </a:lnTo>
                <a:lnTo>
                  <a:pt x="3603" y="2022"/>
                </a:lnTo>
                <a:lnTo>
                  <a:pt x="3593" y="1986"/>
                </a:lnTo>
                <a:lnTo>
                  <a:pt x="3583" y="1949"/>
                </a:lnTo>
                <a:lnTo>
                  <a:pt x="3575" y="1913"/>
                </a:lnTo>
                <a:lnTo>
                  <a:pt x="3568" y="1878"/>
                </a:lnTo>
                <a:lnTo>
                  <a:pt x="3561" y="1843"/>
                </a:lnTo>
                <a:lnTo>
                  <a:pt x="3556" y="1810"/>
                </a:lnTo>
                <a:lnTo>
                  <a:pt x="3550" y="1765"/>
                </a:lnTo>
                <a:lnTo>
                  <a:pt x="3545" y="1723"/>
                </a:lnTo>
                <a:lnTo>
                  <a:pt x="3543" y="1681"/>
                </a:lnTo>
                <a:lnTo>
                  <a:pt x="3543" y="1641"/>
                </a:lnTo>
                <a:lnTo>
                  <a:pt x="3544" y="1603"/>
                </a:lnTo>
                <a:lnTo>
                  <a:pt x="3548" y="1568"/>
                </a:lnTo>
                <a:lnTo>
                  <a:pt x="3552" y="1534"/>
                </a:lnTo>
                <a:lnTo>
                  <a:pt x="3560" y="1502"/>
                </a:lnTo>
                <a:lnTo>
                  <a:pt x="3784" y="1717"/>
                </a:lnTo>
                <a:close/>
                <a:moveTo>
                  <a:pt x="4168" y="4304"/>
                </a:moveTo>
                <a:lnTo>
                  <a:pt x="4168" y="3644"/>
                </a:lnTo>
                <a:lnTo>
                  <a:pt x="4717" y="3644"/>
                </a:lnTo>
                <a:lnTo>
                  <a:pt x="4717" y="4304"/>
                </a:lnTo>
                <a:lnTo>
                  <a:pt x="4168" y="43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669297" y="1780892"/>
            <a:ext cx="292651" cy="2926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669297" y="2659407"/>
            <a:ext cx="292651" cy="2926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669297" y="3537922"/>
            <a:ext cx="292651" cy="2926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669297" y="4416437"/>
            <a:ext cx="292651" cy="2926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669296" y="5294953"/>
            <a:ext cx="292651" cy="2926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065642" y="1665607"/>
            <a:ext cx="43367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065641" y="2535682"/>
            <a:ext cx="43367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065641" y="3405756"/>
            <a:ext cx="43367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065640" y="4275831"/>
            <a:ext cx="43367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065639" y="5145905"/>
            <a:ext cx="43367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 dirty="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0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91546" y="1714175"/>
            <a:ext cx="64271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00766" y="2837512"/>
            <a:ext cx="64271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0766" y="3965474"/>
            <a:ext cx="64271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1546" y="5084430"/>
            <a:ext cx="64271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83660" y="2550925"/>
            <a:ext cx="2364486" cy="23644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254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22747" y="2690012"/>
            <a:ext cx="2086313" cy="208631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254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458091" y="1997815"/>
            <a:ext cx="2542675" cy="4088351"/>
            <a:chOff x="2576086" y="2187001"/>
            <a:chExt cx="2413433" cy="3880544"/>
          </a:xfrm>
        </p:grpSpPr>
        <p:grpSp>
          <p:nvGrpSpPr>
            <p:cNvPr id="12" name="组合 11"/>
            <p:cNvGrpSpPr/>
            <p:nvPr/>
          </p:nvGrpSpPr>
          <p:grpSpPr>
            <a:xfrm rot="900000">
              <a:off x="2576086" y="2187001"/>
              <a:ext cx="1949231" cy="1030130"/>
              <a:chOff x="2507705" y="2060391"/>
              <a:chExt cx="1949231" cy="1030130"/>
            </a:xfrm>
          </p:grpSpPr>
          <p:sp>
            <p:nvSpPr>
              <p:cNvPr id="28" name="任意多边形 27"/>
              <p:cNvSpPr/>
              <p:nvPr/>
            </p:nvSpPr>
            <p:spPr>
              <a:xfrm rot="18900000">
                <a:off x="2507705" y="2070821"/>
                <a:ext cx="1949231" cy="608483"/>
              </a:xfrm>
              <a:custGeom>
                <a:avLst/>
                <a:gdLst>
                  <a:gd name="connsiteX0" fmla="*/ 1654731 w 1709375"/>
                  <a:gd name="connsiteY0" fmla="*/ 134881 h 533608"/>
                  <a:gd name="connsiteX1" fmla="*/ 1709375 w 1709375"/>
                  <a:gd name="connsiteY1" fmla="*/ 266804 h 533608"/>
                  <a:gd name="connsiteX2" fmla="*/ 1709374 w 1709375"/>
                  <a:gd name="connsiteY2" fmla="*/ 266804 h 533608"/>
                  <a:gd name="connsiteX3" fmla="*/ 1522808 w 1709375"/>
                  <a:gd name="connsiteY3" fmla="*/ 453370 h 533608"/>
                  <a:gd name="connsiteX4" fmla="*/ 457191 w 1709375"/>
                  <a:gd name="connsiteY4" fmla="*/ 453369 h 533608"/>
                  <a:gd name="connsiteX5" fmla="*/ 455463 w 1709375"/>
                  <a:gd name="connsiteY5" fmla="*/ 455463 h 533608"/>
                  <a:gd name="connsiteX6" fmla="*/ 266804 w 1709375"/>
                  <a:gd name="connsiteY6" fmla="*/ 533608 h 533608"/>
                  <a:gd name="connsiteX7" fmla="*/ 0 w 1709375"/>
                  <a:gd name="connsiteY7" fmla="*/ 266804 h 533608"/>
                  <a:gd name="connsiteX8" fmla="*/ 266804 w 1709375"/>
                  <a:gd name="connsiteY8" fmla="*/ 0 h 533608"/>
                  <a:gd name="connsiteX9" fmla="*/ 455463 w 1709375"/>
                  <a:gd name="connsiteY9" fmla="*/ 78145 h 533608"/>
                  <a:gd name="connsiteX10" fmla="*/ 457190 w 1709375"/>
                  <a:gd name="connsiteY10" fmla="*/ 80238 h 533608"/>
                  <a:gd name="connsiteX11" fmla="*/ 1522809 w 1709375"/>
                  <a:gd name="connsiteY11" fmla="*/ 80238 h 533608"/>
                  <a:gd name="connsiteX12" fmla="*/ 1654731 w 1709375"/>
                  <a:gd name="connsiteY12" fmla="*/ 134881 h 533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9375" h="533608">
                    <a:moveTo>
                      <a:pt x="1654731" y="134881"/>
                    </a:moveTo>
                    <a:cubicBezTo>
                      <a:pt x="1688492" y="168643"/>
                      <a:pt x="1709375" y="215285"/>
                      <a:pt x="1709375" y="266804"/>
                    </a:cubicBezTo>
                    <a:lnTo>
                      <a:pt x="1709374" y="266804"/>
                    </a:lnTo>
                    <a:cubicBezTo>
                      <a:pt x="1709374" y="369842"/>
                      <a:pt x="1625846" y="453370"/>
                      <a:pt x="1522808" y="453370"/>
                    </a:cubicBezTo>
                    <a:lnTo>
                      <a:pt x="457191" y="453369"/>
                    </a:lnTo>
                    <a:lnTo>
                      <a:pt x="455463" y="455463"/>
                    </a:lnTo>
                    <a:cubicBezTo>
                      <a:pt x="407181" y="503745"/>
                      <a:pt x="340480" y="533608"/>
                      <a:pt x="266804" y="533608"/>
                    </a:cubicBezTo>
                    <a:cubicBezTo>
                      <a:pt x="119452" y="533608"/>
                      <a:pt x="0" y="414156"/>
                      <a:pt x="0" y="266804"/>
                    </a:cubicBezTo>
                    <a:cubicBezTo>
                      <a:pt x="0" y="119452"/>
                      <a:pt x="119452" y="0"/>
                      <a:pt x="266804" y="0"/>
                    </a:cubicBezTo>
                    <a:cubicBezTo>
                      <a:pt x="340480" y="0"/>
                      <a:pt x="407181" y="29863"/>
                      <a:pt x="455463" y="78145"/>
                    </a:cubicBezTo>
                    <a:lnTo>
                      <a:pt x="457190" y="80238"/>
                    </a:lnTo>
                    <a:lnTo>
                      <a:pt x="1522809" y="80238"/>
                    </a:lnTo>
                    <a:cubicBezTo>
                      <a:pt x="1574328" y="80238"/>
                      <a:pt x="1620969" y="101120"/>
                      <a:pt x="1654731" y="13488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 rot="18900000">
                <a:off x="2766862" y="2607658"/>
                <a:ext cx="482863" cy="48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 rot="18900000">
                <a:off x="2949468" y="2060391"/>
                <a:ext cx="13619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</a:rPr>
                  <a:t>ADD YOUR TEXT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KSO_Shape"/>
              <p:cNvSpPr>
                <a:spLocks/>
              </p:cNvSpPr>
              <p:nvPr/>
            </p:nvSpPr>
            <p:spPr bwMode="auto">
              <a:xfrm>
                <a:off x="2853408" y="2701142"/>
                <a:ext cx="309770" cy="306672"/>
              </a:xfrm>
              <a:custGeom>
                <a:avLst/>
                <a:gdLst>
                  <a:gd name="T0" fmla="*/ 615878 w 2390775"/>
                  <a:gd name="T1" fmla="*/ 1467970 h 2365376"/>
                  <a:gd name="T2" fmla="*/ 587250 w 2390775"/>
                  <a:gd name="T3" fmla="*/ 1401697 h 2365376"/>
                  <a:gd name="T4" fmla="*/ 1282649 w 2390775"/>
                  <a:gd name="T5" fmla="*/ 1393474 h 2365376"/>
                  <a:gd name="T6" fmla="*/ 1180915 w 2390775"/>
                  <a:gd name="T7" fmla="*/ 1446870 h 2365376"/>
                  <a:gd name="T8" fmla="*/ 1210073 w 2390775"/>
                  <a:gd name="T9" fmla="*/ 1382167 h 2365376"/>
                  <a:gd name="T10" fmla="*/ 653657 w 2390775"/>
                  <a:gd name="T11" fmla="*/ 1314699 h 2365376"/>
                  <a:gd name="T12" fmla="*/ 646041 w 2390775"/>
                  <a:gd name="T13" fmla="*/ 1180275 h 2365376"/>
                  <a:gd name="T14" fmla="*/ 589870 w 2390775"/>
                  <a:gd name="T15" fmla="*/ 1105327 h 2365376"/>
                  <a:gd name="T16" fmla="*/ 599516 w 2390775"/>
                  <a:gd name="T17" fmla="*/ 1141280 h 2365376"/>
                  <a:gd name="T18" fmla="*/ 579914 w 2390775"/>
                  <a:gd name="T19" fmla="*/ 1158779 h 2365376"/>
                  <a:gd name="T20" fmla="*/ 541333 w 2390775"/>
                  <a:gd name="T21" fmla="*/ 1105965 h 2365376"/>
                  <a:gd name="T22" fmla="*/ 1137260 w 2390775"/>
                  <a:gd name="T23" fmla="*/ 1009231 h 2365376"/>
                  <a:gd name="T24" fmla="*/ 1143562 w 2390775"/>
                  <a:gd name="T25" fmla="*/ 1026145 h 2365376"/>
                  <a:gd name="T26" fmla="*/ 1096615 w 2390775"/>
                  <a:gd name="T27" fmla="*/ 1069549 h 2365376"/>
                  <a:gd name="T28" fmla="*/ 1102602 w 2390775"/>
                  <a:gd name="T29" fmla="*/ 1001572 h 2365376"/>
                  <a:gd name="T30" fmla="*/ 972739 w 2390775"/>
                  <a:gd name="T31" fmla="*/ 835988 h 2365376"/>
                  <a:gd name="T32" fmla="*/ 989500 w 2390775"/>
                  <a:gd name="T33" fmla="*/ 1138672 h 2365376"/>
                  <a:gd name="T34" fmla="*/ 639427 w 2390775"/>
                  <a:gd name="T35" fmla="*/ 1423644 h 2365376"/>
                  <a:gd name="T36" fmla="*/ 599898 w 2390775"/>
                  <a:gd name="T37" fmla="*/ 1003302 h 2365376"/>
                  <a:gd name="T38" fmla="*/ 529694 w 2390775"/>
                  <a:gd name="T39" fmla="*/ 1090596 h 2365376"/>
                  <a:gd name="T40" fmla="*/ 602428 w 2390775"/>
                  <a:gd name="T41" fmla="*/ 868249 h 2365376"/>
                  <a:gd name="T42" fmla="*/ 861740 w 2390775"/>
                  <a:gd name="T43" fmla="*/ 924231 h 2365376"/>
                  <a:gd name="T44" fmla="*/ 755609 w 2390775"/>
                  <a:gd name="T45" fmla="*/ 542052 h 2365376"/>
                  <a:gd name="T46" fmla="*/ 929665 w 2390775"/>
                  <a:gd name="T47" fmla="*/ 525915 h 2365376"/>
                  <a:gd name="T48" fmla="*/ 909019 w 2390775"/>
                  <a:gd name="T49" fmla="*/ 571798 h 2365376"/>
                  <a:gd name="T50" fmla="*/ 936652 w 2390775"/>
                  <a:gd name="T51" fmla="*/ 586353 h 2365376"/>
                  <a:gd name="T52" fmla="*/ 928394 w 2390775"/>
                  <a:gd name="T53" fmla="*/ 688879 h 2365376"/>
                  <a:gd name="T54" fmla="*/ 840414 w 2390775"/>
                  <a:gd name="T55" fmla="*/ 772101 h 2365376"/>
                  <a:gd name="T56" fmla="*/ 742269 w 2390775"/>
                  <a:gd name="T57" fmla="*/ 675588 h 2365376"/>
                  <a:gd name="T58" fmla="*/ 738139 w 2390775"/>
                  <a:gd name="T59" fmla="*/ 608504 h 2365376"/>
                  <a:gd name="T60" fmla="*/ 761643 w 2390775"/>
                  <a:gd name="T61" fmla="*/ 510093 h 2365376"/>
                  <a:gd name="T62" fmla="*/ 617010 w 2390775"/>
                  <a:gd name="T63" fmla="*/ 449064 h 2365376"/>
                  <a:gd name="T64" fmla="*/ 350272 w 2390775"/>
                  <a:gd name="T65" fmla="*/ 638327 h 2365376"/>
                  <a:gd name="T66" fmla="*/ 215163 w 2390775"/>
                  <a:gd name="T67" fmla="*/ 939947 h 2365376"/>
                  <a:gd name="T68" fmla="*/ 256613 w 2390775"/>
                  <a:gd name="T69" fmla="*/ 1277331 h 2365376"/>
                  <a:gd name="T70" fmla="*/ 458486 w 2390775"/>
                  <a:gd name="T71" fmla="*/ 1534008 h 2365376"/>
                  <a:gd name="T72" fmla="*/ 767308 w 2390775"/>
                  <a:gd name="T73" fmla="*/ 1655225 h 2365376"/>
                  <a:gd name="T74" fmla="*/ 1101127 w 2390775"/>
                  <a:gd name="T75" fmla="*/ 1596674 h 2365376"/>
                  <a:gd name="T76" fmla="*/ 1347614 w 2390775"/>
                  <a:gd name="T77" fmla="*/ 1383040 h 2365376"/>
                  <a:gd name="T78" fmla="*/ 1453614 w 2390775"/>
                  <a:gd name="T79" fmla="*/ 1066861 h 2365376"/>
                  <a:gd name="T80" fmla="*/ 1378939 w 2390775"/>
                  <a:gd name="T81" fmla="*/ 738024 h 2365376"/>
                  <a:gd name="T82" fmla="*/ 1153652 w 2390775"/>
                  <a:gd name="T83" fmla="*/ 501602 h 2365376"/>
                  <a:gd name="T84" fmla="*/ 831224 w 2390775"/>
                  <a:gd name="T85" fmla="*/ 411085 h 2365376"/>
                  <a:gd name="T86" fmla="*/ 989432 w 2390775"/>
                  <a:gd name="T87" fmla="*/ 315187 h 2365376"/>
                  <a:gd name="T88" fmla="*/ 1471649 w 2390775"/>
                  <a:gd name="T89" fmla="*/ 671876 h 2365376"/>
                  <a:gd name="T90" fmla="*/ 1554866 w 2390775"/>
                  <a:gd name="T91" fmla="*/ 1171938 h 2365376"/>
                  <a:gd name="T92" fmla="*/ 1239716 w 2390775"/>
                  <a:gd name="T93" fmla="*/ 1647313 h 2365376"/>
                  <a:gd name="T94" fmla="*/ 646121 w 2390775"/>
                  <a:gd name="T95" fmla="*/ 1748275 h 2365376"/>
                  <a:gd name="T96" fmla="*/ 110112 w 2390775"/>
                  <a:gd name="T97" fmla="*/ 1186813 h 2365376"/>
                  <a:gd name="T98" fmla="*/ 251551 w 2390775"/>
                  <a:gd name="T99" fmla="*/ 580725 h 2365376"/>
                  <a:gd name="T100" fmla="*/ 1549044 w 2390775"/>
                  <a:gd name="T101" fmla="*/ 160116 h 2365376"/>
                  <a:gd name="T102" fmla="*/ 1461002 w 2390775"/>
                  <a:gd name="T103" fmla="*/ 284475 h 2365376"/>
                  <a:gd name="T104" fmla="*/ 1550307 w 2390775"/>
                  <a:gd name="T105" fmla="*/ 426554 h 2365376"/>
                  <a:gd name="T106" fmla="*/ 1719764 w 2390775"/>
                  <a:gd name="T107" fmla="*/ 380038 h 2365376"/>
                  <a:gd name="T108" fmla="*/ 1735543 w 2390775"/>
                  <a:gd name="T109" fmla="*/ 232579 h 2365376"/>
                  <a:gd name="T110" fmla="*/ 1705909 w 2390775"/>
                  <a:gd name="T111" fmla="*/ 94508 h 2365376"/>
                  <a:gd name="T112" fmla="*/ 1774050 w 2390775"/>
                  <a:gd name="T113" fmla="*/ 148403 h 2365376"/>
                  <a:gd name="T114" fmla="*/ 1781614 w 2390775"/>
                  <a:gd name="T115" fmla="*/ 428769 h 2365376"/>
                  <a:gd name="T116" fmla="*/ 1600166 w 2390775"/>
                  <a:gd name="T117" fmla="*/ 516104 h 2365376"/>
                  <a:gd name="T118" fmla="*/ 1452167 w 2390775"/>
                  <a:gd name="T119" fmla="*/ 455349 h 2365376"/>
                  <a:gd name="T120" fmla="*/ 1310478 w 2390775"/>
                  <a:gd name="T121" fmla="*/ 259477 h 2365376"/>
                  <a:gd name="T122" fmla="*/ 1562614 w 2390775"/>
                  <a:gd name="T123" fmla="*/ 74046 h 236537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2390775" h="2365376">
                    <a:moveTo>
                      <a:pt x="761351" y="1739900"/>
                    </a:moveTo>
                    <a:lnTo>
                      <a:pt x="791690" y="1805294"/>
                    </a:lnTo>
                    <a:lnTo>
                      <a:pt x="794883" y="1808051"/>
                    </a:lnTo>
                    <a:lnTo>
                      <a:pt x="797278" y="1811991"/>
                    </a:lnTo>
                    <a:lnTo>
                      <a:pt x="800871" y="1817112"/>
                    </a:lnTo>
                    <a:lnTo>
                      <a:pt x="803266" y="1822233"/>
                    </a:lnTo>
                    <a:lnTo>
                      <a:pt x="804065" y="1825384"/>
                    </a:lnTo>
                    <a:lnTo>
                      <a:pt x="804863" y="1828536"/>
                    </a:lnTo>
                    <a:lnTo>
                      <a:pt x="804863" y="1831687"/>
                    </a:lnTo>
                    <a:lnTo>
                      <a:pt x="804863" y="1834839"/>
                    </a:lnTo>
                    <a:lnTo>
                      <a:pt x="804065" y="1837990"/>
                    </a:lnTo>
                    <a:lnTo>
                      <a:pt x="802867" y="1841142"/>
                    </a:lnTo>
                    <a:lnTo>
                      <a:pt x="801670" y="1842718"/>
                    </a:lnTo>
                    <a:lnTo>
                      <a:pt x="799674" y="1844687"/>
                    </a:lnTo>
                    <a:lnTo>
                      <a:pt x="797278" y="1845475"/>
                    </a:lnTo>
                    <a:lnTo>
                      <a:pt x="794484" y="1845869"/>
                    </a:lnTo>
                    <a:lnTo>
                      <a:pt x="790891" y="1846263"/>
                    </a:lnTo>
                    <a:lnTo>
                      <a:pt x="787698" y="1845869"/>
                    </a:lnTo>
                    <a:lnTo>
                      <a:pt x="784105" y="1845475"/>
                    </a:lnTo>
                    <a:lnTo>
                      <a:pt x="780512" y="1844293"/>
                    </a:lnTo>
                    <a:lnTo>
                      <a:pt x="776520" y="1842718"/>
                    </a:lnTo>
                    <a:lnTo>
                      <a:pt x="772927" y="1841142"/>
                    </a:lnTo>
                    <a:lnTo>
                      <a:pt x="768935" y="1839172"/>
                    </a:lnTo>
                    <a:lnTo>
                      <a:pt x="765343" y="1836809"/>
                    </a:lnTo>
                    <a:lnTo>
                      <a:pt x="761750" y="1834051"/>
                    </a:lnTo>
                    <a:lnTo>
                      <a:pt x="758955" y="1831294"/>
                    </a:lnTo>
                    <a:lnTo>
                      <a:pt x="756161" y="1827748"/>
                    </a:lnTo>
                    <a:lnTo>
                      <a:pt x="754165" y="1824597"/>
                    </a:lnTo>
                    <a:lnTo>
                      <a:pt x="748975" y="1815536"/>
                    </a:lnTo>
                    <a:lnTo>
                      <a:pt x="745782" y="1808839"/>
                    </a:lnTo>
                    <a:lnTo>
                      <a:pt x="743387" y="1803718"/>
                    </a:lnTo>
                    <a:lnTo>
                      <a:pt x="742588" y="1799385"/>
                    </a:lnTo>
                    <a:lnTo>
                      <a:pt x="742588" y="1795051"/>
                    </a:lnTo>
                    <a:lnTo>
                      <a:pt x="743387" y="1790718"/>
                    </a:lnTo>
                    <a:lnTo>
                      <a:pt x="746181" y="1778112"/>
                    </a:lnTo>
                    <a:lnTo>
                      <a:pt x="746979" y="1774173"/>
                    </a:lnTo>
                    <a:lnTo>
                      <a:pt x="746979" y="1772203"/>
                    </a:lnTo>
                    <a:lnTo>
                      <a:pt x="746181" y="1771021"/>
                    </a:lnTo>
                    <a:lnTo>
                      <a:pt x="745383" y="1770627"/>
                    </a:lnTo>
                    <a:lnTo>
                      <a:pt x="742987" y="1770627"/>
                    </a:lnTo>
                    <a:lnTo>
                      <a:pt x="742189" y="1770233"/>
                    </a:lnTo>
                    <a:lnTo>
                      <a:pt x="741790" y="1769839"/>
                    </a:lnTo>
                    <a:lnTo>
                      <a:pt x="738596" y="1761961"/>
                    </a:lnTo>
                    <a:lnTo>
                      <a:pt x="736999" y="1758021"/>
                    </a:lnTo>
                    <a:lnTo>
                      <a:pt x="736600" y="1756052"/>
                    </a:lnTo>
                    <a:lnTo>
                      <a:pt x="736600" y="1754476"/>
                    </a:lnTo>
                    <a:lnTo>
                      <a:pt x="742189" y="1750536"/>
                    </a:lnTo>
                    <a:lnTo>
                      <a:pt x="747379" y="1747385"/>
                    </a:lnTo>
                    <a:lnTo>
                      <a:pt x="750971" y="1745021"/>
                    </a:lnTo>
                    <a:lnTo>
                      <a:pt x="754165" y="1743839"/>
                    </a:lnTo>
                    <a:lnTo>
                      <a:pt x="758556" y="1741870"/>
                    </a:lnTo>
                    <a:lnTo>
                      <a:pt x="759754" y="1741870"/>
                    </a:lnTo>
                    <a:lnTo>
                      <a:pt x="761351" y="1739900"/>
                    </a:lnTo>
                    <a:close/>
                    <a:moveTo>
                      <a:pt x="1554438" y="1730375"/>
                    </a:moveTo>
                    <a:lnTo>
                      <a:pt x="1565575" y="1730375"/>
                    </a:lnTo>
                    <a:lnTo>
                      <a:pt x="1575916" y="1730375"/>
                    </a:lnTo>
                    <a:lnTo>
                      <a:pt x="1586258" y="1731163"/>
                    </a:lnTo>
                    <a:lnTo>
                      <a:pt x="1591031" y="1731951"/>
                    </a:lnTo>
                    <a:lnTo>
                      <a:pt x="1595008" y="1733133"/>
                    </a:lnTo>
                    <a:lnTo>
                      <a:pt x="1598986" y="1734314"/>
                    </a:lnTo>
                    <a:lnTo>
                      <a:pt x="1602168" y="1735890"/>
                    </a:lnTo>
                    <a:lnTo>
                      <a:pt x="1605350" y="1737860"/>
                    </a:lnTo>
                    <a:lnTo>
                      <a:pt x="1607339" y="1739830"/>
                    </a:lnTo>
                    <a:lnTo>
                      <a:pt x="1608929" y="1741799"/>
                    </a:lnTo>
                    <a:lnTo>
                      <a:pt x="1609725" y="1744951"/>
                    </a:lnTo>
                    <a:lnTo>
                      <a:pt x="1609725" y="1747708"/>
                    </a:lnTo>
                    <a:lnTo>
                      <a:pt x="1608929" y="1751648"/>
                    </a:lnTo>
                    <a:lnTo>
                      <a:pt x="1607339" y="1755193"/>
                    </a:lnTo>
                    <a:lnTo>
                      <a:pt x="1604554" y="1759920"/>
                    </a:lnTo>
                    <a:lnTo>
                      <a:pt x="1600577" y="1764648"/>
                    </a:lnTo>
                    <a:lnTo>
                      <a:pt x="1595804" y="1769769"/>
                    </a:lnTo>
                    <a:lnTo>
                      <a:pt x="1589042" y="1776072"/>
                    </a:lnTo>
                    <a:lnTo>
                      <a:pt x="1582678" y="1781193"/>
                    </a:lnTo>
                    <a:lnTo>
                      <a:pt x="1576314" y="1786314"/>
                    </a:lnTo>
                    <a:lnTo>
                      <a:pt x="1570348" y="1790647"/>
                    </a:lnTo>
                    <a:lnTo>
                      <a:pt x="1563586" y="1794193"/>
                    </a:lnTo>
                    <a:lnTo>
                      <a:pt x="1557222" y="1797738"/>
                    </a:lnTo>
                    <a:lnTo>
                      <a:pt x="1550461" y="1800496"/>
                    </a:lnTo>
                    <a:lnTo>
                      <a:pt x="1544097" y="1802466"/>
                    </a:lnTo>
                    <a:lnTo>
                      <a:pt x="1537733" y="1804829"/>
                    </a:lnTo>
                    <a:lnTo>
                      <a:pt x="1530971" y="1806799"/>
                    </a:lnTo>
                    <a:lnTo>
                      <a:pt x="1524607" y="1807981"/>
                    </a:lnTo>
                    <a:lnTo>
                      <a:pt x="1518243" y="1809163"/>
                    </a:lnTo>
                    <a:lnTo>
                      <a:pt x="1505117" y="1811132"/>
                    </a:lnTo>
                    <a:lnTo>
                      <a:pt x="1491992" y="1812314"/>
                    </a:lnTo>
                    <a:lnTo>
                      <a:pt x="1486026" y="1813102"/>
                    </a:lnTo>
                    <a:lnTo>
                      <a:pt x="1483241" y="1813890"/>
                    </a:lnTo>
                    <a:lnTo>
                      <a:pt x="1482048" y="1814678"/>
                    </a:lnTo>
                    <a:lnTo>
                      <a:pt x="1481253" y="1815072"/>
                    </a:lnTo>
                    <a:lnTo>
                      <a:pt x="1480855" y="1815859"/>
                    </a:lnTo>
                    <a:lnTo>
                      <a:pt x="1480855" y="1817041"/>
                    </a:lnTo>
                    <a:lnTo>
                      <a:pt x="1481253" y="1818617"/>
                    </a:lnTo>
                    <a:lnTo>
                      <a:pt x="1482048" y="1819799"/>
                    </a:lnTo>
                    <a:lnTo>
                      <a:pt x="1482048" y="1821375"/>
                    </a:lnTo>
                    <a:lnTo>
                      <a:pt x="1482048" y="1821769"/>
                    </a:lnTo>
                    <a:lnTo>
                      <a:pt x="1480855" y="1822556"/>
                    </a:lnTo>
                    <a:lnTo>
                      <a:pt x="1471309" y="1830829"/>
                    </a:lnTo>
                    <a:lnTo>
                      <a:pt x="1465343" y="1834375"/>
                    </a:lnTo>
                    <a:lnTo>
                      <a:pt x="1463354" y="1835556"/>
                    </a:lnTo>
                    <a:lnTo>
                      <a:pt x="1461365" y="1836738"/>
                    </a:lnTo>
                    <a:lnTo>
                      <a:pt x="1452615" y="1830041"/>
                    </a:lnTo>
                    <a:lnTo>
                      <a:pt x="1445853" y="1824132"/>
                    </a:lnTo>
                    <a:lnTo>
                      <a:pt x="1440285" y="1819405"/>
                    </a:lnTo>
                    <a:lnTo>
                      <a:pt x="1437103" y="1815072"/>
                    </a:lnTo>
                    <a:lnTo>
                      <a:pt x="1434716" y="1812314"/>
                    </a:lnTo>
                    <a:lnTo>
                      <a:pt x="1433125" y="1810344"/>
                    </a:lnTo>
                    <a:lnTo>
                      <a:pt x="1432330" y="1808375"/>
                    </a:lnTo>
                    <a:lnTo>
                      <a:pt x="1428750" y="1806799"/>
                    </a:lnTo>
                    <a:lnTo>
                      <a:pt x="1512675" y="1734314"/>
                    </a:lnTo>
                    <a:lnTo>
                      <a:pt x="1518641" y="1733527"/>
                    </a:lnTo>
                    <a:lnTo>
                      <a:pt x="1533755" y="1731951"/>
                    </a:lnTo>
                    <a:lnTo>
                      <a:pt x="1543699" y="1731163"/>
                    </a:lnTo>
                    <a:lnTo>
                      <a:pt x="1554438" y="1730375"/>
                    </a:lnTo>
                    <a:close/>
                    <a:moveTo>
                      <a:pt x="588962" y="1535113"/>
                    </a:moveTo>
                    <a:lnTo>
                      <a:pt x="694496" y="1535113"/>
                    </a:lnTo>
                    <a:lnTo>
                      <a:pt x="694496" y="1557872"/>
                    </a:lnTo>
                    <a:lnTo>
                      <a:pt x="694894" y="1558271"/>
                    </a:lnTo>
                    <a:lnTo>
                      <a:pt x="696885" y="1560268"/>
                    </a:lnTo>
                    <a:lnTo>
                      <a:pt x="698478" y="1560667"/>
                    </a:lnTo>
                    <a:lnTo>
                      <a:pt x="700469" y="1561466"/>
                    </a:lnTo>
                    <a:lnTo>
                      <a:pt x="704053" y="1561865"/>
                    </a:lnTo>
                    <a:lnTo>
                      <a:pt x="707239" y="1561865"/>
                    </a:lnTo>
                    <a:lnTo>
                      <a:pt x="711222" y="1561865"/>
                    </a:lnTo>
                    <a:lnTo>
                      <a:pt x="714407" y="1561466"/>
                    </a:lnTo>
                    <a:lnTo>
                      <a:pt x="716797" y="1560667"/>
                    </a:lnTo>
                    <a:lnTo>
                      <a:pt x="718390" y="1560268"/>
                    </a:lnTo>
                    <a:lnTo>
                      <a:pt x="720381" y="1558271"/>
                    </a:lnTo>
                    <a:lnTo>
                      <a:pt x="720779" y="1557872"/>
                    </a:lnTo>
                    <a:lnTo>
                      <a:pt x="720779" y="1535113"/>
                    </a:lnTo>
                    <a:lnTo>
                      <a:pt x="820737" y="1535113"/>
                    </a:lnTo>
                    <a:lnTo>
                      <a:pt x="820737" y="1644117"/>
                    </a:lnTo>
                    <a:lnTo>
                      <a:pt x="820339" y="1648908"/>
                    </a:lnTo>
                    <a:lnTo>
                      <a:pt x="819144" y="1652901"/>
                    </a:lnTo>
                    <a:lnTo>
                      <a:pt x="816755" y="1656894"/>
                    </a:lnTo>
                    <a:lnTo>
                      <a:pt x="814365" y="1660088"/>
                    </a:lnTo>
                    <a:lnTo>
                      <a:pt x="810781" y="1663283"/>
                    </a:lnTo>
                    <a:lnTo>
                      <a:pt x="806799" y="1665279"/>
                    </a:lnTo>
                    <a:lnTo>
                      <a:pt x="802418" y="1666477"/>
                    </a:lnTo>
                    <a:lnTo>
                      <a:pt x="797639" y="1666876"/>
                    </a:lnTo>
                    <a:lnTo>
                      <a:pt x="612060" y="1666876"/>
                    </a:lnTo>
                    <a:lnTo>
                      <a:pt x="607281" y="1666477"/>
                    </a:lnTo>
                    <a:lnTo>
                      <a:pt x="602901" y="1665279"/>
                    </a:lnTo>
                    <a:lnTo>
                      <a:pt x="598918" y="1663283"/>
                    </a:lnTo>
                    <a:lnTo>
                      <a:pt x="595732" y="1660088"/>
                    </a:lnTo>
                    <a:lnTo>
                      <a:pt x="592546" y="1656894"/>
                    </a:lnTo>
                    <a:lnTo>
                      <a:pt x="590555" y="1652901"/>
                    </a:lnTo>
                    <a:lnTo>
                      <a:pt x="589360" y="1648908"/>
                    </a:lnTo>
                    <a:lnTo>
                      <a:pt x="588962" y="1644117"/>
                    </a:lnTo>
                    <a:lnTo>
                      <a:pt x="588962" y="1535113"/>
                    </a:lnTo>
                    <a:close/>
                    <a:moveTo>
                      <a:pt x="612060" y="1476375"/>
                    </a:moveTo>
                    <a:lnTo>
                      <a:pt x="797639" y="1476375"/>
                    </a:lnTo>
                    <a:lnTo>
                      <a:pt x="802418" y="1476769"/>
                    </a:lnTo>
                    <a:lnTo>
                      <a:pt x="806799" y="1477950"/>
                    </a:lnTo>
                    <a:lnTo>
                      <a:pt x="810781" y="1480312"/>
                    </a:lnTo>
                    <a:lnTo>
                      <a:pt x="814365" y="1483068"/>
                    </a:lnTo>
                    <a:lnTo>
                      <a:pt x="816755" y="1486611"/>
                    </a:lnTo>
                    <a:lnTo>
                      <a:pt x="819144" y="1490155"/>
                    </a:lnTo>
                    <a:lnTo>
                      <a:pt x="820339" y="1494485"/>
                    </a:lnTo>
                    <a:lnTo>
                      <a:pt x="820737" y="1498816"/>
                    </a:lnTo>
                    <a:lnTo>
                      <a:pt x="820737" y="1525588"/>
                    </a:lnTo>
                    <a:lnTo>
                      <a:pt x="588962" y="1525588"/>
                    </a:lnTo>
                    <a:lnTo>
                      <a:pt x="588962" y="1498816"/>
                    </a:lnTo>
                    <a:lnTo>
                      <a:pt x="589360" y="1494485"/>
                    </a:lnTo>
                    <a:lnTo>
                      <a:pt x="590555" y="1490155"/>
                    </a:lnTo>
                    <a:lnTo>
                      <a:pt x="592546" y="1486611"/>
                    </a:lnTo>
                    <a:lnTo>
                      <a:pt x="595732" y="1483068"/>
                    </a:lnTo>
                    <a:lnTo>
                      <a:pt x="598918" y="1480312"/>
                    </a:lnTo>
                    <a:lnTo>
                      <a:pt x="602901" y="1477950"/>
                    </a:lnTo>
                    <a:lnTo>
                      <a:pt x="607281" y="1476769"/>
                    </a:lnTo>
                    <a:lnTo>
                      <a:pt x="612060" y="1476375"/>
                    </a:lnTo>
                    <a:close/>
                    <a:moveTo>
                      <a:pt x="725449" y="1381125"/>
                    </a:moveTo>
                    <a:lnTo>
                      <a:pt x="730525" y="1381524"/>
                    </a:lnTo>
                    <a:lnTo>
                      <a:pt x="732087" y="1381524"/>
                    </a:lnTo>
                    <a:lnTo>
                      <a:pt x="734430" y="1382322"/>
                    </a:lnTo>
                    <a:lnTo>
                      <a:pt x="737554" y="1384317"/>
                    </a:lnTo>
                    <a:lnTo>
                      <a:pt x="740287" y="1386312"/>
                    </a:lnTo>
                    <a:lnTo>
                      <a:pt x="743411" y="1389505"/>
                    </a:lnTo>
                    <a:lnTo>
                      <a:pt x="746535" y="1393096"/>
                    </a:lnTo>
                    <a:lnTo>
                      <a:pt x="749659" y="1397486"/>
                    </a:lnTo>
                    <a:lnTo>
                      <a:pt x="755906" y="1407063"/>
                    </a:lnTo>
                    <a:lnTo>
                      <a:pt x="761373" y="1417837"/>
                    </a:lnTo>
                    <a:lnTo>
                      <a:pt x="766059" y="1427813"/>
                    </a:lnTo>
                    <a:lnTo>
                      <a:pt x="769182" y="1437390"/>
                    </a:lnTo>
                    <a:lnTo>
                      <a:pt x="770744" y="1441780"/>
                    </a:lnTo>
                    <a:lnTo>
                      <a:pt x="771525" y="1445770"/>
                    </a:lnTo>
                    <a:lnTo>
                      <a:pt x="771525" y="1448164"/>
                    </a:lnTo>
                    <a:lnTo>
                      <a:pt x="771525" y="1450159"/>
                    </a:lnTo>
                    <a:lnTo>
                      <a:pt x="770744" y="1451357"/>
                    </a:lnTo>
                    <a:lnTo>
                      <a:pt x="769182" y="1452155"/>
                    </a:lnTo>
                    <a:lnTo>
                      <a:pt x="768011" y="1452155"/>
                    </a:lnTo>
                    <a:lnTo>
                      <a:pt x="766449" y="1450958"/>
                    </a:lnTo>
                    <a:lnTo>
                      <a:pt x="764887" y="1449760"/>
                    </a:lnTo>
                    <a:lnTo>
                      <a:pt x="762544" y="1448563"/>
                    </a:lnTo>
                    <a:lnTo>
                      <a:pt x="759030" y="1444174"/>
                    </a:lnTo>
                    <a:lnTo>
                      <a:pt x="755516" y="1439784"/>
                    </a:lnTo>
                    <a:lnTo>
                      <a:pt x="753173" y="1434996"/>
                    </a:lnTo>
                    <a:lnTo>
                      <a:pt x="752392" y="1433400"/>
                    </a:lnTo>
                    <a:lnTo>
                      <a:pt x="752392" y="1431404"/>
                    </a:lnTo>
                    <a:lnTo>
                      <a:pt x="752001" y="1428611"/>
                    </a:lnTo>
                    <a:lnTo>
                      <a:pt x="750830" y="1426616"/>
                    </a:lnTo>
                    <a:lnTo>
                      <a:pt x="748878" y="1425419"/>
                    </a:lnTo>
                    <a:lnTo>
                      <a:pt x="746925" y="1425020"/>
                    </a:lnTo>
                    <a:lnTo>
                      <a:pt x="746144" y="1425419"/>
                    </a:lnTo>
                    <a:lnTo>
                      <a:pt x="745363" y="1425818"/>
                    </a:lnTo>
                    <a:lnTo>
                      <a:pt x="744582" y="1426616"/>
                    </a:lnTo>
                    <a:lnTo>
                      <a:pt x="743411" y="1427414"/>
                    </a:lnTo>
                    <a:lnTo>
                      <a:pt x="742630" y="1428611"/>
                    </a:lnTo>
                    <a:lnTo>
                      <a:pt x="742240" y="1430207"/>
                    </a:lnTo>
                    <a:lnTo>
                      <a:pt x="741849" y="1432602"/>
                    </a:lnTo>
                    <a:lnTo>
                      <a:pt x="741849" y="1434597"/>
                    </a:lnTo>
                    <a:lnTo>
                      <a:pt x="741459" y="1439385"/>
                    </a:lnTo>
                    <a:lnTo>
                      <a:pt x="740678" y="1443376"/>
                    </a:lnTo>
                    <a:lnTo>
                      <a:pt x="739897" y="1445371"/>
                    </a:lnTo>
                    <a:lnTo>
                      <a:pt x="739116" y="1446967"/>
                    </a:lnTo>
                    <a:lnTo>
                      <a:pt x="737944" y="1448164"/>
                    </a:lnTo>
                    <a:lnTo>
                      <a:pt x="735992" y="1449361"/>
                    </a:lnTo>
                    <a:lnTo>
                      <a:pt x="734430" y="1450558"/>
                    </a:lnTo>
                    <a:lnTo>
                      <a:pt x="732868" y="1452155"/>
                    </a:lnTo>
                    <a:lnTo>
                      <a:pt x="730525" y="1452953"/>
                    </a:lnTo>
                    <a:lnTo>
                      <a:pt x="727792" y="1453352"/>
                    </a:lnTo>
                    <a:lnTo>
                      <a:pt x="721935" y="1454150"/>
                    </a:lnTo>
                    <a:lnTo>
                      <a:pt x="715297" y="1454150"/>
                    </a:lnTo>
                    <a:lnTo>
                      <a:pt x="712173" y="1453751"/>
                    </a:lnTo>
                    <a:lnTo>
                      <a:pt x="709049" y="1452953"/>
                    </a:lnTo>
                    <a:lnTo>
                      <a:pt x="706706" y="1452155"/>
                    </a:lnTo>
                    <a:lnTo>
                      <a:pt x="703973" y="1450558"/>
                    </a:lnTo>
                    <a:lnTo>
                      <a:pt x="701240" y="1448962"/>
                    </a:lnTo>
                    <a:lnTo>
                      <a:pt x="699287" y="1447366"/>
                    </a:lnTo>
                    <a:lnTo>
                      <a:pt x="694992" y="1442977"/>
                    </a:lnTo>
                    <a:lnTo>
                      <a:pt x="691478" y="1438188"/>
                    </a:lnTo>
                    <a:lnTo>
                      <a:pt x="687963" y="1432602"/>
                    </a:lnTo>
                    <a:lnTo>
                      <a:pt x="685230" y="1427015"/>
                    </a:lnTo>
                    <a:lnTo>
                      <a:pt x="682497" y="1421029"/>
                    </a:lnTo>
                    <a:lnTo>
                      <a:pt x="680544" y="1415044"/>
                    </a:lnTo>
                    <a:lnTo>
                      <a:pt x="678982" y="1409058"/>
                    </a:lnTo>
                    <a:lnTo>
                      <a:pt x="676249" y="1399082"/>
                    </a:lnTo>
                    <a:lnTo>
                      <a:pt x="675078" y="1392298"/>
                    </a:lnTo>
                    <a:lnTo>
                      <a:pt x="674687" y="1389106"/>
                    </a:lnTo>
                    <a:lnTo>
                      <a:pt x="674687" y="1388707"/>
                    </a:lnTo>
                    <a:lnTo>
                      <a:pt x="675078" y="1388308"/>
                    </a:lnTo>
                    <a:lnTo>
                      <a:pt x="676249" y="1387909"/>
                    </a:lnTo>
                    <a:lnTo>
                      <a:pt x="679373" y="1387111"/>
                    </a:lnTo>
                    <a:lnTo>
                      <a:pt x="683278" y="1385913"/>
                    </a:lnTo>
                    <a:lnTo>
                      <a:pt x="689525" y="1384716"/>
                    </a:lnTo>
                    <a:lnTo>
                      <a:pt x="698897" y="1383120"/>
                    </a:lnTo>
                    <a:lnTo>
                      <a:pt x="715297" y="1381524"/>
                    </a:lnTo>
                    <a:lnTo>
                      <a:pt x="725449" y="1381125"/>
                    </a:lnTo>
                    <a:close/>
                    <a:moveTo>
                      <a:pt x="1433588" y="1247775"/>
                    </a:moveTo>
                    <a:lnTo>
                      <a:pt x="1439124" y="1247775"/>
                    </a:lnTo>
                    <a:lnTo>
                      <a:pt x="1444264" y="1248175"/>
                    </a:lnTo>
                    <a:lnTo>
                      <a:pt x="1448614" y="1248976"/>
                    </a:lnTo>
                    <a:lnTo>
                      <a:pt x="1451382" y="1249776"/>
                    </a:lnTo>
                    <a:lnTo>
                      <a:pt x="1453359" y="1250977"/>
                    </a:lnTo>
                    <a:lnTo>
                      <a:pt x="1454150" y="1252178"/>
                    </a:lnTo>
                    <a:lnTo>
                      <a:pt x="1454150" y="1253779"/>
                    </a:lnTo>
                    <a:lnTo>
                      <a:pt x="1453359" y="1255380"/>
                    </a:lnTo>
                    <a:lnTo>
                      <a:pt x="1452173" y="1256981"/>
                    </a:lnTo>
                    <a:lnTo>
                      <a:pt x="1450196" y="1258582"/>
                    </a:lnTo>
                    <a:lnTo>
                      <a:pt x="1447428" y="1260183"/>
                    </a:lnTo>
                    <a:lnTo>
                      <a:pt x="1441892" y="1262985"/>
                    </a:lnTo>
                    <a:lnTo>
                      <a:pt x="1435565" y="1264986"/>
                    </a:lnTo>
                    <a:lnTo>
                      <a:pt x="1432402" y="1265387"/>
                    </a:lnTo>
                    <a:lnTo>
                      <a:pt x="1429634" y="1265787"/>
                    </a:lnTo>
                    <a:lnTo>
                      <a:pt x="1427261" y="1265787"/>
                    </a:lnTo>
                    <a:lnTo>
                      <a:pt x="1425284" y="1265387"/>
                    </a:lnTo>
                    <a:lnTo>
                      <a:pt x="1423703" y="1264986"/>
                    </a:lnTo>
                    <a:lnTo>
                      <a:pt x="1422516" y="1264586"/>
                    </a:lnTo>
                    <a:lnTo>
                      <a:pt x="1420539" y="1264586"/>
                    </a:lnTo>
                    <a:lnTo>
                      <a:pt x="1419353" y="1264986"/>
                    </a:lnTo>
                    <a:lnTo>
                      <a:pt x="1418562" y="1265787"/>
                    </a:lnTo>
                    <a:lnTo>
                      <a:pt x="1417376" y="1266588"/>
                    </a:lnTo>
                    <a:lnTo>
                      <a:pt x="1416980" y="1267388"/>
                    </a:lnTo>
                    <a:lnTo>
                      <a:pt x="1416585" y="1268589"/>
                    </a:lnTo>
                    <a:lnTo>
                      <a:pt x="1416190" y="1269790"/>
                    </a:lnTo>
                    <a:lnTo>
                      <a:pt x="1416585" y="1270990"/>
                    </a:lnTo>
                    <a:lnTo>
                      <a:pt x="1416585" y="1272191"/>
                    </a:lnTo>
                    <a:lnTo>
                      <a:pt x="1417376" y="1273392"/>
                    </a:lnTo>
                    <a:lnTo>
                      <a:pt x="1418562" y="1274993"/>
                    </a:lnTo>
                    <a:lnTo>
                      <a:pt x="1419748" y="1276194"/>
                    </a:lnTo>
                    <a:lnTo>
                      <a:pt x="1422121" y="1277395"/>
                    </a:lnTo>
                    <a:lnTo>
                      <a:pt x="1424098" y="1278596"/>
                    </a:lnTo>
                    <a:lnTo>
                      <a:pt x="1428843" y="1280597"/>
                    </a:lnTo>
                    <a:lnTo>
                      <a:pt x="1430820" y="1282198"/>
                    </a:lnTo>
                    <a:lnTo>
                      <a:pt x="1432402" y="1283799"/>
                    </a:lnTo>
                    <a:lnTo>
                      <a:pt x="1433588" y="1285000"/>
                    </a:lnTo>
                    <a:lnTo>
                      <a:pt x="1435170" y="1287001"/>
                    </a:lnTo>
                    <a:lnTo>
                      <a:pt x="1436356" y="1289003"/>
                    </a:lnTo>
                    <a:lnTo>
                      <a:pt x="1436751" y="1291404"/>
                    </a:lnTo>
                    <a:lnTo>
                      <a:pt x="1437542" y="1293406"/>
                    </a:lnTo>
                    <a:lnTo>
                      <a:pt x="1437542" y="1296608"/>
                    </a:lnTo>
                    <a:lnTo>
                      <a:pt x="1437542" y="1299009"/>
                    </a:lnTo>
                    <a:lnTo>
                      <a:pt x="1437147" y="1302612"/>
                    </a:lnTo>
                    <a:lnTo>
                      <a:pt x="1436356" y="1305414"/>
                    </a:lnTo>
                    <a:lnTo>
                      <a:pt x="1435170" y="1309416"/>
                    </a:lnTo>
                    <a:lnTo>
                      <a:pt x="1431611" y="1317422"/>
                    </a:lnTo>
                    <a:lnTo>
                      <a:pt x="1430029" y="1320624"/>
                    </a:lnTo>
                    <a:lnTo>
                      <a:pt x="1428052" y="1323826"/>
                    </a:lnTo>
                    <a:lnTo>
                      <a:pt x="1425680" y="1326628"/>
                    </a:lnTo>
                    <a:lnTo>
                      <a:pt x="1423307" y="1328629"/>
                    </a:lnTo>
                    <a:lnTo>
                      <a:pt x="1420539" y="1331431"/>
                    </a:lnTo>
                    <a:lnTo>
                      <a:pt x="1417771" y="1333032"/>
                    </a:lnTo>
                    <a:lnTo>
                      <a:pt x="1414608" y="1334633"/>
                    </a:lnTo>
                    <a:lnTo>
                      <a:pt x="1411445" y="1336635"/>
                    </a:lnTo>
                    <a:lnTo>
                      <a:pt x="1404722" y="1338636"/>
                    </a:lnTo>
                    <a:lnTo>
                      <a:pt x="1397605" y="1340237"/>
                    </a:lnTo>
                    <a:lnTo>
                      <a:pt x="1390487" y="1341038"/>
                    </a:lnTo>
                    <a:lnTo>
                      <a:pt x="1383370" y="1341438"/>
                    </a:lnTo>
                    <a:lnTo>
                      <a:pt x="1376252" y="1341438"/>
                    </a:lnTo>
                    <a:lnTo>
                      <a:pt x="1369530" y="1341038"/>
                    </a:lnTo>
                    <a:lnTo>
                      <a:pt x="1358063" y="1339437"/>
                    </a:lnTo>
                    <a:lnTo>
                      <a:pt x="1350154" y="1338236"/>
                    </a:lnTo>
                    <a:lnTo>
                      <a:pt x="1347386" y="1337435"/>
                    </a:lnTo>
                    <a:lnTo>
                      <a:pt x="1347386" y="1337835"/>
                    </a:lnTo>
                    <a:lnTo>
                      <a:pt x="1346991" y="1337435"/>
                    </a:lnTo>
                    <a:lnTo>
                      <a:pt x="1346200" y="1337035"/>
                    </a:lnTo>
                    <a:lnTo>
                      <a:pt x="1346200" y="1334633"/>
                    </a:lnTo>
                    <a:lnTo>
                      <a:pt x="1346991" y="1331831"/>
                    </a:lnTo>
                    <a:lnTo>
                      <a:pt x="1347782" y="1326228"/>
                    </a:lnTo>
                    <a:lnTo>
                      <a:pt x="1349363" y="1318623"/>
                    </a:lnTo>
                    <a:lnTo>
                      <a:pt x="1351736" y="1307415"/>
                    </a:lnTo>
                    <a:lnTo>
                      <a:pt x="1355295" y="1296608"/>
                    </a:lnTo>
                    <a:lnTo>
                      <a:pt x="1357667" y="1287402"/>
                    </a:lnTo>
                    <a:lnTo>
                      <a:pt x="1361621" y="1275794"/>
                    </a:lnTo>
                    <a:lnTo>
                      <a:pt x="1363994" y="1270190"/>
                    </a:lnTo>
                    <a:lnTo>
                      <a:pt x="1364785" y="1268589"/>
                    </a:lnTo>
                    <a:lnTo>
                      <a:pt x="1366762" y="1265787"/>
                    </a:lnTo>
                    <a:lnTo>
                      <a:pt x="1369925" y="1262985"/>
                    </a:lnTo>
                    <a:lnTo>
                      <a:pt x="1373484" y="1260183"/>
                    </a:lnTo>
                    <a:lnTo>
                      <a:pt x="1378229" y="1258182"/>
                    </a:lnTo>
                    <a:lnTo>
                      <a:pt x="1383765" y="1256181"/>
                    </a:lnTo>
                    <a:lnTo>
                      <a:pt x="1389301" y="1253779"/>
                    </a:lnTo>
                    <a:lnTo>
                      <a:pt x="1395628" y="1252578"/>
                    </a:lnTo>
                    <a:lnTo>
                      <a:pt x="1401954" y="1250977"/>
                    </a:lnTo>
                    <a:lnTo>
                      <a:pt x="1415399" y="1248976"/>
                    </a:lnTo>
                    <a:lnTo>
                      <a:pt x="1428052" y="1248175"/>
                    </a:lnTo>
                    <a:lnTo>
                      <a:pt x="1433588" y="1247775"/>
                    </a:lnTo>
                    <a:close/>
                    <a:moveTo>
                      <a:pt x="1155700" y="965200"/>
                    </a:moveTo>
                    <a:lnTo>
                      <a:pt x="1161653" y="965597"/>
                    </a:lnTo>
                    <a:lnTo>
                      <a:pt x="1167209" y="966787"/>
                    </a:lnTo>
                    <a:lnTo>
                      <a:pt x="1172766" y="968770"/>
                    </a:lnTo>
                    <a:lnTo>
                      <a:pt x="1177925" y="971944"/>
                    </a:lnTo>
                    <a:lnTo>
                      <a:pt x="1182687" y="975514"/>
                    </a:lnTo>
                    <a:lnTo>
                      <a:pt x="1187450" y="980274"/>
                    </a:lnTo>
                    <a:lnTo>
                      <a:pt x="1192213" y="985431"/>
                    </a:lnTo>
                    <a:lnTo>
                      <a:pt x="1196181" y="991381"/>
                    </a:lnTo>
                    <a:lnTo>
                      <a:pt x="1200150" y="998125"/>
                    </a:lnTo>
                    <a:lnTo>
                      <a:pt x="1204119" y="1005265"/>
                    </a:lnTo>
                    <a:lnTo>
                      <a:pt x="1207691" y="1012802"/>
                    </a:lnTo>
                    <a:lnTo>
                      <a:pt x="1211659" y="1021133"/>
                    </a:lnTo>
                    <a:lnTo>
                      <a:pt x="1214437" y="1029860"/>
                    </a:lnTo>
                    <a:lnTo>
                      <a:pt x="1217613" y="1038984"/>
                    </a:lnTo>
                    <a:lnTo>
                      <a:pt x="1220787" y="1048504"/>
                    </a:lnTo>
                    <a:lnTo>
                      <a:pt x="1225947" y="1068338"/>
                    </a:lnTo>
                    <a:lnTo>
                      <a:pt x="1230313" y="1089363"/>
                    </a:lnTo>
                    <a:lnTo>
                      <a:pt x="1234678" y="1111180"/>
                    </a:lnTo>
                    <a:lnTo>
                      <a:pt x="1237853" y="1133792"/>
                    </a:lnTo>
                    <a:lnTo>
                      <a:pt x="1241028" y="1155609"/>
                    </a:lnTo>
                    <a:lnTo>
                      <a:pt x="1243013" y="1177824"/>
                    </a:lnTo>
                    <a:lnTo>
                      <a:pt x="1245394" y="1198848"/>
                    </a:lnTo>
                    <a:lnTo>
                      <a:pt x="1246981" y="1219476"/>
                    </a:lnTo>
                    <a:lnTo>
                      <a:pt x="1246187" y="1186551"/>
                    </a:lnTo>
                    <a:lnTo>
                      <a:pt x="1342231" y="1244467"/>
                    </a:lnTo>
                    <a:lnTo>
                      <a:pt x="1323181" y="1340465"/>
                    </a:lnTo>
                    <a:lnTo>
                      <a:pt x="1248966" y="1309524"/>
                    </a:lnTo>
                    <a:lnTo>
                      <a:pt x="1245394" y="1284929"/>
                    </a:lnTo>
                    <a:lnTo>
                      <a:pt x="1239441" y="1242087"/>
                    </a:lnTo>
                    <a:lnTo>
                      <a:pt x="1231106" y="1373787"/>
                    </a:lnTo>
                    <a:lnTo>
                      <a:pt x="1230709" y="1379737"/>
                    </a:lnTo>
                    <a:lnTo>
                      <a:pt x="1230313" y="1386084"/>
                    </a:lnTo>
                    <a:lnTo>
                      <a:pt x="1230709" y="1392431"/>
                    </a:lnTo>
                    <a:lnTo>
                      <a:pt x="1232297" y="1399968"/>
                    </a:lnTo>
                    <a:lnTo>
                      <a:pt x="1234281" y="1407902"/>
                    </a:lnTo>
                    <a:lnTo>
                      <a:pt x="1237059" y="1417422"/>
                    </a:lnTo>
                    <a:lnTo>
                      <a:pt x="1241822" y="1428133"/>
                    </a:lnTo>
                    <a:lnTo>
                      <a:pt x="1247775" y="1440430"/>
                    </a:lnTo>
                    <a:lnTo>
                      <a:pt x="1231106" y="1440430"/>
                    </a:lnTo>
                    <a:lnTo>
                      <a:pt x="1242219" y="1446380"/>
                    </a:lnTo>
                    <a:lnTo>
                      <a:pt x="1256109" y="1453124"/>
                    </a:lnTo>
                    <a:lnTo>
                      <a:pt x="1287066" y="1467405"/>
                    </a:lnTo>
                    <a:lnTo>
                      <a:pt x="1313259" y="1479305"/>
                    </a:lnTo>
                    <a:lnTo>
                      <a:pt x="1323975" y="1483669"/>
                    </a:lnTo>
                    <a:lnTo>
                      <a:pt x="1501775" y="1720491"/>
                    </a:lnTo>
                    <a:lnTo>
                      <a:pt x="1401763" y="1798638"/>
                    </a:lnTo>
                    <a:lnTo>
                      <a:pt x="1210469" y="1576494"/>
                    </a:lnTo>
                    <a:lnTo>
                      <a:pt x="1080294" y="1561816"/>
                    </a:lnTo>
                    <a:lnTo>
                      <a:pt x="1080294" y="1563800"/>
                    </a:lnTo>
                    <a:lnTo>
                      <a:pt x="1080294" y="1567370"/>
                    </a:lnTo>
                    <a:lnTo>
                      <a:pt x="1079500" y="1575700"/>
                    </a:lnTo>
                    <a:lnTo>
                      <a:pt x="1077516" y="1587601"/>
                    </a:lnTo>
                    <a:lnTo>
                      <a:pt x="1074341" y="1601088"/>
                    </a:lnTo>
                    <a:lnTo>
                      <a:pt x="1066403" y="1633220"/>
                    </a:lnTo>
                    <a:lnTo>
                      <a:pt x="1056878" y="1669318"/>
                    </a:lnTo>
                    <a:lnTo>
                      <a:pt x="1046956" y="1703830"/>
                    </a:lnTo>
                    <a:lnTo>
                      <a:pt x="1038622" y="1733582"/>
                    </a:lnTo>
                    <a:lnTo>
                      <a:pt x="1030288" y="1762540"/>
                    </a:lnTo>
                    <a:lnTo>
                      <a:pt x="802481" y="1785548"/>
                    </a:lnTo>
                    <a:lnTo>
                      <a:pt x="770731" y="1731201"/>
                    </a:lnTo>
                    <a:lnTo>
                      <a:pt x="904081" y="1706210"/>
                    </a:lnTo>
                    <a:lnTo>
                      <a:pt x="903685" y="1489619"/>
                    </a:lnTo>
                    <a:lnTo>
                      <a:pt x="871935" y="1482479"/>
                    </a:lnTo>
                    <a:lnTo>
                      <a:pt x="869950" y="1471768"/>
                    </a:lnTo>
                    <a:lnTo>
                      <a:pt x="867966" y="1461851"/>
                    </a:lnTo>
                    <a:lnTo>
                      <a:pt x="866378" y="1453124"/>
                    </a:lnTo>
                    <a:lnTo>
                      <a:pt x="864791" y="1445190"/>
                    </a:lnTo>
                    <a:lnTo>
                      <a:pt x="863600" y="1428926"/>
                    </a:lnTo>
                    <a:lnTo>
                      <a:pt x="862806" y="1413455"/>
                    </a:lnTo>
                    <a:lnTo>
                      <a:pt x="862013" y="1373787"/>
                    </a:lnTo>
                    <a:lnTo>
                      <a:pt x="860822" y="1346812"/>
                    </a:lnTo>
                    <a:lnTo>
                      <a:pt x="858044" y="1312697"/>
                    </a:lnTo>
                    <a:lnTo>
                      <a:pt x="854472" y="1175444"/>
                    </a:lnTo>
                    <a:lnTo>
                      <a:pt x="843756" y="1181791"/>
                    </a:lnTo>
                    <a:lnTo>
                      <a:pt x="818753" y="1197658"/>
                    </a:lnTo>
                    <a:lnTo>
                      <a:pt x="802878" y="1208369"/>
                    </a:lnTo>
                    <a:lnTo>
                      <a:pt x="786606" y="1219476"/>
                    </a:lnTo>
                    <a:lnTo>
                      <a:pt x="770731" y="1230980"/>
                    </a:lnTo>
                    <a:lnTo>
                      <a:pt x="756841" y="1242087"/>
                    </a:lnTo>
                    <a:lnTo>
                      <a:pt x="754460" y="1250021"/>
                    </a:lnTo>
                    <a:lnTo>
                      <a:pt x="752872" y="1258351"/>
                    </a:lnTo>
                    <a:lnTo>
                      <a:pt x="752078" y="1266681"/>
                    </a:lnTo>
                    <a:lnTo>
                      <a:pt x="751285" y="1275805"/>
                    </a:lnTo>
                    <a:lnTo>
                      <a:pt x="751285" y="1284532"/>
                    </a:lnTo>
                    <a:lnTo>
                      <a:pt x="751681" y="1292863"/>
                    </a:lnTo>
                    <a:lnTo>
                      <a:pt x="752078" y="1301590"/>
                    </a:lnTo>
                    <a:lnTo>
                      <a:pt x="752872" y="1310317"/>
                    </a:lnTo>
                    <a:lnTo>
                      <a:pt x="754856" y="1325788"/>
                    </a:lnTo>
                    <a:lnTo>
                      <a:pt x="756444" y="1339275"/>
                    </a:lnTo>
                    <a:lnTo>
                      <a:pt x="758031" y="1350382"/>
                    </a:lnTo>
                    <a:lnTo>
                      <a:pt x="758031" y="1354349"/>
                    </a:lnTo>
                    <a:lnTo>
                      <a:pt x="756841" y="1357523"/>
                    </a:lnTo>
                    <a:lnTo>
                      <a:pt x="727869" y="1355539"/>
                    </a:lnTo>
                    <a:lnTo>
                      <a:pt x="715566" y="1354746"/>
                    </a:lnTo>
                    <a:lnTo>
                      <a:pt x="709613" y="1354746"/>
                    </a:lnTo>
                    <a:lnTo>
                      <a:pt x="704453" y="1355143"/>
                    </a:lnTo>
                    <a:lnTo>
                      <a:pt x="698897" y="1355539"/>
                    </a:lnTo>
                    <a:lnTo>
                      <a:pt x="693341" y="1356729"/>
                    </a:lnTo>
                    <a:lnTo>
                      <a:pt x="687785" y="1357919"/>
                    </a:lnTo>
                    <a:lnTo>
                      <a:pt x="682228" y="1359903"/>
                    </a:lnTo>
                    <a:lnTo>
                      <a:pt x="677069" y="1361886"/>
                    </a:lnTo>
                    <a:lnTo>
                      <a:pt x="671116" y="1364663"/>
                    </a:lnTo>
                    <a:lnTo>
                      <a:pt x="664766" y="1367836"/>
                    </a:lnTo>
                    <a:lnTo>
                      <a:pt x="658416" y="1372200"/>
                    </a:lnTo>
                    <a:lnTo>
                      <a:pt x="657225" y="1367043"/>
                    </a:lnTo>
                    <a:lnTo>
                      <a:pt x="655241" y="1361093"/>
                    </a:lnTo>
                    <a:lnTo>
                      <a:pt x="654050" y="1355143"/>
                    </a:lnTo>
                    <a:lnTo>
                      <a:pt x="653256" y="1348399"/>
                    </a:lnTo>
                    <a:lnTo>
                      <a:pt x="651669" y="1333325"/>
                    </a:lnTo>
                    <a:lnTo>
                      <a:pt x="650875" y="1316267"/>
                    </a:lnTo>
                    <a:lnTo>
                      <a:pt x="650875" y="1296830"/>
                    </a:lnTo>
                    <a:lnTo>
                      <a:pt x="651272" y="1274615"/>
                    </a:lnTo>
                    <a:lnTo>
                      <a:pt x="652066" y="1251211"/>
                    </a:lnTo>
                    <a:lnTo>
                      <a:pt x="653653" y="1225029"/>
                    </a:lnTo>
                    <a:lnTo>
                      <a:pt x="660797" y="1208369"/>
                    </a:lnTo>
                    <a:lnTo>
                      <a:pt x="667147" y="1194881"/>
                    </a:lnTo>
                    <a:lnTo>
                      <a:pt x="670322" y="1188931"/>
                    </a:lnTo>
                    <a:lnTo>
                      <a:pt x="673497" y="1183774"/>
                    </a:lnTo>
                    <a:lnTo>
                      <a:pt x="680244" y="1174254"/>
                    </a:lnTo>
                    <a:lnTo>
                      <a:pt x="687388" y="1164733"/>
                    </a:lnTo>
                    <a:lnTo>
                      <a:pt x="696119" y="1155213"/>
                    </a:lnTo>
                    <a:lnTo>
                      <a:pt x="706438" y="1143312"/>
                    </a:lnTo>
                    <a:lnTo>
                      <a:pt x="718741" y="1129031"/>
                    </a:lnTo>
                    <a:lnTo>
                      <a:pt x="738585" y="1108007"/>
                    </a:lnTo>
                    <a:lnTo>
                      <a:pt x="756047" y="1088966"/>
                    </a:lnTo>
                    <a:lnTo>
                      <a:pt x="785416" y="1057231"/>
                    </a:lnTo>
                    <a:lnTo>
                      <a:pt x="797719" y="1043744"/>
                    </a:lnTo>
                    <a:lnTo>
                      <a:pt x="809228" y="1032240"/>
                    </a:lnTo>
                    <a:lnTo>
                      <a:pt x="820738" y="1021926"/>
                    </a:lnTo>
                    <a:lnTo>
                      <a:pt x="831056" y="1012802"/>
                    </a:lnTo>
                    <a:lnTo>
                      <a:pt x="836613" y="1008439"/>
                    </a:lnTo>
                    <a:lnTo>
                      <a:pt x="842169" y="1004869"/>
                    </a:lnTo>
                    <a:lnTo>
                      <a:pt x="848122" y="1000902"/>
                    </a:lnTo>
                    <a:lnTo>
                      <a:pt x="854075" y="997331"/>
                    </a:lnTo>
                    <a:lnTo>
                      <a:pt x="860028" y="994555"/>
                    </a:lnTo>
                    <a:lnTo>
                      <a:pt x="866378" y="991381"/>
                    </a:lnTo>
                    <a:lnTo>
                      <a:pt x="873125" y="988208"/>
                    </a:lnTo>
                    <a:lnTo>
                      <a:pt x="880269" y="985828"/>
                    </a:lnTo>
                    <a:lnTo>
                      <a:pt x="895350" y="980274"/>
                    </a:lnTo>
                    <a:lnTo>
                      <a:pt x="912416" y="975117"/>
                    </a:lnTo>
                    <a:lnTo>
                      <a:pt x="932260" y="970753"/>
                    </a:lnTo>
                    <a:lnTo>
                      <a:pt x="954881" y="965597"/>
                    </a:lnTo>
                    <a:lnTo>
                      <a:pt x="963613" y="965993"/>
                    </a:lnTo>
                    <a:lnTo>
                      <a:pt x="979488" y="966787"/>
                    </a:lnTo>
                    <a:lnTo>
                      <a:pt x="1004491" y="968373"/>
                    </a:lnTo>
                    <a:lnTo>
                      <a:pt x="1089819" y="1240103"/>
                    </a:lnTo>
                    <a:lnTo>
                      <a:pt x="1081484" y="1159179"/>
                    </a:lnTo>
                    <a:lnTo>
                      <a:pt x="1077516" y="1013199"/>
                    </a:lnTo>
                    <a:lnTo>
                      <a:pt x="1071959" y="999315"/>
                    </a:lnTo>
                    <a:lnTo>
                      <a:pt x="1083072" y="980671"/>
                    </a:lnTo>
                    <a:lnTo>
                      <a:pt x="1107281" y="980671"/>
                    </a:lnTo>
                    <a:lnTo>
                      <a:pt x="1117600" y="999315"/>
                    </a:lnTo>
                    <a:lnTo>
                      <a:pt x="1112837" y="1015579"/>
                    </a:lnTo>
                    <a:lnTo>
                      <a:pt x="1142206" y="1228203"/>
                    </a:lnTo>
                    <a:lnTo>
                      <a:pt x="1137841" y="971944"/>
                    </a:lnTo>
                    <a:lnTo>
                      <a:pt x="1146572" y="967580"/>
                    </a:lnTo>
                    <a:lnTo>
                      <a:pt x="1148953" y="966390"/>
                    </a:lnTo>
                    <a:lnTo>
                      <a:pt x="1149350" y="965597"/>
                    </a:lnTo>
                    <a:lnTo>
                      <a:pt x="1155700" y="965200"/>
                    </a:lnTo>
                    <a:close/>
                    <a:moveTo>
                      <a:pt x="931148" y="736601"/>
                    </a:moveTo>
                    <a:lnTo>
                      <a:pt x="929554" y="751285"/>
                    </a:lnTo>
                    <a:lnTo>
                      <a:pt x="928757" y="762794"/>
                    </a:lnTo>
                    <a:lnTo>
                      <a:pt x="929155" y="762794"/>
                    </a:lnTo>
                    <a:lnTo>
                      <a:pt x="929554" y="751285"/>
                    </a:lnTo>
                    <a:lnTo>
                      <a:pt x="930351" y="746126"/>
                    </a:lnTo>
                    <a:lnTo>
                      <a:pt x="931148" y="741363"/>
                    </a:lnTo>
                    <a:lnTo>
                      <a:pt x="931148" y="736601"/>
                    </a:lnTo>
                    <a:close/>
                    <a:moveTo>
                      <a:pt x="949086" y="679054"/>
                    </a:moveTo>
                    <a:lnTo>
                      <a:pt x="948289" y="679847"/>
                    </a:lnTo>
                    <a:lnTo>
                      <a:pt x="945499" y="681435"/>
                    </a:lnTo>
                    <a:lnTo>
                      <a:pt x="943904" y="683419"/>
                    </a:lnTo>
                    <a:lnTo>
                      <a:pt x="941911" y="686991"/>
                    </a:lnTo>
                    <a:lnTo>
                      <a:pt x="945897" y="682625"/>
                    </a:lnTo>
                    <a:lnTo>
                      <a:pt x="948289" y="681038"/>
                    </a:lnTo>
                    <a:lnTo>
                      <a:pt x="950282" y="679054"/>
                    </a:lnTo>
                    <a:lnTo>
                      <a:pt x="949086" y="679054"/>
                    </a:lnTo>
                    <a:close/>
                    <a:moveTo>
                      <a:pt x="1038375" y="620713"/>
                    </a:moveTo>
                    <a:lnTo>
                      <a:pt x="1049138" y="620713"/>
                    </a:lnTo>
                    <a:lnTo>
                      <a:pt x="1059502" y="621110"/>
                    </a:lnTo>
                    <a:lnTo>
                      <a:pt x="1069866" y="622300"/>
                    </a:lnTo>
                    <a:lnTo>
                      <a:pt x="1079432" y="623491"/>
                    </a:lnTo>
                    <a:lnTo>
                      <a:pt x="1088999" y="625872"/>
                    </a:lnTo>
                    <a:lnTo>
                      <a:pt x="1098167" y="627857"/>
                    </a:lnTo>
                    <a:lnTo>
                      <a:pt x="1106937" y="630238"/>
                    </a:lnTo>
                    <a:lnTo>
                      <a:pt x="1115307" y="633413"/>
                    </a:lnTo>
                    <a:lnTo>
                      <a:pt x="1123678" y="636191"/>
                    </a:lnTo>
                    <a:lnTo>
                      <a:pt x="1130853" y="639763"/>
                    </a:lnTo>
                    <a:lnTo>
                      <a:pt x="1138028" y="642938"/>
                    </a:lnTo>
                    <a:lnTo>
                      <a:pt x="1144805" y="646510"/>
                    </a:lnTo>
                    <a:lnTo>
                      <a:pt x="1156365" y="652860"/>
                    </a:lnTo>
                    <a:lnTo>
                      <a:pt x="1166729" y="659607"/>
                    </a:lnTo>
                    <a:lnTo>
                      <a:pt x="1174701" y="664766"/>
                    </a:lnTo>
                    <a:lnTo>
                      <a:pt x="1180680" y="669529"/>
                    </a:lnTo>
                    <a:lnTo>
                      <a:pt x="1185862" y="673497"/>
                    </a:lnTo>
                    <a:lnTo>
                      <a:pt x="1185862" y="676275"/>
                    </a:lnTo>
                    <a:lnTo>
                      <a:pt x="1185862" y="684213"/>
                    </a:lnTo>
                    <a:lnTo>
                      <a:pt x="1185065" y="688975"/>
                    </a:lnTo>
                    <a:lnTo>
                      <a:pt x="1183869" y="694532"/>
                    </a:lnTo>
                    <a:lnTo>
                      <a:pt x="1182274" y="700088"/>
                    </a:lnTo>
                    <a:lnTo>
                      <a:pt x="1180281" y="704850"/>
                    </a:lnTo>
                    <a:lnTo>
                      <a:pt x="1179086" y="707629"/>
                    </a:lnTo>
                    <a:lnTo>
                      <a:pt x="1177093" y="710010"/>
                    </a:lnTo>
                    <a:lnTo>
                      <a:pt x="1175498" y="711994"/>
                    </a:lnTo>
                    <a:lnTo>
                      <a:pt x="1173505" y="713979"/>
                    </a:lnTo>
                    <a:lnTo>
                      <a:pt x="1170715" y="715963"/>
                    </a:lnTo>
                    <a:lnTo>
                      <a:pt x="1168323" y="717154"/>
                    </a:lnTo>
                    <a:lnTo>
                      <a:pt x="1165533" y="718344"/>
                    </a:lnTo>
                    <a:lnTo>
                      <a:pt x="1161945" y="719138"/>
                    </a:lnTo>
                    <a:lnTo>
                      <a:pt x="1158756" y="719535"/>
                    </a:lnTo>
                    <a:lnTo>
                      <a:pt x="1154770" y="719535"/>
                    </a:lnTo>
                    <a:lnTo>
                      <a:pt x="1150784" y="719138"/>
                    </a:lnTo>
                    <a:lnTo>
                      <a:pt x="1146001" y="718344"/>
                    </a:lnTo>
                    <a:lnTo>
                      <a:pt x="1140819" y="717154"/>
                    </a:lnTo>
                    <a:lnTo>
                      <a:pt x="1135238" y="715566"/>
                    </a:lnTo>
                    <a:lnTo>
                      <a:pt x="1129259" y="712788"/>
                    </a:lnTo>
                    <a:lnTo>
                      <a:pt x="1123678" y="710010"/>
                    </a:lnTo>
                    <a:lnTo>
                      <a:pt x="1120091" y="708819"/>
                    </a:lnTo>
                    <a:lnTo>
                      <a:pt x="1114112" y="707629"/>
                    </a:lnTo>
                    <a:lnTo>
                      <a:pt x="1098964" y="704850"/>
                    </a:lnTo>
                    <a:lnTo>
                      <a:pt x="1083418" y="702072"/>
                    </a:lnTo>
                    <a:lnTo>
                      <a:pt x="1077439" y="700882"/>
                    </a:lnTo>
                    <a:lnTo>
                      <a:pt x="1073852" y="700088"/>
                    </a:lnTo>
                    <a:lnTo>
                      <a:pt x="1104545" y="714772"/>
                    </a:lnTo>
                    <a:lnTo>
                      <a:pt x="1118895" y="721122"/>
                    </a:lnTo>
                    <a:lnTo>
                      <a:pt x="1125671" y="723504"/>
                    </a:lnTo>
                    <a:lnTo>
                      <a:pt x="1132448" y="725885"/>
                    </a:lnTo>
                    <a:lnTo>
                      <a:pt x="1138826" y="728266"/>
                    </a:lnTo>
                    <a:lnTo>
                      <a:pt x="1144805" y="729457"/>
                    </a:lnTo>
                    <a:lnTo>
                      <a:pt x="1150784" y="730647"/>
                    </a:lnTo>
                    <a:lnTo>
                      <a:pt x="1155966" y="731044"/>
                    </a:lnTo>
                    <a:lnTo>
                      <a:pt x="1161148" y="730647"/>
                    </a:lnTo>
                    <a:lnTo>
                      <a:pt x="1165931" y="729457"/>
                    </a:lnTo>
                    <a:lnTo>
                      <a:pt x="1170316" y="727869"/>
                    </a:lnTo>
                    <a:lnTo>
                      <a:pt x="1174302" y="725091"/>
                    </a:lnTo>
                    <a:lnTo>
                      <a:pt x="1175498" y="735410"/>
                    </a:lnTo>
                    <a:lnTo>
                      <a:pt x="1175897" y="744935"/>
                    </a:lnTo>
                    <a:lnTo>
                      <a:pt x="1175498" y="753666"/>
                    </a:lnTo>
                    <a:lnTo>
                      <a:pt x="1175099" y="762397"/>
                    </a:lnTo>
                    <a:lnTo>
                      <a:pt x="1176694" y="761207"/>
                    </a:lnTo>
                    <a:lnTo>
                      <a:pt x="1177491" y="760413"/>
                    </a:lnTo>
                    <a:lnTo>
                      <a:pt x="1178687" y="760016"/>
                    </a:lnTo>
                    <a:lnTo>
                      <a:pt x="1179086" y="760413"/>
                    </a:lnTo>
                    <a:lnTo>
                      <a:pt x="1179484" y="761207"/>
                    </a:lnTo>
                    <a:lnTo>
                      <a:pt x="1179883" y="763985"/>
                    </a:lnTo>
                    <a:lnTo>
                      <a:pt x="1180281" y="767954"/>
                    </a:lnTo>
                    <a:lnTo>
                      <a:pt x="1180281" y="773113"/>
                    </a:lnTo>
                    <a:lnTo>
                      <a:pt x="1179086" y="785813"/>
                    </a:lnTo>
                    <a:lnTo>
                      <a:pt x="1177491" y="800498"/>
                    </a:lnTo>
                    <a:lnTo>
                      <a:pt x="1175498" y="814388"/>
                    </a:lnTo>
                    <a:lnTo>
                      <a:pt x="1173505" y="826294"/>
                    </a:lnTo>
                    <a:lnTo>
                      <a:pt x="1171911" y="833438"/>
                    </a:lnTo>
                    <a:lnTo>
                      <a:pt x="1170715" y="834629"/>
                    </a:lnTo>
                    <a:lnTo>
                      <a:pt x="1170316" y="834232"/>
                    </a:lnTo>
                    <a:lnTo>
                      <a:pt x="1169519" y="842169"/>
                    </a:lnTo>
                    <a:lnTo>
                      <a:pt x="1168323" y="849710"/>
                    </a:lnTo>
                    <a:lnTo>
                      <a:pt x="1166729" y="856854"/>
                    </a:lnTo>
                    <a:lnTo>
                      <a:pt x="1165134" y="863998"/>
                    </a:lnTo>
                    <a:lnTo>
                      <a:pt x="1162742" y="870744"/>
                    </a:lnTo>
                    <a:lnTo>
                      <a:pt x="1160351" y="877491"/>
                    </a:lnTo>
                    <a:lnTo>
                      <a:pt x="1157959" y="883841"/>
                    </a:lnTo>
                    <a:lnTo>
                      <a:pt x="1154770" y="890191"/>
                    </a:lnTo>
                    <a:lnTo>
                      <a:pt x="1151980" y="896541"/>
                    </a:lnTo>
                    <a:lnTo>
                      <a:pt x="1148791" y="902098"/>
                    </a:lnTo>
                    <a:lnTo>
                      <a:pt x="1145602" y="907654"/>
                    </a:lnTo>
                    <a:lnTo>
                      <a:pt x="1141616" y="913210"/>
                    </a:lnTo>
                    <a:lnTo>
                      <a:pt x="1138028" y="918370"/>
                    </a:lnTo>
                    <a:lnTo>
                      <a:pt x="1134042" y="923529"/>
                    </a:lnTo>
                    <a:lnTo>
                      <a:pt x="1126070" y="932260"/>
                    </a:lnTo>
                    <a:lnTo>
                      <a:pt x="1117699" y="940595"/>
                    </a:lnTo>
                    <a:lnTo>
                      <a:pt x="1108531" y="947738"/>
                    </a:lnTo>
                    <a:lnTo>
                      <a:pt x="1099762" y="954088"/>
                    </a:lnTo>
                    <a:lnTo>
                      <a:pt x="1090593" y="959248"/>
                    </a:lnTo>
                    <a:lnTo>
                      <a:pt x="1081027" y="963216"/>
                    </a:lnTo>
                    <a:lnTo>
                      <a:pt x="1077041" y="964804"/>
                    </a:lnTo>
                    <a:lnTo>
                      <a:pt x="1072257" y="966391"/>
                    </a:lnTo>
                    <a:lnTo>
                      <a:pt x="1067474" y="967185"/>
                    </a:lnTo>
                    <a:lnTo>
                      <a:pt x="1063488" y="967979"/>
                    </a:lnTo>
                    <a:lnTo>
                      <a:pt x="1059103" y="968376"/>
                    </a:lnTo>
                    <a:lnTo>
                      <a:pt x="1054719" y="968376"/>
                    </a:lnTo>
                    <a:lnTo>
                      <a:pt x="1051530" y="968376"/>
                    </a:lnTo>
                    <a:lnTo>
                      <a:pt x="1047543" y="967979"/>
                    </a:lnTo>
                    <a:lnTo>
                      <a:pt x="1043956" y="967185"/>
                    </a:lnTo>
                    <a:lnTo>
                      <a:pt x="1039970" y="965995"/>
                    </a:lnTo>
                    <a:lnTo>
                      <a:pt x="1031998" y="962820"/>
                    </a:lnTo>
                    <a:lnTo>
                      <a:pt x="1023627" y="958851"/>
                    </a:lnTo>
                    <a:lnTo>
                      <a:pt x="1014857" y="953295"/>
                    </a:lnTo>
                    <a:lnTo>
                      <a:pt x="1006088" y="947341"/>
                    </a:lnTo>
                    <a:lnTo>
                      <a:pt x="997318" y="939801"/>
                    </a:lnTo>
                    <a:lnTo>
                      <a:pt x="988549" y="931863"/>
                    </a:lnTo>
                    <a:lnTo>
                      <a:pt x="979779" y="922338"/>
                    </a:lnTo>
                    <a:lnTo>
                      <a:pt x="971807" y="912813"/>
                    </a:lnTo>
                    <a:lnTo>
                      <a:pt x="963835" y="902098"/>
                    </a:lnTo>
                    <a:lnTo>
                      <a:pt x="956660" y="890985"/>
                    </a:lnTo>
                    <a:lnTo>
                      <a:pt x="949883" y="878682"/>
                    </a:lnTo>
                    <a:lnTo>
                      <a:pt x="943904" y="865982"/>
                    </a:lnTo>
                    <a:lnTo>
                      <a:pt x="941512" y="859632"/>
                    </a:lnTo>
                    <a:lnTo>
                      <a:pt x="938722" y="852885"/>
                    </a:lnTo>
                    <a:lnTo>
                      <a:pt x="936729" y="846138"/>
                    </a:lnTo>
                    <a:lnTo>
                      <a:pt x="934736" y="839391"/>
                    </a:lnTo>
                    <a:lnTo>
                      <a:pt x="933540" y="843757"/>
                    </a:lnTo>
                    <a:lnTo>
                      <a:pt x="931547" y="847329"/>
                    </a:lnTo>
                    <a:lnTo>
                      <a:pt x="929554" y="849710"/>
                    </a:lnTo>
                    <a:lnTo>
                      <a:pt x="928757" y="850107"/>
                    </a:lnTo>
                    <a:lnTo>
                      <a:pt x="927960" y="850504"/>
                    </a:lnTo>
                    <a:lnTo>
                      <a:pt x="926764" y="850107"/>
                    </a:lnTo>
                    <a:lnTo>
                      <a:pt x="925568" y="849710"/>
                    </a:lnTo>
                    <a:lnTo>
                      <a:pt x="924372" y="848123"/>
                    </a:lnTo>
                    <a:lnTo>
                      <a:pt x="923575" y="846535"/>
                    </a:lnTo>
                    <a:lnTo>
                      <a:pt x="921582" y="842963"/>
                    </a:lnTo>
                    <a:lnTo>
                      <a:pt x="920386" y="837407"/>
                    </a:lnTo>
                    <a:lnTo>
                      <a:pt x="918791" y="831057"/>
                    </a:lnTo>
                    <a:lnTo>
                      <a:pt x="917596" y="823516"/>
                    </a:lnTo>
                    <a:lnTo>
                      <a:pt x="917197" y="815182"/>
                    </a:lnTo>
                    <a:lnTo>
                      <a:pt x="916798" y="806054"/>
                    </a:lnTo>
                    <a:lnTo>
                      <a:pt x="917197" y="798116"/>
                    </a:lnTo>
                    <a:lnTo>
                      <a:pt x="917596" y="790576"/>
                    </a:lnTo>
                    <a:lnTo>
                      <a:pt x="918393" y="783829"/>
                    </a:lnTo>
                    <a:lnTo>
                      <a:pt x="919987" y="777479"/>
                    </a:lnTo>
                    <a:lnTo>
                      <a:pt x="921183" y="772319"/>
                    </a:lnTo>
                    <a:lnTo>
                      <a:pt x="922379" y="767954"/>
                    </a:lnTo>
                    <a:lnTo>
                      <a:pt x="924372" y="764779"/>
                    </a:lnTo>
                    <a:lnTo>
                      <a:pt x="925169" y="763588"/>
                    </a:lnTo>
                    <a:lnTo>
                      <a:pt x="926365" y="763191"/>
                    </a:lnTo>
                    <a:lnTo>
                      <a:pt x="923176" y="759619"/>
                    </a:lnTo>
                    <a:lnTo>
                      <a:pt x="920785" y="756444"/>
                    </a:lnTo>
                    <a:lnTo>
                      <a:pt x="918393" y="752476"/>
                    </a:lnTo>
                    <a:lnTo>
                      <a:pt x="916798" y="748507"/>
                    </a:lnTo>
                    <a:lnTo>
                      <a:pt x="915204" y="744538"/>
                    </a:lnTo>
                    <a:lnTo>
                      <a:pt x="914407" y="739776"/>
                    </a:lnTo>
                    <a:lnTo>
                      <a:pt x="913609" y="735807"/>
                    </a:lnTo>
                    <a:lnTo>
                      <a:pt x="913211" y="731044"/>
                    </a:lnTo>
                    <a:lnTo>
                      <a:pt x="912812" y="727076"/>
                    </a:lnTo>
                    <a:lnTo>
                      <a:pt x="912812" y="721916"/>
                    </a:lnTo>
                    <a:lnTo>
                      <a:pt x="913609" y="712391"/>
                    </a:lnTo>
                    <a:lnTo>
                      <a:pt x="915204" y="703263"/>
                    </a:lnTo>
                    <a:lnTo>
                      <a:pt x="917197" y="694135"/>
                    </a:lnTo>
                    <a:lnTo>
                      <a:pt x="920386" y="685007"/>
                    </a:lnTo>
                    <a:lnTo>
                      <a:pt x="923575" y="676672"/>
                    </a:lnTo>
                    <a:lnTo>
                      <a:pt x="927162" y="668735"/>
                    </a:lnTo>
                    <a:lnTo>
                      <a:pt x="930750" y="661988"/>
                    </a:lnTo>
                    <a:lnTo>
                      <a:pt x="934337" y="656035"/>
                    </a:lnTo>
                    <a:lnTo>
                      <a:pt x="937526" y="651272"/>
                    </a:lnTo>
                    <a:lnTo>
                      <a:pt x="940715" y="647700"/>
                    </a:lnTo>
                    <a:lnTo>
                      <a:pt x="943107" y="646113"/>
                    </a:lnTo>
                    <a:lnTo>
                      <a:pt x="955862" y="639763"/>
                    </a:lnTo>
                    <a:lnTo>
                      <a:pt x="968219" y="634604"/>
                    </a:lnTo>
                    <a:lnTo>
                      <a:pt x="980178" y="630238"/>
                    </a:lnTo>
                    <a:lnTo>
                      <a:pt x="992535" y="627063"/>
                    </a:lnTo>
                    <a:lnTo>
                      <a:pt x="1004493" y="624285"/>
                    </a:lnTo>
                    <a:lnTo>
                      <a:pt x="1016053" y="622300"/>
                    </a:lnTo>
                    <a:lnTo>
                      <a:pt x="1027214" y="621110"/>
                    </a:lnTo>
                    <a:lnTo>
                      <a:pt x="1038375" y="620713"/>
                    </a:lnTo>
                    <a:close/>
                    <a:moveTo>
                      <a:pt x="1043186" y="515586"/>
                    </a:moveTo>
                    <a:lnTo>
                      <a:pt x="1022934" y="515983"/>
                    </a:lnTo>
                    <a:lnTo>
                      <a:pt x="1002682" y="516777"/>
                    </a:lnTo>
                    <a:lnTo>
                      <a:pt x="982827" y="518364"/>
                    </a:lnTo>
                    <a:lnTo>
                      <a:pt x="962972" y="519952"/>
                    </a:lnTo>
                    <a:lnTo>
                      <a:pt x="943514" y="521937"/>
                    </a:lnTo>
                    <a:lnTo>
                      <a:pt x="924056" y="525113"/>
                    </a:lnTo>
                    <a:lnTo>
                      <a:pt x="904598" y="527891"/>
                    </a:lnTo>
                    <a:lnTo>
                      <a:pt x="885140" y="531861"/>
                    </a:lnTo>
                    <a:lnTo>
                      <a:pt x="866476" y="535830"/>
                    </a:lnTo>
                    <a:lnTo>
                      <a:pt x="847812" y="540594"/>
                    </a:lnTo>
                    <a:lnTo>
                      <a:pt x="829148" y="545754"/>
                    </a:lnTo>
                    <a:lnTo>
                      <a:pt x="810485" y="550914"/>
                    </a:lnTo>
                    <a:lnTo>
                      <a:pt x="792218" y="556869"/>
                    </a:lnTo>
                    <a:lnTo>
                      <a:pt x="774348" y="563220"/>
                    </a:lnTo>
                    <a:lnTo>
                      <a:pt x="756082" y="569968"/>
                    </a:lnTo>
                    <a:lnTo>
                      <a:pt x="738609" y="577113"/>
                    </a:lnTo>
                    <a:lnTo>
                      <a:pt x="721137" y="585449"/>
                    </a:lnTo>
                    <a:lnTo>
                      <a:pt x="704061" y="593388"/>
                    </a:lnTo>
                    <a:lnTo>
                      <a:pt x="686986" y="601724"/>
                    </a:lnTo>
                    <a:lnTo>
                      <a:pt x="670308" y="610457"/>
                    </a:lnTo>
                    <a:lnTo>
                      <a:pt x="653630" y="619587"/>
                    </a:lnTo>
                    <a:lnTo>
                      <a:pt x="637745" y="629114"/>
                    </a:lnTo>
                    <a:lnTo>
                      <a:pt x="621861" y="639037"/>
                    </a:lnTo>
                    <a:lnTo>
                      <a:pt x="605977" y="649755"/>
                    </a:lnTo>
                    <a:lnTo>
                      <a:pt x="590490" y="660473"/>
                    </a:lnTo>
                    <a:lnTo>
                      <a:pt x="575400" y="671190"/>
                    </a:lnTo>
                    <a:lnTo>
                      <a:pt x="559913" y="682702"/>
                    </a:lnTo>
                    <a:lnTo>
                      <a:pt x="545617" y="694610"/>
                    </a:lnTo>
                    <a:lnTo>
                      <a:pt x="531322" y="706519"/>
                    </a:lnTo>
                    <a:lnTo>
                      <a:pt x="517026" y="719221"/>
                    </a:lnTo>
                    <a:lnTo>
                      <a:pt x="503525" y="731924"/>
                    </a:lnTo>
                    <a:lnTo>
                      <a:pt x="490023" y="745023"/>
                    </a:lnTo>
                    <a:lnTo>
                      <a:pt x="476919" y="758520"/>
                    </a:lnTo>
                    <a:lnTo>
                      <a:pt x="464212" y="772413"/>
                    </a:lnTo>
                    <a:lnTo>
                      <a:pt x="451504" y="786306"/>
                    </a:lnTo>
                    <a:lnTo>
                      <a:pt x="439591" y="800596"/>
                    </a:lnTo>
                    <a:lnTo>
                      <a:pt x="427678" y="815680"/>
                    </a:lnTo>
                    <a:lnTo>
                      <a:pt x="416162" y="830368"/>
                    </a:lnTo>
                    <a:lnTo>
                      <a:pt x="405441" y="845452"/>
                    </a:lnTo>
                    <a:lnTo>
                      <a:pt x="394322" y="860933"/>
                    </a:lnTo>
                    <a:lnTo>
                      <a:pt x="383997" y="876811"/>
                    </a:lnTo>
                    <a:lnTo>
                      <a:pt x="374070" y="892689"/>
                    </a:lnTo>
                    <a:lnTo>
                      <a:pt x="364539" y="908964"/>
                    </a:lnTo>
                    <a:lnTo>
                      <a:pt x="355009" y="925636"/>
                    </a:lnTo>
                    <a:lnTo>
                      <a:pt x="346272" y="941911"/>
                    </a:lnTo>
                    <a:lnTo>
                      <a:pt x="337933" y="959377"/>
                    </a:lnTo>
                    <a:lnTo>
                      <a:pt x="329594" y="976048"/>
                    </a:lnTo>
                    <a:lnTo>
                      <a:pt x="322049" y="993911"/>
                    </a:lnTo>
                    <a:lnTo>
                      <a:pt x="314901" y="1011377"/>
                    </a:lnTo>
                    <a:lnTo>
                      <a:pt x="308151" y="1029240"/>
                    </a:lnTo>
                    <a:lnTo>
                      <a:pt x="301797" y="1047500"/>
                    </a:lnTo>
                    <a:lnTo>
                      <a:pt x="295840" y="1065362"/>
                    </a:lnTo>
                    <a:lnTo>
                      <a:pt x="290678" y="1084019"/>
                    </a:lnTo>
                    <a:lnTo>
                      <a:pt x="285516" y="1102676"/>
                    </a:lnTo>
                    <a:lnTo>
                      <a:pt x="280751" y="1121729"/>
                    </a:lnTo>
                    <a:lnTo>
                      <a:pt x="276780" y="1140783"/>
                    </a:lnTo>
                    <a:lnTo>
                      <a:pt x="272809" y="1159440"/>
                    </a:lnTo>
                    <a:lnTo>
                      <a:pt x="270029" y="1178890"/>
                    </a:lnTo>
                    <a:lnTo>
                      <a:pt x="266852" y="1198341"/>
                    </a:lnTo>
                    <a:lnTo>
                      <a:pt x="264867" y="1218188"/>
                    </a:lnTo>
                    <a:lnTo>
                      <a:pt x="263278" y="1237639"/>
                    </a:lnTo>
                    <a:lnTo>
                      <a:pt x="261690" y="1257883"/>
                    </a:lnTo>
                    <a:lnTo>
                      <a:pt x="260896" y="1277731"/>
                    </a:lnTo>
                    <a:lnTo>
                      <a:pt x="260498" y="1297975"/>
                    </a:lnTo>
                    <a:lnTo>
                      <a:pt x="260896" y="1318220"/>
                    </a:lnTo>
                    <a:lnTo>
                      <a:pt x="261690" y="1338067"/>
                    </a:lnTo>
                    <a:lnTo>
                      <a:pt x="263278" y="1357915"/>
                    </a:lnTo>
                    <a:lnTo>
                      <a:pt x="264867" y="1377763"/>
                    </a:lnTo>
                    <a:lnTo>
                      <a:pt x="266852" y="1397213"/>
                    </a:lnTo>
                    <a:lnTo>
                      <a:pt x="270029" y="1416664"/>
                    </a:lnTo>
                    <a:lnTo>
                      <a:pt x="272809" y="1436114"/>
                    </a:lnTo>
                    <a:lnTo>
                      <a:pt x="276780" y="1455168"/>
                    </a:lnTo>
                    <a:lnTo>
                      <a:pt x="280751" y="1474222"/>
                    </a:lnTo>
                    <a:lnTo>
                      <a:pt x="285516" y="1493275"/>
                    </a:lnTo>
                    <a:lnTo>
                      <a:pt x="290678" y="1511535"/>
                    </a:lnTo>
                    <a:lnTo>
                      <a:pt x="295840" y="1530192"/>
                    </a:lnTo>
                    <a:lnTo>
                      <a:pt x="301797" y="1548452"/>
                    </a:lnTo>
                    <a:lnTo>
                      <a:pt x="308151" y="1566314"/>
                    </a:lnTo>
                    <a:lnTo>
                      <a:pt x="314901" y="1584177"/>
                    </a:lnTo>
                    <a:lnTo>
                      <a:pt x="322049" y="1602040"/>
                    </a:lnTo>
                    <a:lnTo>
                      <a:pt x="329594" y="1619109"/>
                    </a:lnTo>
                    <a:lnTo>
                      <a:pt x="337933" y="1636575"/>
                    </a:lnTo>
                    <a:lnTo>
                      <a:pt x="346272" y="1653247"/>
                    </a:lnTo>
                    <a:lnTo>
                      <a:pt x="355009" y="1670316"/>
                    </a:lnTo>
                    <a:lnTo>
                      <a:pt x="364539" y="1686591"/>
                    </a:lnTo>
                    <a:lnTo>
                      <a:pt x="374070" y="1703262"/>
                    </a:lnTo>
                    <a:lnTo>
                      <a:pt x="383997" y="1719140"/>
                    </a:lnTo>
                    <a:lnTo>
                      <a:pt x="394322" y="1734622"/>
                    </a:lnTo>
                    <a:lnTo>
                      <a:pt x="405441" y="1750500"/>
                    </a:lnTo>
                    <a:lnTo>
                      <a:pt x="416162" y="1765584"/>
                    </a:lnTo>
                    <a:lnTo>
                      <a:pt x="427678" y="1780271"/>
                    </a:lnTo>
                    <a:lnTo>
                      <a:pt x="439591" y="1794958"/>
                    </a:lnTo>
                    <a:lnTo>
                      <a:pt x="451504" y="1809248"/>
                    </a:lnTo>
                    <a:lnTo>
                      <a:pt x="464212" y="1823142"/>
                    </a:lnTo>
                    <a:lnTo>
                      <a:pt x="476919" y="1837035"/>
                    </a:lnTo>
                    <a:lnTo>
                      <a:pt x="490023" y="1850531"/>
                    </a:lnTo>
                    <a:lnTo>
                      <a:pt x="503525" y="1863631"/>
                    </a:lnTo>
                    <a:lnTo>
                      <a:pt x="517026" y="1876333"/>
                    </a:lnTo>
                    <a:lnTo>
                      <a:pt x="531322" y="1889035"/>
                    </a:lnTo>
                    <a:lnTo>
                      <a:pt x="545617" y="1900944"/>
                    </a:lnTo>
                    <a:lnTo>
                      <a:pt x="559913" y="1912852"/>
                    </a:lnTo>
                    <a:lnTo>
                      <a:pt x="575400" y="1923967"/>
                    </a:lnTo>
                    <a:lnTo>
                      <a:pt x="590490" y="1935479"/>
                    </a:lnTo>
                    <a:lnTo>
                      <a:pt x="605977" y="1945799"/>
                    </a:lnTo>
                    <a:lnTo>
                      <a:pt x="621861" y="1956517"/>
                    </a:lnTo>
                    <a:lnTo>
                      <a:pt x="637745" y="1966044"/>
                    </a:lnTo>
                    <a:lnTo>
                      <a:pt x="653630" y="1975968"/>
                    </a:lnTo>
                    <a:lnTo>
                      <a:pt x="670308" y="1985097"/>
                    </a:lnTo>
                    <a:lnTo>
                      <a:pt x="686986" y="1994227"/>
                    </a:lnTo>
                    <a:lnTo>
                      <a:pt x="704061" y="2002563"/>
                    </a:lnTo>
                    <a:lnTo>
                      <a:pt x="721137" y="2010502"/>
                    </a:lnTo>
                    <a:lnTo>
                      <a:pt x="738609" y="2018044"/>
                    </a:lnTo>
                    <a:lnTo>
                      <a:pt x="756082" y="2025189"/>
                    </a:lnTo>
                    <a:lnTo>
                      <a:pt x="774348" y="2032335"/>
                    </a:lnTo>
                    <a:lnTo>
                      <a:pt x="792218" y="2038686"/>
                    </a:lnTo>
                    <a:lnTo>
                      <a:pt x="810485" y="2044640"/>
                    </a:lnTo>
                    <a:lnTo>
                      <a:pt x="829148" y="2050197"/>
                    </a:lnTo>
                    <a:lnTo>
                      <a:pt x="847812" y="2055358"/>
                    </a:lnTo>
                    <a:lnTo>
                      <a:pt x="866476" y="2059724"/>
                    </a:lnTo>
                    <a:lnTo>
                      <a:pt x="885140" y="2064091"/>
                    </a:lnTo>
                    <a:lnTo>
                      <a:pt x="904598" y="2067266"/>
                    </a:lnTo>
                    <a:lnTo>
                      <a:pt x="924056" y="2070839"/>
                    </a:lnTo>
                    <a:lnTo>
                      <a:pt x="943514" y="2073220"/>
                    </a:lnTo>
                    <a:lnTo>
                      <a:pt x="962972" y="2075999"/>
                    </a:lnTo>
                    <a:lnTo>
                      <a:pt x="982827" y="2077587"/>
                    </a:lnTo>
                    <a:lnTo>
                      <a:pt x="1002682" y="2078778"/>
                    </a:lnTo>
                    <a:lnTo>
                      <a:pt x="1022934" y="2079572"/>
                    </a:lnTo>
                    <a:lnTo>
                      <a:pt x="1043186" y="2079572"/>
                    </a:lnTo>
                    <a:lnTo>
                      <a:pt x="1063041" y="2079572"/>
                    </a:lnTo>
                    <a:lnTo>
                      <a:pt x="1083293" y="2078778"/>
                    </a:lnTo>
                    <a:lnTo>
                      <a:pt x="1103148" y="2077587"/>
                    </a:lnTo>
                    <a:lnTo>
                      <a:pt x="1122606" y="2075999"/>
                    </a:lnTo>
                    <a:lnTo>
                      <a:pt x="1142064" y="2073220"/>
                    </a:lnTo>
                    <a:lnTo>
                      <a:pt x="1161919" y="2070839"/>
                    </a:lnTo>
                    <a:lnTo>
                      <a:pt x="1180980" y="2067266"/>
                    </a:lnTo>
                    <a:lnTo>
                      <a:pt x="1200438" y="2064091"/>
                    </a:lnTo>
                    <a:lnTo>
                      <a:pt x="1219499" y="2059724"/>
                    </a:lnTo>
                    <a:lnTo>
                      <a:pt x="1237766" y="2055358"/>
                    </a:lnTo>
                    <a:lnTo>
                      <a:pt x="1256827" y="2050197"/>
                    </a:lnTo>
                    <a:lnTo>
                      <a:pt x="1275093" y="2044640"/>
                    </a:lnTo>
                    <a:lnTo>
                      <a:pt x="1293757" y="2038686"/>
                    </a:lnTo>
                    <a:lnTo>
                      <a:pt x="1311627" y="2032335"/>
                    </a:lnTo>
                    <a:lnTo>
                      <a:pt x="1329496" y="2025189"/>
                    </a:lnTo>
                    <a:lnTo>
                      <a:pt x="1347366" y="2018044"/>
                    </a:lnTo>
                    <a:lnTo>
                      <a:pt x="1364441" y="2010502"/>
                    </a:lnTo>
                    <a:lnTo>
                      <a:pt x="1381914" y="2002563"/>
                    </a:lnTo>
                    <a:lnTo>
                      <a:pt x="1398592" y="1994227"/>
                    </a:lnTo>
                    <a:lnTo>
                      <a:pt x="1415667" y="1985097"/>
                    </a:lnTo>
                    <a:lnTo>
                      <a:pt x="1431949" y="1975968"/>
                    </a:lnTo>
                    <a:lnTo>
                      <a:pt x="1447833" y="1966044"/>
                    </a:lnTo>
                    <a:lnTo>
                      <a:pt x="1464114" y="1956517"/>
                    </a:lnTo>
                    <a:lnTo>
                      <a:pt x="1479998" y="1945799"/>
                    </a:lnTo>
                    <a:lnTo>
                      <a:pt x="1495088" y="1935479"/>
                    </a:lnTo>
                    <a:lnTo>
                      <a:pt x="1510575" y="1923967"/>
                    </a:lnTo>
                    <a:lnTo>
                      <a:pt x="1525665" y="1912852"/>
                    </a:lnTo>
                    <a:lnTo>
                      <a:pt x="1539960" y="1900944"/>
                    </a:lnTo>
                    <a:lnTo>
                      <a:pt x="1554256" y="1889035"/>
                    </a:lnTo>
                    <a:lnTo>
                      <a:pt x="1568551" y="1876333"/>
                    </a:lnTo>
                    <a:lnTo>
                      <a:pt x="1582053" y="1863631"/>
                    </a:lnTo>
                    <a:lnTo>
                      <a:pt x="1595555" y="1850531"/>
                    </a:lnTo>
                    <a:lnTo>
                      <a:pt x="1608659" y="1837035"/>
                    </a:lnTo>
                    <a:lnTo>
                      <a:pt x="1621763" y="1823142"/>
                    </a:lnTo>
                    <a:lnTo>
                      <a:pt x="1634073" y="1809248"/>
                    </a:lnTo>
                    <a:lnTo>
                      <a:pt x="1646383" y="1794958"/>
                    </a:lnTo>
                    <a:lnTo>
                      <a:pt x="1657899" y="1780271"/>
                    </a:lnTo>
                    <a:lnTo>
                      <a:pt x="1669415" y="1765584"/>
                    </a:lnTo>
                    <a:lnTo>
                      <a:pt x="1680534" y="1750500"/>
                    </a:lnTo>
                    <a:lnTo>
                      <a:pt x="1691256" y="1734622"/>
                    </a:lnTo>
                    <a:lnTo>
                      <a:pt x="1701581" y="1719140"/>
                    </a:lnTo>
                    <a:lnTo>
                      <a:pt x="1711508" y="1703262"/>
                    </a:lnTo>
                    <a:lnTo>
                      <a:pt x="1721436" y="1686591"/>
                    </a:lnTo>
                    <a:lnTo>
                      <a:pt x="1730569" y="1670316"/>
                    </a:lnTo>
                    <a:lnTo>
                      <a:pt x="1739305" y="1653247"/>
                    </a:lnTo>
                    <a:lnTo>
                      <a:pt x="1748041" y="1636575"/>
                    </a:lnTo>
                    <a:lnTo>
                      <a:pt x="1755983" y="1619109"/>
                    </a:lnTo>
                    <a:lnTo>
                      <a:pt x="1763529" y="1602040"/>
                    </a:lnTo>
                    <a:lnTo>
                      <a:pt x="1770676" y="1584177"/>
                    </a:lnTo>
                    <a:lnTo>
                      <a:pt x="1777427" y="1566314"/>
                    </a:lnTo>
                    <a:lnTo>
                      <a:pt x="1783781" y="1548452"/>
                    </a:lnTo>
                    <a:lnTo>
                      <a:pt x="1789737" y="1530192"/>
                    </a:lnTo>
                    <a:lnTo>
                      <a:pt x="1795694" y="1511535"/>
                    </a:lnTo>
                    <a:lnTo>
                      <a:pt x="1800459" y="1493275"/>
                    </a:lnTo>
                    <a:lnTo>
                      <a:pt x="1804827" y="1474222"/>
                    </a:lnTo>
                    <a:lnTo>
                      <a:pt x="1809195" y="1455168"/>
                    </a:lnTo>
                    <a:lnTo>
                      <a:pt x="1812769" y="1436114"/>
                    </a:lnTo>
                    <a:lnTo>
                      <a:pt x="1816343" y="1416664"/>
                    </a:lnTo>
                    <a:lnTo>
                      <a:pt x="1818726" y="1397213"/>
                    </a:lnTo>
                    <a:lnTo>
                      <a:pt x="1820711" y="1377763"/>
                    </a:lnTo>
                    <a:lnTo>
                      <a:pt x="1823094" y="1357915"/>
                    </a:lnTo>
                    <a:lnTo>
                      <a:pt x="1824285" y="1338067"/>
                    </a:lnTo>
                    <a:lnTo>
                      <a:pt x="1824682" y="1318220"/>
                    </a:lnTo>
                    <a:lnTo>
                      <a:pt x="1825079" y="1297975"/>
                    </a:lnTo>
                    <a:lnTo>
                      <a:pt x="1824682" y="1277731"/>
                    </a:lnTo>
                    <a:lnTo>
                      <a:pt x="1824285" y="1257883"/>
                    </a:lnTo>
                    <a:lnTo>
                      <a:pt x="1823094" y="1237639"/>
                    </a:lnTo>
                    <a:lnTo>
                      <a:pt x="1820711" y="1218188"/>
                    </a:lnTo>
                    <a:lnTo>
                      <a:pt x="1818726" y="1198341"/>
                    </a:lnTo>
                    <a:lnTo>
                      <a:pt x="1816343" y="1178890"/>
                    </a:lnTo>
                    <a:lnTo>
                      <a:pt x="1812769" y="1159440"/>
                    </a:lnTo>
                    <a:lnTo>
                      <a:pt x="1809195" y="1140783"/>
                    </a:lnTo>
                    <a:lnTo>
                      <a:pt x="1804827" y="1121729"/>
                    </a:lnTo>
                    <a:lnTo>
                      <a:pt x="1800459" y="1102676"/>
                    </a:lnTo>
                    <a:lnTo>
                      <a:pt x="1795694" y="1084019"/>
                    </a:lnTo>
                    <a:lnTo>
                      <a:pt x="1789737" y="1065362"/>
                    </a:lnTo>
                    <a:lnTo>
                      <a:pt x="1783781" y="1047500"/>
                    </a:lnTo>
                    <a:lnTo>
                      <a:pt x="1777427" y="1029240"/>
                    </a:lnTo>
                    <a:lnTo>
                      <a:pt x="1770676" y="1011377"/>
                    </a:lnTo>
                    <a:lnTo>
                      <a:pt x="1763529" y="993911"/>
                    </a:lnTo>
                    <a:lnTo>
                      <a:pt x="1755983" y="976048"/>
                    </a:lnTo>
                    <a:lnTo>
                      <a:pt x="1748041" y="959377"/>
                    </a:lnTo>
                    <a:lnTo>
                      <a:pt x="1739305" y="941911"/>
                    </a:lnTo>
                    <a:lnTo>
                      <a:pt x="1730569" y="925636"/>
                    </a:lnTo>
                    <a:lnTo>
                      <a:pt x="1721436" y="908964"/>
                    </a:lnTo>
                    <a:lnTo>
                      <a:pt x="1711508" y="892689"/>
                    </a:lnTo>
                    <a:lnTo>
                      <a:pt x="1701581" y="876811"/>
                    </a:lnTo>
                    <a:lnTo>
                      <a:pt x="1691256" y="860933"/>
                    </a:lnTo>
                    <a:lnTo>
                      <a:pt x="1680534" y="845452"/>
                    </a:lnTo>
                    <a:lnTo>
                      <a:pt x="1669415" y="830368"/>
                    </a:lnTo>
                    <a:lnTo>
                      <a:pt x="1657899" y="815680"/>
                    </a:lnTo>
                    <a:lnTo>
                      <a:pt x="1646383" y="800596"/>
                    </a:lnTo>
                    <a:lnTo>
                      <a:pt x="1634073" y="786306"/>
                    </a:lnTo>
                    <a:lnTo>
                      <a:pt x="1621763" y="772413"/>
                    </a:lnTo>
                    <a:lnTo>
                      <a:pt x="1608659" y="758520"/>
                    </a:lnTo>
                    <a:lnTo>
                      <a:pt x="1595555" y="745023"/>
                    </a:lnTo>
                    <a:lnTo>
                      <a:pt x="1582053" y="731924"/>
                    </a:lnTo>
                    <a:lnTo>
                      <a:pt x="1568551" y="719221"/>
                    </a:lnTo>
                    <a:lnTo>
                      <a:pt x="1554256" y="706519"/>
                    </a:lnTo>
                    <a:lnTo>
                      <a:pt x="1539960" y="694610"/>
                    </a:lnTo>
                    <a:lnTo>
                      <a:pt x="1525665" y="682702"/>
                    </a:lnTo>
                    <a:lnTo>
                      <a:pt x="1510575" y="671190"/>
                    </a:lnTo>
                    <a:lnTo>
                      <a:pt x="1495088" y="660473"/>
                    </a:lnTo>
                    <a:lnTo>
                      <a:pt x="1479998" y="649755"/>
                    </a:lnTo>
                    <a:lnTo>
                      <a:pt x="1464114" y="639037"/>
                    </a:lnTo>
                    <a:lnTo>
                      <a:pt x="1447833" y="629114"/>
                    </a:lnTo>
                    <a:lnTo>
                      <a:pt x="1431949" y="619587"/>
                    </a:lnTo>
                    <a:lnTo>
                      <a:pt x="1415667" y="610457"/>
                    </a:lnTo>
                    <a:lnTo>
                      <a:pt x="1398592" y="601724"/>
                    </a:lnTo>
                    <a:lnTo>
                      <a:pt x="1381914" y="593388"/>
                    </a:lnTo>
                    <a:lnTo>
                      <a:pt x="1364441" y="585449"/>
                    </a:lnTo>
                    <a:lnTo>
                      <a:pt x="1347366" y="577113"/>
                    </a:lnTo>
                    <a:lnTo>
                      <a:pt x="1329496" y="569968"/>
                    </a:lnTo>
                    <a:lnTo>
                      <a:pt x="1311627" y="563220"/>
                    </a:lnTo>
                    <a:lnTo>
                      <a:pt x="1293757" y="556869"/>
                    </a:lnTo>
                    <a:lnTo>
                      <a:pt x="1275093" y="550914"/>
                    </a:lnTo>
                    <a:lnTo>
                      <a:pt x="1256827" y="545754"/>
                    </a:lnTo>
                    <a:lnTo>
                      <a:pt x="1237766" y="540594"/>
                    </a:lnTo>
                    <a:lnTo>
                      <a:pt x="1219499" y="535830"/>
                    </a:lnTo>
                    <a:lnTo>
                      <a:pt x="1200438" y="531861"/>
                    </a:lnTo>
                    <a:lnTo>
                      <a:pt x="1180980" y="527891"/>
                    </a:lnTo>
                    <a:lnTo>
                      <a:pt x="1161919" y="525113"/>
                    </a:lnTo>
                    <a:lnTo>
                      <a:pt x="1142064" y="521937"/>
                    </a:lnTo>
                    <a:lnTo>
                      <a:pt x="1122606" y="519952"/>
                    </a:lnTo>
                    <a:lnTo>
                      <a:pt x="1103148" y="518364"/>
                    </a:lnTo>
                    <a:lnTo>
                      <a:pt x="1083293" y="516777"/>
                    </a:lnTo>
                    <a:lnTo>
                      <a:pt x="1063041" y="515983"/>
                    </a:lnTo>
                    <a:lnTo>
                      <a:pt x="1043186" y="515586"/>
                    </a:lnTo>
                    <a:close/>
                    <a:moveTo>
                      <a:pt x="803734" y="280988"/>
                    </a:moveTo>
                    <a:lnTo>
                      <a:pt x="862902" y="391340"/>
                    </a:lnTo>
                    <a:lnTo>
                      <a:pt x="884743" y="387371"/>
                    </a:lnTo>
                    <a:lnTo>
                      <a:pt x="906980" y="383798"/>
                    </a:lnTo>
                    <a:lnTo>
                      <a:pt x="929218" y="380622"/>
                    </a:lnTo>
                    <a:lnTo>
                      <a:pt x="951456" y="378241"/>
                    </a:lnTo>
                    <a:lnTo>
                      <a:pt x="974488" y="376256"/>
                    </a:lnTo>
                    <a:lnTo>
                      <a:pt x="997122" y="374668"/>
                    </a:lnTo>
                    <a:lnTo>
                      <a:pt x="1019757" y="373874"/>
                    </a:lnTo>
                    <a:lnTo>
                      <a:pt x="1043186" y="373477"/>
                    </a:lnTo>
                    <a:lnTo>
                      <a:pt x="1059865" y="373874"/>
                    </a:lnTo>
                    <a:lnTo>
                      <a:pt x="1076940" y="374271"/>
                    </a:lnTo>
                    <a:lnTo>
                      <a:pt x="1093618" y="375462"/>
                    </a:lnTo>
                    <a:lnTo>
                      <a:pt x="1110693" y="376256"/>
                    </a:lnTo>
                    <a:lnTo>
                      <a:pt x="1127372" y="377844"/>
                    </a:lnTo>
                    <a:lnTo>
                      <a:pt x="1144050" y="379432"/>
                    </a:lnTo>
                    <a:lnTo>
                      <a:pt x="1160331" y="381019"/>
                    </a:lnTo>
                    <a:lnTo>
                      <a:pt x="1176612" y="383798"/>
                    </a:lnTo>
                    <a:lnTo>
                      <a:pt x="1193291" y="386180"/>
                    </a:lnTo>
                    <a:lnTo>
                      <a:pt x="1209572" y="388958"/>
                    </a:lnTo>
                    <a:lnTo>
                      <a:pt x="1225853" y="392134"/>
                    </a:lnTo>
                    <a:lnTo>
                      <a:pt x="1241737" y="395310"/>
                    </a:lnTo>
                    <a:lnTo>
                      <a:pt x="1257621" y="399279"/>
                    </a:lnTo>
                    <a:lnTo>
                      <a:pt x="1273505" y="403249"/>
                    </a:lnTo>
                    <a:lnTo>
                      <a:pt x="1289389" y="407218"/>
                    </a:lnTo>
                    <a:lnTo>
                      <a:pt x="1304876" y="411982"/>
                    </a:lnTo>
                    <a:lnTo>
                      <a:pt x="1370398" y="304805"/>
                    </a:lnTo>
                    <a:lnTo>
                      <a:pt x="1611439" y="417142"/>
                    </a:lnTo>
                    <a:lnTo>
                      <a:pt x="1570140" y="539800"/>
                    </a:lnTo>
                    <a:lnTo>
                      <a:pt x="1592775" y="555678"/>
                    </a:lnTo>
                    <a:lnTo>
                      <a:pt x="1614615" y="572747"/>
                    </a:lnTo>
                    <a:lnTo>
                      <a:pt x="1636059" y="589815"/>
                    </a:lnTo>
                    <a:lnTo>
                      <a:pt x="1656708" y="608075"/>
                    </a:lnTo>
                    <a:lnTo>
                      <a:pt x="1676960" y="626732"/>
                    </a:lnTo>
                    <a:lnTo>
                      <a:pt x="1696815" y="645389"/>
                    </a:lnTo>
                    <a:lnTo>
                      <a:pt x="1715876" y="665236"/>
                    </a:lnTo>
                    <a:lnTo>
                      <a:pt x="1734540" y="685481"/>
                    </a:lnTo>
                    <a:lnTo>
                      <a:pt x="1752410" y="706519"/>
                    </a:lnTo>
                    <a:lnTo>
                      <a:pt x="1769882" y="728351"/>
                    </a:lnTo>
                    <a:lnTo>
                      <a:pt x="1786560" y="750184"/>
                    </a:lnTo>
                    <a:lnTo>
                      <a:pt x="1802841" y="772413"/>
                    </a:lnTo>
                    <a:lnTo>
                      <a:pt x="1818329" y="795436"/>
                    </a:lnTo>
                    <a:lnTo>
                      <a:pt x="1832624" y="818856"/>
                    </a:lnTo>
                    <a:lnTo>
                      <a:pt x="1846920" y="842673"/>
                    </a:lnTo>
                    <a:lnTo>
                      <a:pt x="1860024" y="866887"/>
                    </a:lnTo>
                    <a:lnTo>
                      <a:pt x="1994642" y="834337"/>
                    </a:lnTo>
                    <a:lnTo>
                      <a:pt x="2085975" y="1084019"/>
                    </a:lnTo>
                    <a:lnTo>
                      <a:pt x="1954931" y="1149516"/>
                    </a:lnTo>
                    <a:lnTo>
                      <a:pt x="1958108" y="1167776"/>
                    </a:lnTo>
                    <a:lnTo>
                      <a:pt x="1960491" y="1185638"/>
                    </a:lnTo>
                    <a:lnTo>
                      <a:pt x="1962476" y="1204295"/>
                    </a:lnTo>
                    <a:lnTo>
                      <a:pt x="1964462" y="1222952"/>
                    </a:lnTo>
                    <a:lnTo>
                      <a:pt x="1965653" y="1241212"/>
                    </a:lnTo>
                    <a:lnTo>
                      <a:pt x="1966447" y="1259868"/>
                    </a:lnTo>
                    <a:lnTo>
                      <a:pt x="1967242" y="1278922"/>
                    </a:lnTo>
                    <a:lnTo>
                      <a:pt x="1967242" y="1297975"/>
                    </a:lnTo>
                    <a:lnTo>
                      <a:pt x="1967242" y="1315441"/>
                    </a:lnTo>
                    <a:lnTo>
                      <a:pt x="1966845" y="1332907"/>
                    </a:lnTo>
                    <a:lnTo>
                      <a:pt x="1966050" y="1349976"/>
                    </a:lnTo>
                    <a:lnTo>
                      <a:pt x="1964859" y="1367839"/>
                    </a:lnTo>
                    <a:lnTo>
                      <a:pt x="1962873" y="1385305"/>
                    </a:lnTo>
                    <a:lnTo>
                      <a:pt x="1961285" y="1401977"/>
                    </a:lnTo>
                    <a:lnTo>
                      <a:pt x="1959300" y="1419442"/>
                    </a:lnTo>
                    <a:lnTo>
                      <a:pt x="1957314" y="1436114"/>
                    </a:lnTo>
                    <a:lnTo>
                      <a:pt x="1954137" y="1453183"/>
                    </a:lnTo>
                    <a:lnTo>
                      <a:pt x="1951357" y="1469855"/>
                    </a:lnTo>
                    <a:lnTo>
                      <a:pt x="1947784" y="1486527"/>
                    </a:lnTo>
                    <a:lnTo>
                      <a:pt x="1944210" y="1503199"/>
                    </a:lnTo>
                    <a:lnTo>
                      <a:pt x="1940239" y="1519871"/>
                    </a:lnTo>
                    <a:lnTo>
                      <a:pt x="1935871" y="1535749"/>
                    </a:lnTo>
                    <a:lnTo>
                      <a:pt x="1931899" y="1552024"/>
                    </a:lnTo>
                    <a:lnTo>
                      <a:pt x="1926737" y="1568299"/>
                    </a:lnTo>
                    <a:lnTo>
                      <a:pt x="2061355" y="1650468"/>
                    </a:lnTo>
                    <a:lnTo>
                      <a:pt x="1949372" y="1891020"/>
                    </a:lnTo>
                    <a:lnTo>
                      <a:pt x="1791723" y="1838623"/>
                    </a:lnTo>
                    <a:lnTo>
                      <a:pt x="1776633" y="1859264"/>
                    </a:lnTo>
                    <a:lnTo>
                      <a:pt x="1761146" y="1879112"/>
                    </a:lnTo>
                    <a:lnTo>
                      <a:pt x="1744468" y="1898165"/>
                    </a:lnTo>
                    <a:lnTo>
                      <a:pt x="1728186" y="1917219"/>
                    </a:lnTo>
                    <a:lnTo>
                      <a:pt x="1710714" y="1935876"/>
                    </a:lnTo>
                    <a:lnTo>
                      <a:pt x="1693241" y="1954135"/>
                    </a:lnTo>
                    <a:lnTo>
                      <a:pt x="1674975" y="1971204"/>
                    </a:lnTo>
                    <a:lnTo>
                      <a:pt x="1655914" y="1988670"/>
                    </a:lnTo>
                    <a:lnTo>
                      <a:pt x="1636853" y="2004945"/>
                    </a:lnTo>
                    <a:lnTo>
                      <a:pt x="1616998" y="2021220"/>
                    </a:lnTo>
                    <a:lnTo>
                      <a:pt x="1597143" y="2036701"/>
                    </a:lnTo>
                    <a:lnTo>
                      <a:pt x="1576494" y="2051388"/>
                    </a:lnTo>
                    <a:lnTo>
                      <a:pt x="1555844" y="2066075"/>
                    </a:lnTo>
                    <a:lnTo>
                      <a:pt x="1534401" y="2079572"/>
                    </a:lnTo>
                    <a:lnTo>
                      <a:pt x="1512957" y="2093068"/>
                    </a:lnTo>
                    <a:lnTo>
                      <a:pt x="1491117" y="2105770"/>
                    </a:lnTo>
                    <a:lnTo>
                      <a:pt x="1531621" y="2274474"/>
                    </a:lnTo>
                    <a:lnTo>
                      <a:pt x="1281844" y="2365376"/>
                    </a:lnTo>
                    <a:lnTo>
                      <a:pt x="1202821" y="2207787"/>
                    </a:lnTo>
                    <a:lnTo>
                      <a:pt x="1183363" y="2210962"/>
                    </a:lnTo>
                    <a:lnTo>
                      <a:pt x="1163508" y="2213741"/>
                    </a:lnTo>
                    <a:lnTo>
                      <a:pt x="1144050" y="2216123"/>
                    </a:lnTo>
                    <a:lnTo>
                      <a:pt x="1124195" y="2218504"/>
                    </a:lnTo>
                    <a:lnTo>
                      <a:pt x="1103943" y="2219695"/>
                    </a:lnTo>
                    <a:lnTo>
                      <a:pt x="1083690" y="2220886"/>
                    </a:lnTo>
                    <a:lnTo>
                      <a:pt x="1063438" y="2221680"/>
                    </a:lnTo>
                    <a:lnTo>
                      <a:pt x="1043186" y="2221680"/>
                    </a:lnTo>
                    <a:lnTo>
                      <a:pt x="1013007" y="2221283"/>
                    </a:lnTo>
                    <a:lnTo>
                      <a:pt x="983224" y="2220092"/>
                    </a:lnTo>
                    <a:lnTo>
                      <a:pt x="954235" y="2217711"/>
                    </a:lnTo>
                    <a:lnTo>
                      <a:pt x="924850" y="2214535"/>
                    </a:lnTo>
                    <a:lnTo>
                      <a:pt x="895862" y="2210565"/>
                    </a:lnTo>
                    <a:lnTo>
                      <a:pt x="867270" y="2205405"/>
                    </a:lnTo>
                    <a:lnTo>
                      <a:pt x="839076" y="2199451"/>
                    </a:lnTo>
                    <a:lnTo>
                      <a:pt x="810882" y="2192703"/>
                    </a:lnTo>
                    <a:lnTo>
                      <a:pt x="715180" y="2341162"/>
                    </a:lnTo>
                    <a:lnTo>
                      <a:pt x="474536" y="2229222"/>
                    </a:lnTo>
                    <a:lnTo>
                      <a:pt x="524968" y="2062900"/>
                    </a:lnTo>
                    <a:lnTo>
                      <a:pt x="504716" y="2049006"/>
                    </a:lnTo>
                    <a:lnTo>
                      <a:pt x="484464" y="2033525"/>
                    </a:lnTo>
                    <a:lnTo>
                      <a:pt x="465006" y="2018441"/>
                    </a:lnTo>
                    <a:lnTo>
                      <a:pt x="445945" y="2002960"/>
                    </a:lnTo>
                    <a:lnTo>
                      <a:pt x="427281" y="1986288"/>
                    </a:lnTo>
                    <a:lnTo>
                      <a:pt x="408617" y="1969616"/>
                    </a:lnTo>
                    <a:lnTo>
                      <a:pt x="390748" y="1952151"/>
                    </a:lnTo>
                    <a:lnTo>
                      <a:pt x="373672" y="1934685"/>
                    </a:lnTo>
                    <a:lnTo>
                      <a:pt x="356597" y="1916028"/>
                    </a:lnTo>
                    <a:lnTo>
                      <a:pt x="340316" y="1897371"/>
                    </a:lnTo>
                    <a:lnTo>
                      <a:pt x="324432" y="1878715"/>
                    </a:lnTo>
                    <a:lnTo>
                      <a:pt x="308548" y="1858867"/>
                    </a:lnTo>
                    <a:lnTo>
                      <a:pt x="293855" y="1839020"/>
                    </a:lnTo>
                    <a:lnTo>
                      <a:pt x="279559" y="1818775"/>
                    </a:lnTo>
                    <a:lnTo>
                      <a:pt x="265661" y="1797737"/>
                    </a:lnTo>
                    <a:lnTo>
                      <a:pt x="252556" y="1776301"/>
                    </a:lnTo>
                    <a:lnTo>
                      <a:pt x="91333" y="1811630"/>
                    </a:lnTo>
                    <a:lnTo>
                      <a:pt x="0" y="1562345"/>
                    </a:lnTo>
                    <a:lnTo>
                      <a:pt x="138191" y="1488512"/>
                    </a:lnTo>
                    <a:lnTo>
                      <a:pt x="133426" y="1465092"/>
                    </a:lnTo>
                    <a:lnTo>
                      <a:pt x="129852" y="1441672"/>
                    </a:lnTo>
                    <a:lnTo>
                      <a:pt x="126278" y="1418251"/>
                    </a:lnTo>
                    <a:lnTo>
                      <a:pt x="123498" y="1394434"/>
                    </a:lnTo>
                    <a:lnTo>
                      <a:pt x="121513" y="1370220"/>
                    </a:lnTo>
                    <a:lnTo>
                      <a:pt x="119527" y="1346403"/>
                    </a:lnTo>
                    <a:lnTo>
                      <a:pt x="118733" y="1322189"/>
                    </a:lnTo>
                    <a:lnTo>
                      <a:pt x="118336" y="1297975"/>
                    </a:lnTo>
                    <a:lnTo>
                      <a:pt x="118733" y="1269395"/>
                    </a:lnTo>
                    <a:lnTo>
                      <a:pt x="119924" y="1240418"/>
                    </a:lnTo>
                    <a:lnTo>
                      <a:pt x="122704" y="1211837"/>
                    </a:lnTo>
                    <a:lnTo>
                      <a:pt x="125484" y="1184051"/>
                    </a:lnTo>
                    <a:lnTo>
                      <a:pt x="129455" y="1155867"/>
                    </a:lnTo>
                    <a:lnTo>
                      <a:pt x="134220" y="1128478"/>
                    </a:lnTo>
                    <a:lnTo>
                      <a:pt x="139780" y="1101088"/>
                    </a:lnTo>
                    <a:lnTo>
                      <a:pt x="146133" y="1074095"/>
                    </a:lnTo>
                    <a:lnTo>
                      <a:pt x="24223" y="995896"/>
                    </a:lnTo>
                    <a:lnTo>
                      <a:pt x="136603" y="755344"/>
                    </a:lnTo>
                    <a:lnTo>
                      <a:pt x="268043" y="794642"/>
                    </a:lnTo>
                    <a:lnTo>
                      <a:pt x="283530" y="772016"/>
                    </a:lnTo>
                    <a:lnTo>
                      <a:pt x="299017" y="750184"/>
                    </a:lnTo>
                    <a:lnTo>
                      <a:pt x="315696" y="728351"/>
                    </a:lnTo>
                    <a:lnTo>
                      <a:pt x="332771" y="707313"/>
                    </a:lnTo>
                    <a:lnTo>
                      <a:pt x="350243" y="686274"/>
                    </a:lnTo>
                    <a:lnTo>
                      <a:pt x="368907" y="666824"/>
                    </a:lnTo>
                    <a:lnTo>
                      <a:pt x="387571" y="646976"/>
                    </a:lnTo>
                    <a:lnTo>
                      <a:pt x="407426" y="627923"/>
                    </a:lnTo>
                    <a:lnTo>
                      <a:pt x="427281" y="609266"/>
                    </a:lnTo>
                    <a:lnTo>
                      <a:pt x="447930" y="591403"/>
                    </a:lnTo>
                    <a:lnTo>
                      <a:pt x="468977" y="574334"/>
                    </a:lnTo>
                    <a:lnTo>
                      <a:pt x="490420" y="557662"/>
                    </a:lnTo>
                    <a:lnTo>
                      <a:pt x="512261" y="541784"/>
                    </a:lnTo>
                    <a:lnTo>
                      <a:pt x="535293" y="526303"/>
                    </a:lnTo>
                    <a:lnTo>
                      <a:pt x="557928" y="511616"/>
                    </a:lnTo>
                    <a:lnTo>
                      <a:pt x="581754" y="497723"/>
                    </a:lnTo>
                    <a:lnTo>
                      <a:pt x="554354" y="371890"/>
                    </a:lnTo>
                    <a:lnTo>
                      <a:pt x="803734" y="280988"/>
                    </a:lnTo>
                    <a:close/>
                    <a:moveTo>
                      <a:pt x="2013752" y="186531"/>
                    </a:moveTo>
                    <a:lnTo>
                      <a:pt x="2001871" y="186928"/>
                    </a:lnTo>
                    <a:lnTo>
                      <a:pt x="1989594" y="188119"/>
                    </a:lnTo>
                    <a:lnTo>
                      <a:pt x="1978109" y="190103"/>
                    </a:lnTo>
                    <a:lnTo>
                      <a:pt x="1966624" y="192881"/>
                    </a:lnTo>
                    <a:lnTo>
                      <a:pt x="1955139" y="196453"/>
                    </a:lnTo>
                    <a:lnTo>
                      <a:pt x="1944050" y="200819"/>
                    </a:lnTo>
                    <a:lnTo>
                      <a:pt x="1932962" y="205978"/>
                    </a:lnTo>
                    <a:lnTo>
                      <a:pt x="1922269" y="211534"/>
                    </a:lnTo>
                    <a:lnTo>
                      <a:pt x="1914348" y="216297"/>
                    </a:lnTo>
                    <a:lnTo>
                      <a:pt x="1906823" y="221853"/>
                    </a:lnTo>
                    <a:lnTo>
                      <a:pt x="1899695" y="227409"/>
                    </a:lnTo>
                    <a:lnTo>
                      <a:pt x="1892962" y="233363"/>
                    </a:lnTo>
                    <a:lnTo>
                      <a:pt x="1886230" y="239713"/>
                    </a:lnTo>
                    <a:lnTo>
                      <a:pt x="1880289" y="246063"/>
                    </a:lnTo>
                    <a:lnTo>
                      <a:pt x="1874349" y="252809"/>
                    </a:lnTo>
                    <a:lnTo>
                      <a:pt x="1869200" y="259953"/>
                    </a:lnTo>
                    <a:lnTo>
                      <a:pt x="1864052" y="267097"/>
                    </a:lnTo>
                    <a:lnTo>
                      <a:pt x="1859300" y="274241"/>
                    </a:lnTo>
                    <a:lnTo>
                      <a:pt x="1855339" y="281781"/>
                    </a:lnTo>
                    <a:lnTo>
                      <a:pt x="1850983" y="289719"/>
                    </a:lnTo>
                    <a:lnTo>
                      <a:pt x="1847419" y="297656"/>
                    </a:lnTo>
                    <a:lnTo>
                      <a:pt x="1844646" y="305594"/>
                    </a:lnTo>
                    <a:lnTo>
                      <a:pt x="1841874" y="313928"/>
                    </a:lnTo>
                    <a:lnTo>
                      <a:pt x="1839102" y="322263"/>
                    </a:lnTo>
                    <a:lnTo>
                      <a:pt x="1837518" y="330597"/>
                    </a:lnTo>
                    <a:lnTo>
                      <a:pt x="1835934" y="339328"/>
                    </a:lnTo>
                    <a:lnTo>
                      <a:pt x="1834350" y="348059"/>
                    </a:lnTo>
                    <a:lnTo>
                      <a:pt x="1833557" y="356791"/>
                    </a:lnTo>
                    <a:lnTo>
                      <a:pt x="1833557" y="365125"/>
                    </a:lnTo>
                    <a:lnTo>
                      <a:pt x="1833557" y="373856"/>
                    </a:lnTo>
                    <a:lnTo>
                      <a:pt x="1833953" y="382984"/>
                    </a:lnTo>
                    <a:lnTo>
                      <a:pt x="1835142" y="391716"/>
                    </a:lnTo>
                    <a:lnTo>
                      <a:pt x="1836726" y="400050"/>
                    </a:lnTo>
                    <a:lnTo>
                      <a:pt x="1838310" y="409178"/>
                    </a:lnTo>
                    <a:lnTo>
                      <a:pt x="1840290" y="417513"/>
                    </a:lnTo>
                    <a:lnTo>
                      <a:pt x="1843458" y="426244"/>
                    </a:lnTo>
                    <a:lnTo>
                      <a:pt x="1846230" y="434578"/>
                    </a:lnTo>
                    <a:lnTo>
                      <a:pt x="1850191" y="443310"/>
                    </a:lnTo>
                    <a:lnTo>
                      <a:pt x="1853755" y="451247"/>
                    </a:lnTo>
                    <a:lnTo>
                      <a:pt x="1858507" y="459581"/>
                    </a:lnTo>
                    <a:lnTo>
                      <a:pt x="1864844" y="469503"/>
                    </a:lnTo>
                    <a:lnTo>
                      <a:pt x="1871973" y="479028"/>
                    </a:lnTo>
                    <a:lnTo>
                      <a:pt x="1879497" y="488156"/>
                    </a:lnTo>
                    <a:lnTo>
                      <a:pt x="1887418" y="496888"/>
                    </a:lnTo>
                    <a:lnTo>
                      <a:pt x="1896527" y="504428"/>
                    </a:lnTo>
                    <a:lnTo>
                      <a:pt x="1905239" y="511969"/>
                    </a:lnTo>
                    <a:lnTo>
                      <a:pt x="1914744" y="518716"/>
                    </a:lnTo>
                    <a:lnTo>
                      <a:pt x="1924645" y="524669"/>
                    </a:lnTo>
                    <a:lnTo>
                      <a:pt x="1934942" y="529828"/>
                    </a:lnTo>
                    <a:lnTo>
                      <a:pt x="1945635" y="534988"/>
                    </a:lnTo>
                    <a:lnTo>
                      <a:pt x="1956723" y="538956"/>
                    </a:lnTo>
                    <a:lnTo>
                      <a:pt x="1967812" y="542131"/>
                    </a:lnTo>
                    <a:lnTo>
                      <a:pt x="1979297" y="545306"/>
                    </a:lnTo>
                    <a:lnTo>
                      <a:pt x="1990782" y="546894"/>
                    </a:lnTo>
                    <a:lnTo>
                      <a:pt x="2002267" y="548085"/>
                    </a:lnTo>
                    <a:lnTo>
                      <a:pt x="2014544" y="548481"/>
                    </a:lnTo>
                    <a:lnTo>
                      <a:pt x="2026425" y="548085"/>
                    </a:lnTo>
                    <a:lnTo>
                      <a:pt x="2038306" y="546894"/>
                    </a:lnTo>
                    <a:lnTo>
                      <a:pt x="2049791" y="544910"/>
                    </a:lnTo>
                    <a:lnTo>
                      <a:pt x="2061672" y="542131"/>
                    </a:lnTo>
                    <a:lnTo>
                      <a:pt x="2073157" y="538560"/>
                    </a:lnTo>
                    <a:lnTo>
                      <a:pt x="2084246" y="534194"/>
                    </a:lnTo>
                    <a:lnTo>
                      <a:pt x="2095335" y="529035"/>
                    </a:lnTo>
                    <a:lnTo>
                      <a:pt x="2106028" y="523081"/>
                    </a:lnTo>
                    <a:lnTo>
                      <a:pt x="2113552" y="518716"/>
                    </a:lnTo>
                    <a:lnTo>
                      <a:pt x="2121077" y="513556"/>
                    </a:lnTo>
                    <a:lnTo>
                      <a:pt x="2128206" y="508000"/>
                    </a:lnTo>
                    <a:lnTo>
                      <a:pt x="2134938" y="502047"/>
                    </a:lnTo>
                    <a:lnTo>
                      <a:pt x="2141275" y="496491"/>
                    </a:lnTo>
                    <a:lnTo>
                      <a:pt x="2147215" y="490141"/>
                    </a:lnTo>
                    <a:lnTo>
                      <a:pt x="2153156" y="483394"/>
                    </a:lnTo>
                    <a:lnTo>
                      <a:pt x="2158304" y="476647"/>
                    </a:lnTo>
                    <a:lnTo>
                      <a:pt x="2163452" y="469503"/>
                    </a:lnTo>
                    <a:lnTo>
                      <a:pt x="2168601" y="461566"/>
                    </a:lnTo>
                    <a:lnTo>
                      <a:pt x="2172957" y="454025"/>
                    </a:lnTo>
                    <a:lnTo>
                      <a:pt x="2176917" y="446485"/>
                    </a:lnTo>
                    <a:lnTo>
                      <a:pt x="2180482" y="438150"/>
                    </a:lnTo>
                    <a:lnTo>
                      <a:pt x="2183650" y="430213"/>
                    </a:lnTo>
                    <a:lnTo>
                      <a:pt x="2186818" y="421481"/>
                    </a:lnTo>
                    <a:lnTo>
                      <a:pt x="2189195" y="412750"/>
                    </a:lnTo>
                    <a:lnTo>
                      <a:pt x="2191175" y="404019"/>
                    </a:lnTo>
                    <a:lnTo>
                      <a:pt x="2192363" y="395288"/>
                    </a:lnTo>
                    <a:lnTo>
                      <a:pt x="2193947" y="386159"/>
                    </a:lnTo>
                    <a:lnTo>
                      <a:pt x="2194739" y="377428"/>
                    </a:lnTo>
                    <a:lnTo>
                      <a:pt x="2194739" y="368697"/>
                    </a:lnTo>
                    <a:lnTo>
                      <a:pt x="2194739" y="359569"/>
                    </a:lnTo>
                    <a:lnTo>
                      <a:pt x="2194343" y="351234"/>
                    </a:lnTo>
                    <a:lnTo>
                      <a:pt x="2192759" y="342503"/>
                    </a:lnTo>
                    <a:lnTo>
                      <a:pt x="2191571" y="333375"/>
                    </a:lnTo>
                    <a:lnTo>
                      <a:pt x="2189591" y="325041"/>
                    </a:lnTo>
                    <a:lnTo>
                      <a:pt x="2187610" y="316706"/>
                    </a:lnTo>
                    <a:lnTo>
                      <a:pt x="2184838" y="308372"/>
                    </a:lnTo>
                    <a:lnTo>
                      <a:pt x="2181670" y="299641"/>
                    </a:lnTo>
                    <a:lnTo>
                      <a:pt x="2178106" y="291703"/>
                    </a:lnTo>
                    <a:lnTo>
                      <a:pt x="2174145" y="283766"/>
                    </a:lnTo>
                    <a:lnTo>
                      <a:pt x="2169789" y="275828"/>
                    </a:lnTo>
                    <a:lnTo>
                      <a:pt x="2163452" y="265509"/>
                    </a:lnTo>
                    <a:lnTo>
                      <a:pt x="2156324" y="255984"/>
                    </a:lnTo>
                    <a:lnTo>
                      <a:pt x="2148799" y="247253"/>
                    </a:lnTo>
                    <a:lnTo>
                      <a:pt x="2140879" y="238522"/>
                    </a:lnTo>
                    <a:lnTo>
                      <a:pt x="2131770" y="230584"/>
                    </a:lnTo>
                    <a:lnTo>
                      <a:pt x="2123057" y="223441"/>
                    </a:lnTo>
                    <a:lnTo>
                      <a:pt x="2113552" y="216694"/>
                    </a:lnTo>
                    <a:lnTo>
                      <a:pt x="2103255" y="210344"/>
                    </a:lnTo>
                    <a:lnTo>
                      <a:pt x="2093355" y="204788"/>
                    </a:lnTo>
                    <a:lnTo>
                      <a:pt x="2082662" y="200422"/>
                    </a:lnTo>
                    <a:lnTo>
                      <a:pt x="2071969" y="196056"/>
                    </a:lnTo>
                    <a:lnTo>
                      <a:pt x="2060484" y="192881"/>
                    </a:lnTo>
                    <a:lnTo>
                      <a:pt x="2048999" y="190103"/>
                    </a:lnTo>
                    <a:lnTo>
                      <a:pt x="2037118" y="188119"/>
                    </a:lnTo>
                    <a:lnTo>
                      <a:pt x="2025633" y="186928"/>
                    </a:lnTo>
                    <a:lnTo>
                      <a:pt x="2013752" y="186531"/>
                    </a:lnTo>
                    <a:close/>
                    <a:moveTo>
                      <a:pt x="2066028" y="0"/>
                    </a:moveTo>
                    <a:lnTo>
                      <a:pt x="2156324" y="23812"/>
                    </a:lnTo>
                    <a:lnTo>
                      <a:pt x="2146027" y="100013"/>
                    </a:lnTo>
                    <a:lnTo>
                      <a:pt x="2140916" y="118533"/>
                    </a:lnTo>
                    <a:lnTo>
                      <a:pt x="2134542" y="115094"/>
                    </a:lnTo>
                    <a:lnTo>
                      <a:pt x="2132671" y="114357"/>
                    </a:lnTo>
                    <a:lnTo>
                      <a:pt x="2132562" y="114300"/>
                    </a:lnTo>
                    <a:lnTo>
                      <a:pt x="2123453" y="110728"/>
                    </a:lnTo>
                    <a:lnTo>
                      <a:pt x="2132671" y="114357"/>
                    </a:lnTo>
                    <a:lnTo>
                      <a:pt x="2140879" y="118666"/>
                    </a:lnTo>
                    <a:lnTo>
                      <a:pt x="2140916" y="118533"/>
                    </a:lnTo>
                    <a:lnTo>
                      <a:pt x="2144839" y="120650"/>
                    </a:lnTo>
                    <a:lnTo>
                      <a:pt x="2153552" y="125413"/>
                    </a:lnTo>
                    <a:lnTo>
                      <a:pt x="2167413" y="133747"/>
                    </a:lnTo>
                    <a:lnTo>
                      <a:pt x="2174145" y="138113"/>
                    </a:lnTo>
                    <a:lnTo>
                      <a:pt x="2180878" y="142875"/>
                    </a:lnTo>
                    <a:lnTo>
                      <a:pt x="2181274" y="143272"/>
                    </a:lnTo>
                    <a:lnTo>
                      <a:pt x="2187610" y="148034"/>
                    </a:lnTo>
                    <a:lnTo>
                      <a:pt x="2193947" y="153194"/>
                    </a:lnTo>
                    <a:lnTo>
                      <a:pt x="2205432" y="163909"/>
                    </a:lnTo>
                    <a:lnTo>
                      <a:pt x="2212560" y="170656"/>
                    </a:lnTo>
                    <a:lnTo>
                      <a:pt x="2221273" y="180181"/>
                    </a:lnTo>
                    <a:lnTo>
                      <a:pt x="2226433" y="186128"/>
                    </a:lnTo>
                    <a:lnTo>
                      <a:pt x="2226422" y="186134"/>
                    </a:lnTo>
                    <a:lnTo>
                      <a:pt x="2229194" y="189309"/>
                    </a:lnTo>
                    <a:lnTo>
                      <a:pt x="2226433" y="186128"/>
                    </a:lnTo>
                    <a:lnTo>
                      <a:pt x="2244639" y="175419"/>
                    </a:lnTo>
                    <a:lnTo>
                      <a:pt x="2315925" y="143669"/>
                    </a:lnTo>
                    <a:lnTo>
                      <a:pt x="2363053" y="224234"/>
                    </a:lnTo>
                    <a:lnTo>
                      <a:pt x="2302064" y="270669"/>
                    </a:lnTo>
                    <a:lnTo>
                      <a:pt x="2280282" y="283369"/>
                    </a:lnTo>
                    <a:lnTo>
                      <a:pt x="2284242" y="296466"/>
                    </a:lnTo>
                    <a:lnTo>
                      <a:pt x="2287015" y="309166"/>
                    </a:lnTo>
                    <a:lnTo>
                      <a:pt x="2289787" y="322263"/>
                    </a:lnTo>
                    <a:lnTo>
                      <a:pt x="2291371" y="335359"/>
                    </a:lnTo>
                    <a:lnTo>
                      <a:pt x="2292559" y="348456"/>
                    </a:lnTo>
                    <a:lnTo>
                      <a:pt x="2293351" y="361553"/>
                    </a:lnTo>
                    <a:lnTo>
                      <a:pt x="2293351" y="374650"/>
                    </a:lnTo>
                    <a:lnTo>
                      <a:pt x="2292559" y="387350"/>
                    </a:lnTo>
                    <a:lnTo>
                      <a:pt x="2318301" y="394097"/>
                    </a:lnTo>
                    <a:lnTo>
                      <a:pt x="2390775" y="422275"/>
                    </a:lnTo>
                    <a:lnTo>
                      <a:pt x="2367409" y="512763"/>
                    </a:lnTo>
                    <a:lnTo>
                      <a:pt x="2291371" y="502047"/>
                    </a:lnTo>
                    <a:lnTo>
                      <a:pt x="2262857" y="494506"/>
                    </a:lnTo>
                    <a:lnTo>
                      <a:pt x="2256916" y="506016"/>
                    </a:lnTo>
                    <a:lnTo>
                      <a:pt x="2250183" y="517128"/>
                    </a:lnTo>
                    <a:lnTo>
                      <a:pt x="2243451" y="527447"/>
                    </a:lnTo>
                    <a:lnTo>
                      <a:pt x="2235926" y="537766"/>
                    </a:lnTo>
                    <a:lnTo>
                      <a:pt x="2228006" y="547688"/>
                    </a:lnTo>
                    <a:lnTo>
                      <a:pt x="2219293" y="557610"/>
                    </a:lnTo>
                    <a:lnTo>
                      <a:pt x="2210580" y="566738"/>
                    </a:lnTo>
                    <a:lnTo>
                      <a:pt x="2201075" y="575469"/>
                    </a:lnTo>
                    <a:lnTo>
                      <a:pt x="2216125" y="601266"/>
                    </a:lnTo>
                    <a:lnTo>
                      <a:pt x="2247807" y="671910"/>
                    </a:lnTo>
                    <a:lnTo>
                      <a:pt x="2167413" y="719932"/>
                    </a:lnTo>
                    <a:lnTo>
                      <a:pt x="2121077" y="658416"/>
                    </a:lnTo>
                    <a:lnTo>
                      <a:pt x="2105632" y="632222"/>
                    </a:lnTo>
                    <a:lnTo>
                      <a:pt x="2110780" y="629841"/>
                    </a:lnTo>
                    <a:lnTo>
                      <a:pt x="2115929" y="627857"/>
                    </a:lnTo>
                    <a:lnTo>
                      <a:pt x="2104048" y="632222"/>
                    </a:lnTo>
                    <a:lnTo>
                      <a:pt x="2092563" y="635794"/>
                    </a:lnTo>
                    <a:lnTo>
                      <a:pt x="2083058" y="638969"/>
                    </a:lnTo>
                    <a:lnTo>
                      <a:pt x="2067217" y="642541"/>
                    </a:lnTo>
                    <a:lnTo>
                      <a:pt x="2059296" y="643732"/>
                    </a:lnTo>
                    <a:lnTo>
                      <a:pt x="2050583" y="644922"/>
                    </a:lnTo>
                    <a:lnTo>
                      <a:pt x="2048999" y="644922"/>
                    </a:lnTo>
                    <a:lnTo>
                      <a:pt x="2033554" y="646907"/>
                    </a:lnTo>
                    <a:lnTo>
                      <a:pt x="2018505" y="647303"/>
                    </a:lnTo>
                    <a:lnTo>
                      <a:pt x="2014544" y="647700"/>
                    </a:lnTo>
                    <a:lnTo>
                      <a:pt x="2008208" y="647303"/>
                    </a:lnTo>
                    <a:lnTo>
                      <a:pt x="2002617" y="647117"/>
                    </a:lnTo>
                    <a:lnTo>
                      <a:pt x="1994743" y="646510"/>
                    </a:lnTo>
                    <a:lnTo>
                      <a:pt x="1984842" y="645716"/>
                    </a:lnTo>
                    <a:lnTo>
                      <a:pt x="1996327" y="646907"/>
                    </a:lnTo>
                    <a:lnTo>
                      <a:pt x="2002617" y="647117"/>
                    </a:lnTo>
                    <a:lnTo>
                      <a:pt x="2005039" y="647303"/>
                    </a:lnTo>
                    <a:lnTo>
                      <a:pt x="1994347" y="687785"/>
                    </a:lnTo>
                    <a:lnTo>
                      <a:pt x="1970189" y="747713"/>
                    </a:lnTo>
                    <a:lnTo>
                      <a:pt x="1879497" y="724297"/>
                    </a:lnTo>
                    <a:lnTo>
                      <a:pt x="1886230" y="662385"/>
                    </a:lnTo>
                    <a:lnTo>
                      <a:pt x="1896923" y="621507"/>
                    </a:lnTo>
                    <a:lnTo>
                      <a:pt x="1904447" y="625078"/>
                    </a:lnTo>
                    <a:lnTo>
                      <a:pt x="1893754" y="619919"/>
                    </a:lnTo>
                    <a:lnTo>
                      <a:pt x="1883061" y="614363"/>
                    </a:lnTo>
                    <a:lnTo>
                      <a:pt x="1874745" y="609997"/>
                    </a:lnTo>
                    <a:lnTo>
                      <a:pt x="1860884" y="601663"/>
                    </a:lnTo>
                    <a:lnTo>
                      <a:pt x="1854151" y="596900"/>
                    </a:lnTo>
                    <a:lnTo>
                      <a:pt x="1847419" y="592535"/>
                    </a:lnTo>
                    <a:lnTo>
                      <a:pt x="1846627" y="592138"/>
                    </a:lnTo>
                    <a:lnTo>
                      <a:pt x="1840290" y="586978"/>
                    </a:lnTo>
                    <a:lnTo>
                      <a:pt x="1834350" y="581819"/>
                    </a:lnTo>
                    <a:lnTo>
                      <a:pt x="1822469" y="571103"/>
                    </a:lnTo>
                    <a:lnTo>
                      <a:pt x="1815736" y="564356"/>
                    </a:lnTo>
                    <a:lnTo>
                      <a:pt x="1809516" y="557841"/>
                    </a:lnTo>
                    <a:lnTo>
                      <a:pt x="1805439" y="553244"/>
                    </a:lnTo>
                    <a:lnTo>
                      <a:pt x="1799103" y="545703"/>
                    </a:lnTo>
                    <a:lnTo>
                      <a:pt x="1807023" y="555228"/>
                    </a:lnTo>
                    <a:lnTo>
                      <a:pt x="1809516" y="557841"/>
                    </a:lnTo>
                    <a:lnTo>
                      <a:pt x="1811776" y="560388"/>
                    </a:lnTo>
                    <a:lnTo>
                      <a:pt x="1779697" y="579438"/>
                    </a:lnTo>
                    <a:lnTo>
                      <a:pt x="1720292" y="604044"/>
                    </a:lnTo>
                    <a:lnTo>
                      <a:pt x="1673164" y="523875"/>
                    </a:lnTo>
                    <a:lnTo>
                      <a:pt x="1721480" y="484585"/>
                    </a:lnTo>
                    <a:lnTo>
                      <a:pt x="1752767" y="465931"/>
                    </a:lnTo>
                    <a:lnTo>
                      <a:pt x="1748410" y="452835"/>
                    </a:lnTo>
                    <a:lnTo>
                      <a:pt x="1744450" y="439341"/>
                    </a:lnTo>
                    <a:lnTo>
                      <a:pt x="1741282" y="425847"/>
                    </a:lnTo>
                    <a:lnTo>
                      <a:pt x="1738510" y="412353"/>
                    </a:lnTo>
                    <a:lnTo>
                      <a:pt x="1736530" y="398860"/>
                    </a:lnTo>
                    <a:lnTo>
                      <a:pt x="1735737" y="385366"/>
                    </a:lnTo>
                    <a:lnTo>
                      <a:pt x="1734945" y="371475"/>
                    </a:lnTo>
                    <a:lnTo>
                      <a:pt x="1735341" y="357981"/>
                    </a:lnTo>
                    <a:lnTo>
                      <a:pt x="1704451" y="350441"/>
                    </a:lnTo>
                    <a:lnTo>
                      <a:pt x="1644650" y="325438"/>
                    </a:lnTo>
                    <a:lnTo>
                      <a:pt x="1668412" y="235347"/>
                    </a:lnTo>
                    <a:lnTo>
                      <a:pt x="1730193" y="242094"/>
                    </a:lnTo>
                    <a:lnTo>
                      <a:pt x="1760687" y="250031"/>
                    </a:lnTo>
                    <a:lnTo>
                      <a:pt x="1766628" y="237331"/>
                    </a:lnTo>
                    <a:lnTo>
                      <a:pt x="1773361" y="225028"/>
                    </a:lnTo>
                    <a:lnTo>
                      <a:pt x="1781281" y="213519"/>
                    </a:lnTo>
                    <a:lnTo>
                      <a:pt x="1789202" y="201613"/>
                    </a:lnTo>
                    <a:lnTo>
                      <a:pt x="1797915" y="190500"/>
                    </a:lnTo>
                    <a:lnTo>
                      <a:pt x="1807023" y="179784"/>
                    </a:lnTo>
                    <a:lnTo>
                      <a:pt x="1816924" y="169069"/>
                    </a:lnTo>
                    <a:lnTo>
                      <a:pt x="1827221" y="159544"/>
                    </a:lnTo>
                    <a:lnTo>
                      <a:pt x="1812964" y="135334"/>
                    </a:lnTo>
                    <a:lnTo>
                      <a:pt x="1788410" y="75406"/>
                    </a:lnTo>
                    <a:lnTo>
                      <a:pt x="1868804" y="27781"/>
                    </a:lnTo>
                    <a:lnTo>
                      <a:pt x="1907219" y="76994"/>
                    </a:lnTo>
                    <a:lnTo>
                      <a:pt x="1923061" y="102791"/>
                    </a:lnTo>
                    <a:lnTo>
                      <a:pt x="1917516" y="105172"/>
                    </a:lnTo>
                    <a:lnTo>
                      <a:pt x="1912368" y="107156"/>
                    </a:lnTo>
                    <a:lnTo>
                      <a:pt x="1924249" y="102791"/>
                    </a:lnTo>
                    <a:lnTo>
                      <a:pt x="1935734" y="99219"/>
                    </a:lnTo>
                    <a:lnTo>
                      <a:pt x="1945239" y="96044"/>
                    </a:lnTo>
                    <a:lnTo>
                      <a:pt x="1961080" y="92869"/>
                    </a:lnTo>
                    <a:lnTo>
                      <a:pt x="1969001" y="91281"/>
                    </a:lnTo>
                    <a:lnTo>
                      <a:pt x="1977317" y="89694"/>
                    </a:lnTo>
                    <a:lnTo>
                      <a:pt x="1979297" y="89694"/>
                    </a:lnTo>
                    <a:lnTo>
                      <a:pt x="1994347" y="88106"/>
                    </a:lnTo>
                    <a:lnTo>
                      <a:pt x="2009792" y="87709"/>
                    </a:lnTo>
                    <a:lnTo>
                      <a:pt x="2013752" y="87709"/>
                    </a:lnTo>
                    <a:lnTo>
                      <a:pt x="2019693" y="87709"/>
                    </a:lnTo>
                    <a:lnTo>
                      <a:pt x="2031970" y="88503"/>
                    </a:lnTo>
                    <a:lnTo>
                      <a:pt x="2043455" y="89297"/>
                    </a:lnTo>
                    <a:lnTo>
                      <a:pt x="2034346" y="88503"/>
                    </a:lnTo>
                    <a:lnTo>
                      <a:pt x="2038306" y="72628"/>
                    </a:lnTo>
                    <a:lnTo>
                      <a:pt x="206602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453698">
              <a:off x="3015339" y="3031466"/>
              <a:ext cx="1949230" cy="719179"/>
              <a:chOff x="3042642" y="3031476"/>
              <a:chExt cx="1949230" cy="719179"/>
            </a:xfrm>
          </p:grpSpPr>
          <p:sp>
            <p:nvSpPr>
              <p:cNvPr id="24" name="任意多边形 23"/>
              <p:cNvSpPr/>
              <p:nvPr/>
            </p:nvSpPr>
            <p:spPr>
              <a:xfrm rot="20700000">
                <a:off x="3042642" y="3031476"/>
                <a:ext cx="1949230" cy="608483"/>
              </a:xfrm>
              <a:custGeom>
                <a:avLst/>
                <a:gdLst>
                  <a:gd name="connsiteX0" fmla="*/ 1560408 w 1709374"/>
                  <a:gd name="connsiteY0" fmla="*/ 84028 h 533608"/>
                  <a:gd name="connsiteX1" fmla="*/ 1709374 w 1709374"/>
                  <a:gd name="connsiteY1" fmla="*/ 266804 h 533608"/>
                  <a:gd name="connsiteX2" fmla="*/ 1709373 w 1709374"/>
                  <a:gd name="connsiteY2" fmla="*/ 266804 h 533608"/>
                  <a:gd name="connsiteX3" fmla="*/ 1522807 w 1709374"/>
                  <a:gd name="connsiteY3" fmla="*/ 453370 h 533608"/>
                  <a:gd name="connsiteX4" fmla="*/ 456875 w 1709374"/>
                  <a:gd name="connsiteY4" fmla="*/ 453369 h 533608"/>
                  <a:gd name="connsiteX5" fmla="*/ 455463 w 1709374"/>
                  <a:gd name="connsiteY5" fmla="*/ 455463 h 533608"/>
                  <a:gd name="connsiteX6" fmla="*/ 266804 w 1709374"/>
                  <a:gd name="connsiteY6" fmla="*/ 533608 h 533608"/>
                  <a:gd name="connsiteX7" fmla="*/ 0 w 1709374"/>
                  <a:gd name="connsiteY7" fmla="*/ 266804 h 533608"/>
                  <a:gd name="connsiteX8" fmla="*/ 266804 w 1709374"/>
                  <a:gd name="connsiteY8" fmla="*/ 0 h 533608"/>
                  <a:gd name="connsiteX9" fmla="*/ 455463 w 1709374"/>
                  <a:gd name="connsiteY9" fmla="*/ 78145 h 533608"/>
                  <a:gd name="connsiteX10" fmla="*/ 457190 w 1709374"/>
                  <a:gd name="connsiteY10" fmla="*/ 80238 h 533608"/>
                  <a:gd name="connsiteX11" fmla="*/ 1522808 w 1709374"/>
                  <a:gd name="connsiteY11" fmla="*/ 80238 h 533608"/>
                  <a:gd name="connsiteX12" fmla="*/ 1560408 w 1709374"/>
                  <a:gd name="connsiteY12" fmla="*/ 84028 h 533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9374" h="533608">
                    <a:moveTo>
                      <a:pt x="1560408" y="84028"/>
                    </a:moveTo>
                    <a:cubicBezTo>
                      <a:pt x="1645423" y="101425"/>
                      <a:pt x="1709374" y="176646"/>
                      <a:pt x="1709374" y="266804"/>
                    </a:cubicBezTo>
                    <a:lnTo>
                      <a:pt x="1709373" y="266804"/>
                    </a:lnTo>
                    <a:cubicBezTo>
                      <a:pt x="1709373" y="369842"/>
                      <a:pt x="1625845" y="453370"/>
                      <a:pt x="1522807" y="453370"/>
                    </a:cubicBezTo>
                    <a:lnTo>
                      <a:pt x="456875" y="453369"/>
                    </a:lnTo>
                    <a:lnTo>
                      <a:pt x="455463" y="455463"/>
                    </a:lnTo>
                    <a:cubicBezTo>
                      <a:pt x="407181" y="503745"/>
                      <a:pt x="340480" y="533608"/>
                      <a:pt x="266804" y="533608"/>
                    </a:cubicBezTo>
                    <a:cubicBezTo>
                      <a:pt x="119452" y="533608"/>
                      <a:pt x="0" y="414156"/>
                      <a:pt x="0" y="266804"/>
                    </a:cubicBezTo>
                    <a:cubicBezTo>
                      <a:pt x="0" y="119452"/>
                      <a:pt x="119452" y="0"/>
                      <a:pt x="266804" y="0"/>
                    </a:cubicBezTo>
                    <a:cubicBezTo>
                      <a:pt x="340480" y="0"/>
                      <a:pt x="407181" y="29863"/>
                      <a:pt x="455463" y="78145"/>
                    </a:cubicBezTo>
                    <a:lnTo>
                      <a:pt x="457190" y="80238"/>
                    </a:lnTo>
                    <a:lnTo>
                      <a:pt x="1522808" y="80238"/>
                    </a:lnTo>
                    <a:cubicBezTo>
                      <a:pt x="1535688" y="80238"/>
                      <a:pt x="1548263" y="81543"/>
                      <a:pt x="1560408" y="8402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 rot="20700000">
                <a:off x="3128294" y="3267792"/>
                <a:ext cx="482863" cy="48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 rot="20700000">
                <a:off x="3595487" y="3110586"/>
                <a:ext cx="13619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</a:rPr>
                  <a:t>ADD YOUR TEXT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KSO_Shape"/>
              <p:cNvSpPr>
                <a:spLocks/>
              </p:cNvSpPr>
              <p:nvPr/>
            </p:nvSpPr>
            <p:spPr bwMode="auto">
              <a:xfrm>
                <a:off x="3210336" y="3364623"/>
                <a:ext cx="278787" cy="278787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 rot="21371110">
              <a:off x="3040289" y="3811651"/>
              <a:ext cx="1949230" cy="719176"/>
              <a:chOff x="3042642" y="3985916"/>
              <a:chExt cx="1949230" cy="719176"/>
            </a:xfrm>
          </p:grpSpPr>
          <p:sp>
            <p:nvSpPr>
              <p:cNvPr id="20" name="任意多边形 19"/>
              <p:cNvSpPr/>
              <p:nvPr/>
            </p:nvSpPr>
            <p:spPr>
              <a:xfrm rot="900000" flipV="1">
                <a:off x="3042642" y="4096609"/>
                <a:ext cx="1949230" cy="608483"/>
              </a:xfrm>
              <a:custGeom>
                <a:avLst/>
                <a:gdLst>
                  <a:gd name="connsiteX0" fmla="*/ 213034 w 1709374"/>
                  <a:gd name="connsiteY0" fmla="*/ 528187 h 533608"/>
                  <a:gd name="connsiteX1" fmla="*/ 266804 w 1709374"/>
                  <a:gd name="connsiteY1" fmla="*/ 533608 h 533608"/>
                  <a:gd name="connsiteX2" fmla="*/ 455463 w 1709374"/>
                  <a:gd name="connsiteY2" fmla="*/ 455463 h 533608"/>
                  <a:gd name="connsiteX3" fmla="*/ 456875 w 1709374"/>
                  <a:gd name="connsiteY3" fmla="*/ 453369 h 533608"/>
                  <a:gd name="connsiteX4" fmla="*/ 1522807 w 1709374"/>
                  <a:gd name="connsiteY4" fmla="*/ 453370 h 533608"/>
                  <a:gd name="connsiteX5" fmla="*/ 1709373 w 1709374"/>
                  <a:gd name="connsiteY5" fmla="*/ 266804 h 533608"/>
                  <a:gd name="connsiteX6" fmla="*/ 1709374 w 1709374"/>
                  <a:gd name="connsiteY6" fmla="*/ 266804 h 533608"/>
                  <a:gd name="connsiteX7" fmla="*/ 1522808 w 1709374"/>
                  <a:gd name="connsiteY7" fmla="*/ 80238 h 533608"/>
                  <a:gd name="connsiteX8" fmla="*/ 457190 w 1709374"/>
                  <a:gd name="connsiteY8" fmla="*/ 80238 h 533608"/>
                  <a:gd name="connsiteX9" fmla="*/ 455463 w 1709374"/>
                  <a:gd name="connsiteY9" fmla="*/ 78145 h 533608"/>
                  <a:gd name="connsiteX10" fmla="*/ 266804 w 1709374"/>
                  <a:gd name="connsiteY10" fmla="*/ 0 h 533608"/>
                  <a:gd name="connsiteX11" fmla="*/ 0 w 1709374"/>
                  <a:gd name="connsiteY11" fmla="*/ 266804 h 533608"/>
                  <a:gd name="connsiteX12" fmla="*/ 213034 w 1709374"/>
                  <a:gd name="connsiteY12" fmla="*/ 528187 h 533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9374" h="533608">
                    <a:moveTo>
                      <a:pt x="213034" y="528187"/>
                    </a:moveTo>
                    <a:cubicBezTo>
                      <a:pt x="230402" y="531741"/>
                      <a:pt x="248385" y="533608"/>
                      <a:pt x="266804" y="533608"/>
                    </a:cubicBezTo>
                    <a:cubicBezTo>
                      <a:pt x="340480" y="533608"/>
                      <a:pt x="407181" y="503745"/>
                      <a:pt x="455463" y="455463"/>
                    </a:cubicBezTo>
                    <a:lnTo>
                      <a:pt x="456875" y="453369"/>
                    </a:lnTo>
                    <a:lnTo>
                      <a:pt x="1522807" y="453370"/>
                    </a:lnTo>
                    <a:cubicBezTo>
                      <a:pt x="1625845" y="453370"/>
                      <a:pt x="1709373" y="369842"/>
                      <a:pt x="1709373" y="266804"/>
                    </a:cubicBezTo>
                    <a:lnTo>
                      <a:pt x="1709374" y="266804"/>
                    </a:lnTo>
                    <a:cubicBezTo>
                      <a:pt x="1709374" y="163766"/>
                      <a:pt x="1625846" y="80238"/>
                      <a:pt x="1522808" y="80238"/>
                    </a:cubicBezTo>
                    <a:lnTo>
                      <a:pt x="457190" y="80238"/>
                    </a:lnTo>
                    <a:lnTo>
                      <a:pt x="455463" y="78145"/>
                    </a:lnTo>
                    <a:cubicBezTo>
                      <a:pt x="407181" y="29863"/>
                      <a:pt x="340480" y="0"/>
                      <a:pt x="266804" y="0"/>
                    </a:cubicBezTo>
                    <a:cubicBezTo>
                      <a:pt x="119452" y="0"/>
                      <a:pt x="0" y="119452"/>
                      <a:pt x="0" y="266804"/>
                    </a:cubicBezTo>
                    <a:cubicBezTo>
                      <a:pt x="0" y="395737"/>
                      <a:pt x="91456" y="503309"/>
                      <a:pt x="213034" y="5281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 rot="900000" flipV="1">
                <a:off x="3128294" y="3985916"/>
                <a:ext cx="482863" cy="48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 rot="900000">
                <a:off x="3595486" y="4309666"/>
                <a:ext cx="13619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</a:rPr>
                  <a:t>ADD YOUR TEXT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KSO_Shape"/>
              <p:cNvSpPr>
                <a:spLocks/>
              </p:cNvSpPr>
              <p:nvPr/>
            </p:nvSpPr>
            <p:spPr bwMode="auto">
              <a:xfrm>
                <a:off x="3210336" y="4090784"/>
                <a:ext cx="314351" cy="264578"/>
              </a:xfrm>
              <a:custGeom>
                <a:avLst/>
                <a:gdLst>
                  <a:gd name="T0" fmla="*/ 2147483646 w 5708"/>
                  <a:gd name="T1" fmla="*/ 2147483646 h 4804"/>
                  <a:gd name="T2" fmla="*/ 2147483646 w 5708"/>
                  <a:gd name="T3" fmla="*/ 2147483646 h 4804"/>
                  <a:gd name="T4" fmla="*/ 2147483646 w 5708"/>
                  <a:gd name="T5" fmla="*/ 2147483646 h 4804"/>
                  <a:gd name="T6" fmla="*/ 2147483646 w 5708"/>
                  <a:gd name="T7" fmla="*/ 2147483646 h 4804"/>
                  <a:gd name="T8" fmla="*/ 2147483646 w 5708"/>
                  <a:gd name="T9" fmla="*/ 2147483646 h 4804"/>
                  <a:gd name="T10" fmla="*/ 2147483646 w 5708"/>
                  <a:gd name="T11" fmla="*/ 2147483646 h 4804"/>
                  <a:gd name="T12" fmla="*/ 2147483646 w 5708"/>
                  <a:gd name="T13" fmla="*/ 2147483646 h 4804"/>
                  <a:gd name="T14" fmla="*/ 2147483646 w 5708"/>
                  <a:gd name="T15" fmla="*/ 2147483646 h 4804"/>
                  <a:gd name="T16" fmla="*/ 2147483646 w 5708"/>
                  <a:gd name="T17" fmla="*/ 2147483646 h 4804"/>
                  <a:gd name="T18" fmla="*/ 2147483646 w 5708"/>
                  <a:gd name="T19" fmla="*/ 2147483646 h 4804"/>
                  <a:gd name="T20" fmla="*/ 2147483646 w 5708"/>
                  <a:gd name="T21" fmla="*/ 2147483646 h 4804"/>
                  <a:gd name="T22" fmla="*/ 2147483646 w 5708"/>
                  <a:gd name="T23" fmla="*/ 2147483646 h 4804"/>
                  <a:gd name="T24" fmla="*/ 2147483646 w 5708"/>
                  <a:gd name="T25" fmla="*/ 2147483646 h 4804"/>
                  <a:gd name="T26" fmla="*/ 2147483646 w 5708"/>
                  <a:gd name="T27" fmla="*/ 2147483646 h 4804"/>
                  <a:gd name="T28" fmla="*/ 2147483646 w 5708"/>
                  <a:gd name="T29" fmla="*/ 2147483646 h 4804"/>
                  <a:gd name="T30" fmla="*/ 2147483646 w 5708"/>
                  <a:gd name="T31" fmla="*/ 2147483646 h 4804"/>
                  <a:gd name="T32" fmla="*/ 2147483646 w 5708"/>
                  <a:gd name="T33" fmla="*/ 2147483646 h 4804"/>
                  <a:gd name="T34" fmla="*/ 2147483646 w 5708"/>
                  <a:gd name="T35" fmla="*/ 2147483646 h 4804"/>
                  <a:gd name="T36" fmla="*/ 2147483646 w 5708"/>
                  <a:gd name="T37" fmla="*/ 2147483646 h 4804"/>
                  <a:gd name="T38" fmla="*/ 2147483646 w 5708"/>
                  <a:gd name="T39" fmla="*/ 2147483646 h 4804"/>
                  <a:gd name="T40" fmla="*/ 2147483646 w 5708"/>
                  <a:gd name="T41" fmla="*/ 2147483646 h 4804"/>
                  <a:gd name="T42" fmla="*/ 2147483646 w 5708"/>
                  <a:gd name="T43" fmla="*/ 2147483646 h 4804"/>
                  <a:gd name="T44" fmla="*/ 2147483646 w 5708"/>
                  <a:gd name="T45" fmla="*/ 2147483646 h 4804"/>
                  <a:gd name="T46" fmla="*/ 2147483646 w 5708"/>
                  <a:gd name="T47" fmla="*/ 2147483646 h 4804"/>
                  <a:gd name="T48" fmla="*/ 2147483646 w 5708"/>
                  <a:gd name="T49" fmla="*/ 2147483646 h 4804"/>
                  <a:gd name="T50" fmla="*/ 2147483646 w 5708"/>
                  <a:gd name="T51" fmla="*/ 2147483646 h 4804"/>
                  <a:gd name="T52" fmla="*/ 2147483646 w 5708"/>
                  <a:gd name="T53" fmla="*/ 2147483646 h 4804"/>
                  <a:gd name="T54" fmla="*/ 2147483646 w 5708"/>
                  <a:gd name="T55" fmla="*/ 2147483646 h 4804"/>
                  <a:gd name="T56" fmla="*/ 2147483646 w 5708"/>
                  <a:gd name="T57" fmla="*/ 2147483646 h 4804"/>
                  <a:gd name="T58" fmla="*/ 2147483646 w 5708"/>
                  <a:gd name="T59" fmla="*/ 2147483646 h 4804"/>
                  <a:gd name="T60" fmla="*/ 2147483646 w 5708"/>
                  <a:gd name="T61" fmla="*/ 2147483646 h 4804"/>
                  <a:gd name="T62" fmla="*/ 2147483646 w 5708"/>
                  <a:gd name="T63" fmla="*/ 2147483646 h 4804"/>
                  <a:gd name="T64" fmla="*/ 2147483646 w 5708"/>
                  <a:gd name="T65" fmla="*/ 2147483646 h 4804"/>
                  <a:gd name="T66" fmla="*/ 2147483646 w 5708"/>
                  <a:gd name="T67" fmla="*/ 2147483646 h 4804"/>
                  <a:gd name="T68" fmla="*/ 2147483646 w 5708"/>
                  <a:gd name="T69" fmla="*/ 2147483646 h 4804"/>
                  <a:gd name="T70" fmla="*/ 2147483646 w 5708"/>
                  <a:gd name="T71" fmla="*/ 2147483646 h 4804"/>
                  <a:gd name="T72" fmla="*/ 2147483646 w 5708"/>
                  <a:gd name="T73" fmla="*/ 2147483646 h 4804"/>
                  <a:gd name="T74" fmla="*/ 2147483646 w 5708"/>
                  <a:gd name="T75" fmla="*/ 2147483646 h 4804"/>
                  <a:gd name="T76" fmla="*/ 2147483646 w 5708"/>
                  <a:gd name="T77" fmla="*/ 2147483646 h 4804"/>
                  <a:gd name="T78" fmla="*/ 2147483646 w 5708"/>
                  <a:gd name="T79" fmla="*/ 2147483646 h 4804"/>
                  <a:gd name="T80" fmla="*/ 2147483646 w 5708"/>
                  <a:gd name="T81" fmla="*/ 2147483646 h 4804"/>
                  <a:gd name="T82" fmla="*/ 2147483646 w 5708"/>
                  <a:gd name="T83" fmla="*/ 2147483646 h 4804"/>
                  <a:gd name="T84" fmla="*/ 2147483646 w 5708"/>
                  <a:gd name="T85" fmla="*/ 2147483646 h 4804"/>
                  <a:gd name="T86" fmla="*/ 2147483646 w 5708"/>
                  <a:gd name="T87" fmla="*/ 2147483646 h 4804"/>
                  <a:gd name="T88" fmla="*/ 2147483646 w 5708"/>
                  <a:gd name="T89" fmla="*/ 2147483646 h 4804"/>
                  <a:gd name="T90" fmla="*/ 2147483646 w 5708"/>
                  <a:gd name="T91" fmla="*/ 2147483646 h 4804"/>
                  <a:gd name="T92" fmla="*/ 2147483646 w 5708"/>
                  <a:gd name="T93" fmla="*/ 2147483646 h 4804"/>
                  <a:gd name="T94" fmla="*/ 2147483646 w 5708"/>
                  <a:gd name="T95" fmla="*/ 2147483646 h 4804"/>
                  <a:gd name="T96" fmla="*/ 2147483646 w 5708"/>
                  <a:gd name="T97" fmla="*/ 2147483646 h 4804"/>
                  <a:gd name="T98" fmla="*/ 2147483646 w 5708"/>
                  <a:gd name="T99" fmla="*/ 2147483646 h 4804"/>
                  <a:gd name="T100" fmla="*/ 2147483646 w 5708"/>
                  <a:gd name="T101" fmla="*/ 2147483646 h 4804"/>
                  <a:gd name="T102" fmla="*/ 2147483646 w 5708"/>
                  <a:gd name="T103" fmla="*/ 2147483646 h 4804"/>
                  <a:gd name="T104" fmla="*/ 2147483646 w 5708"/>
                  <a:gd name="T105" fmla="*/ 2147483646 h 4804"/>
                  <a:gd name="T106" fmla="*/ 2147483646 w 5708"/>
                  <a:gd name="T107" fmla="*/ 2147483646 h 4804"/>
                  <a:gd name="T108" fmla="*/ 2147483646 w 5708"/>
                  <a:gd name="T109" fmla="*/ 2147483646 h 4804"/>
                  <a:gd name="T110" fmla="*/ 2147483646 w 5708"/>
                  <a:gd name="T111" fmla="*/ 2147483646 h 4804"/>
                  <a:gd name="T112" fmla="*/ 2147483646 w 5708"/>
                  <a:gd name="T113" fmla="*/ 2147483646 h 4804"/>
                  <a:gd name="T114" fmla="*/ 2147483646 w 5708"/>
                  <a:gd name="T115" fmla="*/ 2147483646 h 4804"/>
                  <a:gd name="T116" fmla="*/ 2147483646 w 5708"/>
                  <a:gd name="T117" fmla="*/ 2147483646 h 4804"/>
                  <a:gd name="T118" fmla="*/ 2147483646 w 5708"/>
                  <a:gd name="T119" fmla="*/ 2147483646 h 4804"/>
                  <a:gd name="T120" fmla="*/ 2147483646 w 5708"/>
                  <a:gd name="T121" fmla="*/ 2147483646 h 480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5708" h="4804">
                    <a:moveTo>
                      <a:pt x="4435" y="1627"/>
                    </a:moveTo>
                    <a:lnTo>
                      <a:pt x="4430" y="1619"/>
                    </a:lnTo>
                    <a:lnTo>
                      <a:pt x="4415" y="1588"/>
                    </a:lnTo>
                    <a:lnTo>
                      <a:pt x="4413" y="1586"/>
                    </a:lnTo>
                    <a:lnTo>
                      <a:pt x="4396" y="1552"/>
                    </a:lnTo>
                    <a:lnTo>
                      <a:pt x="4393" y="1548"/>
                    </a:lnTo>
                    <a:lnTo>
                      <a:pt x="4379" y="1522"/>
                    </a:lnTo>
                    <a:lnTo>
                      <a:pt x="4377" y="1516"/>
                    </a:lnTo>
                    <a:lnTo>
                      <a:pt x="4376" y="1516"/>
                    </a:lnTo>
                    <a:lnTo>
                      <a:pt x="4374" y="1512"/>
                    </a:lnTo>
                    <a:lnTo>
                      <a:pt x="4358" y="1484"/>
                    </a:lnTo>
                    <a:lnTo>
                      <a:pt x="4357" y="1480"/>
                    </a:lnTo>
                    <a:lnTo>
                      <a:pt x="4339" y="1451"/>
                    </a:lnTo>
                    <a:lnTo>
                      <a:pt x="4335" y="1443"/>
                    </a:lnTo>
                    <a:lnTo>
                      <a:pt x="4319" y="1416"/>
                    </a:lnTo>
                    <a:lnTo>
                      <a:pt x="4315" y="1410"/>
                    </a:lnTo>
                    <a:lnTo>
                      <a:pt x="4299" y="1382"/>
                    </a:lnTo>
                    <a:lnTo>
                      <a:pt x="4298" y="1380"/>
                    </a:lnTo>
                    <a:lnTo>
                      <a:pt x="4296" y="1379"/>
                    </a:lnTo>
                    <a:lnTo>
                      <a:pt x="4279" y="1348"/>
                    </a:lnTo>
                    <a:lnTo>
                      <a:pt x="4276" y="1345"/>
                    </a:lnTo>
                    <a:lnTo>
                      <a:pt x="4259" y="1316"/>
                    </a:lnTo>
                    <a:lnTo>
                      <a:pt x="4254" y="1309"/>
                    </a:lnTo>
                    <a:lnTo>
                      <a:pt x="4237" y="1283"/>
                    </a:lnTo>
                    <a:lnTo>
                      <a:pt x="4235" y="1281"/>
                    </a:lnTo>
                    <a:lnTo>
                      <a:pt x="4234" y="1279"/>
                    </a:lnTo>
                    <a:lnTo>
                      <a:pt x="4217" y="1254"/>
                    </a:lnTo>
                    <a:lnTo>
                      <a:pt x="4211" y="1244"/>
                    </a:lnTo>
                    <a:lnTo>
                      <a:pt x="4196" y="1222"/>
                    </a:lnTo>
                    <a:lnTo>
                      <a:pt x="4190" y="1212"/>
                    </a:lnTo>
                    <a:lnTo>
                      <a:pt x="4172" y="1186"/>
                    </a:lnTo>
                    <a:lnTo>
                      <a:pt x="4168" y="1182"/>
                    </a:lnTo>
                    <a:lnTo>
                      <a:pt x="4151" y="1158"/>
                    </a:lnTo>
                    <a:lnTo>
                      <a:pt x="4144" y="1147"/>
                    </a:lnTo>
                    <a:lnTo>
                      <a:pt x="4129" y="1127"/>
                    </a:lnTo>
                    <a:lnTo>
                      <a:pt x="4124" y="1120"/>
                    </a:lnTo>
                    <a:lnTo>
                      <a:pt x="4106" y="1096"/>
                    </a:lnTo>
                    <a:lnTo>
                      <a:pt x="4100" y="1088"/>
                    </a:lnTo>
                    <a:lnTo>
                      <a:pt x="4083" y="1066"/>
                    </a:lnTo>
                    <a:lnTo>
                      <a:pt x="4076" y="1057"/>
                    </a:lnTo>
                    <a:lnTo>
                      <a:pt x="4059" y="1035"/>
                    </a:lnTo>
                    <a:lnTo>
                      <a:pt x="4052" y="1026"/>
                    </a:lnTo>
                    <a:lnTo>
                      <a:pt x="4035" y="1006"/>
                    </a:lnTo>
                    <a:lnTo>
                      <a:pt x="4031" y="999"/>
                    </a:lnTo>
                    <a:lnTo>
                      <a:pt x="4013" y="977"/>
                    </a:lnTo>
                    <a:lnTo>
                      <a:pt x="4004" y="966"/>
                    </a:lnTo>
                    <a:lnTo>
                      <a:pt x="4002" y="964"/>
                    </a:lnTo>
                    <a:lnTo>
                      <a:pt x="3988" y="948"/>
                    </a:lnTo>
                    <a:lnTo>
                      <a:pt x="3987" y="947"/>
                    </a:lnTo>
                    <a:lnTo>
                      <a:pt x="3979" y="936"/>
                    </a:lnTo>
                    <a:lnTo>
                      <a:pt x="3962" y="917"/>
                    </a:lnTo>
                    <a:lnTo>
                      <a:pt x="3960" y="914"/>
                    </a:lnTo>
                    <a:lnTo>
                      <a:pt x="3955" y="909"/>
                    </a:lnTo>
                    <a:lnTo>
                      <a:pt x="3941" y="892"/>
                    </a:lnTo>
                    <a:lnTo>
                      <a:pt x="3930" y="882"/>
                    </a:lnTo>
                    <a:lnTo>
                      <a:pt x="3913" y="862"/>
                    </a:lnTo>
                    <a:lnTo>
                      <a:pt x="3904" y="852"/>
                    </a:lnTo>
                    <a:lnTo>
                      <a:pt x="3887" y="833"/>
                    </a:lnTo>
                    <a:lnTo>
                      <a:pt x="3876" y="822"/>
                    </a:lnTo>
                    <a:lnTo>
                      <a:pt x="3867" y="811"/>
                    </a:lnTo>
                    <a:lnTo>
                      <a:pt x="3849" y="792"/>
                    </a:lnTo>
                    <a:lnTo>
                      <a:pt x="3838" y="781"/>
                    </a:lnTo>
                    <a:lnTo>
                      <a:pt x="3826" y="770"/>
                    </a:lnTo>
                    <a:lnTo>
                      <a:pt x="3810" y="752"/>
                    </a:lnTo>
                    <a:lnTo>
                      <a:pt x="3799" y="742"/>
                    </a:lnTo>
                    <a:lnTo>
                      <a:pt x="3782" y="725"/>
                    </a:lnTo>
                    <a:lnTo>
                      <a:pt x="3772" y="715"/>
                    </a:lnTo>
                    <a:lnTo>
                      <a:pt x="3759" y="702"/>
                    </a:lnTo>
                    <a:lnTo>
                      <a:pt x="3738" y="682"/>
                    </a:lnTo>
                    <a:lnTo>
                      <a:pt x="3732" y="678"/>
                    </a:lnTo>
                    <a:lnTo>
                      <a:pt x="3719" y="665"/>
                    </a:lnTo>
                    <a:lnTo>
                      <a:pt x="3700" y="647"/>
                    </a:lnTo>
                    <a:lnTo>
                      <a:pt x="3691" y="639"/>
                    </a:lnTo>
                    <a:lnTo>
                      <a:pt x="3675" y="624"/>
                    </a:lnTo>
                    <a:lnTo>
                      <a:pt x="3659" y="610"/>
                    </a:lnTo>
                    <a:lnTo>
                      <a:pt x="3649" y="601"/>
                    </a:lnTo>
                    <a:lnTo>
                      <a:pt x="3629" y="584"/>
                    </a:lnTo>
                    <a:lnTo>
                      <a:pt x="3617" y="574"/>
                    </a:lnTo>
                    <a:lnTo>
                      <a:pt x="3607" y="564"/>
                    </a:lnTo>
                    <a:lnTo>
                      <a:pt x="3606" y="563"/>
                    </a:lnTo>
                    <a:lnTo>
                      <a:pt x="3589" y="549"/>
                    </a:lnTo>
                    <a:lnTo>
                      <a:pt x="3539" y="508"/>
                    </a:lnTo>
                    <a:lnTo>
                      <a:pt x="3489" y="467"/>
                    </a:lnTo>
                    <a:lnTo>
                      <a:pt x="3437" y="428"/>
                    </a:lnTo>
                    <a:lnTo>
                      <a:pt x="3385" y="391"/>
                    </a:lnTo>
                    <a:lnTo>
                      <a:pt x="3332" y="353"/>
                    </a:lnTo>
                    <a:lnTo>
                      <a:pt x="3278" y="316"/>
                    </a:lnTo>
                    <a:lnTo>
                      <a:pt x="3224" y="281"/>
                    </a:lnTo>
                    <a:lnTo>
                      <a:pt x="3169" y="247"/>
                    </a:lnTo>
                    <a:lnTo>
                      <a:pt x="3112" y="212"/>
                    </a:lnTo>
                    <a:lnTo>
                      <a:pt x="3054" y="179"/>
                    </a:lnTo>
                    <a:lnTo>
                      <a:pt x="2996" y="147"/>
                    </a:lnTo>
                    <a:lnTo>
                      <a:pt x="2938" y="117"/>
                    </a:lnTo>
                    <a:lnTo>
                      <a:pt x="2878" y="86"/>
                    </a:lnTo>
                    <a:lnTo>
                      <a:pt x="2818" y="56"/>
                    </a:lnTo>
                    <a:lnTo>
                      <a:pt x="2757" y="28"/>
                    </a:lnTo>
                    <a:lnTo>
                      <a:pt x="2694" y="0"/>
                    </a:lnTo>
                    <a:lnTo>
                      <a:pt x="1387" y="1384"/>
                    </a:lnTo>
                    <a:lnTo>
                      <a:pt x="1422" y="1454"/>
                    </a:lnTo>
                    <a:lnTo>
                      <a:pt x="1459" y="1525"/>
                    </a:lnTo>
                    <a:lnTo>
                      <a:pt x="1496" y="1594"/>
                    </a:lnTo>
                    <a:lnTo>
                      <a:pt x="1535" y="1661"/>
                    </a:lnTo>
                    <a:lnTo>
                      <a:pt x="1576" y="1728"/>
                    </a:lnTo>
                    <a:lnTo>
                      <a:pt x="1617" y="1793"/>
                    </a:lnTo>
                    <a:lnTo>
                      <a:pt x="1661" y="1857"/>
                    </a:lnTo>
                    <a:lnTo>
                      <a:pt x="1704" y="1921"/>
                    </a:lnTo>
                    <a:lnTo>
                      <a:pt x="0" y="3724"/>
                    </a:lnTo>
                    <a:lnTo>
                      <a:pt x="68" y="4282"/>
                    </a:lnTo>
                    <a:lnTo>
                      <a:pt x="281" y="4323"/>
                    </a:lnTo>
                    <a:lnTo>
                      <a:pt x="1585" y="2945"/>
                    </a:lnTo>
                    <a:lnTo>
                      <a:pt x="1694" y="3047"/>
                    </a:lnTo>
                    <a:lnTo>
                      <a:pt x="458" y="4356"/>
                    </a:lnTo>
                    <a:lnTo>
                      <a:pt x="723" y="4406"/>
                    </a:lnTo>
                    <a:lnTo>
                      <a:pt x="794" y="4331"/>
                    </a:lnTo>
                    <a:lnTo>
                      <a:pt x="1026" y="4366"/>
                    </a:lnTo>
                    <a:lnTo>
                      <a:pt x="1124" y="4262"/>
                    </a:lnTo>
                    <a:lnTo>
                      <a:pt x="1061" y="4049"/>
                    </a:lnTo>
                    <a:lnTo>
                      <a:pt x="1109" y="3997"/>
                    </a:lnTo>
                    <a:lnTo>
                      <a:pt x="1342" y="4033"/>
                    </a:lnTo>
                    <a:lnTo>
                      <a:pt x="1440" y="3929"/>
                    </a:lnTo>
                    <a:lnTo>
                      <a:pt x="1376" y="3714"/>
                    </a:lnTo>
                    <a:lnTo>
                      <a:pt x="1424" y="3664"/>
                    </a:lnTo>
                    <a:lnTo>
                      <a:pt x="1657" y="3699"/>
                    </a:lnTo>
                    <a:lnTo>
                      <a:pt x="1755" y="3595"/>
                    </a:lnTo>
                    <a:lnTo>
                      <a:pt x="1691" y="3381"/>
                    </a:lnTo>
                    <a:lnTo>
                      <a:pt x="1963" y="3093"/>
                    </a:lnTo>
                    <a:lnTo>
                      <a:pt x="2114" y="3237"/>
                    </a:lnTo>
                    <a:lnTo>
                      <a:pt x="2575" y="2750"/>
                    </a:lnTo>
                    <a:lnTo>
                      <a:pt x="2641" y="2791"/>
                    </a:lnTo>
                    <a:lnTo>
                      <a:pt x="2708" y="2831"/>
                    </a:lnTo>
                    <a:lnTo>
                      <a:pt x="2777" y="2869"/>
                    </a:lnTo>
                    <a:lnTo>
                      <a:pt x="2847" y="2907"/>
                    </a:lnTo>
                    <a:lnTo>
                      <a:pt x="2918" y="2942"/>
                    </a:lnTo>
                    <a:lnTo>
                      <a:pt x="2992" y="2976"/>
                    </a:lnTo>
                    <a:lnTo>
                      <a:pt x="3066" y="3011"/>
                    </a:lnTo>
                    <a:lnTo>
                      <a:pt x="3143" y="3043"/>
                    </a:lnTo>
                    <a:lnTo>
                      <a:pt x="3666" y="2489"/>
                    </a:lnTo>
                    <a:lnTo>
                      <a:pt x="3630" y="2419"/>
                    </a:lnTo>
                    <a:lnTo>
                      <a:pt x="3601" y="2359"/>
                    </a:lnTo>
                    <a:lnTo>
                      <a:pt x="3573" y="2296"/>
                    </a:lnTo>
                    <a:lnTo>
                      <a:pt x="3545" y="2233"/>
                    </a:lnTo>
                    <a:lnTo>
                      <a:pt x="3519" y="2169"/>
                    </a:lnTo>
                    <a:lnTo>
                      <a:pt x="3496" y="2104"/>
                    </a:lnTo>
                    <a:lnTo>
                      <a:pt x="3473" y="2038"/>
                    </a:lnTo>
                    <a:lnTo>
                      <a:pt x="3453" y="1972"/>
                    </a:lnTo>
                    <a:lnTo>
                      <a:pt x="3434" y="1904"/>
                    </a:lnTo>
                    <a:lnTo>
                      <a:pt x="2426" y="951"/>
                    </a:lnTo>
                    <a:lnTo>
                      <a:pt x="2785" y="572"/>
                    </a:lnTo>
                    <a:lnTo>
                      <a:pt x="3284" y="1045"/>
                    </a:lnTo>
                    <a:lnTo>
                      <a:pt x="3890" y="1616"/>
                    </a:lnTo>
                    <a:lnTo>
                      <a:pt x="3845" y="1667"/>
                    </a:lnTo>
                    <a:lnTo>
                      <a:pt x="3847" y="1667"/>
                    </a:lnTo>
                    <a:lnTo>
                      <a:pt x="3850" y="1695"/>
                    </a:lnTo>
                    <a:lnTo>
                      <a:pt x="3855" y="1723"/>
                    </a:lnTo>
                    <a:lnTo>
                      <a:pt x="3860" y="1751"/>
                    </a:lnTo>
                    <a:lnTo>
                      <a:pt x="3872" y="1808"/>
                    </a:lnTo>
                    <a:lnTo>
                      <a:pt x="3888" y="1864"/>
                    </a:lnTo>
                    <a:lnTo>
                      <a:pt x="3907" y="1921"/>
                    </a:lnTo>
                    <a:lnTo>
                      <a:pt x="3927" y="1978"/>
                    </a:lnTo>
                    <a:lnTo>
                      <a:pt x="3948" y="2033"/>
                    </a:lnTo>
                    <a:lnTo>
                      <a:pt x="3971" y="2087"/>
                    </a:lnTo>
                    <a:lnTo>
                      <a:pt x="3995" y="2139"/>
                    </a:lnTo>
                    <a:lnTo>
                      <a:pt x="4098" y="2031"/>
                    </a:lnTo>
                    <a:lnTo>
                      <a:pt x="4097" y="2028"/>
                    </a:lnTo>
                    <a:lnTo>
                      <a:pt x="4425" y="1684"/>
                    </a:lnTo>
                    <a:lnTo>
                      <a:pt x="4450" y="1659"/>
                    </a:lnTo>
                    <a:lnTo>
                      <a:pt x="4435" y="1627"/>
                    </a:lnTo>
                    <a:close/>
                    <a:moveTo>
                      <a:pt x="3784" y="1717"/>
                    </a:moveTo>
                    <a:lnTo>
                      <a:pt x="3784" y="1717"/>
                    </a:lnTo>
                    <a:lnTo>
                      <a:pt x="3783" y="1740"/>
                    </a:lnTo>
                    <a:lnTo>
                      <a:pt x="3784" y="1766"/>
                    </a:lnTo>
                    <a:lnTo>
                      <a:pt x="3786" y="1797"/>
                    </a:lnTo>
                    <a:lnTo>
                      <a:pt x="3791" y="1829"/>
                    </a:lnTo>
                    <a:lnTo>
                      <a:pt x="3799" y="1878"/>
                    </a:lnTo>
                    <a:lnTo>
                      <a:pt x="3811" y="1929"/>
                    </a:lnTo>
                    <a:lnTo>
                      <a:pt x="3826" y="1983"/>
                    </a:lnTo>
                    <a:lnTo>
                      <a:pt x="3843" y="2039"/>
                    </a:lnTo>
                    <a:lnTo>
                      <a:pt x="3864" y="2097"/>
                    </a:lnTo>
                    <a:lnTo>
                      <a:pt x="3888" y="2156"/>
                    </a:lnTo>
                    <a:lnTo>
                      <a:pt x="3914" y="2216"/>
                    </a:lnTo>
                    <a:lnTo>
                      <a:pt x="3942" y="2276"/>
                    </a:lnTo>
                    <a:lnTo>
                      <a:pt x="3959" y="2311"/>
                    </a:lnTo>
                    <a:lnTo>
                      <a:pt x="3976" y="2342"/>
                    </a:lnTo>
                    <a:lnTo>
                      <a:pt x="3994" y="2374"/>
                    </a:lnTo>
                    <a:lnTo>
                      <a:pt x="4012" y="2405"/>
                    </a:lnTo>
                    <a:lnTo>
                      <a:pt x="4047" y="2462"/>
                    </a:lnTo>
                    <a:lnTo>
                      <a:pt x="4065" y="2489"/>
                    </a:lnTo>
                    <a:lnTo>
                      <a:pt x="4084" y="2515"/>
                    </a:lnTo>
                    <a:lnTo>
                      <a:pt x="4164" y="2432"/>
                    </a:lnTo>
                    <a:lnTo>
                      <a:pt x="4234" y="2360"/>
                    </a:lnTo>
                    <a:lnTo>
                      <a:pt x="4448" y="2139"/>
                    </a:lnTo>
                    <a:lnTo>
                      <a:pt x="4710" y="2411"/>
                    </a:lnTo>
                    <a:lnTo>
                      <a:pt x="4988" y="2698"/>
                    </a:lnTo>
                    <a:lnTo>
                      <a:pt x="4988" y="2497"/>
                    </a:lnTo>
                    <a:lnTo>
                      <a:pt x="4920" y="2497"/>
                    </a:lnTo>
                    <a:lnTo>
                      <a:pt x="4920" y="2325"/>
                    </a:lnTo>
                    <a:lnTo>
                      <a:pt x="5088" y="2325"/>
                    </a:lnTo>
                    <a:lnTo>
                      <a:pt x="5403" y="2325"/>
                    </a:lnTo>
                    <a:lnTo>
                      <a:pt x="5403" y="2497"/>
                    </a:lnTo>
                    <a:lnTo>
                      <a:pt x="5327" y="2497"/>
                    </a:lnTo>
                    <a:lnTo>
                      <a:pt x="5327" y="2643"/>
                    </a:lnTo>
                    <a:lnTo>
                      <a:pt x="5327" y="3047"/>
                    </a:lnTo>
                    <a:lnTo>
                      <a:pt x="5425" y="3149"/>
                    </a:lnTo>
                    <a:lnTo>
                      <a:pt x="5708" y="3441"/>
                    </a:lnTo>
                    <a:lnTo>
                      <a:pt x="5614" y="3612"/>
                    </a:lnTo>
                    <a:lnTo>
                      <a:pt x="5383" y="3612"/>
                    </a:lnTo>
                    <a:lnTo>
                      <a:pt x="5383" y="4804"/>
                    </a:lnTo>
                    <a:lnTo>
                      <a:pt x="3508" y="4804"/>
                    </a:lnTo>
                    <a:lnTo>
                      <a:pt x="3508" y="3612"/>
                    </a:lnTo>
                    <a:lnTo>
                      <a:pt x="3267" y="3612"/>
                    </a:lnTo>
                    <a:lnTo>
                      <a:pt x="3165" y="3463"/>
                    </a:lnTo>
                    <a:lnTo>
                      <a:pt x="3734" y="2875"/>
                    </a:lnTo>
                    <a:lnTo>
                      <a:pt x="3837" y="2769"/>
                    </a:lnTo>
                    <a:lnTo>
                      <a:pt x="3861" y="2802"/>
                    </a:lnTo>
                    <a:lnTo>
                      <a:pt x="3885" y="2835"/>
                    </a:lnTo>
                    <a:lnTo>
                      <a:pt x="3910" y="2867"/>
                    </a:lnTo>
                    <a:lnTo>
                      <a:pt x="3936" y="2897"/>
                    </a:lnTo>
                    <a:lnTo>
                      <a:pt x="3962" y="2928"/>
                    </a:lnTo>
                    <a:lnTo>
                      <a:pt x="3989" y="2958"/>
                    </a:lnTo>
                    <a:lnTo>
                      <a:pt x="4017" y="2985"/>
                    </a:lnTo>
                    <a:lnTo>
                      <a:pt x="4044" y="3013"/>
                    </a:lnTo>
                    <a:lnTo>
                      <a:pt x="4080" y="3046"/>
                    </a:lnTo>
                    <a:lnTo>
                      <a:pt x="4120" y="3078"/>
                    </a:lnTo>
                    <a:lnTo>
                      <a:pt x="4141" y="3093"/>
                    </a:lnTo>
                    <a:lnTo>
                      <a:pt x="4162" y="3109"/>
                    </a:lnTo>
                    <a:lnTo>
                      <a:pt x="4184" y="3123"/>
                    </a:lnTo>
                    <a:lnTo>
                      <a:pt x="4207" y="3137"/>
                    </a:lnTo>
                    <a:lnTo>
                      <a:pt x="4216" y="3150"/>
                    </a:lnTo>
                    <a:lnTo>
                      <a:pt x="4226" y="3162"/>
                    </a:lnTo>
                    <a:lnTo>
                      <a:pt x="4237" y="3174"/>
                    </a:lnTo>
                    <a:lnTo>
                      <a:pt x="4248" y="3185"/>
                    </a:lnTo>
                    <a:lnTo>
                      <a:pt x="4261" y="3196"/>
                    </a:lnTo>
                    <a:lnTo>
                      <a:pt x="4273" y="3206"/>
                    </a:lnTo>
                    <a:lnTo>
                      <a:pt x="4287" y="3214"/>
                    </a:lnTo>
                    <a:lnTo>
                      <a:pt x="4301" y="3222"/>
                    </a:lnTo>
                    <a:lnTo>
                      <a:pt x="4315" y="3229"/>
                    </a:lnTo>
                    <a:lnTo>
                      <a:pt x="4330" y="3236"/>
                    </a:lnTo>
                    <a:lnTo>
                      <a:pt x="4345" y="3242"/>
                    </a:lnTo>
                    <a:lnTo>
                      <a:pt x="4361" y="3246"/>
                    </a:lnTo>
                    <a:lnTo>
                      <a:pt x="4378" y="3250"/>
                    </a:lnTo>
                    <a:lnTo>
                      <a:pt x="4394" y="3253"/>
                    </a:lnTo>
                    <a:lnTo>
                      <a:pt x="4411" y="3254"/>
                    </a:lnTo>
                    <a:lnTo>
                      <a:pt x="4428" y="3255"/>
                    </a:lnTo>
                    <a:lnTo>
                      <a:pt x="4444" y="3254"/>
                    </a:lnTo>
                    <a:lnTo>
                      <a:pt x="4458" y="3253"/>
                    </a:lnTo>
                    <a:lnTo>
                      <a:pt x="4474" y="3250"/>
                    </a:lnTo>
                    <a:lnTo>
                      <a:pt x="4489" y="3248"/>
                    </a:lnTo>
                    <a:lnTo>
                      <a:pt x="4503" y="3245"/>
                    </a:lnTo>
                    <a:lnTo>
                      <a:pt x="4517" y="3240"/>
                    </a:lnTo>
                    <a:lnTo>
                      <a:pt x="4530" y="3234"/>
                    </a:lnTo>
                    <a:lnTo>
                      <a:pt x="4544" y="3228"/>
                    </a:lnTo>
                    <a:lnTo>
                      <a:pt x="4557" y="3221"/>
                    </a:lnTo>
                    <a:lnTo>
                      <a:pt x="4569" y="3214"/>
                    </a:lnTo>
                    <a:lnTo>
                      <a:pt x="4582" y="3206"/>
                    </a:lnTo>
                    <a:lnTo>
                      <a:pt x="4593" y="3197"/>
                    </a:lnTo>
                    <a:lnTo>
                      <a:pt x="4605" y="3188"/>
                    </a:lnTo>
                    <a:lnTo>
                      <a:pt x="4615" y="3178"/>
                    </a:lnTo>
                    <a:lnTo>
                      <a:pt x="4625" y="3168"/>
                    </a:lnTo>
                    <a:lnTo>
                      <a:pt x="4634" y="3156"/>
                    </a:lnTo>
                    <a:lnTo>
                      <a:pt x="4638" y="3151"/>
                    </a:lnTo>
                    <a:lnTo>
                      <a:pt x="4639" y="3151"/>
                    </a:lnTo>
                    <a:lnTo>
                      <a:pt x="4641" y="3148"/>
                    </a:lnTo>
                    <a:lnTo>
                      <a:pt x="4641" y="3146"/>
                    </a:lnTo>
                    <a:lnTo>
                      <a:pt x="4645" y="3143"/>
                    </a:lnTo>
                    <a:lnTo>
                      <a:pt x="4645" y="3142"/>
                    </a:lnTo>
                    <a:lnTo>
                      <a:pt x="4654" y="3129"/>
                    </a:lnTo>
                    <a:lnTo>
                      <a:pt x="4655" y="3128"/>
                    </a:lnTo>
                    <a:lnTo>
                      <a:pt x="4664" y="3112"/>
                    </a:lnTo>
                    <a:lnTo>
                      <a:pt x="4672" y="3096"/>
                    </a:lnTo>
                    <a:lnTo>
                      <a:pt x="4674" y="3090"/>
                    </a:lnTo>
                    <a:lnTo>
                      <a:pt x="4680" y="3073"/>
                    </a:lnTo>
                    <a:lnTo>
                      <a:pt x="4686" y="3056"/>
                    </a:lnTo>
                    <a:lnTo>
                      <a:pt x="4690" y="3037"/>
                    </a:lnTo>
                    <a:lnTo>
                      <a:pt x="4692" y="3019"/>
                    </a:lnTo>
                    <a:lnTo>
                      <a:pt x="4693" y="3004"/>
                    </a:lnTo>
                    <a:lnTo>
                      <a:pt x="4694" y="2988"/>
                    </a:lnTo>
                    <a:lnTo>
                      <a:pt x="4693" y="2969"/>
                    </a:lnTo>
                    <a:lnTo>
                      <a:pt x="4692" y="2950"/>
                    </a:lnTo>
                    <a:lnTo>
                      <a:pt x="4689" y="2932"/>
                    </a:lnTo>
                    <a:lnTo>
                      <a:pt x="4684" y="2914"/>
                    </a:lnTo>
                    <a:lnTo>
                      <a:pt x="4678" y="2896"/>
                    </a:lnTo>
                    <a:lnTo>
                      <a:pt x="4671" y="2878"/>
                    </a:lnTo>
                    <a:lnTo>
                      <a:pt x="4663" y="2862"/>
                    </a:lnTo>
                    <a:lnTo>
                      <a:pt x="4653" y="2847"/>
                    </a:lnTo>
                    <a:lnTo>
                      <a:pt x="4644" y="2831"/>
                    </a:lnTo>
                    <a:lnTo>
                      <a:pt x="4632" y="2817"/>
                    </a:lnTo>
                    <a:lnTo>
                      <a:pt x="4620" y="2804"/>
                    </a:lnTo>
                    <a:lnTo>
                      <a:pt x="4607" y="2791"/>
                    </a:lnTo>
                    <a:lnTo>
                      <a:pt x="4594" y="2779"/>
                    </a:lnTo>
                    <a:lnTo>
                      <a:pt x="4579" y="2769"/>
                    </a:lnTo>
                    <a:lnTo>
                      <a:pt x="4563" y="2759"/>
                    </a:lnTo>
                    <a:lnTo>
                      <a:pt x="4548" y="2751"/>
                    </a:lnTo>
                    <a:lnTo>
                      <a:pt x="4557" y="2776"/>
                    </a:lnTo>
                    <a:lnTo>
                      <a:pt x="4565" y="2802"/>
                    </a:lnTo>
                    <a:lnTo>
                      <a:pt x="4569" y="2827"/>
                    </a:lnTo>
                    <a:lnTo>
                      <a:pt x="4572" y="2852"/>
                    </a:lnTo>
                    <a:lnTo>
                      <a:pt x="4570" y="2877"/>
                    </a:lnTo>
                    <a:lnTo>
                      <a:pt x="4567" y="2901"/>
                    </a:lnTo>
                    <a:lnTo>
                      <a:pt x="4561" y="2923"/>
                    </a:lnTo>
                    <a:lnTo>
                      <a:pt x="4553" y="2946"/>
                    </a:lnTo>
                    <a:lnTo>
                      <a:pt x="4547" y="2956"/>
                    </a:lnTo>
                    <a:lnTo>
                      <a:pt x="4541" y="2966"/>
                    </a:lnTo>
                    <a:lnTo>
                      <a:pt x="4535" y="2975"/>
                    </a:lnTo>
                    <a:lnTo>
                      <a:pt x="4528" y="2985"/>
                    </a:lnTo>
                    <a:lnTo>
                      <a:pt x="4520" y="2994"/>
                    </a:lnTo>
                    <a:lnTo>
                      <a:pt x="4511" y="3002"/>
                    </a:lnTo>
                    <a:lnTo>
                      <a:pt x="4502" y="3010"/>
                    </a:lnTo>
                    <a:lnTo>
                      <a:pt x="4492" y="3018"/>
                    </a:lnTo>
                    <a:lnTo>
                      <a:pt x="4483" y="3024"/>
                    </a:lnTo>
                    <a:lnTo>
                      <a:pt x="4472" y="3031"/>
                    </a:lnTo>
                    <a:lnTo>
                      <a:pt x="4461" y="3036"/>
                    </a:lnTo>
                    <a:lnTo>
                      <a:pt x="4449" y="3040"/>
                    </a:lnTo>
                    <a:lnTo>
                      <a:pt x="4436" y="3045"/>
                    </a:lnTo>
                    <a:lnTo>
                      <a:pt x="4423" y="3048"/>
                    </a:lnTo>
                    <a:lnTo>
                      <a:pt x="4410" y="3052"/>
                    </a:lnTo>
                    <a:lnTo>
                      <a:pt x="4396" y="3053"/>
                    </a:lnTo>
                    <a:lnTo>
                      <a:pt x="4379" y="3054"/>
                    </a:lnTo>
                    <a:lnTo>
                      <a:pt x="4363" y="3054"/>
                    </a:lnTo>
                    <a:lnTo>
                      <a:pt x="4346" y="3053"/>
                    </a:lnTo>
                    <a:lnTo>
                      <a:pt x="4328" y="3050"/>
                    </a:lnTo>
                    <a:lnTo>
                      <a:pt x="4312" y="3046"/>
                    </a:lnTo>
                    <a:lnTo>
                      <a:pt x="4293" y="3040"/>
                    </a:lnTo>
                    <a:lnTo>
                      <a:pt x="4275" y="3033"/>
                    </a:lnTo>
                    <a:lnTo>
                      <a:pt x="4257" y="3025"/>
                    </a:lnTo>
                    <a:lnTo>
                      <a:pt x="4239" y="3014"/>
                    </a:lnTo>
                    <a:lnTo>
                      <a:pt x="4220" y="3004"/>
                    </a:lnTo>
                    <a:lnTo>
                      <a:pt x="4201" y="2992"/>
                    </a:lnTo>
                    <a:lnTo>
                      <a:pt x="4181" y="2978"/>
                    </a:lnTo>
                    <a:lnTo>
                      <a:pt x="4162" y="2963"/>
                    </a:lnTo>
                    <a:lnTo>
                      <a:pt x="4142" y="2948"/>
                    </a:lnTo>
                    <a:lnTo>
                      <a:pt x="4123" y="2930"/>
                    </a:lnTo>
                    <a:lnTo>
                      <a:pt x="4103" y="2913"/>
                    </a:lnTo>
                    <a:lnTo>
                      <a:pt x="4082" y="2891"/>
                    </a:lnTo>
                    <a:lnTo>
                      <a:pt x="4059" y="2868"/>
                    </a:lnTo>
                    <a:lnTo>
                      <a:pt x="4037" y="2843"/>
                    </a:lnTo>
                    <a:lnTo>
                      <a:pt x="4014" y="2818"/>
                    </a:lnTo>
                    <a:lnTo>
                      <a:pt x="3992" y="2791"/>
                    </a:lnTo>
                    <a:lnTo>
                      <a:pt x="3971" y="2763"/>
                    </a:lnTo>
                    <a:lnTo>
                      <a:pt x="3948" y="2733"/>
                    </a:lnTo>
                    <a:lnTo>
                      <a:pt x="3926" y="2701"/>
                    </a:lnTo>
                    <a:lnTo>
                      <a:pt x="3903" y="2669"/>
                    </a:lnTo>
                    <a:lnTo>
                      <a:pt x="3882" y="2636"/>
                    </a:lnTo>
                    <a:lnTo>
                      <a:pt x="3861" y="2602"/>
                    </a:lnTo>
                    <a:lnTo>
                      <a:pt x="3838" y="2567"/>
                    </a:lnTo>
                    <a:lnTo>
                      <a:pt x="3818" y="2530"/>
                    </a:lnTo>
                    <a:lnTo>
                      <a:pt x="3797" y="2492"/>
                    </a:lnTo>
                    <a:lnTo>
                      <a:pt x="3777" y="2455"/>
                    </a:lnTo>
                    <a:lnTo>
                      <a:pt x="3757" y="2414"/>
                    </a:lnTo>
                    <a:lnTo>
                      <a:pt x="3737" y="2375"/>
                    </a:lnTo>
                    <a:lnTo>
                      <a:pt x="3719" y="2335"/>
                    </a:lnTo>
                    <a:lnTo>
                      <a:pt x="3701" y="2295"/>
                    </a:lnTo>
                    <a:lnTo>
                      <a:pt x="3685" y="2255"/>
                    </a:lnTo>
                    <a:lnTo>
                      <a:pt x="3668" y="2216"/>
                    </a:lnTo>
                    <a:lnTo>
                      <a:pt x="3654" y="2177"/>
                    </a:lnTo>
                    <a:lnTo>
                      <a:pt x="3640" y="2138"/>
                    </a:lnTo>
                    <a:lnTo>
                      <a:pt x="3627" y="2099"/>
                    </a:lnTo>
                    <a:lnTo>
                      <a:pt x="3614" y="2060"/>
                    </a:lnTo>
                    <a:lnTo>
                      <a:pt x="3603" y="2022"/>
                    </a:lnTo>
                    <a:lnTo>
                      <a:pt x="3593" y="1986"/>
                    </a:lnTo>
                    <a:lnTo>
                      <a:pt x="3583" y="1949"/>
                    </a:lnTo>
                    <a:lnTo>
                      <a:pt x="3575" y="1913"/>
                    </a:lnTo>
                    <a:lnTo>
                      <a:pt x="3568" y="1878"/>
                    </a:lnTo>
                    <a:lnTo>
                      <a:pt x="3561" y="1843"/>
                    </a:lnTo>
                    <a:lnTo>
                      <a:pt x="3556" y="1810"/>
                    </a:lnTo>
                    <a:lnTo>
                      <a:pt x="3550" y="1765"/>
                    </a:lnTo>
                    <a:lnTo>
                      <a:pt x="3545" y="1723"/>
                    </a:lnTo>
                    <a:lnTo>
                      <a:pt x="3543" y="1681"/>
                    </a:lnTo>
                    <a:lnTo>
                      <a:pt x="3543" y="1641"/>
                    </a:lnTo>
                    <a:lnTo>
                      <a:pt x="3544" y="1603"/>
                    </a:lnTo>
                    <a:lnTo>
                      <a:pt x="3548" y="1568"/>
                    </a:lnTo>
                    <a:lnTo>
                      <a:pt x="3552" y="1534"/>
                    </a:lnTo>
                    <a:lnTo>
                      <a:pt x="3560" y="1502"/>
                    </a:lnTo>
                    <a:lnTo>
                      <a:pt x="3784" y="1717"/>
                    </a:lnTo>
                    <a:close/>
                    <a:moveTo>
                      <a:pt x="4168" y="4304"/>
                    </a:moveTo>
                    <a:lnTo>
                      <a:pt x="4168" y="3644"/>
                    </a:lnTo>
                    <a:lnTo>
                      <a:pt x="4717" y="3644"/>
                    </a:lnTo>
                    <a:lnTo>
                      <a:pt x="4717" y="4304"/>
                    </a:lnTo>
                    <a:lnTo>
                      <a:pt x="4168" y="430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 rot="20700000">
              <a:off x="2998389" y="4118314"/>
              <a:ext cx="1051384" cy="1949231"/>
              <a:chOff x="2766862" y="4342239"/>
              <a:chExt cx="1051384" cy="1949231"/>
            </a:xfrm>
          </p:grpSpPr>
          <p:sp>
            <p:nvSpPr>
              <p:cNvPr id="16" name="任意多边形 15"/>
              <p:cNvSpPr/>
              <p:nvPr/>
            </p:nvSpPr>
            <p:spPr>
              <a:xfrm rot="2700000" flipV="1">
                <a:off x="2507706" y="5012613"/>
                <a:ext cx="1949231" cy="608483"/>
              </a:xfrm>
              <a:custGeom>
                <a:avLst/>
                <a:gdLst>
                  <a:gd name="connsiteX0" fmla="*/ 78145 w 1709375"/>
                  <a:gd name="connsiteY0" fmla="*/ 455463 h 533608"/>
                  <a:gd name="connsiteX1" fmla="*/ 266804 w 1709375"/>
                  <a:gd name="connsiteY1" fmla="*/ 533608 h 533608"/>
                  <a:gd name="connsiteX2" fmla="*/ 455463 w 1709375"/>
                  <a:gd name="connsiteY2" fmla="*/ 455463 h 533608"/>
                  <a:gd name="connsiteX3" fmla="*/ 457191 w 1709375"/>
                  <a:gd name="connsiteY3" fmla="*/ 453369 h 533608"/>
                  <a:gd name="connsiteX4" fmla="*/ 1522808 w 1709375"/>
                  <a:gd name="connsiteY4" fmla="*/ 453370 h 533608"/>
                  <a:gd name="connsiteX5" fmla="*/ 1709374 w 1709375"/>
                  <a:gd name="connsiteY5" fmla="*/ 266804 h 533608"/>
                  <a:gd name="connsiteX6" fmla="*/ 1709375 w 1709375"/>
                  <a:gd name="connsiteY6" fmla="*/ 266804 h 533608"/>
                  <a:gd name="connsiteX7" fmla="*/ 1522809 w 1709375"/>
                  <a:gd name="connsiteY7" fmla="*/ 80238 h 533608"/>
                  <a:gd name="connsiteX8" fmla="*/ 457189 w 1709375"/>
                  <a:gd name="connsiteY8" fmla="*/ 80237 h 533608"/>
                  <a:gd name="connsiteX9" fmla="*/ 455463 w 1709375"/>
                  <a:gd name="connsiteY9" fmla="*/ 78145 h 533608"/>
                  <a:gd name="connsiteX10" fmla="*/ 266804 w 1709375"/>
                  <a:gd name="connsiteY10" fmla="*/ 0 h 533608"/>
                  <a:gd name="connsiteX11" fmla="*/ 0 w 1709375"/>
                  <a:gd name="connsiteY11" fmla="*/ 266804 h 533608"/>
                  <a:gd name="connsiteX12" fmla="*/ 78145 w 1709375"/>
                  <a:gd name="connsiteY12" fmla="*/ 455463 h 533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9375" h="533608">
                    <a:moveTo>
                      <a:pt x="78145" y="455463"/>
                    </a:moveTo>
                    <a:cubicBezTo>
                      <a:pt x="126427" y="503745"/>
                      <a:pt x="193128" y="533608"/>
                      <a:pt x="266804" y="533608"/>
                    </a:cubicBezTo>
                    <a:cubicBezTo>
                      <a:pt x="340480" y="533608"/>
                      <a:pt x="407181" y="503745"/>
                      <a:pt x="455463" y="455463"/>
                    </a:cubicBezTo>
                    <a:lnTo>
                      <a:pt x="457191" y="453369"/>
                    </a:lnTo>
                    <a:lnTo>
                      <a:pt x="1522808" y="453370"/>
                    </a:lnTo>
                    <a:cubicBezTo>
                      <a:pt x="1625846" y="453370"/>
                      <a:pt x="1709374" y="369842"/>
                      <a:pt x="1709374" y="266804"/>
                    </a:cubicBezTo>
                    <a:lnTo>
                      <a:pt x="1709375" y="266804"/>
                    </a:lnTo>
                    <a:cubicBezTo>
                      <a:pt x="1709375" y="163765"/>
                      <a:pt x="1625847" y="80238"/>
                      <a:pt x="1522809" y="80238"/>
                    </a:cubicBezTo>
                    <a:lnTo>
                      <a:pt x="457189" y="80237"/>
                    </a:lnTo>
                    <a:lnTo>
                      <a:pt x="455463" y="78145"/>
                    </a:lnTo>
                    <a:cubicBezTo>
                      <a:pt x="407181" y="29863"/>
                      <a:pt x="340480" y="0"/>
                      <a:pt x="266804" y="0"/>
                    </a:cubicBezTo>
                    <a:cubicBezTo>
                      <a:pt x="119452" y="0"/>
                      <a:pt x="0" y="119452"/>
                      <a:pt x="0" y="266804"/>
                    </a:cubicBezTo>
                    <a:cubicBezTo>
                      <a:pt x="0" y="340480"/>
                      <a:pt x="29863" y="407181"/>
                      <a:pt x="78145" y="45546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 rot="2700000" flipV="1">
                <a:off x="2766862" y="4601398"/>
                <a:ext cx="482863" cy="48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 rot="2700000">
                <a:off x="2983402" y="5350926"/>
                <a:ext cx="13619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</a:rPr>
                  <a:t>ADD YOUR TEXT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KSO_Shape"/>
              <p:cNvSpPr>
                <a:spLocks/>
              </p:cNvSpPr>
              <p:nvPr/>
            </p:nvSpPr>
            <p:spPr bwMode="auto">
              <a:xfrm>
                <a:off x="2878910" y="4725582"/>
                <a:ext cx="258766" cy="250141"/>
              </a:xfrm>
              <a:custGeom>
                <a:avLst/>
                <a:gdLst>
                  <a:gd name="T0" fmla="*/ 2147483646 w 5440"/>
                  <a:gd name="T1" fmla="*/ 2147483646 h 5267"/>
                  <a:gd name="T2" fmla="*/ 2147483646 w 5440"/>
                  <a:gd name="T3" fmla="*/ 2147483646 h 5267"/>
                  <a:gd name="T4" fmla="*/ 2147483646 w 5440"/>
                  <a:gd name="T5" fmla="*/ 2147483646 h 5267"/>
                  <a:gd name="T6" fmla="*/ 2147483646 w 5440"/>
                  <a:gd name="T7" fmla="*/ 2147483646 h 5267"/>
                  <a:gd name="T8" fmla="*/ 2147483646 w 5440"/>
                  <a:gd name="T9" fmla="*/ 2147483646 h 5267"/>
                  <a:gd name="T10" fmla="*/ 2147483646 w 5440"/>
                  <a:gd name="T11" fmla="*/ 2147483646 h 5267"/>
                  <a:gd name="T12" fmla="*/ 2147483646 w 5440"/>
                  <a:gd name="T13" fmla="*/ 2147483646 h 5267"/>
                  <a:gd name="T14" fmla="*/ 2147483646 w 5440"/>
                  <a:gd name="T15" fmla="*/ 2147483646 h 5267"/>
                  <a:gd name="T16" fmla="*/ 2147483646 w 5440"/>
                  <a:gd name="T17" fmla="*/ 2147483646 h 5267"/>
                  <a:gd name="T18" fmla="*/ 2147483646 w 5440"/>
                  <a:gd name="T19" fmla="*/ 2147483646 h 5267"/>
                  <a:gd name="T20" fmla="*/ 2147483646 w 5440"/>
                  <a:gd name="T21" fmla="*/ 2147483646 h 5267"/>
                  <a:gd name="T22" fmla="*/ 2147483646 w 5440"/>
                  <a:gd name="T23" fmla="*/ 2147483646 h 5267"/>
                  <a:gd name="T24" fmla="*/ 2147483646 w 5440"/>
                  <a:gd name="T25" fmla="*/ 2147483646 h 5267"/>
                  <a:gd name="T26" fmla="*/ 2147483646 w 5440"/>
                  <a:gd name="T27" fmla="*/ 2147483646 h 5267"/>
                  <a:gd name="T28" fmla="*/ 2147483646 w 5440"/>
                  <a:gd name="T29" fmla="*/ 2147483646 h 5267"/>
                  <a:gd name="T30" fmla="*/ 429445831 w 5440"/>
                  <a:gd name="T31" fmla="*/ 2147483646 h 5267"/>
                  <a:gd name="T32" fmla="*/ 85840210 w 5440"/>
                  <a:gd name="T33" fmla="*/ 2147483646 h 5267"/>
                  <a:gd name="T34" fmla="*/ 1545979988 w 5440"/>
                  <a:gd name="T35" fmla="*/ 2147483646 h 5267"/>
                  <a:gd name="T36" fmla="*/ 2147483646 w 5440"/>
                  <a:gd name="T37" fmla="*/ 2147483646 h 5267"/>
                  <a:gd name="T38" fmla="*/ 2147483646 w 5440"/>
                  <a:gd name="T39" fmla="*/ 2147483646 h 5267"/>
                  <a:gd name="T40" fmla="*/ 2147483646 w 5440"/>
                  <a:gd name="T41" fmla="*/ 2147483646 h 5267"/>
                  <a:gd name="T42" fmla="*/ 2147483646 w 5440"/>
                  <a:gd name="T43" fmla="*/ 2147483646 h 5267"/>
                  <a:gd name="T44" fmla="*/ 2147483646 w 5440"/>
                  <a:gd name="T45" fmla="*/ 2147483646 h 5267"/>
                  <a:gd name="T46" fmla="*/ 2147483646 w 5440"/>
                  <a:gd name="T47" fmla="*/ 2147483646 h 5267"/>
                  <a:gd name="T48" fmla="*/ 2147483646 w 5440"/>
                  <a:gd name="T49" fmla="*/ 2147483646 h 5267"/>
                  <a:gd name="T50" fmla="*/ 2147483646 w 5440"/>
                  <a:gd name="T51" fmla="*/ 2147483646 h 5267"/>
                  <a:gd name="T52" fmla="*/ 2147483646 w 5440"/>
                  <a:gd name="T53" fmla="*/ 2147483646 h 5267"/>
                  <a:gd name="T54" fmla="*/ 2147483646 w 5440"/>
                  <a:gd name="T55" fmla="*/ 2147483646 h 5267"/>
                  <a:gd name="T56" fmla="*/ 2147483646 w 5440"/>
                  <a:gd name="T57" fmla="*/ 2147483646 h 5267"/>
                  <a:gd name="T58" fmla="*/ 2147483646 w 5440"/>
                  <a:gd name="T59" fmla="*/ 2147483646 h 5267"/>
                  <a:gd name="T60" fmla="*/ 2147483646 w 5440"/>
                  <a:gd name="T61" fmla="*/ 2147483646 h 5267"/>
                  <a:gd name="T62" fmla="*/ 2147483646 w 5440"/>
                  <a:gd name="T63" fmla="*/ 2147483646 h 5267"/>
                  <a:gd name="T64" fmla="*/ 2147483646 w 5440"/>
                  <a:gd name="T65" fmla="*/ 2147483646 h 5267"/>
                  <a:gd name="T66" fmla="*/ 2147483646 w 5440"/>
                  <a:gd name="T67" fmla="*/ 2147483646 h 5267"/>
                  <a:gd name="T68" fmla="*/ 2147483646 w 5440"/>
                  <a:gd name="T69" fmla="*/ 2147483646 h 5267"/>
                  <a:gd name="T70" fmla="*/ 2147483646 w 5440"/>
                  <a:gd name="T71" fmla="*/ 2147483646 h 5267"/>
                  <a:gd name="T72" fmla="*/ 2147483646 w 5440"/>
                  <a:gd name="T73" fmla="*/ 2147483646 h 5267"/>
                  <a:gd name="T74" fmla="*/ 2147483646 w 5440"/>
                  <a:gd name="T75" fmla="*/ 2147483646 h 5267"/>
                  <a:gd name="T76" fmla="*/ 2147483646 w 5440"/>
                  <a:gd name="T77" fmla="*/ 2147483646 h 5267"/>
                  <a:gd name="T78" fmla="*/ 2147483646 w 5440"/>
                  <a:gd name="T79" fmla="*/ 2147483646 h 5267"/>
                  <a:gd name="T80" fmla="*/ 2147483646 w 5440"/>
                  <a:gd name="T81" fmla="*/ 2147483646 h 5267"/>
                  <a:gd name="T82" fmla="*/ 2147483646 w 5440"/>
                  <a:gd name="T83" fmla="*/ 2147483646 h 5267"/>
                  <a:gd name="T84" fmla="*/ 2147483646 w 5440"/>
                  <a:gd name="T85" fmla="*/ 2147483646 h 5267"/>
                  <a:gd name="T86" fmla="*/ 2147483646 w 5440"/>
                  <a:gd name="T87" fmla="*/ 2147483646 h 5267"/>
                  <a:gd name="T88" fmla="*/ 2147483646 w 5440"/>
                  <a:gd name="T89" fmla="*/ 2147483646 h 5267"/>
                  <a:gd name="T90" fmla="*/ 2147483646 w 5440"/>
                  <a:gd name="T91" fmla="*/ 2147483646 h 5267"/>
                  <a:gd name="T92" fmla="*/ 2147483646 w 5440"/>
                  <a:gd name="T93" fmla="*/ 2147483646 h 5267"/>
                  <a:gd name="T94" fmla="*/ 2147483646 w 5440"/>
                  <a:gd name="T95" fmla="*/ 2147483646 h 5267"/>
                  <a:gd name="T96" fmla="*/ 2147483646 w 5440"/>
                  <a:gd name="T97" fmla="*/ 2147483646 h 5267"/>
                  <a:gd name="T98" fmla="*/ 2147483646 w 5440"/>
                  <a:gd name="T99" fmla="*/ 2147483646 h 5267"/>
                  <a:gd name="T100" fmla="*/ 2147483646 w 5440"/>
                  <a:gd name="T101" fmla="*/ 2147483646 h 5267"/>
                  <a:gd name="T102" fmla="*/ 2147483646 w 5440"/>
                  <a:gd name="T103" fmla="*/ 2147483646 h 5267"/>
                  <a:gd name="T104" fmla="*/ 2147483646 w 5440"/>
                  <a:gd name="T105" fmla="*/ 2147483646 h 5267"/>
                  <a:gd name="T106" fmla="*/ 2147483646 w 5440"/>
                  <a:gd name="T107" fmla="*/ 2147483646 h 5267"/>
                  <a:gd name="T108" fmla="*/ 2147483646 w 5440"/>
                  <a:gd name="T109" fmla="*/ 2147483646 h 526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5440" h="5267">
                    <a:moveTo>
                      <a:pt x="1521" y="2392"/>
                    </a:moveTo>
                    <a:lnTo>
                      <a:pt x="1521" y="2392"/>
                    </a:lnTo>
                    <a:lnTo>
                      <a:pt x="1525" y="2395"/>
                    </a:lnTo>
                    <a:lnTo>
                      <a:pt x="2073" y="2944"/>
                    </a:lnTo>
                    <a:lnTo>
                      <a:pt x="2265" y="2753"/>
                    </a:lnTo>
                    <a:lnTo>
                      <a:pt x="2058" y="2546"/>
                    </a:lnTo>
                    <a:lnTo>
                      <a:pt x="1964" y="2452"/>
                    </a:lnTo>
                    <a:lnTo>
                      <a:pt x="2443" y="1974"/>
                    </a:lnTo>
                    <a:lnTo>
                      <a:pt x="2506" y="1981"/>
                    </a:lnTo>
                    <a:lnTo>
                      <a:pt x="2531" y="1984"/>
                    </a:lnTo>
                    <a:lnTo>
                      <a:pt x="2554" y="1985"/>
                    </a:lnTo>
                    <a:lnTo>
                      <a:pt x="2579" y="1984"/>
                    </a:lnTo>
                    <a:lnTo>
                      <a:pt x="2603" y="1981"/>
                    </a:lnTo>
                    <a:lnTo>
                      <a:pt x="2628" y="1978"/>
                    </a:lnTo>
                    <a:lnTo>
                      <a:pt x="2651" y="1973"/>
                    </a:lnTo>
                    <a:lnTo>
                      <a:pt x="2300" y="1621"/>
                    </a:lnTo>
                    <a:lnTo>
                      <a:pt x="2288" y="1611"/>
                    </a:lnTo>
                    <a:lnTo>
                      <a:pt x="2277" y="1601"/>
                    </a:lnTo>
                    <a:lnTo>
                      <a:pt x="2287" y="1564"/>
                    </a:lnTo>
                    <a:lnTo>
                      <a:pt x="2295" y="1528"/>
                    </a:lnTo>
                    <a:lnTo>
                      <a:pt x="2302" y="1490"/>
                    </a:lnTo>
                    <a:lnTo>
                      <a:pt x="2308" y="1454"/>
                    </a:lnTo>
                    <a:lnTo>
                      <a:pt x="2313" y="1416"/>
                    </a:lnTo>
                    <a:lnTo>
                      <a:pt x="2316" y="1379"/>
                    </a:lnTo>
                    <a:lnTo>
                      <a:pt x="2318" y="1340"/>
                    </a:lnTo>
                    <a:lnTo>
                      <a:pt x="2320" y="1303"/>
                    </a:lnTo>
                    <a:lnTo>
                      <a:pt x="2320" y="1265"/>
                    </a:lnTo>
                    <a:lnTo>
                      <a:pt x="2318" y="1227"/>
                    </a:lnTo>
                    <a:lnTo>
                      <a:pt x="2316" y="1190"/>
                    </a:lnTo>
                    <a:lnTo>
                      <a:pt x="2311" y="1152"/>
                    </a:lnTo>
                    <a:lnTo>
                      <a:pt x="2307" y="1115"/>
                    </a:lnTo>
                    <a:lnTo>
                      <a:pt x="2301" y="1077"/>
                    </a:lnTo>
                    <a:lnTo>
                      <a:pt x="2293" y="1041"/>
                    </a:lnTo>
                    <a:lnTo>
                      <a:pt x="2284" y="1004"/>
                    </a:lnTo>
                    <a:lnTo>
                      <a:pt x="2275" y="967"/>
                    </a:lnTo>
                    <a:lnTo>
                      <a:pt x="2263" y="931"/>
                    </a:lnTo>
                    <a:lnTo>
                      <a:pt x="2252" y="895"/>
                    </a:lnTo>
                    <a:lnTo>
                      <a:pt x="2238" y="859"/>
                    </a:lnTo>
                    <a:lnTo>
                      <a:pt x="2222" y="824"/>
                    </a:lnTo>
                    <a:lnTo>
                      <a:pt x="2207" y="789"/>
                    </a:lnTo>
                    <a:lnTo>
                      <a:pt x="2190" y="754"/>
                    </a:lnTo>
                    <a:lnTo>
                      <a:pt x="2171" y="720"/>
                    </a:lnTo>
                    <a:lnTo>
                      <a:pt x="2152" y="687"/>
                    </a:lnTo>
                    <a:lnTo>
                      <a:pt x="2131" y="654"/>
                    </a:lnTo>
                    <a:lnTo>
                      <a:pt x="2109" y="621"/>
                    </a:lnTo>
                    <a:lnTo>
                      <a:pt x="2085" y="590"/>
                    </a:lnTo>
                    <a:lnTo>
                      <a:pt x="2061" y="558"/>
                    </a:lnTo>
                    <a:lnTo>
                      <a:pt x="2035" y="528"/>
                    </a:lnTo>
                    <a:lnTo>
                      <a:pt x="2008" y="498"/>
                    </a:lnTo>
                    <a:lnTo>
                      <a:pt x="1980" y="469"/>
                    </a:lnTo>
                    <a:lnTo>
                      <a:pt x="1952" y="441"/>
                    </a:lnTo>
                    <a:lnTo>
                      <a:pt x="1922" y="414"/>
                    </a:lnTo>
                    <a:lnTo>
                      <a:pt x="1892" y="389"/>
                    </a:lnTo>
                    <a:lnTo>
                      <a:pt x="1860" y="365"/>
                    </a:lnTo>
                    <a:lnTo>
                      <a:pt x="1828" y="341"/>
                    </a:lnTo>
                    <a:lnTo>
                      <a:pt x="1797" y="319"/>
                    </a:lnTo>
                    <a:lnTo>
                      <a:pt x="1764" y="299"/>
                    </a:lnTo>
                    <a:lnTo>
                      <a:pt x="1731" y="279"/>
                    </a:lnTo>
                    <a:lnTo>
                      <a:pt x="1697" y="260"/>
                    </a:lnTo>
                    <a:lnTo>
                      <a:pt x="1663" y="244"/>
                    </a:lnTo>
                    <a:lnTo>
                      <a:pt x="1628" y="228"/>
                    </a:lnTo>
                    <a:lnTo>
                      <a:pt x="1593" y="212"/>
                    </a:lnTo>
                    <a:lnTo>
                      <a:pt x="1558" y="199"/>
                    </a:lnTo>
                    <a:lnTo>
                      <a:pt x="1523" y="187"/>
                    </a:lnTo>
                    <a:lnTo>
                      <a:pt x="1486" y="176"/>
                    </a:lnTo>
                    <a:lnTo>
                      <a:pt x="1450" y="165"/>
                    </a:lnTo>
                    <a:lnTo>
                      <a:pt x="1414" y="157"/>
                    </a:lnTo>
                    <a:lnTo>
                      <a:pt x="1376" y="150"/>
                    </a:lnTo>
                    <a:lnTo>
                      <a:pt x="1340" y="143"/>
                    </a:lnTo>
                    <a:lnTo>
                      <a:pt x="1302" y="139"/>
                    </a:lnTo>
                    <a:lnTo>
                      <a:pt x="1265" y="134"/>
                    </a:lnTo>
                    <a:lnTo>
                      <a:pt x="1228" y="131"/>
                    </a:lnTo>
                    <a:lnTo>
                      <a:pt x="1191" y="130"/>
                    </a:lnTo>
                    <a:lnTo>
                      <a:pt x="1153" y="129"/>
                    </a:lnTo>
                    <a:lnTo>
                      <a:pt x="1116" y="130"/>
                    </a:lnTo>
                    <a:lnTo>
                      <a:pt x="1078" y="133"/>
                    </a:lnTo>
                    <a:lnTo>
                      <a:pt x="1041" y="136"/>
                    </a:lnTo>
                    <a:lnTo>
                      <a:pt x="1003" y="140"/>
                    </a:lnTo>
                    <a:lnTo>
                      <a:pt x="967" y="146"/>
                    </a:lnTo>
                    <a:lnTo>
                      <a:pt x="929" y="153"/>
                    </a:lnTo>
                    <a:lnTo>
                      <a:pt x="893" y="161"/>
                    </a:lnTo>
                    <a:lnTo>
                      <a:pt x="857" y="170"/>
                    </a:lnTo>
                    <a:lnTo>
                      <a:pt x="1514" y="827"/>
                    </a:lnTo>
                    <a:lnTo>
                      <a:pt x="1341" y="1470"/>
                    </a:lnTo>
                    <a:lnTo>
                      <a:pt x="697" y="1642"/>
                    </a:lnTo>
                    <a:lnTo>
                      <a:pt x="41" y="986"/>
                    </a:lnTo>
                    <a:lnTo>
                      <a:pt x="31" y="1022"/>
                    </a:lnTo>
                    <a:lnTo>
                      <a:pt x="23" y="1059"/>
                    </a:lnTo>
                    <a:lnTo>
                      <a:pt x="16" y="1096"/>
                    </a:lnTo>
                    <a:lnTo>
                      <a:pt x="10" y="1133"/>
                    </a:lnTo>
                    <a:lnTo>
                      <a:pt x="7" y="1170"/>
                    </a:lnTo>
                    <a:lnTo>
                      <a:pt x="3" y="1208"/>
                    </a:lnTo>
                    <a:lnTo>
                      <a:pt x="1" y="1245"/>
                    </a:lnTo>
                    <a:lnTo>
                      <a:pt x="0" y="1283"/>
                    </a:lnTo>
                    <a:lnTo>
                      <a:pt x="1" y="1320"/>
                    </a:lnTo>
                    <a:lnTo>
                      <a:pt x="2" y="1358"/>
                    </a:lnTo>
                    <a:lnTo>
                      <a:pt x="4" y="1394"/>
                    </a:lnTo>
                    <a:lnTo>
                      <a:pt x="9" y="1431"/>
                    </a:lnTo>
                    <a:lnTo>
                      <a:pt x="14" y="1469"/>
                    </a:lnTo>
                    <a:lnTo>
                      <a:pt x="21" y="1505"/>
                    </a:lnTo>
                    <a:lnTo>
                      <a:pt x="28" y="1543"/>
                    </a:lnTo>
                    <a:lnTo>
                      <a:pt x="36" y="1579"/>
                    </a:lnTo>
                    <a:lnTo>
                      <a:pt x="47" y="1615"/>
                    </a:lnTo>
                    <a:lnTo>
                      <a:pt x="57" y="1652"/>
                    </a:lnTo>
                    <a:lnTo>
                      <a:pt x="70" y="1687"/>
                    </a:lnTo>
                    <a:lnTo>
                      <a:pt x="84" y="1722"/>
                    </a:lnTo>
                    <a:lnTo>
                      <a:pt x="98" y="1757"/>
                    </a:lnTo>
                    <a:lnTo>
                      <a:pt x="115" y="1793"/>
                    </a:lnTo>
                    <a:lnTo>
                      <a:pt x="131" y="1826"/>
                    </a:lnTo>
                    <a:lnTo>
                      <a:pt x="150" y="1860"/>
                    </a:lnTo>
                    <a:lnTo>
                      <a:pt x="170" y="1893"/>
                    </a:lnTo>
                    <a:lnTo>
                      <a:pt x="190" y="1926"/>
                    </a:lnTo>
                    <a:lnTo>
                      <a:pt x="212" y="1958"/>
                    </a:lnTo>
                    <a:lnTo>
                      <a:pt x="235" y="1989"/>
                    </a:lnTo>
                    <a:lnTo>
                      <a:pt x="260" y="2021"/>
                    </a:lnTo>
                    <a:lnTo>
                      <a:pt x="285" y="2052"/>
                    </a:lnTo>
                    <a:lnTo>
                      <a:pt x="312" y="2081"/>
                    </a:lnTo>
                    <a:lnTo>
                      <a:pt x="340" y="2109"/>
                    </a:lnTo>
                    <a:lnTo>
                      <a:pt x="370" y="2138"/>
                    </a:lnTo>
                    <a:lnTo>
                      <a:pt x="401" y="2166"/>
                    </a:lnTo>
                    <a:lnTo>
                      <a:pt x="434" y="2193"/>
                    </a:lnTo>
                    <a:lnTo>
                      <a:pt x="466" y="2219"/>
                    </a:lnTo>
                    <a:lnTo>
                      <a:pt x="499" y="2243"/>
                    </a:lnTo>
                    <a:lnTo>
                      <a:pt x="533" y="2266"/>
                    </a:lnTo>
                    <a:lnTo>
                      <a:pt x="567" y="2287"/>
                    </a:lnTo>
                    <a:lnTo>
                      <a:pt x="602" y="2307"/>
                    </a:lnTo>
                    <a:lnTo>
                      <a:pt x="639" y="2326"/>
                    </a:lnTo>
                    <a:lnTo>
                      <a:pt x="675" y="2343"/>
                    </a:lnTo>
                    <a:lnTo>
                      <a:pt x="711" y="2359"/>
                    </a:lnTo>
                    <a:lnTo>
                      <a:pt x="748" y="2374"/>
                    </a:lnTo>
                    <a:lnTo>
                      <a:pt x="785" y="2387"/>
                    </a:lnTo>
                    <a:lnTo>
                      <a:pt x="823" y="2400"/>
                    </a:lnTo>
                    <a:lnTo>
                      <a:pt x="861" y="2410"/>
                    </a:lnTo>
                    <a:lnTo>
                      <a:pt x="900" y="2420"/>
                    </a:lnTo>
                    <a:lnTo>
                      <a:pt x="939" y="2428"/>
                    </a:lnTo>
                    <a:lnTo>
                      <a:pt x="977" y="2435"/>
                    </a:lnTo>
                    <a:lnTo>
                      <a:pt x="1016" y="2441"/>
                    </a:lnTo>
                    <a:lnTo>
                      <a:pt x="1055" y="2444"/>
                    </a:lnTo>
                    <a:lnTo>
                      <a:pt x="1095" y="2448"/>
                    </a:lnTo>
                    <a:lnTo>
                      <a:pt x="1133" y="2449"/>
                    </a:lnTo>
                    <a:lnTo>
                      <a:pt x="1173" y="2449"/>
                    </a:lnTo>
                    <a:lnTo>
                      <a:pt x="1212" y="2448"/>
                    </a:lnTo>
                    <a:lnTo>
                      <a:pt x="1252" y="2445"/>
                    </a:lnTo>
                    <a:lnTo>
                      <a:pt x="1290" y="2442"/>
                    </a:lnTo>
                    <a:lnTo>
                      <a:pt x="1329" y="2437"/>
                    </a:lnTo>
                    <a:lnTo>
                      <a:pt x="1368" y="2430"/>
                    </a:lnTo>
                    <a:lnTo>
                      <a:pt x="1406" y="2422"/>
                    </a:lnTo>
                    <a:lnTo>
                      <a:pt x="1445" y="2414"/>
                    </a:lnTo>
                    <a:lnTo>
                      <a:pt x="1484" y="2403"/>
                    </a:lnTo>
                    <a:lnTo>
                      <a:pt x="1521" y="2392"/>
                    </a:lnTo>
                    <a:close/>
                    <a:moveTo>
                      <a:pt x="3463" y="2785"/>
                    </a:moveTo>
                    <a:lnTo>
                      <a:pt x="3463" y="2785"/>
                    </a:lnTo>
                    <a:lnTo>
                      <a:pt x="3459" y="2803"/>
                    </a:lnTo>
                    <a:lnTo>
                      <a:pt x="3457" y="2821"/>
                    </a:lnTo>
                    <a:lnTo>
                      <a:pt x="3454" y="2838"/>
                    </a:lnTo>
                    <a:lnTo>
                      <a:pt x="3453" y="2857"/>
                    </a:lnTo>
                    <a:lnTo>
                      <a:pt x="3452" y="2876"/>
                    </a:lnTo>
                    <a:lnTo>
                      <a:pt x="3452" y="2893"/>
                    </a:lnTo>
                    <a:lnTo>
                      <a:pt x="3453" y="2912"/>
                    </a:lnTo>
                    <a:lnTo>
                      <a:pt x="3454" y="2931"/>
                    </a:lnTo>
                    <a:lnTo>
                      <a:pt x="3461" y="2994"/>
                    </a:lnTo>
                    <a:lnTo>
                      <a:pt x="3417" y="3039"/>
                    </a:lnTo>
                    <a:lnTo>
                      <a:pt x="3077" y="3379"/>
                    </a:lnTo>
                    <a:lnTo>
                      <a:pt x="2984" y="3472"/>
                    </a:lnTo>
                    <a:lnTo>
                      <a:pt x="2684" y="3172"/>
                    </a:lnTo>
                    <a:lnTo>
                      <a:pt x="2493" y="3363"/>
                    </a:lnTo>
                    <a:lnTo>
                      <a:pt x="4228" y="5098"/>
                    </a:lnTo>
                    <a:lnTo>
                      <a:pt x="4248" y="5117"/>
                    </a:lnTo>
                    <a:lnTo>
                      <a:pt x="4269" y="5136"/>
                    </a:lnTo>
                    <a:lnTo>
                      <a:pt x="4291" y="5152"/>
                    </a:lnTo>
                    <a:lnTo>
                      <a:pt x="4314" y="5168"/>
                    </a:lnTo>
                    <a:lnTo>
                      <a:pt x="4336" y="5183"/>
                    </a:lnTo>
                    <a:lnTo>
                      <a:pt x="4361" y="5195"/>
                    </a:lnTo>
                    <a:lnTo>
                      <a:pt x="4384" y="5207"/>
                    </a:lnTo>
                    <a:lnTo>
                      <a:pt x="4409" y="5218"/>
                    </a:lnTo>
                    <a:lnTo>
                      <a:pt x="4433" y="5227"/>
                    </a:lnTo>
                    <a:lnTo>
                      <a:pt x="4459" y="5235"/>
                    </a:lnTo>
                    <a:lnTo>
                      <a:pt x="4485" y="5242"/>
                    </a:lnTo>
                    <a:lnTo>
                      <a:pt x="4511" y="5248"/>
                    </a:lnTo>
                    <a:lnTo>
                      <a:pt x="4536" y="5253"/>
                    </a:lnTo>
                    <a:lnTo>
                      <a:pt x="4562" y="5255"/>
                    </a:lnTo>
                    <a:lnTo>
                      <a:pt x="4588" y="5258"/>
                    </a:lnTo>
                    <a:lnTo>
                      <a:pt x="4615" y="5259"/>
                    </a:lnTo>
                    <a:lnTo>
                      <a:pt x="4641" y="5258"/>
                    </a:lnTo>
                    <a:lnTo>
                      <a:pt x="4668" y="5255"/>
                    </a:lnTo>
                    <a:lnTo>
                      <a:pt x="4693" y="5253"/>
                    </a:lnTo>
                    <a:lnTo>
                      <a:pt x="4719" y="5248"/>
                    </a:lnTo>
                    <a:lnTo>
                      <a:pt x="4745" y="5242"/>
                    </a:lnTo>
                    <a:lnTo>
                      <a:pt x="4771" y="5235"/>
                    </a:lnTo>
                    <a:lnTo>
                      <a:pt x="4795" y="5227"/>
                    </a:lnTo>
                    <a:lnTo>
                      <a:pt x="4821" y="5218"/>
                    </a:lnTo>
                    <a:lnTo>
                      <a:pt x="4845" y="5207"/>
                    </a:lnTo>
                    <a:lnTo>
                      <a:pt x="4869" y="5195"/>
                    </a:lnTo>
                    <a:lnTo>
                      <a:pt x="4893" y="5183"/>
                    </a:lnTo>
                    <a:lnTo>
                      <a:pt x="4916" y="5168"/>
                    </a:lnTo>
                    <a:lnTo>
                      <a:pt x="4938" y="5152"/>
                    </a:lnTo>
                    <a:lnTo>
                      <a:pt x="4961" y="5136"/>
                    </a:lnTo>
                    <a:lnTo>
                      <a:pt x="4982" y="5117"/>
                    </a:lnTo>
                    <a:lnTo>
                      <a:pt x="5002" y="5098"/>
                    </a:lnTo>
                    <a:lnTo>
                      <a:pt x="5022" y="5077"/>
                    </a:lnTo>
                    <a:lnTo>
                      <a:pt x="5039" y="5056"/>
                    </a:lnTo>
                    <a:lnTo>
                      <a:pt x="5057" y="5035"/>
                    </a:lnTo>
                    <a:lnTo>
                      <a:pt x="5072" y="5013"/>
                    </a:lnTo>
                    <a:lnTo>
                      <a:pt x="5086" y="4989"/>
                    </a:lnTo>
                    <a:lnTo>
                      <a:pt x="5099" y="4966"/>
                    </a:lnTo>
                    <a:lnTo>
                      <a:pt x="5112" y="4941"/>
                    </a:lnTo>
                    <a:lnTo>
                      <a:pt x="5122" y="4916"/>
                    </a:lnTo>
                    <a:lnTo>
                      <a:pt x="5132" y="4892"/>
                    </a:lnTo>
                    <a:lnTo>
                      <a:pt x="5140" y="4867"/>
                    </a:lnTo>
                    <a:lnTo>
                      <a:pt x="5146" y="4841"/>
                    </a:lnTo>
                    <a:lnTo>
                      <a:pt x="5152" y="4816"/>
                    </a:lnTo>
                    <a:lnTo>
                      <a:pt x="5156" y="4790"/>
                    </a:lnTo>
                    <a:lnTo>
                      <a:pt x="5160" y="4763"/>
                    </a:lnTo>
                    <a:lnTo>
                      <a:pt x="5161" y="4737"/>
                    </a:lnTo>
                    <a:lnTo>
                      <a:pt x="5162" y="4711"/>
                    </a:lnTo>
                    <a:lnTo>
                      <a:pt x="5161" y="4684"/>
                    </a:lnTo>
                    <a:lnTo>
                      <a:pt x="5160" y="4659"/>
                    </a:lnTo>
                    <a:lnTo>
                      <a:pt x="5156" y="4632"/>
                    </a:lnTo>
                    <a:lnTo>
                      <a:pt x="5152" y="4606"/>
                    </a:lnTo>
                    <a:lnTo>
                      <a:pt x="5146" y="4580"/>
                    </a:lnTo>
                    <a:lnTo>
                      <a:pt x="5140" y="4555"/>
                    </a:lnTo>
                    <a:lnTo>
                      <a:pt x="5132" y="4530"/>
                    </a:lnTo>
                    <a:lnTo>
                      <a:pt x="5122" y="4505"/>
                    </a:lnTo>
                    <a:lnTo>
                      <a:pt x="5112" y="4480"/>
                    </a:lnTo>
                    <a:lnTo>
                      <a:pt x="5099" y="4456"/>
                    </a:lnTo>
                    <a:lnTo>
                      <a:pt x="5086" y="4432"/>
                    </a:lnTo>
                    <a:lnTo>
                      <a:pt x="5072" y="4410"/>
                    </a:lnTo>
                    <a:lnTo>
                      <a:pt x="5057" y="4387"/>
                    </a:lnTo>
                    <a:lnTo>
                      <a:pt x="5039" y="4366"/>
                    </a:lnTo>
                    <a:lnTo>
                      <a:pt x="5022" y="4344"/>
                    </a:lnTo>
                    <a:lnTo>
                      <a:pt x="5002" y="4323"/>
                    </a:lnTo>
                    <a:lnTo>
                      <a:pt x="3463" y="2785"/>
                    </a:lnTo>
                    <a:close/>
                    <a:moveTo>
                      <a:pt x="4802" y="4918"/>
                    </a:moveTo>
                    <a:lnTo>
                      <a:pt x="4527" y="4991"/>
                    </a:lnTo>
                    <a:lnTo>
                      <a:pt x="4304" y="4769"/>
                    </a:lnTo>
                    <a:lnTo>
                      <a:pt x="4377" y="4493"/>
                    </a:lnTo>
                    <a:lnTo>
                      <a:pt x="4652" y="4419"/>
                    </a:lnTo>
                    <a:lnTo>
                      <a:pt x="4876" y="4643"/>
                    </a:lnTo>
                    <a:lnTo>
                      <a:pt x="4802" y="4918"/>
                    </a:lnTo>
                    <a:close/>
                    <a:moveTo>
                      <a:pt x="2687" y="2988"/>
                    </a:moveTo>
                    <a:lnTo>
                      <a:pt x="2985" y="3287"/>
                    </a:lnTo>
                    <a:lnTo>
                      <a:pt x="3325" y="2947"/>
                    </a:lnTo>
                    <a:lnTo>
                      <a:pt x="3323" y="2917"/>
                    </a:lnTo>
                    <a:lnTo>
                      <a:pt x="3322" y="2885"/>
                    </a:lnTo>
                    <a:lnTo>
                      <a:pt x="3323" y="2853"/>
                    </a:lnTo>
                    <a:lnTo>
                      <a:pt x="3325" y="2823"/>
                    </a:lnTo>
                    <a:lnTo>
                      <a:pt x="3330" y="2791"/>
                    </a:lnTo>
                    <a:lnTo>
                      <a:pt x="3336" y="2761"/>
                    </a:lnTo>
                    <a:lnTo>
                      <a:pt x="3343" y="2730"/>
                    </a:lnTo>
                    <a:lnTo>
                      <a:pt x="3352" y="2700"/>
                    </a:lnTo>
                    <a:lnTo>
                      <a:pt x="3363" y="2670"/>
                    </a:lnTo>
                    <a:lnTo>
                      <a:pt x="3376" y="2641"/>
                    </a:lnTo>
                    <a:lnTo>
                      <a:pt x="3391" y="2613"/>
                    </a:lnTo>
                    <a:lnTo>
                      <a:pt x="3406" y="2585"/>
                    </a:lnTo>
                    <a:lnTo>
                      <a:pt x="3425" y="2558"/>
                    </a:lnTo>
                    <a:lnTo>
                      <a:pt x="3444" y="2532"/>
                    </a:lnTo>
                    <a:lnTo>
                      <a:pt x="3465" y="2506"/>
                    </a:lnTo>
                    <a:lnTo>
                      <a:pt x="3488" y="2482"/>
                    </a:lnTo>
                    <a:lnTo>
                      <a:pt x="3513" y="2459"/>
                    </a:lnTo>
                    <a:lnTo>
                      <a:pt x="3538" y="2438"/>
                    </a:lnTo>
                    <a:lnTo>
                      <a:pt x="3565" y="2418"/>
                    </a:lnTo>
                    <a:lnTo>
                      <a:pt x="3592" y="2401"/>
                    </a:lnTo>
                    <a:lnTo>
                      <a:pt x="3620" y="2384"/>
                    </a:lnTo>
                    <a:lnTo>
                      <a:pt x="3648" y="2370"/>
                    </a:lnTo>
                    <a:lnTo>
                      <a:pt x="3677" y="2358"/>
                    </a:lnTo>
                    <a:lnTo>
                      <a:pt x="3706" y="2346"/>
                    </a:lnTo>
                    <a:lnTo>
                      <a:pt x="3737" y="2338"/>
                    </a:lnTo>
                    <a:lnTo>
                      <a:pt x="3767" y="2329"/>
                    </a:lnTo>
                    <a:lnTo>
                      <a:pt x="3798" y="2324"/>
                    </a:lnTo>
                    <a:lnTo>
                      <a:pt x="3828" y="2319"/>
                    </a:lnTo>
                    <a:lnTo>
                      <a:pt x="3860" y="2316"/>
                    </a:lnTo>
                    <a:lnTo>
                      <a:pt x="3892" y="2316"/>
                    </a:lnTo>
                    <a:lnTo>
                      <a:pt x="3922" y="2316"/>
                    </a:lnTo>
                    <a:lnTo>
                      <a:pt x="3954" y="2320"/>
                    </a:lnTo>
                    <a:lnTo>
                      <a:pt x="5440" y="834"/>
                    </a:lnTo>
                    <a:lnTo>
                      <a:pt x="4608" y="0"/>
                    </a:lnTo>
                    <a:lnTo>
                      <a:pt x="3121" y="1487"/>
                    </a:lnTo>
                    <a:lnTo>
                      <a:pt x="3124" y="1518"/>
                    </a:lnTo>
                    <a:lnTo>
                      <a:pt x="3125" y="1550"/>
                    </a:lnTo>
                    <a:lnTo>
                      <a:pt x="3124" y="1580"/>
                    </a:lnTo>
                    <a:lnTo>
                      <a:pt x="3121" y="1612"/>
                    </a:lnTo>
                    <a:lnTo>
                      <a:pt x="3117" y="1642"/>
                    </a:lnTo>
                    <a:lnTo>
                      <a:pt x="3111" y="1674"/>
                    </a:lnTo>
                    <a:lnTo>
                      <a:pt x="3104" y="1705"/>
                    </a:lnTo>
                    <a:lnTo>
                      <a:pt x="3094" y="1734"/>
                    </a:lnTo>
                    <a:lnTo>
                      <a:pt x="3083" y="1764"/>
                    </a:lnTo>
                    <a:lnTo>
                      <a:pt x="3071" y="1793"/>
                    </a:lnTo>
                    <a:lnTo>
                      <a:pt x="3056" y="1822"/>
                    </a:lnTo>
                    <a:lnTo>
                      <a:pt x="3041" y="1849"/>
                    </a:lnTo>
                    <a:lnTo>
                      <a:pt x="3022" y="1877"/>
                    </a:lnTo>
                    <a:lnTo>
                      <a:pt x="3003" y="1903"/>
                    </a:lnTo>
                    <a:lnTo>
                      <a:pt x="2981" y="1928"/>
                    </a:lnTo>
                    <a:lnTo>
                      <a:pt x="2959" y="1952"/>
                    </a:lnTo>
                    <a:lnTo>
                      <a:pt x="2934" y="1975"/>
                    </a:lnTo>
                    <a:lnTo>
                      <a:pt x="2909" y="1996"/>
                    </a:lnTo>
                    <a:lnTo>
                      <a:pt x="2882" y="2016"/>
                    </a:lnTo>
                    <a:lnTo>
                      <a:pt x="2855" y="2034"/>
                    </a:lnTo>
                    <a:lnTo>
                      <a:pt x="2827" y="2050"/>
                    </a:lnTo>
                    <a:lnTo>
                      <a:pt x="2799" y="2064"/>
                    </a:lnTo>
                    <a:lnTo>
                      <a:pt x="2770" y="2077"/>
                    </a:lnTo>
                    <a:lnTo>
                      <a:pt x="2740" y="2088"/>
                    </a:lnTo>
                    <a:lnTo>
                      <a:pt x="2710" y="2097"/>
                    </a:lnTo>
                    <a:lnTo>
                      <a:pt x="2680" y="2105"/>
                    </a:lnTo>
                    <a:lnTo>
                      <a:pt x="2649" y="2111"/>
                    </a:lnTo>
                    <a:lnTo>
                      <a:pt x="2617" y="2115"/>
                    </a:lnTo>
                    <a:lnTo>
                      <a:pt x="2587" y="2117"/>
                    </a:lnTo>
                    <a:lnTo>
                      <a:pt x="2555" y="2118"/>
                    </a:lnTo>
                    <a:lnTo>
                      <a:pt x="2525" y="2117"/>
                    </a:lnTo>
                    <a:lnTo>
                      <a:pt x="2493" y="2115"/>
                    </a:lnTo>
                    <a:lnTo>
                      <a:pt x="2153" y="2455"/>
                    </a:lnTo>
                    <a:lnTo>
                      <a:pt x="2453" y="2755"/>
                    </a:lnTo>
                    <a:lnTo>
                      <a:pt x="984" y="4223"/>
                    </a:lnTo>
                    <a:lnTo>
                      <a:pt x="931" y="4170"/>
                    </a:lnTo>
                    <a:lnTo>
                      <a:pt x="648" y="4396"/>
                    </a:lnTo>
                    <a:lnTo>
                      <a:pt x="174" y="5145"/>
                    </a:lnTo>
                    <a:lnTo>
                      <a:pt x="295" y="5267"/>
                    </a:lnTo>
                    <a:lnTo>
                      <a:pt x="1044" y="4792"/>
                    </a:lnTo>
                    <a:lnTo>
                      <a:pt x="1272" y="4510"/>
                    </a:lnTo>
                    <a:lnTo>
                      <a:pt x="1218" y="4457"/>
                    </a:lnTo>
                    <a:lnTo>
                      <a:pt x="2687" y="298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2" name="KSO_Shape"/>
          <p:cNvSpPr>
            <a:spLocks/>
          </p:cNvSpPr>
          <p:nvPr/>
        </p:nvSpPr>
        <p:spPr bwMode="auto">
          <a:xfrm>
            <a:off x="1400253" y="2939101"/>
            <a:ext cx="818896" cy="885293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25523" y="3834363"/>
            <a:ext cx="1564952" cy="680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2"/>
                </a:solidFill>
              </a:rPr>
              <a:t>BUSINESS</a:t>
            </a:r>
          </a:p>
          <a:p>
            <a:pPr algn="ctr"/>
            <a:r>
              <a:rPr lang="en-US" altLang="zh-CN" dirty="0">
                <a:solidFill>
                  <a:schemeClr val="tx2"/>
                </a:solidFill>
              </a:rPr>
              <a:t>POWERPOINT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 dirty="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85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组合 122"/>
          <p:cNvGrpSpPr/>
          <p:nvPr/>
        </p:nvGrpSpPr>
        <p:grpSpPr>
          <a:xfrm flipV="1">
            <a:off x="2816225" y="4515384"/>
            <a:ext cx="6388099" cy="916331"/>
            <a:chOff x="2809875" y="1952625"/>
            <a:chExt cx="6388099" cy="754696"/>
          </a:xfrm>
        </p:grpSpPr>
        <p:sp>
          <p:nvSpPr>
            <p:cNvPr id="124" name="任意多边形 123"/>
            <p:cNvSpPr/>
            <p:nvPr/>
          </p:nvSpPr>
          <p:spPr>
            <a:xfrm>
              <a:off x="2809875" y="1952625"/>
              <a:ext cx="1133475" cy="600075"/>
            </a:xfrm>
            <a:custGeom>
              <a:avLst/>
              <a:gdLst>
                <a:gd name="connsiteX0" fmla="*/ 1133475 w 1133475"/>
                <a:gd name="connsiteY0" fmla="*/ 600075 h 600075"/>
                <a:gd name="connsiteX1" fmla="*/ 1133475 w 1133475"/>
                <a:gd name="connsiteY1" fmla="*/ 0 h 600075"/>
                <a:gd name="connsiteX2" fmla="*/ 0 w 1133475"/>
                <a:gd name="connsiteY2" fmla="*/ 0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3475" h="600075">
                  <a:moveTo>
                    <a:pt x="1133475" y="600075"/>
                  </a:moveTo>
                  <a:lnTo>
                    <a:pt x="1133475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 flipH="1">
              <a:off x="8064499" y="1966953"/>
              <a:ext cx="1133475" cy="740368"/>
            </a:xfrm>
            <a:custGeom>
              <a:avLst/>
              <a:gdLst>
                <a:gd name="connsiteX0" fmla="*/ 1133475 w 1133475"/>
                <a:gd name="connsiteY0" fmla="*/ 600075 h 600075"/>
                <a:gd name="connsiteX1" fmla="*/ 1133475 w 1133475"/>
                <a:gd name="connsiteY1" fmla="*/ 0 h 600075"/>
                <a:gd name="connsiteX2" fmla="*/ 0 w 1133475"/>
                <a:gd name="connsiteY2" fmla="*/ 0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3475" h="600075">
                  <a:moveTo>
                    <a:pt x="1133475" y="600075"/>
                  </a:moveTo>
                  <a:lnTo>
                    <a:pt x="1133475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6010275" y="1952625"/>
              <a:ext cx="0" cy="752475"/>
            </a:xfrm>
            <a:custGeom>
              <a:avLst/>
              <a:gdLst>
                <a:gd name="connsiteX0" fmla="*/ 0 w 0"/>
                <a:gd name="connsiteY0" fmla="*/ 752475 h 752475"/>
                <a:gd name="connsiteX1" fmla="*/ 0 w 0"/>
                <a:gd name="connsiteY1" fmla="*/ 0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752475">
                  <a:moveTo>
                    <a:pt x="0" y="752475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3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 dirty="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2945606" y="2493008"/>
            <a:ext cx="1844675" cy="1073151"/>
            <a:chOff x="2945606" y="2658247"/>
            <a:chExt cx="1844675" cy="1073151"/>
          </a:xfrm>
          <a:solidFill>
            <a:schemeClr val="accent3"/>
          </a:solidFill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2945606" y="2658247"/>
              <a:ext cx="95250" cy="1073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3263106" y="3432947"/>
              <a:ext cx="95250" cy="298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3420269" y="3061472"/>
              <a:ext cx="95250" cy="669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3580606" y="3224985"/>
              <a:ext cx="95250" cy="506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3737769" y="2834460"/>
              <a:ext cx="95250" cy="896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3898106" y="2686822"/>
              <a:ext cx="95250" cy="1044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4055269" y="2958285"/>
              <a:ext cx="96838" cy="773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4215606" y="2834460"/>
              <a:ext cx="96838" cy="896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4374356" y="2772547"/>
              <a:ext cx="95250" cy="958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4533106" y="3085285"/>
              <a:ext cx="96838" cy="646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4691856" y="2850335"/>
              <a:ext cx="98425" cy="881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3102769" y="3555185"/>
              <a:ext cx="95250" cy="176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236619" y="2521583"/>
            <a:ext cx="2003425" cy="1044576"/>
            <a:chOff x="7236619" y="2686822"/>
            <a:chExt cx="2003425" cy="1044576"/>
          </a:xfrm>
          <a:solidFill>
            <a:schemeClr val="accent3"/>
          </a:solidFill>
        </p:grpSpPr>
        <p:sp>
          <p:nvSpPr>
            <p:cNvPr id="34" name="Rectangle 32"/>
            <p:cNvSpPr>
              <a:spLocks noChangeArrowheads="1"/>
            </p:cNvSpPr>
            <p:nvPr/>
          </p:nvSpPr>
          <p:spPr bwMode="auto">
            <a:xfrm>
              <a:off x="7236619" y="2872560"/>
              <a:ext cx="95250" cy="858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7395369" y="3224985"/>
              <a:ext cx="96838" cy="506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34"/>
            <p:cNvSpPr>
              <a:spLocks noChangeArrowheads="1"/>
            </p:cNvSpPr>
            <p:nvPr/>
          </p:nvSpPr>
          <p:spPr bwMode="auto">
            <a:xfrm>
              <a:off x="7554119" y="2834460"/>
              <a:ext cx="95250" cy="896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7714456" y="2686822"/>
              <a:ext cx="95250" cy="1044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7871619" y="2958285"/>
              <a:ext cx="95250" cy="773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37"/>
            <p:cNvSpPr>
              <a:spLocks noChangeArrowheads="1"/>
            </p:cNvSpPr>
            <p:nvPr/>
          </p:nvSpPr>
          <p:spPr bwMode="auto">
            <a:xfrm>
              <a:off x="8031956" y="2834460"/>
              <a:ext cx="95250" cy="896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8189119" y="2772547"/>
              <a:ext cx="95250" cy="958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8349456" y="3085285"/>
              <a:ext cx="95250" cy="646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40"/>
            <p:cNvSpPr>
              <a:spLocks noChangeArrowheads="1"/>
            </p:cNvSpPr>
            <p:nvPr/>
          </p:nvSpPr>
          <p:spPr bwMode="auto">
            <a:xfrm>
              <a:off x="8506619" y="2850335"/>
              <a:ext cx="95250" cy="881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8666956" y="2872560"/>
              <a:ext cx="95250" cy="858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9143206" y="2686822"/>
              <a:ext cx="96838" cy="1044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43"/>
            <p:cNvSpPr>
              <a:spLocks noChangeArrowheads="1"/>
            </p:cNvSpPr>
            <p:nvPr/>
          </p:nvSpPr>
          <p:spPr bwMode="auto">
            <a:xfrm>
              <a:off x="8984456" y="2958285"/>
              <a:ext cx="95250" cy="773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4"/>
            <p:cNvSpPr>
              <a:spLocks noChangeArrowheads="1"/>
            </p:cNvSpPr>
            <p:nvPr/>
          </p:nvSpPr>
          <p:spPr bwMode="auto">
            <a:xfrm>
              <a:off x="8824119" y="3085285"/>
              <a:ext cx="96838" cy="646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7401719" y="4006488"/>
            <a:ext cx="1844675" cy="1044575"/>
            <a:chOff x="7401719" y="3875860"/>
            <a:chExt cx="1844675" cy="1044575"/>
          </a:xfrm>
          <a:solidFill>
            <a:schemeClr val="accent1"/>
          </a:solidFill>
        </p:grpSpPr>
        <p:sp>
          <p:nvSpPr>
            <p:cNvPr id="47" name="Rectangle 45"/>
            <p:cNvSpPr>
              <a:spLocks noChangeArrowheads="1"/>
            </p:cNvSpPr>
            <p:nvPr/>
          </p:nvSpPr>
          <p:spPr bwMode="auto">
            <a:xfrm>
              <a:off x="9149556" y="3875860"/>
              <a:ext cx="96838" cy="385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6"/>
            <p:cNvSpPr>
              <a:spLocks noChangeArrowheads="1"/>
            </p:cNvSpPr>
            <p:nvPr/>
          </p:nvSpPr>
          <p:spPr bwMode="auto">
            <a:xfrm>
              <a:off x="8832056" y="3875860"/>
              <a:ext cx="95250" cy="296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7"/>
            <p:cNvSpPr>
              <a:spLocks noChangeArrowheads="1"/>
            </p:cNvSpPr>
            <p:nvPr/>
          </p:nvSpPr>
          <p:spPr bwMode="auto">
            <a:xfrm>
              <a:off x="8674894" y="3875860"/>
              <a:ext cx="95250" cy="669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48"/>
            <p:cNvSpPr>
              <a:spLocks noChangeArrowheads="1"/>
            </p:cNvSpPr>
            <p:nvPr/>
          </p:nvSpPr>
          <p:spPr bwMode="auto">
            <a:xfrm>
              <a:off x="8514556" y="3875860"/>
              <a:ext cx="95250" cy="503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49"/>
            <p:cNvSpPr>
              <a:spLocks noChangeArrowheads="1"/>
            </p:cNvSpPr>
            <p:nvPr/>
          </p:nvSpPr>
          <p:spPr bwMode="auto">
            <a:xfrm>
              <a:off x="8357394" y="3875860"/>
              <a:ext cx="95250" cy="893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8197056" y="3875860"/>
              <a:ext cx="95250" cy="1044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8039894" y="3875860"/>
              <a:ext cx="95250" cy="769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52"/>
            <p:cNvSpPr>
              <a:spLocks noChangeArrowheads="1"/>
            </p:cNvSpPr>
            <p:nvPr/>
          </p:nvSpPr>
          <p:spPr bwMode="auto">
            <a:xfrm>
              <a:off x="7879556" y="3875860"/>
              <a:ext cx="95250" cy="893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7719219" y="3875860"/>
              <a:ext cx="98425" cy="955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7562056" y="3875860"/>
              <a:ext cx="95250" cy="642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55"/>
            <p:cNvSpPr>
              <a:spLocks noChangeArrowheads="1"/>
            </p:cNvSpPr>
            <p:nvPr/>
          </p:nvSpPr>
          <p:spPr bwMode="auto">
            <a:xfrm>
              <a:off x="7401719" y="3875860"/>
              <a:ext cx="98425" cy="881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56"/>
            <p:cNvSpPr>
              <a:spLocks noChangeArrowheads="1"/>
            </p:cNvSpPr>
            <p:nvPr/>
          </p:nvSpPr>
          <p:spPr bwMode="auto">
            <a:xfrm>
              <a:off x="8992394" y="3875860"/>
              <a:ext cx="95250" cy="176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017294" y="4006488"/>
            <a:ext cx="2322513" cy="1069975"/>
            <a:chOff x="5017294" y="3875860"/>
            <a:chExt cx="2322513" cy="1069975"/>
          </a:xfrm>
        </p:grpSpPr>
        <p:sp>
          <p:nvSpPr>
            <p:cNvPr id="59" name="Rectangle 57"/>
            <p:cNvSpPr>
              <a:spLocks noChangeArrowheads="1"/>
            </p:cNvSpPr>
            <p:nvPr/>
          </p:nvSpPr>
          <p:spPr bwMode="auto">
            <a:xfrm>
              <a:off x="5972969" y="3875860"/>
              <a:ext cx="95250" cy="10699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58"/>
            <p:cNvSpPr>
              <a:spLocks noChangeArrowheads="1"/>
            </p:cNvSpPr>
            <p:nvPr/>
          </p:nvSpPr>
          <p:spPr bwMode="auto">
            <a:xfrm>
              <a:off x="6290469" y="3875860"/>
              <a:ext cx="95250" cy="17621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59"/>
            <p:cNvSpPr>
              <a:spLocks noChangeArrowheads="1"/>
            </p:cNvSpPr>
            <p:nvPr/>
          </p:nvSpPr>
          <p:spPr bwMode="auto">
            <a:xfrm>
              <a:off x="6447631" y="3875860"/>
              <a:ext cx="95250" cy="2968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60"/>
            <p:cNvSpPr>
              <a:spLocks noChangeArrowheads="1"/>
            </p:cNvSpPr>
            <p:nvPr/>
          </p:nvSpPr>
          <p:spPr bwMode="auto">
            <a:xfrm>
              <a:off x="7242969" y="3875860"/>
              <a:ext cx="96838" cy="8556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61"/>
            <p:cNvSpPr>
              <a:spLocks noChangeArrowheads="1"/>
            </p:cNvSpPr>
            <p:nvPr/>
          </p:nvSpPr>
          <p:spPr bwMode="auto">
            <a:xfrm>
              <a:off x="6607969" y="3875860"/>
              <a:ext cx="95250" cy="5032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6130131" y="3875860"/>
              <a:ext cx="95250" cy="8937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6765131" y="3875860"/>
              <a:ext cx="96838" cy="6699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64"/>
            <p:cNvSpPr>
              <a:spLocks noChangeArrowheads="1"/>
            </p:cNvSpPr>
            <p:nvPr/>
          </p:nvSpPr>
          <p:spPr bwMode="auto">
            <a:xfrm>
              <a:off x="6925469" y="3875860"/>
              <a:ext cx="96838" cy="7699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5495131" y="3875860"/>
              <a:ext cx="95250" cy="8937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66"/>
            <p:cNvSpPr>
              <a:spLocks noChangeArrowheads="1"/>
            </p:cNvSpPr>
            <p:nvPr/>
          </p:nvSpPr>
          <p:spPr bwMode="auto">
            <a:xfrm>
              <a:off x="5655469" y="3875860"/>
              <a:ext cx="95250" cy="9556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67"/>
            <p:cNvSpPr>
              <a:spLocks noChangeArrowheads="1"/>
            </p:cNvSpPr>
            <p:nvPr/>
          </p:nvSpPr>
          <p:spPr bwMode="auto">
            <a:xfrm>
              <a:off x="7084219" y="3875860"/>
              <a:ext cx="95250" cy="6429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68"/>
            <p:cNvSpPr>
              <a:spLocks noChangeArrowheads="1"/>
            </p:cNvSpPr>
            <p:nvPr/>
          </p:nvSpPr>
          <p:spPr bwMode="auto">
            <a:xfrm>
              <a:off x="5812631" y="3875860"/>
              <a:ext cx="95250" cy="8810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69"/>
            <p:cNvSpPr>
              <a:spLocks noChangeArrowheads="1"/>
            </p:cNvSpPr>
            <p:nvPr/>
          </p:nvSpPr>
          <p:spPr bwMode="auto">
            <a:xfrm>
              <a:off x="5334794" y="3875860"/>
              <a:ext cx="98425" cy="6127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70"/>
            <p:cNvSpPr>
              <a:spLocks noChangeArrowheads="1"/>
            </p:cNvSpPr>
            <p:nvPr/>
          </p:nvSpPr>
          <p:spPr bwMode="auto">
            <a:xfrm>
              <a:off x="5177631" y="3875860"/>
              <a:ext cx="95250" cy="17621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71"/>
            <p:cNvSpPr>
              <a:spLocks noChangeArrowheads="1"/>
            </p:cNvSpPr>
            <p:nvPr/>
          </p:nvSpPr>
          <p:spPr bwMode="auto">
            <a:xfrm>
              <a:off x="5017294" y="3875860"/>
              <a:ext cx="95250" cy="2968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2950369" y="4006488"/>
            <a:ext cx="2005012" cy="1044575"/>
            <a:chOff x="2950369" y="3875860"/>
            <a:chExt cx="2005012" cy="1044575"/>
          </a:xfrm>
          <a:solidFill>
            <a:schemeClr val="accent1"/>
          </a:solidFill>
        </p:grpSpPr>
        <p:sp>
          <p:nvSpPr>
            <p:cNvPr id="74" name="Rectangle 72"/>
            <p:cNvSpPr>
              <a:spLocks noChangeArrowheads="1"/>
            </p:cNvSpPr>
            <p:nvPr/>
          </p:nvSpPr>
          <p:spPr bwMode="auto">
            <a:xfrm>
              <a:off x="4860131" y="3875860"/>
              <a:ext cx="95250" cy="855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73"/>
            <p:cNvSpPr>
              <a:spLocks noChangeArrowheads="1"/>
            </p:cNvSpPr>
            <p:nvPr/>
          </p:nvSpPr>
          <p:spPr bwMode="auto">
            <a:xfrm>
              <a:off x="4699794" y="3875860"/>
              <a:ext cx="95250" cy="503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4541044" y="3875860"/>
              <a:ext cx="96838" cy="893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4380706" y="3875860"/>
              <a:ext cx="96838" cy="1044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76"/>
            <p:cNvSpPr>
              <a:spLocks noChangeArrowheads="1"/>
            </p:cNvSpPr>
            <p:nvPr/>
          </p:nvSpPr>
          <p:spPr bwMode="auto">
            <a:xfrm>
              <a:off x="4223544" y="3875860"/>
              <a:ext cx="95250" cy="769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4063206" y="3875860"/>
              <a:ext cx="96838" cy="893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3906044" y="3875860"/>
              <a:ext cx="95250" cy="955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79"/>
            <p:cNvSpPr>
              <a:spLocks noChangeArrowheads="1"/>
            </p:cNvSpPr>
            <p:nvPr/>
          </p:nvSpPr>
          <p:spPr bwMode="auto">
            <a:xfrm>
              <a:off x="3745706" y="3875860"/>
              <a:ext cx="95250" cy="642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80"/>
            <p:cNvSpPr>
              <a:spLocks noChangeArrowheads="1"/>
            </p:cNvSpPr>
            <p:nvPr/>
          </p:nvSpPr>
          <p:spPr bwMode="auto">
            <a:xfrm>
              <a:off x="3588544" y="3875860"/>
              <a:ext cx="95250" cy="881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81"/>
            <p:cNvSpPr>
              <a:spLocks noChangeArrowheads="1"/>
            </p:cNvSpPr>
            <p:nvPr/>
          </p:nvSpPr>
          <p:spPr bwMode="auto">
            <a:xfrm>
              <a:off x="3428206" y="3875860"/>
              <a:ext cx="95250" cy="855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82"/>
            <p:cNvSpPr>
              <a:spLocks noChangeArrowheads="1"/>
            </p:cNvSpPr>
            <p:nvPr/>
          </p:nvSpPr>
          <p:spPr bwMode="auto">
            <a:xfrm>
              <a:off x="2950369" y="3875860"/>
              <a:ext cx="98425" cy="1044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83"/>
            <p:cNvSpPr>
              <a:spLocks noChangeArrowheads="1"/>
            </p:cNvSpPr>
            <p:nvPr/>
          </p:nvSpPr>
          <p:spPr bwMode="auto">
            <a:xfrm>
              <a:off x="3110706" y="3875860"/>
              <a:ext cx="95250" cy="769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84"/>
            <p:cNvSpPr>
              <a:spLocks noChangeArrowheads="1"/>
            </p:cNvSpPr>
            <p:nvPr/>
          </p:nvSpPr>
          <p:spPr bwMode="auto">
            <a:xfrm>
              <a:off x="3271044" y="3875860"/>
              <a:ext cx="95250" cy="642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852194" y="2493008"/>
            <a:ext cx="2322512" cy="1073151"/>
            <a:chOff x="4852194" y="2658247"/>
            <a:chExt cx="2322512" cy="1073151"/>
          </a:xfrm>
          <a:solidFill>
            <a:schemeClr val="accent1"/>
          </a:solidFill>
        </p:grpSpPr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6122194" y="2658247"/>
              <a:ext cx="95250" cy="1073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5804694" y="3555185"/>
              <a:ext cx="95250" cy="176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5647531" y="3432947"/>
              <a:ext cx="95250" cy="298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4852194" y="2872560"/>
              <a:ext cx="95250" cy="858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5487194" y="3224985"/>
              <a:ext cx="95250" cy="506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5965031" y="2834460"/>
              <a:ext cx="95250" cy="896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5330031" y="3061472"/>
              <a:ext cx="95250" cy="669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5169694" y="2958285"/>
              <a:ext cx="95250" cy="773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6600031" y="2834460"/>
              <a:ext cx="95250" cy="896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6439694" y="2772547"/>
              <a:ext cx="96838" cy="958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5012531" y="3085285"/>
              <a:ext cx="95250" cy="646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6282531" y="2850335"/>
              <a:ext cx="95250" cy="881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6758781" y="3115447"/>
              <a:ext cx="96838" cy="615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6917531" y="3555185"/>
              <a:ext cx="96838" cy="176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7076281" y="3432947"/>
              <a:ext cx="98425" cy="298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680993" y="3345993"/>
            <a:ext cx="4713763" cy="414204"/>
            <a:chOff x="3683794" y="3345993"/>
            <a:chExt cx="4713763" cy="414204"/>
          </a:xfrm>
        </p:grpSpPr>
        <p:sp>
          <p:nvSpPr>
            <p:cNvPr id="105" name="椭圆 104"/>
            <p:cNvSpPr/>
            <p:nvPr/>
          </p:nvSpPr>
          <p:spPr>
            <a:xfrm>
              <a:off x="3683794" y="3345993"/>
              <a:ext cx="414204" cy="4142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5833574" y="3345993"/>
              <a:ext cx="414204" cy="4142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7983353" y="3345993"/>
              <a:ext cx="414204" cy="4142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680993" y="3805459"/>
            <a:ext cx="4713763" cy="414204"/>
            <a:chOff x="3678192" y="3805459"/>
            <a:chExt cx="4713763" cy="414204"/>
          </a:xfrm>
        </p:grpSpPr>
        <p:sp>
          <p:nvSpPr>
            <p:cNvPr id="108" name="椭圆 107"/>
            <p:cNvSpPr/>
            <p:nvPr/>
          </p:nvSpPr>
          <p:spPr>
            <a:xfrm>
              <a:off x="3678192" y="3805459"/>
              <a:ext cx="414204" cy="4142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5827972" y="3805459"/>
              <a:ext cx="414204" cy="4142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7977751" y="3805459"/>
              <a:ext cx="414204" cy="4142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3691567" y="3398621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accent3"/>
                </a:solidFill>
              </a:rPr>
              <a:t>01</a:t>
            </a:r>
            <a:endParaRPr lang="zh-CN" altLang="en-US" sz="1600" dirty="0">
              <a:solidFill>
                <a:schemeClr val="accent3"/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5854381" y="3398621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</a:rPr>
              <a:t>02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7991126" y="3398621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accent3"/>
                </a:solidFill>
              </a:rPr>
              <a:t>03</a:t>
            </a:r>
            <a:endParaRPr lang="zh-CN" altLang="en-US" sz="1600" dirty="0">
              <a:solidFill>
                <a:schemeClr val="accent3"/>
              </a:solidFill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3679825" y="3846279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</a:rPr>
              <a:t>04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5842639" y="3846279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accent3"/>
                </a:solidFill>
              </a:rPr>
              <a:t>05</a:t>
            </a:r>
            <a:endParaRPr lang="zh-CN" altLang="en-US" sz="1600" dirty="0">
              <a:solidFill>
                <a:schemeClr val="accent3"/>
              </a:solidFill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7979384" y="3846279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accent1"/>
                </a:solidFill>
              </a:rPr>
              <a:t>06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2809875" y="2009795"/>
            <a:ext cx="6388099" cy="754696"/>
            <a:chOff x="2809875" y="1952625"/>
            <a:chExt cx="6388099" cy="754696"/>
          </a:xfrm>
        </p:grpSpPr>
        <p:sp>
          <p:nvSpPr>
            <p:cNvPr id="119" name="任意多边形 118"/>
            <p:cNvSpPr/>
            <p:nvPr/>
          </p:nvSpPr>
          <p:spPr>
            <a:xfrm>
              <a:off x="2809875" y="1952625"/>
              <a:ext cx="1133475" cy="600075"/>
            </a:xfrm>
            <a:custGeom>
              <a:avLst/>
              <a:gdLst>
                <a:gd name="connsiteX0" fmla="*/ 1133475 w 1133475"/>
                <a:gd name="connsiteY0" fmla="*/ 600075 h 600075"/>
                <a:gd name="connsiteX1" fmla="*/ 1133475 w 1133475"/>
                <a:gd name="connsiteY1" fmla="*/ 0 h 600075"/>
                <a:gd name="connsiteX2" fmla="*/ 0 w 1133475"/>
                <a:gd name="connsiteY2" fmla="*/ 0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3475" h="600075">
                  <a:moveTo>
                    <a:pt x="1133475" y="600075"/>
                  </a:moveTo>
                  <a:lnTo>
                    <a:pt x="1133475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3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 119"/>
            <p:cNvSpPr/>
            <p:nvPr/>
          </p:nvSpPr>
          <p:spPr>
            <a:xfrm flipH="1">
              <a:off x="8064499" y="1966953"/>
              <a:ext cx="1133475" cy="740368"/>
            </a:xfrm>
            <a:custGeom>
              <a:avLst/>
              <a:gdLst>
                <a:gd name="connsiteX0" fmla="*/ 1133475 w 1133475"/>
                <a:gd name="connsiteY0" fmla="*/ 600075 h 600075"/>
                <a:gd name="connsiteX1" fmla="*/ 1133475 w 1133475"/>
                <a:gd name="connsiteY1" fmla="*/ 0 h 600075"/>
                <a:gd name="connsiteX2" fmla="*/ 0 w 1133475"/>
                <a:gd name="connsiteY2" fmla="*/ 0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3475" h="600075">
                  <a:moveTo>
                    <a:pt x="1133475" y="600075"/>
                  </a:moveTo>
                  <a:lnTo>
                    <a:pt x="1133475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3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6010275" y="1952625"/>
              <a:ext cx="0" cy="752475"/>
            </a:xfrm>
            <a:custGeom>
              <a:avLst/>
              <a:gdLst>
                <a:gd name="connsiteX0" fmla="*/ 0 w 0"/>
                <a:gd name="connsiteY0" fmla="*/ 752475 h 752475"/>
                <a:gd name="connsiteX1" fmla="*/ 0 w 0"/>
                <a:gd name="connsiteY1" fmla="*/ 0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752475">
                  <a:moveTo>
                    <a:pt x="0" y="752475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" name="文本框 127"/>
          <p:cNvSpPr txBox="1"/>
          <p:nvPr/>
        </p:nvSpPr>
        <p:spPr>
          <a:xfrm>
            <a:off x="2477474" y="935118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4974951" y="1204459"/>
            <a:ext cx="20462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grfut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5234159" y="935118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8666956" y="935118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4974951" y="5729793"/>
            <a:ext cx="20462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grfut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5234159" y="5460452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8674894" y="5468462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8682832" y="5735712"/>
            <a:ext cx="29265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8666956" y="1222455"/>
            <a:ext cx="29265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1078709" y="1210700"/>
            <a:ext cx="29265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477474" y="5463444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1078709" y="5739026"/>
            <a:ext cx="29265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872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 dirty="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39366" y="5347535"/>
            <a:ext cx="11500700" cy="208439"/>
            <a:chOff x="339366" y="5675526"/>
            <a:chExt cx="11500700" cy="265521"/>
          </a:xfrm>
        </p:grpSpPr>
        <p:sp>
          <p:nvSpPr>
            <p:cNvPr id="6" name="圆角矩形 5"/>
            <p:cNvSpPr/>
            <p:nvPr/>
          </p:nvSpPr>
          <p:spPr>
            <a:xfrm>
              <a:off x="339366" y="5675526"/>
              <a:ext cx="11500700" cy="265521"/>
            </a:xfrm>
            <a:prstGeom prst="roundRect">
              <a:avLst>
                <a:gd name="adj" fmla="val 1365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622170" y="5806911"/>
              <a:ext cx="10935092" cy="0"/>
            </a:xfrm>
            <a:custGeom>
              <a:avLst/>
              <a:gdLst>
                <a:gd name="connsiteX0" fmla="*/ 0 w 10935092"/>
                <a:gd name="connsiteY0" fmla="*/ 0 h 0"/>
                <a:gd name="connsiteX1" fmla="*/ 10935092 w 1093509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35092">
                  <a:moveTo>
                    <a:pt x="0" y="0"/>
                  </a:moveTo>
                  <a:lnTo>
                    <a:pt x="10935092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45736" y="1468504"/>
            <a:ext cx="2121032" cy="4023882"/>
            <a:chOff x="645736" y="1468504"/>
            <a:chExt cx="2121032" cy="4023882"/>
          </a:xfrm>
        </p:grpSpPr>
        <p:grpSp>
          <p:nvGrpSpPr>
            <p:cNvPr id="36" name="组合 35"/>
            <p:cNvGrpSpPr/>
            <p:nvPr/>
          </p:nvGrpSpPr>
          <p:grpSpPr>
            <a:xfrm>
              <a:off x="645736" y="1468504"/>
              <a:ext cx="2121032" cy="3088058"/>
              <a:chOff x="645736" y="1468504"/>
              <a:chExt cx="2121032" cy="3088058"/>
            </a:xfrm>
            <a:effectLst>
              <a:outerShdw blurRad="50800" dist="254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29" name="任意多边形 28"/>
              <p:cNvSpPr/>
              <p:nvPr/>
            </p:nvSpPr>
            <p:spPr>
              <a:xfrm>
                <a:off x="645736" y="2181880"/>
                <a:ext cx="2121032" cy="2088462"/>
              </a:xfrm>
              <a:custGeom>
                <a:avLst/>
                <a:gdLst>
                  <a:gd name="connsiteX0" fmla="*/ 0 w 2121032"/>
                  <a:gd name="connsiteY0" fmla="*/ 0 h 2088462"/>
                  <a:gd name="connsiteX1" fmla="*/ 2121032 w 2121032"/>
                  <a:gd name="connsiteY1" fmla="*/ 0 h 2088462"/>
                  <a:gd name="connsiteX2" fmla="*/ 2121032 w 2121032"/>
                  <a:gd name="connsiteY2" fmla="*/ 2088462 h 2088462"/>
                  <a:gd name="connsiteX3" fmla="*/ 0 w 2121032"/>
                  <a:gd name="connsiteY3" fmla="*/ 2088462 h 2088462"/>
                  <a:gd name="connsiteX4" fmla="*/ 0 w 2121032"/>
                  <a:gd name="connsiteY4" fmla="*/ 0 h 2088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1032" h="2088462">
                    <a:moveTo>
                      <a:pt x="0" y="0"/>
                    </a:moveTo>
                    <a:lnTo>
                      <a:pt x="2121032" y="0"/>
                    </a:lnTo>
                    <a:lnTo>
                      <a:pt x="2121032" y="2088462"/>
                    </a:lnTo>
                    <a:lnTo>
                      <a:pt x="0" y="20884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645736" y="1468504"/>
                <a:ext cx="2121032" cy="713376"/>
              </a:xfrm>
              <a:custGeom>
                <a:avLst/>
                <a:gdLst>
                  <a:gd name="connsiteX0" fmla="*/ 98522 w 2121032"/>
                  <a:gd name="connsiteY0" fmla="*/ 0 h 713376"/>
                  <a:gd name="connsiteX1" fmla="*/ 2022510 w 2121032"/>
                  <a:gd name="connsiteY1" fmla="*/ 0 h 713376"/>
                  <a:gd name="connsiteX2" fmla="*/ 2121032 w 2121032"/>
                  <a:gd name="connsiteY2" fmla="*/ 98522 h 713376"/>
                  <a:gd name="connsiteX3" fmla="*/ 2121032 w 2121032"/>
                  <a:gd name="connsiteY3" fmla="*/ 713376 h 713376"/>
                  <a:gd name="connsiteX4" fmla="*/ 0 w 2121032"/>
                  <a:gd name="connsiteY4" fmla="*/ 713376 h 713376"/>
                  <a:gd name="connsiteX5" fmla="*/ 0 w 2121032"/>
                  <a:gd name="connsiteY5" fmla="*/ 98522 h 713376"/>
                  <a:gd name="connsiteX6" fmla="*/ 98522 w 2121032"/>
                  <a:gd name="connsiteY6" fmla="*/ 0 h 713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21032" h="713376">
                    <a:moveTo>
                      <a:pt x="98522" y="0"/>
                    </a:moveTo>
                    <a:lnTo>
                      <a:pt x="2022510" y="0"/>
                    </a:lnTo>
                    <a:cubicBezTo>
                      <a:pt x="2076922" y="0"/>
                      <a:pt x="2121032" y="44110"/>
                      <a:pt x="2121032" y="98522"/>
                    </a:cubicBezTo>
                    <a:lnTo>
                      <a:pt x="2121032" y="713376"/>
                    </a:lnTo>
                    <a:lnTo>
                      <a:pt x="0" y="713376"/>
                    </a:lnTo>
                    <a:lnTo>
                      <a:pt x="0" y="98522"/>
                    </a:lnTo>
                    <a:cubicBezTo>
                      <a:pt x="0" y="44110"/>
                      <a:pt x="44110" y="0"/>
                      <a:pt x="98522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645736" y="4270342"/>
                <a:ext cx="2121032" cy="286220"/>
              </a:xfrm>
              <a:custGeom>
                <a:avLst/>
                <a:gdLst>
                  <a:gd name="connsiteX0" fmla="*/ 0 w 2121032"/>
                  <a:gd name="connsiteY0" fmla="*/ 0 h 286220"/>
                  <a:gd name="connsiteX1" fmla="*/ 2121032 w 2121032"/>
                  <a:gd name="connsiteY1" fmla="*/ 0 h 286220"/>
                  <a:gd name="connsiteX2" fmla="*/ 2121032 w 2121032"/>
                  <a:gd name="connsiteY2" fmla="*/ 52307 h 286220"/>
                  <a:gd name="connsiteX3" fmla="*/ 2022510 w 2121032"/>
                  <a:gd name="connsiteY3" fmla="*/ 150829 h 286220"/>
                  <a:gd name="connsiteX4" fmla="*/ 1139042 w 2121032"/>
                  <a:gd name="connsiteY4" fmla="*/ 150829 h 286220"/>
                  <a:gd name="connsiteX5" fmla="*/ 1060515 w 2121032"/>
                  <a:gd name="connsiteY5" fmla="*/ 286220 h 286220"/>
                  <a:gd name="connsiteX6" fmla="*/ 981989 w 2121032"/>
                  <a:gd name="connsiteY6" fmla="*/ 150829 h 286220"/>
                  <a:gd name="connsiteX7" fmla="*/ 98522 w 2121032"/>
                  <a:gd name="connsiteY7" fmla="*/ 150829 h 286220"/>
                  <a:gd name="connsiteX8" fmla="*/ 0 w 2121032"/>
                  <a:gd name="connsiteY8" fmla="*/ 52307 h 286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21032" h="286220">
                    <a:moveTo>
                      <a:pt x="0" y="0"/>
                    </a:moveTo>
                    <a:lnTo>
                      <a:pt x="2121032" y="0"/>
                    </a:lnTo>
                    <a:lnTo>
                      <a:pt x="2121032" y="52307"/>
                    </a:lnTo>
                    <a:cubicBezTo>
                      <a:pt x="2121032" y="106719"/>
                      <a:pt x="2076922" y="150829"/>
                      <a:pt x="2022510" y="150829"/>
                    </a:cubicBezTo>
                    <a:lnTo>
                      <a:pt x="1139042" y="150829"/>
                    </a:lnTo>
                    <a:lnTo>
                      <a:pt x="1060515" y="286220"/>
                    </a:lnTo>
                    <a:lnTo>
                      <a:pt x="981989" y="150829"/>
                    </a:lnTo>
                    <a:lnTo>
                      <a:pt x="98522" y="150829"/>
                    </a:lnTo>
                    <a:cubicBezTo>
                      <a:pt x="44110" y="150829"/>
                      <a:pt x="0" y="106719"/>
                      <a:pt x="0" y="5230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670182" y="4475054"/>
              <a:ext cx="72139" cy="1017332"/>
              <a:chOff x="1666718" y="4472609"/>
              <a:chExt cx="72139" cy="1017332"/>
            </a:xfrm>
          </p:grpSpPr>
          <p:sp>
            <p:nvSpPr>
              <p:cNvPr id="41" name="任意多边形 40"/>
              <p:cNvSpPr/>
              <p:nvPr/>
            </p:nvSpPr>
            <p:spPr>
              <a:xfrm>
                <a:off x="1702788" y="4472609"/>
                <a:ext cx="0" cy="983974"/>
              </a:xfrm>
              <a:custGeom>
                <a:avLst/>
                <a:gdLst>
                  <a:gd name="connsiteX0" fmla="*/ 0 w 0"/>
                  <a:gd name="connsiteY0" fmla="*/ 0 h 983974"/>
                  <a:gd name="connsiteX1" fmla="*/ 0 w 0"/>
                  <a:gd name="connsiteY1" fmla="*/ 983974 h 983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983974">
                    <a:moveTo>
                      <a:pt x="0" y="0"/>
                    </a:moveTo>
                    <a:lnTo>
                      <a:pt x="0" y="983974"/>
                    </a:lnTo>
                  </a:path>
                </a:pathLst>
              </a:custGeom>
              <a:noFill/>
              <a:ln>
                <a:solidFill>
                  <a:schemeClr val="accent3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666718" y="5417802"/>
                <a:ext cx="72139" cy="721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3525624" y="1468504"/>
            <a:ext cx="2121032" cy="4023882"/>
            <a:chOff x="3588470" y="1468504"/>
            <a:chExt cx="2121032" cy="4023882"/>
          </a:xfrm>
        </p:grpSpPr>
        <p:grpSp>
          <p:nvGrpSpPr>
            <p:cNvPr id="37" name="组合 36"/>
            <p:cNvGrpSpPr/>
            <p:nvPr/>
          </p:nvGrpSpPr>
          <p:grpSpPr>
            <a:xfrm>
              <a:off x="3588470" y="1468504"/>
              <a:ext cx="2121032" cy="3088058"/>
              <a:chOff x="3588470" y="1468504"/>
              <a:chExt cx="2121032" cy="3088058"/>
            </a:xfrm>
            <a:effectLst>
              <a:outerShdw blurRad="50800" dist="254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28" name="任意多边形 27"/>
              <p:cNvSpPr/>
              <p:nvPr/>
            </p:nvSpPr>
            <p:spPr>
              <a:xfrm>
                <a:off x="3588470" y="2181880"/>
                <a:ext cx="2121032" cy="2088462"/>
              </a:xfrm>
              <a:custGeom>
                <a:avLst/>
                <a:gdLst>
                  <a:gd name="connsiteX0" fmla="*/ 0 w 2121032"/>
                  <a:gd name="connsiteY0" fmla="*/ 0 h 2088462"/>
                  <a:gd name="connsiteX1" fmla="*/ 2121032 w 2121032"/>
                  <a:gd name="connsiteY1" fmla="*/ 0 h 2088462"/>
                  <a:gd name="connsiteX2" fmla="*/ 2121032 w 2121032"/>
                  <a:gd name="connsiteY2" fmla="*/ 2088462 h 2088462"/>
                  <a:gd name="connsiteX3" fmla="*/ 0 w 2121032"/>
                  <a:gd name="connsiteY3" fmla="*/ 2088462 h 2088462"/>
                  <a:gd name="connsiteX4" fmla="*/ 0 w 2121032"/>
                  <a:gd name="connsiteY4" fmla="*/ 0 h 2088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1032" h="2088462">
                    <a:moveTo>
                      <a:pt x="0" y="0"/>
                    </a:moveTo>
                    <a:lnTo>
                      <a:pt x="2121032" y="0"/>
                    </a:lnTo>
                    <a:lnTo>
                      <a:pt x="2121032" y="2088462"/>
                    </a:lnTo>
                    <a:lnTo>
                      <a:pt x="0" y="20884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3588470" y="1468504"/>
                <a:ext cx="2121032" cy="713376"/>
              </a:xfrm>
              <a:custGeom>
                <a:avLst/>
                <a:gdLst>
                  <a:gd name="connsiteX0" fmla="*/ 98522 w 2121032"/>
                  <a:gd name="connsiteY0" fmla="*/ 0 h 713376"/>
                  <a:gd name="connsiteX1" fmla="*/ 2022510 w 2121032"/>
                  <a:gd name="connsiteY1" fmla="*/ 0 h 713376"/>
                  <a:gd name="connsiteX2" fmla="*/ 2121032 w 2121032"/>
                  <a:gd name="connsiteY2" fmla="*/ 98522 h 713376"/>
                  <a:gd name="connsiteX3" fmla="*/ 2121032 w 2121032"/>
                  <a:gd name="connsiteY3" fmla="*/ 713376 h 713376"/>
                  <a:gd name="connsiteX4" fmla="*/ 0 w 2121032"/>
                  <a:gd name="connsiteY4" fmla="*/ 713376 h 713376"/>
                  <a:gd name="connsiteX5" fmla="*/ 0 w 2121032"/>
                  <a:gd name="connsiteY5" fmla="*/ 98522 h 713376"/>
                  <a:gd name="connsiteX6" fmla="*/ 98522 w 2121032"/>
                  <a:gd name="connsiteY6" fmla="*/ 0 h 713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21032" h="713376">
                    <a:moveTo>
                      <a:pt x="98522" y="0"/>
                    </a:moveTo>
                    <a:lnTo>
                      <a:pt x="2022510" y="0"/>
                    </a:lnTo>
                    <a:cubicBezTo>
                      <a:pt x="2076922" y="0"/>
                      <a:pt x="2121032" y="44110"/>
                      <a:pt x="2121032" y="98522"/>
                    </a:cubicBezTo>
                    <a:lnTo>
                      <a:pt x="2121032" y="713376"/>
                    </a:lnTo>
                    <a:lnTo>
                      <a:pt x="0" y="713376"/>
                    </a:lnTo>
                    <a:lnTo>
                      <a:pt x="0" y="98522"/>
                    </a:lnTo>
                    <a:cubicBezTo>
                      <a:pt x="0" y="44110"/>
                      <a:pt x="44110" y="0"/>
                      <a:pt x="98522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3588470" y="4270342"/>
                <a:ext cx="2121032" cy="286220"/>
              </a:xfrm>
              <a:custGeom>
                <a:avLst/>
                <a:gdLst>
                  <a:gd name="connsiteX0" fmla="*/ 0 w 2121032"/>
                  <a:gd name="connsiteY0" fmla="*/ 0 h 286220"/>
                  <a:gd name="connsiteX1" fmla="*/ 2121032 w 2121032"/>
                  <a:gd name="connsiteY1" fmla="*/ 0 h 286220"/>
                  <a:gd name="connsiteX2" fmla="*/ 2121032 w 2121032"/>
                  <a:gd name="connsiteY2" fmla="*/ 52307 h 286220"/>
                  <a:gd name="connsiteX3" fmla="*/ 2022510 w 2121032"/>
                  <a:gd name="connsiteY3" fmla="*/ 150829 h 286220"/>
                  <a:gd name="connsiteX4" fmla="*/ 1139042 w 2121032"/>
                  <a:gd name="connsiteY4" fmla="*/ 150829 h 286220"/>
                  <a:gd name="connsiteX5" fmla="*/ 1060515 w 2121032"/>
                  <a:gd name="connsiteY5" fmla="*/ 286220 h 286220"/>
                  <a:gd name="connsiteX6" fmla="*/ 981989 w 2121032"/>
                  <a:gd name="connsiteY6" fmla="*/ 150829 h 286220"/>
                  <a:gd name="connsiteX7" fmla="*/ 98522 w 2121032"/>
                  <a:gd name="connsiteY7" fmla="*/ 150829 h 286220"/>
                  <a:gd name="connsiteX8" fmla="*/ 0 w 2121032"/>
                  <a:gd name="connsiteY8" fmla="*/ 52307 h 286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21032" h="286220">
                    <a:moveTo>
                      <a:pt x="0" y="0"/>
                    </a:moveTo>
                    <a:lnTo>
                      <a:pt x="2121032" y="0"/>
                    </a:lnTo>
                    <a:lnTo>
                      <a:pt x="2121032" y="52307"/>
                    </a:lnTo>
                    <a:cubicBezTo>
                      <a:pt x="2121032" y="106719"/>
                      <a:pt x="2076922" y="150829"/>
                      <a:pt x="2022510" y="150829"/>
                    </a:cubicBezTo>
                    <a:lnTo>
                      <a:pt x="1139042" y="150829"/>
                    </a:lnTo>
                    <a:lnTo>
                      <a:pt x="1060515" y="286220"/>
                    </a:lnTo>
                    <a:lnTo>
                      <a:pt x="981989" y="150829"/>
                    </a:lnTo>
                    <a:lnTo>
                      <a:pt x="98522" y="150829"/>
                    </a:lnTo>
                    <a:cubicBezTo>
                      <a:pt x="44110" y="150829"/>
                      <a:pt x="0" y="106719"/>
                      <a:pt x="0" y="5230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4612916" y="4475054"/>
              <a:ext cx="72139" cy="1017332"/>
              <a:chOff x="1666718" y="4472609"/>
              <a:chExt cx="72139" cy="1017332"/>
            </a:xfrm>
          </p:grpSpPr>
          <p:sp>
            <p:nvSpPr>
              <p:cNvPr id="54" name="任意多边形 53"/>
              <p:cNvSpPr/>
              <p:nvPr/>
            </p:nvSpPr>
            <p:spPr>
              <a:xfrm>
                <a:off x="1702788" y="4472609"/>
                <a:ext cx="0" cy="983974"/>
              </a:xfrm>
              <a:custGeom>
                <a:avLst/>
                <a:gdLst>
                  <a:gd name="connsiteX0" fmla="*/ 0 w 0"/>
                  <a:gd name="connsiteY0" fmla="*/ 0 h 983974"/>
                  <a:gd name="connsiteX1" fmla="*/ 0 w 0"/>
                  <a:gd name="connsiteY1" fmla="*/ 983974 h 983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983974">
                    <a:moveTo>
                      <a:pt x="0" y="0"/>
                    </a:moveTo>
                    <a:lnTo>
                      <a:pt x="0" y="983974"/>
                    </a:lnTo>
                  </a:path>
                </a:pathLst>
              </a:custGeom>
              <a:noFill/>
              <a:ln>
                <a:solidFill>
                  <a:schemeClr val="accent3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666718" y="5417802"/>
                <a:ext cx="72139" cy="721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6405512" y="1468504"/>
            <a:ext cx="2121032" cy="4023882"/>
            <a:chOff x="6393470" y="1468504"/>
            <a:chExt cx="2121032" cy="4023882"/>
          </a:xfrm>
        </p:grpSpPr>
        <p:grpSp>
          <p:nvGrpSpPr>
            <p:cNvPr id="38" name="组合 37"/>
            <p:cNvGrpSpPr/>
            <p:nvPr/>
          </p:nvGrpSpPr>
          <p:grpSpPr>
            <a:xfrm>
              <a:off x="6393470" y="1468504"/>
              <a:ext cx="2121032" cy="3088058"/>
              <a:chOff x="6393470" y="1468504"/>
              <a:chExt cx="2121032" cy="3088058"/>
            </a:xfrm>
            <a:effectLst>
              <a:outerShdw blurRad="50800" dist="254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27" name="任意多边形 26"/>
              <p:cNvSpPr/>
              <p:nvPr/>
            </p:nvSpPr>
            <p:spPr>
              <a:xfrm>
                <a:off x="6393470" y="2181880"/>
                <a:ext cx="2121032" cy="2088462"/>
              </a:xfrm>
              <a:custGeom>
                <a:avLst/>
                <a:gdLst>
                  <a:gd name="connsiteX0" fmla="*/ 0 w 2121032"/>
                  <a:gd name="connsiteY0" fmla="*/ 0 h 2088462"/>
                  <a:gd name="connsiteX1" fmla="*/ 2121032 w 2121032"/>
                  <a:gd name="connsiteY1" fmla="*/ 0 h 2088462"/>
                  <a:gd name="connsiteX2" fmla="*/ 2121032 w 2121032"/>
                  <a:gd name="connsiteY2" fmla="*/ 2088462 h 2088462"/>
                  <a:gd name="connsiteX3" fmla="*/ 0 w 2121032"/>
                  <a:gd name="connsiteY3" fmla="*/ 2088462 h 2088462"/>
                  <a:gd name="connsiteX4" fmla="*/ 0 w 2121032"/>
                  <a:gd name="connsiteY4" fmla="*/ 0 h 2088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1032" h="2088462">
                    <a:moveTo>
                      <a:pt x="0" y="0"/>
                    </a:moveTo>
                    <a:lnTo>
                      <a:pt x="2121032" y="0"/>
                    </a:lnTo>
                    <a:lnTo>
                      <a:pt x="2121032" y="2088462"/>
                    </a:lnTo>
                    <a:lnTo>
                      <a:pt x="0" y="20884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6393470" y="1468504"/>
                <a:ext cx="2121032" cy="713377"/>
              </a:xfrm>
              <a:custGeom>
                <a:avLst/>
                <a:gdLst>
                  <a:gd name="connsiteX0" fmla="*/ 98522 w 2121032"/>
                  <a:gd name="connsiteY0" fmla="*/ 0 h 713377"/>
                  <a:gd name="connsiteX1" fmla="*/ 2022510 w 2121032"/>
                  <a:gd name="connsiteY1" fmla="*/ 0 h 713377"/>
                  <a:gd name="connsiteX2" fmla="*/ 2121032 w 2121032"/>
                  <a:gd name="connsiteY2" fmla="*/ 98522 h 713377"/>
                  <a:gd name="connsiteX3" fmla="*/ 2121032 w 2121032"/>
                  <a:gd name="connsiteY3" fmla="*/ 713377 h 713377"/>
                  <a:gd name="connsiteX4" fmla="*/ 0 w 2121032"/>
                  <a:gd name="connsiteY4" fmla="*/ 713377 h 713377"/>
                  <a:gd name="connsiteX5" fmla="*/ 0 w 2121032"/>
                  <a:gd name="connsiteY5" fmla="*/ 98522 h 713377"/>
                  <a:gd name="connsiteX6" fmla="*/ 98522 w 2121032"/>
                  <a:gd name="connsiteY6" fmla="*/ 0 h 713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21032" h="713377">
                    <a:moveTo>
                      <a:pt x="98522" y="0"/>
                    </a:moveTo>
                    <a:lnTo>
                      <a:pt x="2022510" y="0"/>
                    </a:lnTo>
                    <a:cubicBezTo>
                      <a:pt x="2076922" y="0"/>
                      <a:pt x="2121032" y="44110"/>
                      <a:pt x="2121032" y="98522"/>
                    </a:cubicBezTo>
                    <a:lnTo>
                      <a:pt x="2121032" y="713377"/>
                    </a:lnTo>
                    <a:lnTo>
                      <a:pt x="0" y="713377"/>
                    </a:lnTo>
                    <a:lnTo>
                      <a:pt x="0" y="98522"/>
                    </a:lnTo>
                    <a:cubicBezTo>
                      <a:pt x="0" y="44110"/>
                      <a:pt x="44110" y="0"/>
                      <a:pt x="98522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6393470" y="4270342"/>
                <a:ext cx="2121032" cy="286220"/>
              </a:xfrm>
              <a:custGeom>
                <a:avLst/>
                <a:gdLst>
                  <a:gd name="connsiteX0" fmla="*/ 0 w 2121032"/>
                  <a:gd name="connsiteY0" fmla="*/ 0 h 286220"/>
                  <a:gd name="connsiteX1" fmla="*/ 2121032 w 2121032"/>
                  <a:gd name="connsiteY1" fmla="*/ 0 h 286220"/>
                  <a:gd name="connsiteX2" fmla="*/ 2121032 w 2121032"/>
                  <a:gd name="connsiteY2" fmla="*/ 52307 h 286220"/>
                  <a:gd name="connsiteX3" fmla="*/ 2022510 w 2121032"/>
                  <a:gd name="connsiteY3" fmla="*/ 150829 h 286220"/>
                  <a:gd name="connsiteX4" fmla="*/ 1139042 w 2121032"/>
                  <a:gd name="connsiteY4" fmla="*/ 150829 h 286220"/>
                  <a:gd name="connsiteX5" fmla="*/ 1060515 w 2121032"/>
                  <a:gd name="connsiteY5" fmla="*/ 286220 h 286220"/>
                  <a:gd name="connsiteX6" fmla="*/ 981989 w 2121032"/>
                  <a:gd name="connsiteY6" fmla="*/ 150829 h 286220"/>
                  <a:gd name="connsiteX7" fmla="*/ 98522 w 2121032"/>
                  <a:gd name="connsiteY7" fmla="*/ 150829 h 286220"/>
                  <a:gd name="connsiteX8" fmla="*/ 0 w 2121032"/>
                  <a:gd name="connsiteY8" fmla="*/ 52307 h 286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21032" h="286220">
                    <a:moveTo>
                      <a:pt x="0" y="0"/>
                    </a:moveTo>
                    <a:lnTo>
                      <a:pt x="2121032" y="0"/>
                    </a:lnTo>
                    <a:lnTo>
                      <a:pt x="2121032" y="52307"/>
                    </a:lnTo>
                    <a:cubicBezTo>
                      <a:pt x="2121032" y="106719"/>
                      <a:pt x="2076922" y="150829"/>
                      <a:pt x="2022510" y="150829"/>
                    </a:cubicBezTo>
                    <a:lnTo>
                      <a:pt x="1139042" y="150829"/>
                    </a:lnTo>
                    <a:lnTo>
                      <a:pt x="1060515" y="286220"/>
                    </a:lnTo>
                    <a:lnTo>
                      <a:pt x="981989" y="150829"/>
                    </a:lnTo>
                    <a:lnTo>
                      <a:pt x="98522" y="150829"/>
                    </a:lnTo>
                    <a:cubicBezTo>
                      <a:pt x="44110" y="150829"/>
                      <a:pt x="0" y="106719"/>
                      <a:pt x="0" y="5230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7417916" y="4475054"/>
              <a:ext cx="72139" cy="1017332"/>
              <a:chOff x="1666718" y="4472609"/>
              <a:chExt cx="72139" cy="1017332"/>
            </a:xfrm>
          </p:grpSpPr>
          <p:sp>
            <p:nvSpPr>
              <p:cNvPr id="57" name="任意多边形 56"/>
              <p:cNvSpPr/>
              <p:nvPr/>
            </p:nvSpPr>
            <p:spPr>
              <a:xfrm>
                <a:off x="1702788" y="4472609"/>
                <a:ext cx="0" cy="983974"/>
              </a:xfrm>
              <a:custGeom>
                <a:avLst/>
                <a:gdLst>
                  <a:gd name="connsiteX0" fmla="*/ 0 w 0"/>
                  <a:gd name="connsiteY0" fmla="*/ 0 h 983974"/>
                  <a:gd name="connsiteX1" fmla="*/ 0 w 0"/>
                  <a:gd name="connsiteY1" fmla="*/ 983974 h 983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983974">
                    <a:moveTo>
                      <a:pt x="0" y="0"/>
                    </a:moveTo>
                    <a:lnTo>
                      <a:pt x="0" y="983974"/>
                    </a:lnTo>
                  </a:path>
                </a:pathLst>
              </a:custGeom>
              <a:noFill/>
              <a:ln>
                <a:solidFill>
                  <a:schemeClr val="accent3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1666718" y="5417802"/>
                <a:ext cx="72139" cy="721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9285401" y="1468502"/>
            <a:ext cx="2121032" cy="4023884"/>
            <a:chOff x="9285401" y="1468502"/>
            <a:chExt cx="2121032" cy="4023884"/>
          </a:xfrm>
        </p:grpSpPr>
        <p:grpSp>
          <p:nvGrpSpPr>
            <p:cNvPr id="39" name="组合 38"/>
            <p:cNvGrpSpPr/>
            <p:nvPr/>
          </p:nvGrpSpPr>
          <p:grpSpPr>
            <a:xfrm>
              <a:off x="9285401" y="1468502"/>
              <a:ext cx="2121032" cy="3088060"/>
              <a:chOff x="9285401" y="1468502"/>
              <a:chExt cx="2121032" cy="3088060"/>
            </a:xfrm>
            <a:effectLst>
              <a:outerShdw blurRad="50800" dist="254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26" name="任意多边形 25"/>
              <p:cNvSpPr/>
              <p:nvPr/>
            </p:nvSpPr>
            <p:spPr>
              <a:xfrm>
                <a:off x="9285401" y="2181880"/>
                <a:ext cx="2121032" cy="2088462"/>
              </a:xfrm>
              <a:custGeom>
                <a:avLst/>
                <a:gdLst>
                  <a:gd name="connsiteX0" fmla="*/ 0 w 2121032"/>
                  <a:gd name="connsiteY0" fmla="*/ 0 h 2088462"/>
                  <a:gd name="connsiteX1" fmla="*/ 2121032 w 2121032"/>
                  <a:gd name="connsiteY1" fmla="*/ 0 h 2088462"/>
                  <a:gd name="connsiteX2" fmla="*/ 2121032 w 2121032"/>
                  <a:gd name="connsiteY2" fmla="*/ 2088462 h 2088462"/>
                  <a:gd name="connsiteX3" fmla="*/ 0 w 2121032"/>
                  <a:gd name="connsiteY3" fmla="*/ 2088462 h 2088462"/>
                  <a:gd name="connsiteX4" fmla="*/ 0 w 2121032"/>
                  <a:gd name="connsiteY4" fmla="*/ 0 h 2088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1032" h="2088462">
                    <a:moveTo>
                      <a:pt x="0" y="0"/>
                    </a:moveTo>
                    <a:lnTo>
                      <a:pt x="2121032" y="0"/>
                    </a:lnTo>
                    <a:lnTo>
                      <a:pt x="2121032" y="2088462"/>
                    </a:lnTo>
                    <a:lnTo>
                      <a:pt x="0" y="20884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9285401" y="1468502"/>
                <a:ext cx="2121032" cy="713378"/>
              </a:xfrm>
              <a:custGeom>
                <a:avLst/>
                <a:gdLst>
                  <a:gd name="connsiteX0" fmla="*/ 98522 w 2121032"/>
                  <a:gd name="connsiteY0" fmla="*/ 0 h 713378"/>
                  <a:gd name="connsiteX1" fmla="*/ 2022510 w 2121032"/>
                  <a:gd name="connsiteY1" fmla="*/ 0 h 713378"/>
                  <a:gd name="connsiteX2" fmla="*/ 2121032 w 2121032"/>
                  <a:gd name="connsiteY2" fmla="*/ 98522 h 713378"/>
                  <a:gd name="connsiteX3" fmla="*/ 2121032 w 2121032"/>
                  <a:gd name="connsiteY3" fmla="*/ 713378 h 713378"/>
                  <a:gd name="connsiteX4" fmla="*/ 0 w 2121032"/>
                  <a:gd name="connsiteY4" fmla="*/ 713378 h 713378"/>
                  <a:gd name="connsiteX5" fmla="*/ 0 w 2121032"/>
                  <a:gd name="connsiteY5" fmla="*/ 98522 h 713378"/>
                  <a:gd name="connsiteX6" fmla="*/ 98522 w 2121032"/>
                  <a:gd name="connsiteY6" fmla="*/ 0 h 713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21032" h="713378">
                    <a:moveTo>
                      <a:pt x="98522" y="0"/>
                    </a:moveTo>
                    <a:lnTo>
                      <a:pt x="2022510" y="0"/>
                    </a:lnTo>
                    <a:cubicBezTo>
                      <a:pt x="2076922" y="0"/>
                      <a:pt x="2121032" y="44110"/>
                      <a:pt x="2121032" y="98522"/>
                    </a:cubicBezTo>
                    <a:lnTo>
                      <a:pt x="2121032" y="713378"/>
                    </a:lnTo>
                    <a:lnTo>
                      <a:pt x="0" y="713378"/>
                    </a:lnTo>
                    <a:lnTo>
                      <a:pt x="0" y="98522"/>
                    </a:lnTo>
                    <a:cubicBezTo>
                      <a:pt x="0" y="44110"/>
                      <a:pt x="44110" y="0"/>
                      <a:pt x="98522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9285401" y="4270342"/>
                <a:ext cx="2121032" cy="286220"/>
              </a:xfrm>
              <a:custGeom>
                <a:avLst/>
                <a:gdLst>
                  <a:gd name="connsiteX0" fmla="*/ 0 w 2121032"/>
                  <a:gd name="connsiteY0" fmla="*/ 0 h 286220"/>
                  <a:gd name="connsiteX1" fmla="*/ 2121032 w 2121032"/>
                  <a:gd name="connsiteY1" fmla="*/ 0 h 286220"/>
                  <a:gd name="connsiteX2" fmla="*/ 2121032 w 2121032"/>
                  <a:gd name="connsiteY2" fmla="*/ 52307 h 286220"/>
                  <a:gd name="connsiteX3" fmla="*/ 2022510 w 2121032"/>
                  <a:gd name="connsiteY3" fmla="*/ 150829 h 286220"/>
                  <a:gd name="connsiteX4" fmla="*/ 1139042 w 2121032"/>
                  <a:gd name="connsiteY4" fmla="*/ 150829 h 286220"/>
                  <a:gd name="connsiteX5" fmla="*/ 1060515 w 2121032"/>
                  <a:gd name="connsiteY5" fmla="*/ 286220 h 286220"/>
                  <a:gd name="connsiteX6" fmla="*/ 981989 w 2121032"/>
                  <a:gd name="connsiteY6" fmla="*/ 150829 h 286220"/>
                  <a:gd name="connsiteX7" fmla="*/ 98522 w 2121032"/>
                  <a:gd name="connsiteY7" fmla="*/ 150829 h 286220"/>
                  <a:gd name="connsiteX8" fmla="*/ 0 w 2121032"/>
                  <a:gd name="connsiteY8" fmla="*/ 52307 h 286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21032" h="286220">
                    <a:moveTo>
                      <a:pt x="0" y="0"/>
                    </a:moveTo>
                    <a:lnTo>
                      <a:pt x="2121032" y="0"/>
                    </a:lnTo>
                    <a:lnTo>
                      <a:pt x="2121032" y="52307"/>
                    </a:lnTo>
                    <a:cubicBezTo>
                      <a:pt x="2121032" y="106719"/>
                      <a:pt x="2076922" y="150829"/>
                      <a:pt x="2022510" y="150829"/>
                    </a:cubicBezTo>
                    <a:lnTo>
                      <a:pt x="1139042" y="150829"/>
                    </a:lnTo>
                    <a:lnTo>
                      <a:pt x="1060515" y="286220"/>
                    </a:lnTo>
                    <a:lnTo>
                      <a:pt x="981989" y="150829"/>
                    </a:lnTo>
                    <a:lnTo>
                      <a:pt x="98522" y="150829"/>
                    </a:lnTo>
                    <a:cubicBezTo>
                      <a:pt x="44110" y="150829"/>
                      <a:pt x="0" y="106719"/>
                      <a:pt x="0" y="5230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10309847" y="4475054"/>
              <a:ext cx="72139" cy="1017332"/>
              <a:chOff x="1666718" y="4472609"/>
              <a:chExt cx="72139" cy="1017332"/>
            </a:xfrm>
          </p:grpSpPr>
          <p:sp>
            <p:nvSpPr>
              <p:cNvPr id="60" name="任意多边形 59"/>
              <p:cNvSpPr/>
              <p:nvPr/>
            </p:nvSpPr>
            <p:spPr>
              <a:xfrm>
                <a:off x="1702788" y="4472609"/>
                <a:ext cx="0" cy="983974"/>
              </a:xfrm>
              <a:custGeom>
                <a:avLst/>
                <a:gdLst>
                  <a:gd name="connsiteX0" fmla="*/ 0 w 0"/>
                  <a:gd name="connsiteY0" fmla="*/ 0 h 983974"/>
                  <a:gd name="connsiteX1" fmla="*/ 0 w 0"/>
                  <a:gd name="connsiteY1" fmla="*/ 983974 h 983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983974">
                    <a:moveTo>
                      <a:pt x="0" y="0"/>
                    </a:moveTo>
                    <a:lnTo>
                      <a:pt x="0" y="983974"/>
                    </a:lnTo>
                  </a:path>
                </a:pathLst>
              </a:custGeom>
              <a:noFill/>
              <a:ln>
                <a:solidFill>
                  <a:schemeClr val="accent3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1666718" y="5417802"/>
                <a:ext cx="72139" cy="721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文本框 61"/>
          <p:cNvSpPr txBox="1"/>
          <p:nvPr/>
        </p:nvSpPr>
        <p:spPr>
          <a:xfrm>
            <a:off x="1379879" y="5628686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259767" y="5628686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2015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139655" y="5628686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2016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0019544" y="5628686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2017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858614" y="1669905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ADD YOUR TEXT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738502" y="1669905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ADD YOUR TEXT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654461" y="1669905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ADD YOUR TEXT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534349" y="1669905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ADD YOUR TEXT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91835" y="2452027"/>
            <a:ext cx="182883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671723" y="2452026"/>
            <a:ext cx="182883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554356" y="2452026"/>
            <a:ext cx="182883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9434244" y="2452025"/>
            <a:ext cx="182883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liquam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77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自定义 1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B6362"/>
      </a:accent1>
      <a:accent2>
        <a:srgbClr val="B64645"/>
      </a:accent2>
      <a:accent3>
        <a:srgbClr val="414A59"/>
      </a:accent3>
      <a:accent4>
        <a:srgbClr val="7FB541"/>
      </a:accent4>
      <a:accent5>
        <a:srgbClr val="4472C4"/>
      </a:accent5>
      <a:accent6>
        <a:srgbClr val="244956"/>
      </a:accent6>
      <a:hlink>
        <a:srgbClr val="0563C1"/>
      </a:hlink>
      <a:folHlink>
        <a:srgbClr val="954F72"/>
      </a:folHlink>
    </a:clrScheme>
    <a:fontScheme name="自定义 2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F566535D-5449-47F1-B525-F98EFF1D4634}" vid="{72694C86-DA6C-4B89-871E-78F86E69E428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1665</TotalTime>
  <Words>2730</Words>
  <Application>Microsoft Office PowerPoint</Application>
  <PresentationFormat>宽屏</PresentationFormat>
  <Paragraphs>345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ＤＦ明朝体W5</vt:lpstr>
      <vt:lpstr>Geometr706 BlkCn BT</vt:lpstr>
      <vt:lpstr>Meiryo</vt:lpstr>
      <vt:lpstr>宋体</vt:lpstr>
      <vt:lpstr>微软雅黑</vt:lpstr>
      <vt:lpstr>Arial</vt:lpstr>
      <vt:lpstr>Calibri</vt:lpstr>
      <vt:lpstr>Calibri Light</vt:lpstr>
      <vt:lpstr>Segoe UI Semilight</vt:lpstr>
      <vt:lpstr>Wingdings</vt:lpstr>
      <vt:lpstr>主题1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178</cp:revision>
  <dcterms:created xsi:type="dcterms:W3CDTF">2016-03-04T02:38:39Z</dcterms:created>
  <dcterms:modified xsi:type="dcterms:W3CDTF">2016-12-17T03:03:19Z</dcterms:modified>
</cp:coreProperties>
</file>