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8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9" r:id="rId34"/>
    <p:sldId id="290" r:id="rId35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528" y="66"/>
      </p:cViewPr>
      <p:guideLst>
        <p:guide orient="horz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8B49-8AAE-4C2E-9BA9-8DEFAC753F15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6ED1E2-4D03-4A81-A854-14D411CDBB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34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310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26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96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27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61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616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73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3202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764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244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9487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9847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507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274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193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40959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748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12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504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4254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832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60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2795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8322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344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637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484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67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80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13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86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6ED1E2-4D03-4A81-A854-14D411CDBB4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868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2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21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19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642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2733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796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59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7957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172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3669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654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815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224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21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255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53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030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121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616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05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16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05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A00231-A463-49BC-8F4B-1671856AEE31}" type="datetimeFigureOut">
              <a:rPr lang="zh-CN" altLang="en-US" smtClean="0"/>
              <a:t>2017/1/5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5BF8C-FDBF-4599-A69D-6BACC6B5D0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889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529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网络歌手-- 纯音乐 夏日香气 一段很好听的钢...(伴奏)_纯音乐(网络歌手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8200" y="877094"/>
            <a:ext cx="609600" cy="609600"/>
          </a:xfrm>
          <a:prstGeom prst="rect">
            <a:avLst/>
          </a:prstGeom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284494" y="1593875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103614" y="4449700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>
            <a:spLocks/>
          </p:cNvSpPr>
          <p:nvPr/>
        </p:nvSpPr>
        <p:spPr bwMode="auto">
          <a:xfrm>
            <a:off x="4034160" y="2922801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260 w 10000"/>
              <a:gd name="connsiteY4" fmla="*/ 986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562 w 10000"/>
              <a:gd name="connsiteY4" fmla="*/ 949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4"/>
              <a:gd name="connsiteX1" fmla="*/ 10000 w 10000"/>
              <a:gd name="connsiteY1" fmla="*/ 4331 h 10504"/>
              <a:gd name="connsiteX2" fmla="*/ 6747 w 10000"/>
              <a:gd name="connsiteY2" fmla="*/ 8389 h 10504"/>
              <a:gd name="connsiteX3" fmla="*/ 6016 w 10000"/>
              <a:gd name="connsiteY3" fmla="*/ 9117 h 10504"/>
              <a:gd name="connsiteX4" fmla="*/ 5562 w 10000"/>
              <a:gd name="connsiteY4" fmla="*/ 9496 h 10504"/>
              <a:gd name="connsiteX5" fmla="*/ 4996 w 10000"/>
              <a:gd name="connsiteY5" fmla="*/ 10501 h 10504"/>
              <a:gd name="connsiteX6" fmla="*/ 3990 w 10000"/>
              <a:gd name="connsiteY6" fmla="*/ 9117 h 10504"/>
              <a:gd name="connsiteX7" fmla="*/ 3265 w 10000"/>
              <a:gd name="connsiteY7" fmla="*/ 8395 h 10504"/>
              <a:gd name="connsiteX8" fmla="*/ 0 w 10000"/>
              <a:gd name="connsiteY8" fmla="*/ 4331 h 10504"/>
              <a:gd name="connsiteX9" fmla="*/ 5000 w 10000"/>
              <a:gd name="connsiteY9" fmla="*/ 0 h 10504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>
            <a:spLocks/>
          </p:cNvSpPr>
          <p:nvPr/>
        </p:nvSpPr>
        <p:spPr>
          <a:xfrm>
            <a:off x="3951485" y="2940597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en-US" altLang="zh-CN" sz="2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45" name="标题 4"/>
          <p:cNvSpPr txBox="1">
            <a:spLocks/>
          </p:cNvSpPr>
          <p:nvPr/>
        </p:nvSpPr>
        <p:spPr>
          <a:xfrm>
            <a:off x="4905467" y="2673700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通用型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总结报告模板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6" name="标题 4"/>
          <p:cNvSpPr txBox="1">
            <a:spLocks/>
          </p:cNvSpPr>
          <p:nvPr/>
        </p:nvSpPr>
        <p:spPr>
          <a:xfrm>
            <a:off x="4943629" y="3310718"/>
            <a:ext cx="2680265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本模板框架完整   贴近实用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>
            <a:spLocks/>
          </p:cNvSpPr>
          <p:nvPr/>
        </p:nvSpPr>
        <p:spPr>
          <a:xfrm>
            <a:off x="5089475" y="4780823"/>
            <a:ext cx="1650206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XIAOZ</a:t>
            </a:r>
          </a:p>
        </p:txBody>
      </p:sp>
      <p:sp>
        <p:nvSpPr>
          <p:cNvPr id="448" name="椭圆 447"/>
          <p:cNvSpPr/>
          <p:nvPr/>
        </p:nvSpPr>
        <p:spPr>
          <a:xfrm>
            <a:off x="3681951" y="4644493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4813314" y="1569380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314723" y="1323257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605330" y="1890869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505299" y="376771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070630" y="13553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692543" y="4524900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684248" y="1752883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034354" y="3605834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229233" y="3118659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262201" y="904942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302676" y="485899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615782" y="51995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103614" y="93350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573022" y="507415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836139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5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68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86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04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13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2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31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40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58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7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6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85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94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9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6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组合 52"/>
          <p:cNvGrpSpPr/>
          <p:nvPr/>
        </p:nvGrpSpPr>
        <p:grpSpPr>
          <a:xfrm>
            <a:off x="2394880" y="1493102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369174" y="148478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7" name="同心圆 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424958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241382" y="429309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月度达标情况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燕尾形 8"/>
          <p:cNvSpPr/>
          <p:nvPr/>
        </p:nvSpPr>
        <p:spPr>
          <a:xfrm>
            <a:off x="4081363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0800000">
            <a:off x="5089475" y="3570954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燕尾形 10"/>
          <p:cNvSpPr/>
          <p:nvPr/>
        </p:nvSpPr>
        <p:spPr>
          <a:xfrm>
            <a:off x="2137147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3099432" y="2729591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燕尾形 12"/>
          <p:cNvSpPr/>
          <p:nvPr/>
        </p:nvSpPr>
        <p:spPr>
          <a:xfrm>
            <a:off x="6025579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7969795" y="3426938"/>
            <a:ext cx="2016224" cy="288032"/>
          </a:xfrm>
          <a:prstGeom prst="chevron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88729" y="1898737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7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标题 11"/>
          <p:cNvSpPr txBox="1">
            <a:spLocks/>
          </p:cNvSpPr>
          <p:nvPr/>
        </p:nvSpPr>
        <p:spPr>
          <a:xfrm>
            <a:off x="1849115" y="4142454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01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2402677" y="4214462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2402677" y="385898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Freeform 258"/>
          <p:cNvSpPr>
            <a:spLocks/>
          </p:cNvSpPr>
          <p:nvPr/>
        </p:nvSpPr>
        <p:spPr bwMode="auto">
          <a:xfrm>
            <a:off x="4826458" y="4707201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3793331" y="2558278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02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4346893" y="2630286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4346893" y="227481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059872" y="2706858"/>
            <a:ext cx="1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标题 11"/>
          <p:cNvSpPr txBox="1">
            <a:spLocks/>
          </p:cNvSpPr>
          <p:nvPr/>
        </p:nvSpPr>
        <p:spPr>
          <a:xfrm>
            <a:off x="5809555" y="4119721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03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35" name="标题 11"/>
          <p:cNvSpPr txBox="1">
            <a:spLocks/>
          </p:cNvSpPr>
          <p:nvPr/>
        </p:nvSpPr>
        <p:spPr>
          <a:xfrm>
            <a:off x="6363117" y="4191729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6363117" y="383625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7" name="直接连接符 36"/>
          <p:cNvCxnSpPr/>
          <p:nvPr/>
        </p:nvCxnSpPr>
        <p:spPr>
          <a:xfrm rot="10800000">
            <a:off x="8905899" y="3568892"/>
            <a:ext cx="0" cy="841363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标题 11"/>
          <p:cNvSpPr txBox="1">
            <a:spLocks/>
          </p:cNvSpPr>
          <p:nvPr/>
        </p:nvSpPr>
        <p:spPr>
          <a:xfrm>
            <a:off x="7609755" y="2556216"/>
            <a:ext cx="720080" cy="571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>
                <a:latin typeface="Impact MT Std" pitchFamily="34" charset="0"/>
              </a:rPr>
              <a:t>04</a:t>
            </a:r>
            <a:endParaRPr lang="zh-CN" altLang="en-US" sz="4000" dirty="0">
              <a:latin typeface="Impact MT Std" pitchFamily="34" charset="0"/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8163317" y="2628224"/>
            <a:ext cx="1750694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41" name="标题 11"/>
          <p:cNvSpPr txBox="1">
            <a:spLocks/>
          </p:cNvSpPr>
          <p:nvPr/>
        </p:nvSpPr>
        <p:spPr>
          <a:xfrm>
            <a:off x="8163317" y="22727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6748449" y="1772816"/>
            <a:ext cx="650876" cy="77470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43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86315" y="4581128"/>
            <a:ext cx="511175" cy="793750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82789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1" grpId="0" animBg="1"/>
      <p:bldP spid="13" grpId="0" animBg="1"/>
      <p:bldP spid="14" grpId="0" animBg="1"/>
      <p:bldP spid="24" grpId="0"/>
      <p:bldP spid="25" grpId="0"/>
      <p:bldP spid="26" grpId="0"/>
      <p:bldP spid="28" grpId="0" animBg="1"/>
      <p:bldP spid="29" grpId="0"/>
      <p:bldP spid="30" grpId="0"/>
      <p:bldP spid="31" grpId="0"/>
      <p:bldP spid="34" grpId="0"/>
      <p:bldP spid="35" grpId="0"/>
      <p:bldP spid="36" grpId="0"/>
      <p:bldP spid="39" grpId="0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705099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8" name="同心圆 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41182" y="1324323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05099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457627" y="342900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7" name="同心圆 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30440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过程难点分析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15216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61083" y="2738197"/>
            <a:ext cx="4392488" cy="788892"/>
            <a:chOff x="1837766" y="2133600"/>
            <a:chExt cx="3030069" cy="788892"/>
          </a:xfrm>
        </p:grpSpPr>
        <p:sp>
          <p:nvSpPr>
            <p:cNvPr id="7" name="平行四边形 6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梯形 8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61"/>
          <p:cNvSpPr txBox="1"/>
          <p:nvPr/>
        </p:nvSpPr>
        <p:spPr>
          <a:xfrm>
            <a:off x="3634214" y="1726889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175514" y="2056434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12" name="文本框 64"/>
          <p:cNvSpPr txBox="1"/>
          <p:nvPr/>
        </p:nvSpPr>
        <p:spPr>
          <a:xfrm>
            <a:off x="3321193" y="1738749"/>
            <a:ext cx="27283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090044" y="1747323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5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41603" y="2764278"/>
            <a:ext cx="4392488" cy="788892"/>
            <a:chOff x="1837766" y="2133600"/>
            <a:chExt cx="3030069" cy="788892"/>
          </a:xfrm>
        </p:grpSpPr>
        <p:sp>
          <p:nvSpPr>
            <p:cNvPr id="23" name="平行四边形 22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梯形 24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61"/>
          <p:cNvSpPr txBox="1"/>
          <p:nvPr/>
        </p:nvSpPr>
        <p:spPr>
          <a:xfrm>
            <a:off x="8314734" y="1752970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7856034" y="2082515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28" name="文本框 64"/>
          <p:cNvSpPr txBox="1"/>
          <p:nvPr/>
        </p:nvSpPr>
        <p:spPr>
          <a:xfrm>
            <a:off x="8001713" y="1764830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561083" y="4852510"/>
            <a:ext cx="4392488" cy="788892"/>
            <a:chOff x="1837766" y="2133600"/>
            <a:chExt cx="3030069" cy="788892"/>
          </a:xfrm>
        </p:grpSpPr>
        <p:sp>
          <p:nvSpPr>
            <p:cNvPr id="31" name="平行四边形 30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61"/>
          <p:cNvSpPr txBox="1"/>
          <p:nvPr/>
        </p:nvSpPr>
        <p:spPr>
          <a:xfrm>
            <a:off x="3634214" y="384120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175514" y="4170747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36" name="文本框 64"/>
          <p:cNvSpPr txBox="1"/>
          <p:nvPr/>
        </p:nvSpPr>
        <p:spPr>
          <a:xfrm>
            <a:off x="3321193" y="3853062"/>
            <a:ext cx="306494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241603" y="4878591"/>
            <a:ext cx="4392488" cy="788892"/>
            <a:chOff x="1837766" y="2133600"/>
            <a:chExt cx="3030069" cy="788892"/>
          </a:xfrm>
        </p:grpSpPr>
        <p:sp>
          <p:nvSpPr>
            <p:cNvPr id="39" name="平行四边形 38"/>
            <p:cNvSpPr/>
            <p:nvPr/>
          </p:nvSpPr>
          <p:spPr>
            <a:xfrm>
              <a:off x="1837766" y="2303928"/>
              <a:ext cx="3021106" cy="618564"/>
            </a:xfrm>
            <a:prstGeom prst="parallelogram">
              <a:avLst/>
            </a:prstGeom>
            <a:gradFill>
              <a:gsLst>
                <a:gs pos="0">
                  <a:schemeClr val="tx1">
                    <a:alpha val="27000"/>
                  </a:schemeClr>
                </a:gs>
                <a:gs pos="81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034988" y="2286000"/>
              <a:ext cx="2832847" cy="71718"/>
            </a:xfrm>
            <a:prstGeom prst="rect">
              <a:avLst/>
            </a:prstGeom>
            <a:gradFill>
              <a:gsLst>
                <a:gs pos="0">
                  <a:srgbClr val="DBDBDB"/>
                </a:gs>
                <a:gs pos="100000">
                  <a:srgbClr val="EEEEE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梯形 40"/>
            <p:cNvSpPr/>
            <p:nvPr/>
          </p:nvSpPr>
          <p:spPr>
            <a:xfrm>
              <a:off x="2026024" y="2133600"/>
              <a:ext cx="2832847" cy="134471"/>
            </a:xfrm>
            <a:prstGeom prst="trapezoid">
              <a:avLst>
                <a:gd name="adj" fmla="val 9674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61"/>
          <p:cNvSpPr txBox="1"/>
          <p:nvPr/>
        </p:nvSpPr>
        <p:spPr>
          <a:xfrm>
            <a:off x="8314734" y="386728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7856034" y="4196828"/>
            <a:ext cx="2490025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请在此输入您的详细文本信息和文字介绍信息。</a:t>
            </a:r>
          </a:p>
        </p:txBody>
      </p:sp>
      <p:sp>
        <p:nvSpPr>
          <p:cNvPr id="44" name="文本框 64"/>
          <p:cNvSpPr txBox="1"/>
          <p:nvPr/>
        </p:nvSpPr>
        <p:spPr>
          <a:xfrm>
            <a:off x="8001713" y="3879143"/>
            <a:ext cx="30008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方正超粗黑简体" panose="03000509000000000000" pitchFamily="65" charset="-122"/>
                <a:cs typeface="Segoe UI Black" panose="020B0A02040204020203" pitchFamily="34" charset="0"/>
              </a:rPr>
              <a:t>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方正超粗黑简体" panose="03000509000000000000" pitchFamily="65" charset="-122"/>
              <a:cs typeface="Segoe UI Black" panose="020B0A02040204020203" pitchFamily="34" charset="0"/>
            </a:endParaRPr>
          </a:p>
        </p:txBody>
      </p:sp>
      <p:grpSp>
        <p:nvGrpSpPr>
          <p:cNvPr id="46" name="Group 23"/>
          <p:cNvGrpSpPr/>
          <p:nvPr/>
        </p:nvGrpSpPr>
        <p:grpSpPr>
          <a:xfrm>
            <a:off x="6785497" y="1700808"/>
            <a:ext cx="781933" cy="681684"/>
            <a:chOff x="7540014" y="4306907"/>
            <a:chExt cx="389342" cy="339426"/>
          </a:xfrm>
          <a:solidFill>
            <a:schemeClr val="tx1"/>
          </a:solidFill>
        </p:grpSpPr>
        <p:sp>
          <p:nvSpPr>
            <p:cNvPr id="47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8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49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0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1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2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3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5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8" name="Group 54"/>
          <p:cNvGrpSpPr/>
          <p:nvPr/>
        </p:nvGrpSpPr>
        <p:grpSpPr>
          <a:xfrm>
            <a:off x="6849025" y="3830275"/>
            <a:ext cx="568909" cy="739582"/>
            <a:chOff x="6421904" y="4798576"/>
            <a:chExt cx="299494" cy="389342"/>
          </a:xfrm>
          <a:solidFill>
            <a:schemeClr val="tx1"/>
          </a:solidFill>
        </p:grpSpPr>
        <p:sp>
          <p:nvSpPr>
            <p:cNvPr id="59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60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65139" y="3817020"/>
            <a:ext cx="748310" cy="657301"/>
            <a:chOff x="7545388" y="1652587"/>
            <a:chExt cx="822325" cy="722313"/>
          </a:xfrm>
          <a:solidFill>
            <a:schemeClr val="tx1"/>
          </a:solidFill>
          <a:effectLst/>
        </p:grpSpPr>
        <p:sp>
          <p:nvSpPr>
            <p:cNvPr id="62" name="Freeform 58"/>
            <p:cNvSpPr>
              <a:spLocks/>
            </p:cNvSpPr>
            <p:nvPr/>
          </p:nvSpPr>
          <p:spPr bwMode="auto">
            <a:xfrm>
              <a:off x="7773988" y="2282825"/>
              <a:ext cx="365125" cy="92075"/>
            </a:xfrm>
            <a:custGeom>
              <a:avLst/>
              <a:gdLst>
                <a:gd name="T0" fmla="*/ 106 w 120"/>
                <a:gd name="T1" fmla="*/ 11 h 30"/>
                <a:gd name="T2" fmla="*/ 97 w 120"/>
                <a:gd name="T3" fmla="*/ 11 h 30"/>
                <a:gd name="T4" fmla="*/ 97 w 120"/>
                <a:gd name="T5" fmla="*/ 0 h 30"/>
                <a:gd name="T6" fmla="*/ 23 w 120"/>
                <a:gd name="T7" fmla="*/ 0 h 30"/>
                <a:gd name="T8" fmla="*/ 23 w 120"/>
                <a:gd name="T9" fmla="*/ 11 h 30"/>
                <a:gd name="T10" fmla="*/ 14 w 120"/>
                <a:gd name="T11" fmla="*/ 11 h 30"/>
                <a:gd name="T12" fmla="*/ 0 w 120"/>
                <a:gd name="T13" fmla="*/ 30 h 30"/>
                <a:gd name="T14" fmla="*/ 120 w 120"/>
                <a:gd name="T15" fmla="*/ 30 h 30"/>
                <a:gd name="T16" fmla="*/ 106 w 120"/>
                <a:gd name="T17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30">
                  <a:moveTo>
                    <a:pt x="106" y="11"/>
                  </a:moveTo>
                  <a:cubicBezTo>
                    <a:pt x="97" y="11"/>
                    <a:pt x="97" y="11"/>
                    <a:pt x="97" y="11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6" y="11"/>
                    <a:pt x="0" y="20"/>
                    <a:pt x="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20"/>
                    <a:pt x="114" y="11"/>
                    <a:pt x="10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59"/>
            <p:cNvSpPr>
              <a:spLocks noEditPoints="1"/>
            </p:cNvSpPr>
            <p:nvPr/>
          </p:nvSpPr>
          <p:spPr bwMode="auto">
            <a:xfrm>
              <a:off x="7545388" y="1652587"/>
              <a:ext cx="822325" cy="612775"/>
            </a:xfrm>
            <a:custGeom>
              <a:avLst/>
              <a:gdLst>
                <a:gd name="T0" fmla="*/ 251 w 270"/>
                <a:gd name="T1" fmla="*/ 0 h 201"/>
                <a:gd name="T2" fmla="*/ 19 w 270"/>
                <a:gd name="T3" fmla="*/ 0 h 201"/>
                <a:gd name="T4" fmla="*/ 0 w 270"/>
                <a:gd name="T5" fmla="*/ 19 h 201"/>
                <a:gd name="T6" fmla="*/ 0 w 270"/>
                <a:gd name="T7" fmla="*/ 183 h 201"/>
                <a:gd name="T8" fmla="*/ 19 w 270"/>
                <a:gd name="T9" fmla="*/ 201 h 201"/>
                <a:gd name="T10" fmla="*/ 251 w 270"/>
                <a:gd name="T11" fmla="*/ 201 h 201"/>
                <a:gd name="T12" fmla="*/ 270 w 270"/>
                <a:gd name="T13" fmla="*/ 183 h 201"/>
                <a:gd name="T14" fmla="*/ 270 w 270"/>
                <a:gd name="T15" fmla="*/ 19 h 201"/>
                <a:gd name="T16" fmla="*/ 251 w 270"/>
                <a:gd name="T17" fmla="*/ 0 h 201"/>
                <a:gd name="T18" fmla="*/ 135 w 270"/>
                <a:gd name="T19" fmla="*/ 183 h 201"/>
                <a:gd name="T20" fmla="*/ 128 w 270"/>
                <a:gd name="T21" fmla="*/ 176 h 201"/>
                <a:gd name="T22" fmla="*/ 135 w 270"/>
                <a:gd name="T23" fmla="*/ 169 h 201"/>
                <a:gd name="T24" fmla="*/ 142 w 270"/>
                <a:gd name="T25" fmla="*/ 176 h 201"/>
                <a:gd name="T26" fmla="*/ 135 w 270"/>
                <a:gd name="T27" fmla="*/ 183 h 201"/>
                <a:gd name="T28" fmla="*/ 254 w 270"/>
                <a:gd name="T29" fmla="*/ 146 h 201"/>
                <a:gd name="T30" fmla="*/ 252 w 270"/>
                <a:gd name="T31" fmla="*/ 148 h 201"/>
                <a:gd name="T32" fmla="*/ 18 w 270"/>
                <a:gd name="T33" fmla="*/ 148 h 201"/>
                <a:gd name="T34" fmla="*/ 16 w 270"/>
                <a:gd name="T35" fmla="*/ 146 h 201"/>
                <a:gd name="T36" fmla="*/ 16 w 270"/>
                <a:gd name="T37" fmla="*/ 20 h 201"/>
                <a:gd name="T38" fmla="*/ 18 w 270"/>
                <a:gd name="T39" fmla="*/ 18 h 201"/>
                <a:gd name="T40" fmla="*/ 252 w 270"/>
                <a:gd name="T41" fmla="*/ 18 h 201"/>
                <a:gd name="T42" fmla="*/ 254 w 270"/>
                <a:gd name="T43" fmla="*/ 20 h 201"/>
                <a:gd name="T44" fmla="*/ 254 w 270"/>
                <a:gd name="T45" fmla="*/ 1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0" h="201">
                  <a:moveTo>
                    <a:pt x="251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3"/>
                    <a:pt x="9" y="201"/>
                    <a:pt x="19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61" y="201"/>
                    <a:pt x="270" y="193"/>
                    <a:pt x="270" y="183"/>
                  </a:cubicBezTo>
                  <a:cubicBezTo>
                    <a:pt x="270" y="19"/>
                    <a:pt x="270" y="19"/>
                    <a:pt x="270" y="19"/>
                  </a:cubicBezTo>
                  <a:cubicBezTo>
                    <a:pt x="270" y="9"/>
                    <a:pt x="261" y="0"/>
                    <a:pt x="251" y="0"/>
                  </a:cubicBezTo>
                  <a:close/>
                  <a:moveTo>
                    <a:pt x="135" y="183"/>
                  </a:moveTo>
                  <a:cubicBezTo>
                    <a:pt x="131" y="183"/>
                    <a:pt x="128" y="180"/>
                    <a:pt x="128" y="176"/>
                  </a:cubicBezTo>
                  <a:cubicBezTo>
                    <a:pt x="128" y="172"/>
                    <a:pt x="131" y="169"/>
                    <a:pt x="135" y="169"/>
                  </a:cubicBezTo>
                  <a:cubicBezTo>
                    <a:pt x="139" y="169"/>
                    <a:pt x="142" y="172"/>
                    <a:pt x="142" y="176"/>
                  </a:cubicBezTo>
                  <a:cubicBezTo>
                    <a:pt x="142" y="180"/>
                    <a:pt x="139" y="183"/>
                    <a:pt x="135" y="183"/>
                  </a:cubicBezTo>
                  <a:close/>
                  <a:moveTo>
                    <a:pt x="254" y="146"/>
                  </a:moveTo>
                  <a:cubicBezTo>
                    <a:pt x="254" y="147"/>
                    <a:pt x="253" y="148"/>
                    <a:pt x="252" y="148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7" y="148"/>
                    <a:pt x="16" y="147"/>
                    <a:pt x="16" y="14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9"/>
                    <a:pt x="17" y="18"/>
                    <a:pt x="18" y="18"/>
                  </a:cubicBezTo>
                  <a:cubicBezTo>
                    <a:pt x="252" y="18"/>
                    <a:pt x="252" y="18"/>
                    <a:pt x="252" y="18"/>
                  </a:cubicBezTo>
                  <a:cubicBezTo>
                    <a:pt x="253" y="18"/>
                    <a:pt x="254" y="19"/>
                    <a:pt x="254" y="20"/>
                  </a:cubicBezTo>
                  <a:lnTo>
                    <a:pt x="254" y="1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0"/>
            <p:cNvSpPr>
              <a:spLocks/>
            </p:cNvSpPr>
            <p:nvPr/>
          </p:nvSpPr>
          <p:spPr bwMode="auto">
            <a:xfrm>
              <a:off x="7834313" y="1828800"/>
              <a:ext cx="244475" cy="115888"/>
            </a:xfrm>
            <a:custGeom>
              <a:avLst/>
              <a:gdLst>
                <a:gd name="T0" fmla="*/ 4 w 80"/>
                <a:gd name="T1" fmla="*/ 20 h 38"/>
                <a:gd name="T2" fmla="*/ 4 w 80"/>
                <a:gd name="T3" fmla="*/ 34 h 38"/>
                <a:gd name="T4" fmla="*/ 11 w 80"/>
                <a:gd name="T5" fmla="*/ 37 h 38"/>
                <a:gd name="T6" fmla="*/ 18 w 80"/>
                <a:gd name="T7" fmla="*/ 34 h 38"/>
                <a:gd name="T8" fmla="*/ 62 w 80"/>
                <a:gd name="T9" fmla="*/ 34 h 38"/>
                <a:gd name="T10" fmla="*/ 76 w 80"/>
                <a:gd name="T11" fmla="*/ 34 h 38"/>
                <a:gd name="T12" fmla="*/ 76 w 80"/>
                <a:gd name="T13" fmla="*/ 20 h 38"/>
                <a:gd name="T14" fmla="*/ 4 w 80"/>
                <a:gd name="T15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8">
                  <a:moveTo>
                    <a:pt x="4" y="20"/>
                  </a:moveTo>
                  <a:cubicBezTo>
                    <a:pt x="0" y="24"/>
                    <a:pt x="0" y="30"/>
                    <a:pt x="4" y="34"/>
                  </a:cubicBezTo>
                  <a:cubicBezTo>
                    <a:pt x="6" y="36"/>
                    <a:pt x="8" y="37"/>
                    <a:pt x="11" y="37"/>
                  </a:cubicBezTo>
                  <a:cubicBezTo>
                    <a:pt x="13" y="37"/>
                    <a:pt x="16" y="36"/>
                    <a:pt x="18" y="34"/>
                  </a:cubicBezTo>
                  <a:cubicBezTo>
                    <a:pt x="30" y="22"/>
                    <a:pt x="50" y="22"/>
                    <a:pt x="62" y="34"/>
                  </a:cubicBezTo>
                  <a:cubicBezTo>
                    <a:pt x="66" y="38"/>
                    <a:pt x="72" y="38"/>
                    <a:pt x="76" y="34"/>
                  </a:cubicBezTo>
                  <a:cubicBezTo>
                    <a:pt x="80" y="30"/>
                    <a:pt x="80" y="24"/>
                    <a:pt x="76" y="20"/>
                  </a:cubicBezTo>
                  <a:cubicBezTo>
                    <a:pt x="56" y="0"/>
                    <a:pt x="24" y="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1"/>
            <p:cNvSpPr>
              <a:spLocks/>
            </p:cNvSpPr>
            <p:nvPr/>
          </p:nvSpPr>
          <p:spPr bwMode="auto">
            <a:xfrm>
              <a:off x="7761288" y="1744662"/>
              <a:ext cx="390525" cy="127000"/>
            </a:xfrm>
            <a:custGeom>
              <a:avLst/>
              <a:gdLst>
                <a:gd name="T0" fmla="*/ 64 w 128"/>
                <a:gd name="T1" fmla="*/ 0 h 42"/>
                <a:gd name="T2" fmla="*/ 4 w 128"/>
                <a:gd name="T3" fmla="*/ 24 h 42"/>
                <a:gd name="T4" fmla="*/ 4 w 128"/>
                <a:gd name="T5" fmla="*/ 39 h 42"/>
                <a:gd name="T6" fmla="*/ 18 w 128"/>
                <a:gd name="T7" fmla="*/ 39 h 42"/>
                <a:gd name="T8" fmla="*/ 64 w 128"/>
                <a:gd name="T9" fmla="*/ 20 h 42"/>
                <a:gd name="T10" fmla="*/ 110 w 128"/>
                <a:gd name="T11" fmla="*/ 39 h 42"/>
                <a:gd name="T12" fmla="*/ 117 w 128"/>
                <a:gd name="T13" fmla="*/ 41 h 42"/>
                <a:gd name="T14" fmla="*/ 124 w 128"/>
                <a:gd name="T15" fmla="*/ 39 h 42"/>
                <a:gd name="T16" fmla="*/ 124 w 128"/>
                <a:gd name="T17" fmla="*/ 24 h 42"/>
                <a:gd name="T18" fmla="*/ 64 w 12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42">
                  <a:moveTo>
                    <a:pt x="64" y="0"/>
                  </a:moveTo>
                  <a:cubicBezTo>
                    <a:pt x="41" y="0"/>
                    <a:pt x="20" y="8"/>
                    <a:pt x="4" y="24"/>
                  </a:cubicBezTo>
                  <a:cubicBezTo>
                    <a:pt x="0" y="28"/>
                    <a:pt x="0" y="35"/>
                    <a:pt x="4" y="39"/>
                  </a:cubicBezTo>
                  <a:cubicBezTo>
                    <a:pt x="8" y="42"/>
                    <a:pt x="14" y="42"/>
                    <a:pt x="18" y="39"/>
                  </a:cubicBezTo>
                  <a:cubicBezTo>
                    <a:pt x="30" y="26"/>
                    <a:pt x="47" y="20"/>
                    <a:pt x="64" y="20"/>
                  </a:cubicBezTo>
                  <a:cubicBezTo>
                    <a:pt x="81" y="20"/>
                    <a:pt x="97" y="26"/>
                    <a:pt x="110" y="39"/>
                  </a:cubicBezTo>
                  <a:cubicBezTo>
                    <a:pt x="112" y="41"/>
                    <a:pt x="114" y="41"/>
                    <a:pt x="117" y="41"/>
                  </a:cubicBezTo>
                  <a:cubicBezTo>
                    <a:pt x="119" y="41"/>
                    <a:pt x="122" y="41"/>
                    <a:pt x="124" y="39"/>
                  </a:cubicBezTo>
                  <a:cubicBezTo>
                    <a:pt x="128" y="35"/>
                    <a:pt x="128" y="28"/>
                    <a:pt x="124" y="24"/>
                  </a:cubicBezTo>
                  <a:cubicBezTo>
                    <a:pt x="108" y="8"/>
                    <a:pt x="87" y="0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2"/>
            <p:cNvSpPr>
              <a:spLocks/>
            </p:cNvSpPr>
            <p:nvPr/>
          </p:nvSpPr>
          <p:spPr bwMode="auto">
            <a:xfrm>
              <a:off x="7907338" y="1954212"/>
              <a:ext cx="104775" cy="100013"/>
            </a:xfrm>
            <a:custGeom>
              <a:avLst/>
              <a:gdLst>
                <a:gd name="T0" fmla="*/ 6 w 34"/>
                <a:gd name="T1" fmla="*/ 6 h 33"/>
                <a:gd name="T2" fmla="*/ 6 w 34"/>
                <a:gd name="T3" fmla="*/ 27 h 33"/>
                <a:gd name="T4" fmla="*/ 28 w 34"/>
                <a:gd name="T5" fmla="*/ 27 h 33"/>
                <a:gd name="T6" fmla="*/ 28 w 34"/>
                <a:gd name="T7" fmla="*/ 6 h 33"/>
                <a:gd name="T8" fmla="*/ 6 w 34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6" y="6"/>
                  </a:moveTo>
                  <a:cubicBezTo>
                    <a:pt x="0" y="12"/>
                    <a:pt x="0" y="21"/>
                    <a:pt x="6" y="27"/>
                  </a:cubicBezTo>
                  <a:cubicBezTo>
                    <a:pt x="12" y="33"/>
                    <a:pt x="22" y="33"/>
                    <a:pt x="28" y="27"/>
                  </a:cubicBezTo>
                  <a:cubicBezTo>
                    <a:pt x="34" y="21"/>
                    <a:pt x="34" y="12"/>
                    <a:pt x="28" y="6"/>
                  </a:cubicBezTo>
                  <a:cubicBezTo>
                    <a:pt x="22" y="0"/>
                    <a:pt x="12" y="0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2704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11" grpId="0"/>
      <p:bldP spid="12" grpId="0" animBg="1"/>
      <p:bldP spid="26" grpId="0"/>
      <p:bldP spid="27" grpId="0"/>
      <p:bldP spid="28" grpId="0" animBg="1"/>
      <p:bldP spid="34" grpId="0"/>
      <p:bldP spid="35" grpId="0"/>
      <p:bldP spid="36" grpId="0" animBg="1"/>
      <p:bldP spid="42" grpId="0"/>
      <p:bldP spid="43" grpId="0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394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6" name="组合 115"/>
          <p:cNvGrpSpPr/>
          <p:nvPr/>
        </p:nvGrpSpPr>
        <p:grpSpPr>
          <a:xfrm>
            <a:off x="5999563" y="4683074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7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5820016" y="117948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3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468156" y="1236905"/>
            <a:ext cx="1290826" cy="129082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6" name="同心圆 1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经验成绩分析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标题 11"/>
          <p:cNvSpPr txBox="1">
            <a:spLocks/>
          </p:cNvSpPr>
          <p:nvPr/>
        </p:nvSpPr>
        <p:spPr>
          <a:xfrm>
            <a:off x="6169595" y="5613005"/>
            <a:ext cx="1131745" cy="408283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9" name="Freeform 492"/>
          <p:cNvSpPr>
            <a:spLocks noEditPoints="1"/>
          </p:cNvSpPr>
          <p:nvPr/>
        </p:nvSpPr>
        <p:spPr bwMode="auto">
          <a:xfrm>
            <a:off x="6437175" y="4905923"/>
            <a:ext cx="569912" cy="616743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1" name="标题 11"/>
          <p:cNvSpPr txBox="1">
            <a:spLocks/>
          </p:cNvSpPr>
          <p:nvPr/>
        </p:nvSpPr>
        <p:spPr>
          <a:xfrm>
            <a:off x="6217123" y="2348880"/>
            <a:ext cx="960584" cy="3465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sz="20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Freeform 487"/>
          <p:cNvSpPr>
            <a:spLocks noEditPoints="1"/>
          </p:cNvSpPr>
          <p:nvPr/>
        </p:nvSpPr>
        <p:spPr bwMode="auto">
          <a:xfrm>
            <a:off x="6406001" y="1603900"/>
            <a:ext cx="601085" cy="672972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4846418" y="1429311"/>
            <a:ext cx="544512" cy="588570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85" name="Freeform 230"/>
            <p:cNvSpPr>
              <a:spLocks/>
            </p:cNvSpPr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31"/>
            <p:cNvSpPr>
              <a:spLocks/>
            </p:cNvSpPr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32"/>
            <p:cNvSpPr>
              <a:spLocks/>
            </p:cNvSpPr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33"/>
            <p:cNvSpPr>
              <a:spLocks/>
            </p:cNvSpPr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34"/>
            <p:cNvSpPr>
              <a:spLocks/>
            </p:cNvSpPr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35"/>
            <p:cNvSpPr>
              <a:spLocks/>
            </p:cNvSpPr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38"/>
            <p:cNvSpPr>
              <a:spLocks/>
            </p:cNvSpPr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241"/>
            <p:cNvSpPr>
              <a:spLocks/>
            </p:cNvSpPr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242"/>
            <p:cNvSpPr>
              <a:spLocks/>
            </p:cNvSpPr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243"/>
            <p:cNvSpPr>
              <a:spLocks/>
            </p:cNvSpPr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244"/>
            <p:cNvSpPr>
              <a:spLocks/>
            </p:cNvSpPr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245"/>
            <p:cNvSpPr>
              <a:spLocks/>
            </p:cNvSpPr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246"/>
            <p:cNvSpPr>
              <a:spLocks/>
            </p:cNvSpPr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247"/>
            <p:cNvSpPr>
              <a:spLocks/>
            </p:cNvSpPr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3" name="Freeform 248"/>
            <p:cNvSpPr>
              <a:spLocks/>
            </p:cNvSpPr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249"/>
            <p:cNvSpPr>
              <a:spLocks/>
            </p:cNvSpPr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05" name="标题 11"/>
          <p:cNvSpPr txBox="1">
            <a:spLocks/>
          </p:cNvSpPr>
          <p:nvPr/>
        </p:nvSpPr>
        <p:spPr>
          <a:xfrm>
            <a:off x="4657427" y="2074352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6" name="标题 11"/>
          <p:cNvSpPr txBox="1">
            <a:spLocks/>
          </p:cNvSpPr>
          <p:nvPr/>
        </p:nvSpPr>
        <p:spPr>
          <a:xfrm>
            <a:off x="7560249" y="52246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标题 11"/>
          <p:cNvSpPr txBox="1">
            <a:spLocks/>
          </p:cNvSpPr>
          <p:nvPr/>
        </p:nvSpPr>
        <p:spPr>
          <a:xfrm>
            <a:off x="7537747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08" name="标题 11"/>
          <p:cNvSpPr txBox="1">
            <a:spLocks/>
          </p:cNvSpPr>
          <p:nvPr/>
        </p:nvSpPr>
        <p:spPr>
          <a:xfrm>
            <a:off x="6768161" y="35684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标题 11"/>
          <p:cNvSpPr txBox="1">
            <a:spLocks/>
          </p:cNvSpPr>
          <p:nvPr/>
        </p:nvSpPr>
        <p:spPr>
          <a:xfrm>
            <a:off x="6745659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0" name="标题 11"/>
          <p:cNvSpPr txBox="1">
            <a:spLocks/>
          </p:cNvSpPr>
          <p:nvPr/>
        </p:nvSpPr>
        <p:spPr>
          <a:xfrm>
            <a:off x="7704265" y="191226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标题 11"/>
          <p:cNvSpPr txBox="1">
            <a:spLocks/>
          </p:cNvSpPr>
          <p:nvPr/>
        </p:nvSpPr>
        <p:spPr>
          <a:xfrm>
            <a:off x="7681763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2" name="标题 11"/>
          <p:cNvSpPr txBox="1">
            <a:spLocks/>
          </p:cNvSpPr>
          <p:nvPr/>
        </p:nvSpPr>
        <p:spPr>
          <a:xfrm>
            <a:off x="1871617" y="1624236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标题 11"/>
          <p:cNvSpPr txBox="1">
            <a:spLocks/>
          </p:cNvSpPr>
          <p:nvPr/>
        </p:nvSpPr>
        <p:spPr>
          <a:xfrm>
            <a:off x="1849115" y="13407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4" name="标题 11"/>
          <p:cNvSpPr txBox="1">
            <a:spLocks/>
          </p:cNvSpPr>
          <p:nvPr/>
        </p:nvSpPr>
        <p:spPr>
          <a:xfrm>
            <a:off x="1223545" y="544066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5" name="标题 11"/>
          <p:cNvSpPr txBox="1">
            <a:spLocks/>
          </p:cNvSpPr>
          <p:nvPr/>
        </p:nvSpPr>
        <p:spPr>
          <a:xfrm>
            <a:off x="1201043" y="50131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19" name="组合 118"/>
          <p:cNvGrpSpPr/>
          <p:nvPr/>
        </p:nvGrpSpPr>
        <p:grpSpPr>
          <a:xfrm>
            <a:off x="4202976" y="2599432"/>
            <a:ext cx="2461843" cy="24618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0" name="同心圆 11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4657427" y="4217771"/>
            <a:ext cx="1584176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8455" y="2996952"/>
            <a:ext cx="981617" cy="981617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9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35"/>
            <p:cNvSpPr>
              <a:spLocks/>
            </p:cNvSpPr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36"/>
            <p:cNvSpPr>
              <a:spLocks/>
            </p:cNvSpPr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7"/>
            <p:cNvSpPr>
              <a:spLocks/>
            </p:cNvSpPr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8"/>
            <p:cNvSpPr>
              <a:spLocks/>
            </p:cNvSpPr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9"/>
            <p:cNvSpPr>
              <a:spLocks/>
            </p:cNvSpPr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40"/>
            <p:cNvSpPr>
              <a:spLocks/>
            </p:cNvSpPr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41"/>
            <p:cNvSpPr>
              <a:spLocks/>
            </p:cNvSpPr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42"/>
            <p:cNvSpPr>
              <a:spLocks/>
            </p:cNvSpPr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43"/>
            <p:cNvSpPr>
              <a:spLocks/>
            </p:cNvSpPr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44"/>
            <p:cNvSpPr>
              <a:spLocks/>
            </p:cNvSpPr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46"/>
            <p:cNvSpPr>
              <a:spLocks/>
            </p:cNvSpPr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48"/>
            <p:cNvSpPr>
              <a:spLocks/>
            </p:cNvSpPr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49"/>
            <p:cNvSpPr>
              <a:spLocks/>
            </p:cNvSpPr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50"/>
            <p:cNvSpPr>
              <a:spLocks/>
            </p:cNvSpPr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51"/>
            <p:cNvSpPr>
              <a:spLocks/>
            </p:cNvSpPr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52"/>
            <p:cNvSpPr>
              <a:spLocks/>
            </p:cNvSpPr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53"/>
            <p:cNvSpPr>
              <a:spLocks/>
            </p:cNvSpPr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54"/>
            <p:cNvSpPr>
              <a:spLocks/>
            </p:cNvSpPr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55"/>
            <p:cNvSpPr>
              <a:spLocks/>
            </p:cNvSpPr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56"/>
            <p:cNvSpPr>
              <a:spLocks/>
            </p:cNvSpPr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57"/>
            <p:cNvSpPr>
              <a:spLocks/>
            </p:cNvSpPr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58"/>
            <p:cNvSpPr>
              <a:spLocks/>
            </p:cNvSpPr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59"/>
            <p:cNvSpPr>
              <a:spLocks/>
            </p:cNvSpPr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0"/>
            <p:cNvSpPr>
              <a:spLocks/>
            </p:cNvSpPr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61"/>
            <p:cNvSpPr>
              <a:spLocks/>
            </p:cNvSpPr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2"/>
            <p:cNvSpPr>
              <a:spLocks/>
            </p:cNvSpPr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63"/>
            <p:cNvSpPr>
              <a:spLocks/>
            </p:cNvSpPr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64"/>
            <p:cNvSpPr>
              <a:spLocks/>
            </p:cNvSpPr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65"/>
            <p:cNvSpPr>
              <a:spLocks/>
            </p:cNvSpPr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66"/>
            <p:cNvSpPr>
              <a:spLocks/>
            </p:cNvSpPr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67"/>
            <p:cNvSpPr>
              <a:spLocks/>
            </p:cNvSpPr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68"/>
            <p:cNvSpPr>
              <a:spLocks/>
            </p:cNvSpPr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9"/>
            <p:cNvSpPr>
              <a:spLocks/>
            </p:cNvSpPr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0"/>
            <p:cNvSpPr>
              <a:spLocks/>
            </p:cNvSpPr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71"/>
            <p:cNvSpPr>
              <a:spLocks/>
            </p:cNvSpPr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72"/>
            <p:cNvSpPr>
              <a:spLocks/>
            </p:cNvSpPr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73"/>
            <p:cNvSpPr>
              <a:spLocks/>
            </p:cNvSpPr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74"/>
            <p:cNvSpPr>
              <a:spLocks/>
            </p:cNvSpPr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75"/>
            <p:cNvSpPr>
              <a:spLocks/>
            </p:cNvSpPr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76"/>
            <p:cNvSpPr>
              <a:spLocks/>
            </p:cNvSpPr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77"/>
            <p:cNvSpPr>
              <a:spLocks/>
            </p:cNvSpPr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78"/>
            <p:cNvSpPr>
              <a:spLocks/>
            </p:cNvSpPr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79"/>
            <p:cNvSpPr>
              <a:spLocks/>
            </p:cNvSpPr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80"/>
            <p:cNvSpPr>
              <a:spLocks/>
            </p:cNvSpPr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81"/>
            <p:cNvSpPr>
              <a:spLocks/>
            </p:cNvSpPr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82"/>
            <p:cNvSpPr>
              <a:spLocks/>
            </p:cNvSpPr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83"/>
            <p:cNvSpPr>
              <a:spLocks/>
            </p:cNvSpPr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84"/>
            <p:cNvSpPr>
              <a:spLocks/>
            </p:cNvSpPr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85"/>
            <p:cNvSpPr>
              <a:spLocks/>
            </p:cNvSpPr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86"/>
            <p:cNvSpPr>
              <a:spLocks/>
            </p:cNvSpPr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87"/>
            <p:cNvSpPr>
              <a:spLocks/>
            </p:cNvSpPr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1859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2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75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7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4250"/>
                            </p:stCondLst>
                            <p:childTnLst>
                              <p:par>
                                <p:cTn id="10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7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2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/>
      <p:bldP spid="79" grpId="0" animBg="1"/>
      <p:bldP spid="81" grpId="0"/>
      <p:bldP spid="82" grpId="0" animBg="1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4" name="组合 73"/>
          <p:cNvGrpSpPr/>
          <p:nvPr/>
        </p:nvGrpSpPr>
        <p:grpSpPr>
          <a:xfrm>
            <a:off x="8594254" y="58100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313316" y="2002961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337947" y="3548536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545859" y="4941168"/>
            <a:ext cx="1464640" cy="146464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22418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经验教训总结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08965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965590" y="5151307"/>
            <a:ext cx="836102" cy="978577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721749" y="3772000"/>
            <a:ext cx="873741" cy="944438"/>
            <a:chOff x="5703888" y="3017838"/>
            <a:chExt cx="765175" cy="827088"/>
          </a:xfrm>
          <a:solidFill>
            <a:schemeClr val="tx1"/>
          </a:solidFill>
        </p:grpSpPr>
        <p:sp>
          <p:nvSpPr>
            <p:cNvPr id="26" name="Freeform 230"/>
            <p:cNvSpPr>
              <a:spLocks/>
            </p:cNvSpPr>
            <p:nvPr/>
          </p:nvSpPr>
          <p:spPr bwMode="auto">
            <a:xfrm>
              <a:off x="5867401" y="3390901"/>
              <a:ext cx="179388" cy="201613"/>
            </a:xfrm>
            <a:custGeom>
              <a:avLst/>
              <a:gdLst>
                <a:gd name="T0" fmla="*/ 42 w 47"/>
                <a:gd name="T1" fmla="*/ 19 h 53"/>
                <a:gd name="T2" fmla="*/ 33 w 47"/>
                <a:gd name="T3" fmla="*/ 49 h 53"/>
                <a:gd name="T4" fmla="*/ 5 w 47"/>
                <a:gd name="T5" fmla="*/ 34 h 53"/>
                <a:gd name="T6" fmla="*/ 14 w 47"/>
                <a:gd name="T7" fmla="*/ 4 h 53"/>
                <a:gd name="T8" fmla="*/ 42 w 47"/>
                <a:gd name="T9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3">
                  <a:moveTo>
                    <a:pt x="42" y="19"/>
                  </a:moveTo>
                  <a:cubicBezTo>
                    <a:pt x="47" y="32"/>
                    <a:pt x="43" y="45"/>
                    <a:pt x="33" y="49"/>
                  </a:cubicBezTo>
                  <a:cubicBezTo>
                    <a:pt x="23" y="53"/>
                    <a:pt x="11" y="47"/>
                    <a:pt x="5" y="34"/>
                  </a:cubicBezTo>
                  <a:cubicBezTo>
                    <a:pt x="0" y="22"/>
                    <a:pt x="4" y="8"/>
                    <a:pt x="14" y="4"/>
                  </a:cubicBezTo>
                  <a:cubicBezTo>
                    <a:pt x="24" y="0"/>
                    <a:pt x="37" y="7"/>
                    <a:pt x="42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31"/>
            <p:cNvSpPr>
              <a:spLocks/>
            </p:cNvSpPr>
            <p:nvPr/>
          </p:nvSpPr>
          <p:spPr bwMode="auto">
            <a:xfrm>
              <a:off x="5703888" y="3490913"/>
              <a:ext cx="441325" cy="354013"/>
            </a:xfrm>
            <a:custGeom>
              <a:avLst/>
              <a:gdLst>
                <a:gd name="T0" fmla="*/ 110 w 116"/>
                <a:gd name="T1" fmla="*/ 79 h 93"/>
                <a:gd name="T2" fmla="*/ 101 w 116"/>
                <a:gd name="T3" fmla="*/ 38 h 93"/>
                <a:gd name="T4" fmla="*/ 89 w 116"/>
                <a:gd name="T5" fmla="*/ 29 h 93"/>
                <a:gd name="T6" fmla="*/ 84 w 116"/>
                <a:gd name="T7" fmla="*/ 28 h 93"/>
                <a:gd name="T8" fmla="*/ 89 w 116"/>
                <a:gd name="T9" fmla="*/ 35 h 93"/>
                <a:gd name="T10" fmla="*/ 83 w 116"/>
                <a:gd name="T11" fmla="*/ 40 h 93"/>
                <a:gd name="T12" fmla="*/ 87 w 116"/>
                <a:gd name="T13" fmla="*/ 48 h 93"/>
                <a:gd name="T14" fmla="*/ 79 w 116"/>
                <a:gd name="T15" fmla="*/ 93 h 93"/>
                <a:gd name="T16" fmla="*/ 79 w 116"/>
                <a:gd name="T17" fmla="*/ 93 h 93"/>
                <a:gd name="T18" fmla="*/ 79 w 116"/>
                <a:gd name="T19" fmla="*/ 93 h 93"/>
                <a:gd name="T20" fmla="*/ 79 w 116"/>
                <a:gd name="T21" fmla="*/ 93 h 93"/>
                <a:gd name="T22" fmla="*/ 79 w 116"/>
                <a:gd name="T23" fmla="*/ 93 h 93"/>
                <a:gd name="T24" fmla="*/ 64 w 116"/>
                <a:gd name="T25" fmla="*/ 50 h 93"/>
                <a:gd name="T26" fmla="*/ 66 w 116"/>
                <a:gd name="T27" fmla="*/ 42 h 93"/>
                <a:gd name="T28" fmla="*/ 60 w 116"/>
                <a:gd name="T29" fmla="*/ 37 h 93"/>
                <a:gd name="T30" fmla="*/ 63 w 116"/>
                <a:gd name="T31" fmla="*/ 29 h 93"/>
                <a:gd name="T32" fmla="*/ 34 w 116"/>
                <a:gd name="T33" fmla="*/ 34 h 93"/>
                <a:gd name="T34" fmla="*/ 44 w 116"/>
                <a:gd name="T35" fmla="*/ 9 h 93"/>
                <a:gd name="T36" fmla="*/ 17 w 116"/>
                <a:gd name="T37" fmla="*/ 0 h 93"/>
                <a:gd name="T38" fmla="*/ 5 w 116"/>
                <a:gd name="T39" fmla="*/ 43 h 93"/>
                <a:gd name="T40" fmla="*/ 4 w 116"/>
                <a:gd name="T41" fmla="*/ 46 h 93"/>
                <a:gd name="T42" fmla="*/ 3 w 116"/>
                <a:gd name="T43" fmla="*/ 47 h 93"/>
                <a:gd name="T44" fmla="*/ 3 w 116"/>
                <a:gd name="T45" fmla="*/ 48 h 93"/>
                <a:gd name="T46" fmla="*/ 3 w 116"/>
                <a:gd name="T47" fmla="*/ 48 h 93"/>
                <a:gd name="T48" fmla="*/ 3 w 116"/>
                <a:gd name="T49" fmla="*/ 48 h 93"/>
                <a:gd name="T50" fmla="*/ 3 w 116"/>
                <a:gd name="T51" fmla="*/ 48 h 93"/>
                <a:gd name="T52" fmla="*/ 18 w 116"/>
                <a:gd name="T53" fmla="*/ 64 h 93"/>
                <a:gd name="T54" fmla="*/ 18 w 116"/>
                <a:gd name="T55" fmla="*/ 64 h 93"/>
                <a:gd name="T56" fmla="*/ 18 w 116"/>
                <a:gd name="T57" fmla="*/ 64 h 93"/>
                <a:gd name="T58" fmla="*/ 23 w 116"/>
                <a:gd name="T59" fmla="*/ 62 h 93"/>
                <a:gd name="T60" fmla="*/ 34 w 116"/>
                <a:gd name="T61" fmla="*/ 59 h 93"/>
                <a:gd name="T62" fmla="*/ 41 w 116"/>
                <a:gd name="T63" fmla="*/ 57 h 93"/>
                <a:gd name="T64" fmla="*/ 43 w 116"/>
                <a:gd name="T65" fmla="*/ 93 h 93"/>
                <a:gd name="T66" fmla="*/ 89 w 116"/>
                <a:gd name="T67" fmla="*/ 93 h 93"/>
                <a:gd name="T68" fmla="*/ 99 w 116"/>
                <a:gd name="T69" fmla="*/ 93 h 93"/>
                <a:gd name="T70" fmla="*/ 116 w 116"/>
                <a:gd name="T71" fmla="*/ 93 h 93"/>
                <a:gd name="T72" fmla="*/ 110 w 116"/>
                <a:gd name="T73" fmla="*/ 7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6" h="93">
                  <a:moveTo>
                    <a:pt x="110" y="79"/>
                  </a:moveTo>
                  <a:cubicBezTo>
                    <a:pt x="106" y="69"/>
                    <a:pt x="104" y="51"/>
                    <a:pt x="101" y="38"/>
                  </a:cubicBezTo>
                  <a:cubicBezTo>
                    <a:pt x="100" y="32"/>
                    <a:pt x="96" y="29"/>
                    <a:pt x="89" y="29"/>
                  </a:cubicBezTo>
                  <a:cubicBezTo>
                    <a:pt x="88" y="29"/>
                    <a:pt x="85" y="28"/>
                    <a:pt x="84" y="28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56" y="29"/>
                    <a:pt x="34" y="34"/>
                    <a:pt x="34" y="34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5"/>
                    <a:pt x="26" y="2"/>
                    <a:pt x="17" y="0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45"/>
                    <a:pt x="31" y="78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69"/>
                    <a:pt x="42" y="81"/>
                    <a:pt x="43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16" y="93"/>
                    <a:pt x="116" y="93"/>
                    <a:pt x="116" y="93"/>
                  </a:cubicBezTo>
                  <a:lnTo>
                    <a:pt x="110" y="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32"/>
            <p:cNvSpPr>
              <a:spLocks/>
            </p:cNvSpPr>
            <p:nvPr/>
          </p:nvSpPr>
          <p:spPr bwMode="auto">
            <a:xfrm>
              <a:off x="6005513" y="3840163"/>
              <a:ext cx="0" cy="4763"/>
            </a:xfrm>
            <a:custGeom>
              <a:avLst/>
              <a:gdLst>
                <a:gd name="T0" fmla="*/ 3 h 3"/>
                <a:gd name="T1" fmla="*/ 0 h 3"/>
                <a:gd name="T2" fmla="*/ 3 h 3"/>
                <a:gd name="T3" fmla="*/ 0 h 3"/>
                <a:gd name="T4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33"/>
            <p:cNvSpPr>
              <a:spLocks/>
            </p:cNvSpPr>
            <p:nvPr/>
          </p:nvSpPr>
          <p:spPr bwMode="auto">
            <a:xfrm>
              <a:off x="5973763" y="3597276"/>
              <a:ext cx="26988" cy="57150"/>
            </a:xfrm>
            <a:custGeom>
              <a:avLst/>
              <a:gdLst>
                <a:gd name="T0" fmla="*/ 12 w 17"/>
                <a:gd name="T1" fmla="*/ 0 h 36"/>
                <a:gd name="T2" fmla="*/ 17 w 17"/>
                <a:gd name="T3" fmla="*/ 21 h 36"/>
                <a:gd name="T4" fmla="*/ 10 w 17"/>
                <a:gd name="T5" fmla="*/ 36 h 36"/>
                <a:gd name="T6" fmla="*/ 0 w 17"/>
                <a:gd name="T7" fmla="*/ 21 h 36"/>
                <a:gd name="T8" fmla="*/ 3 w 17"/>
                <a:gd name="T9" fmla="*/ 0 h 36"/>
                <a:gd name="T10" fmla="*/ 12 w 17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6">
                  <a:moveTo>
                    <a:pt x="12" y="0"/>
                  </a:moveTo>
                  <a:lnTo>
                    <a:pt x="17" y="21"/>
                  </a:lnTo>
                  <a:lnTo>
                    <a:pt x="10" y="36"/>
                  </a:lnTo>
                  <a:lnTo>
                    <a:pt x="0" y="21"/>
                  </a:lnTo>
                  <a:lnTo>
                    <a:pt x="3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34"/>
            <p:cNvSpPr>
              <a:spLocks/>
            </p:cNvSpPr>
            <p:nvPr/>
          </p:nvSpPr>
          <p:spPr bwMode="auto">
            <a:xfrm>
              <a:off x="5978526" y="3635376"/>
              <a:ext cx="41275" cy="209550"/>
            </a:xfrm>
            <a:custGeom>
              <a:avLst/>
              <a:gdLst>
                <a:gd name="T0" fmla="*/ 12 w 26"/>
                <a:gd name="T1" fmla="*/ 0 h 132"/>
                <a:gd name="T2" fmla="*/ 26 w 26"/>
                <a:gd name="T3" fmla="*/ 129 h 132"/>
                <a:gd name="T4" fmla="*/ 17 w 26"/>
                <a:gd name="T5" fmla="*/ 132 h 132"/>
                <a:gd name="T6" fmla="*/ 7 w 26"/>
                <a:gd name="T7" fmla="*/ 132 h 132"/>
                <a:gd name="T8" fmla="*/ 0 w 26"/>
                <a:gd name="T9" fmla="*/ 0 h 132"/>
                <a:gd name="T10" fmla="*/ 12 w 26"/>
                <a:gd name="T1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132">
                  <a:moveTo>
                    <a:pt x="12" y="0"/>
                  </a:moveTo>
                  <a:lnTo>
                    <a:pt x="26" y="129"/>
                  </a:lnTo>
                  <a:lnTo>
                    <a:pt x="17" y="132"/>
                  </a:lnTo>
                  <a:lnTo>
                    <a:pt x="7" y="132"/>
                  </a:ln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5"/>
            <p:cNvSpPr>
              <a:spLocks/>
            </p:cNvSpPr>
            <p:nvPr/>
          </p:nvSpPr>
          <p:spPr bwMode="auto">
            <a:xfrm>
              <a:off x="6115051" y="3230563"/>
              <a:ext cx="133350" cy="266700"/>
            </a:xfrm>
            <a:custGeom>
              <a:avLst/>
              <a:gdLst>
                <a:gd name="T0" fmla="*/ 10 w 35"/>
                <a:gd name="T1" fmla="*/ 45 h 70"/>
                <a:gd name="T2" fmla="*/ 18 w 35"/>
                <a:gd name="T3" fmla="*/ 53 h 70"/>
                <a:gd name="T4" fmla="*/ 25 w 35"/>
                <a:gd name="T5" fmla="*/ 46 h 70"/>
                <a:gd name="T6" fmla="*/ 17 w 35"/>
                <a:gd name="T7" fmla="*/ 38 h 70"/>
                <a:gd name="T8" fmla="*/ 6 w 35"/>
                <a:gd name="T9" fmla="*/ 34 h 70"/>
                <a:gd name="T10" fmla="*/ 0 w 35"/>
                <a:gd name="T11" fmla="*/ 22 h 70"/>
                <a:gd name="T12" fmla="*/ 13 w 35"/>
                <a:gd name="T13" fmla="*/ 7 h 70"/>
                <a:gd name="T14" fmla="*/ 13 w 35"/>
                <a:gd name="T15" fmla="*/ 0 h 70"/>
                <a:gd name="T16" fmla="*/ 21 w 35"/>
                <a:gd name="T17" fmla="*/ 0 h 70"/>
                <a:gd name="T18" fmla="*/ 21 w 35"/>
                <a:gd name="T19" fmla="*/ 8 h 70"/>
                <a:gd name="T20" fmla="*/ 26 w 35"/>
                <a:gd name="T21" fmla="*/ 11 h 70"/>
                <a:gd name="T22" fmla="*/ 26 w 35"/>
                <a:gd name="T23" fmla="*/ 8 h 70"/>
                <a:gd name="T24" fmla="*/ 32 w 35"/>
                <a:gd name="T25" fmla="*/ 8 h 70"/>
                <a:gd name="T26" fmla="*/ 32 w 35"/>
                <a:gd name="T27" fmla="*/ 22 h 70"/>
                <a:gd name="T28" fmla="*/ 24 w 35"/>
                <a:gd name="T29" fmla="*/ 22 h 70"/>
                <a:gd name="T30" fmla="*/ 17 w 35"/>
                <a:gd name="T31" fmla="*/ 16 h 70"/>
                <a:gd name="T32" fmla="*/ 10 w 35"/>
                <a:gd name="T33" fmla="*/ 22 h 70"/>
                <a:gd name="T34" fmla="*/ 18 w 35"/>
                <a:gd name="T35" fmla="*/ 29 h 70"/>
                <a:gd name="T36" fmla="*/ 29 w 35"/>
                <a:gd name="T37" fmla="*/ 33 h 70"/>
                <a:gd name="T38" fmla="*/ 35 w 35"/>
                <a:gd name="T39" fmla="*/ 46 h 70"/>
                <a:gd name="T40" fmla="*/ 21 w 35"/>
                <a:gd name="T41" fmla="*/ 62 h 70"/>
                <a:gd name="T42" fmla="*/ 21 w 35"/>
                <a:gd name="T43" fmla="*/ 70 h 70"/>
                <a:gd name="T44" fmla="*/ 13 w 35"/>
                <a:gd name="T45" fmla="*/ 70 h 70"/>
                <a:gd name="T46" fmla="*/ 13 w 35"/>
                <a:gd name="T47" fmla="*/ 61 h 70"/>
                <a:gd name="T48" fmla="*/ 13 w 35"/>
                <a:gd name="T49" fmla="*/ 61 h 70"/>
                <a:gd name="T50" fmla="*/ 8 w 35"/>
                <a:gd name="T51" fmla="*/ 58 h 70"/>
                <a:gd name="T52" fmla="*/ 8 w 35"/>
                <a:gd name="T53" fmla="*/ 61 h 70"/>
                <a:gd name="T54" fmla="*/ 1 w 35"/>
                <a:gd name="T55" fmla="*/ 61 h 70"/>
                <a:gd name="T56" fmla="*/ 1 w 35"/>
                <a:gd name="T57" fmla="*/ 45 h 70"/>
                <a:gd name="T58" fmla="*/ 10 w 35"/>
                <a:gd name="T59" fmla="*/ 4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" h="70">
                  <a:moveTo>
                    <a:pt x="10" y="45"/>
                  </a:moveTo>
                  <a:cubicBezTo>
                    <a:pt x="10" y="50"/>
                    <a:pt x="13" y="53"/>
                    <a:pt x="18" y="53"/>
                  </a:cubicBezTo>
                  <a:cubicBezTo>
                    <a:pt x="22" y="53"/>
                    <a:pt x="25" y="51"/>
                    <a:pt x="25" y="46"/>
                  </a:cubicBezTo>
                  <a:cubicBezTo>
                    <a:pt x="25" y="41"/>
                    <a:pt x="21" y="40"/>
                    <a:pt x="17" y="38"/>
                  </a:cubicBezTo>
                  <a:cubicBezTo>
                    <a:pt x="14" y="37"/>
                    <a:pt x="9" y="36"/>
                    <a:pt x="6" y="34"/>
                  </a:cubicBezTo>
                  <a:cubicBezTo>
                    <a:pt x="2" y="31"/>
                    <a:pt x="0" y="27"/>
                    <a:pt x="0" y="22"/>
                  </a:cubicBezTo>
                  <a:cubicBezTo>
                    <a:pt x="0" y="15"/>
                    <a:pt x="6" y="8"/>
                    <a:pt x="13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3" y="8"/>
                    <a:pt x="24" y="9"/>
                    <a:pt x="26" y="11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18"/>
                    <a:pt x="21" y="16"/>
                    <a:pt x="17" y="16"/>
                  </a:cubicBezTo>
                  <a:cubicBezTo>
                    <a:pt x="13" y="16"/>
                    <a:pt x="10" y="18"/>
                    <a:pt x="10" y="22"/>
                  </a:cubicBezTo>
                  <a:cubicBezTo>
                    <a:pt x="10" y="26"/>
                    <a:pt x="14" y="28"/>
                    <a:pt x="18" y="29"/>
                  </a:cubicBezTo>
                  <a:cubicBezTo>
                    <a:pt x="21" y="30"/>
                    <a:pt x="26" y="31"/>
                    <a:pt x="29" y="33"/>
                  </a:cubicBezTo>
                  <a:cubicBezTo>
                    <a:pt x="33" y="36"/>
                    <a:pt x="35" y="41"/>
                    <a:pt x="35" y="46"/>
                  </a:cubicBezTo>
                  <a:cubicBezTo>
                    <a:pt x="35" y="54"/>
                    <a:pt x="29" y="61"/>
                    <a:pt x="21" y="62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1" y="60"/>
                    <a:pt x="10" y="59"/>
                    <a:pt x="8" y="5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45"/>
                    <a:pt x="1" y="45"/>
                    <a:pt x="1" y="45"/>
                  </a:cubicBezTo>
                  <a:lnTo>
                    <a:pt x="1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Rectangle 236"/>
            <p:cNvSpPr>
              <a:spLocks noChangeArrowheads="1"/>
            </p:cNvSpPr>
            <p:nvPr/>
          </p:nvSpPr>
          <p:spPr bwMode="auto">
            <a:xfrm>
              <a:off x="6099176" y="3559176"/>
              <a:ext cx="152400" cy="492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37"/>
            <p:cNvSpPr>
              <a:spLocks noEditPoints="1"/>
            </p:cNvSpPr>
            <p:nvPr/>
          </p:nvSpPr>
          <p:spPr bwMode="auto">
            <a:xfrm>
              <a:off x="6019801" y="3159126"/>
              <a:ext cx="315913" cy="381000"/>
            </a:xfrm>
            <a:custGeom>
              <a:avLst/>
              <a:gdLst>
                <a:gd name="T0" fmla="*/ 83 w 83"/>
                <a:gd name="T1" fmla="*/ 41 h 100"/>
                <a:gd name="T2" fmla="*/ 41 w 83"/>
                <a:gd name="T3" fmla="*/ 0 h 100"/>
                <a:gd name="T4" fmla="*/ 0 w 83"/>
                <a:gd name="T5" fmla="*/ 41 h 100"/>
                <a:gd name="T6" fmla="*/ 0 w 83"/>
                <a:gd name="T7" fmla="*/ 45 h 100"/>
                <a:gd name="T8" fmla="*/ 16 w 83"/>
                <a:gd name="T9" fmla="*/ 82 h 100"/>
                <a:gd name="T10" fmla="*/ 19 w 83"/>
                <a:gd name="T11" fmla="*/ 100 h 100"/>
                <a:gd name="T12" fmla="*/ 38 w 83"/>
                <a:gd name="T13" fmla="*/ 100 h 100"/>
                <a:gd name="T14" fmla="*/ 44 w 83"/>
                <a:gd name="T15" fmla="*/ 100 h 100"/>
                <a:gd name="T16" fmla="*/ 63 w 83"/>
                <a:gd name="T17" fmla="*/ 100 h 100"/>
                <a:gd name="T18" fmla="*/ 66 w 83"/>
                <a:gd name="T19" fmla="*/ 82 h 100"/>
                <a:gd name="T20" fmla="*/ 82 w 83"/>
                <a:gd name="T21" fmla="*/ 45 h 100"/>
                <a:gd name="T22" fmla="*/ 83 w 83"/>
                <a:gd name="T23" fmla="*/ 41 h 100"/>
                <a:gd name="T24" fmla="*/ 75 w 83"/>
                <a:gd name="T25" fmla="*/ 43 h 100"/>
                <a:gd name="T26" fmla="*/ 75 w 83"/>
                <a:gd name="T27" fmla="*/ 48 h 100"/>
                <a:gd name="T28" fmla="*/ 75 w 83"/>
                <a:gd name="T29" fmla="*/ 48 h 100"/>
                <a:gd name="T30" fmla="*/ 60 w 83"/>
                <a:gd name="T31" fmla="*/ 77 h 100"/>
                <a:gd name="T32" fmla="*/ 56 w 83"/>
                <a:gd name="T33" fmla="*/ 93 h 100"/>
                <a:gd name="T34" fmla="*/ 27 w 83"/>
                <a:gd name="T35" fmla="*/ 93 h 100"/>
                <a:gd name="T36" fmla="*/ 22 w 83"/>
                <a:gd name="T37" fmla="*/ 78 h 100"/>
                <a:gd name="T38" fmla="*/ 7 w 83"/>
                <a:gd name="T39" fmla="*/ 48 h 100"/>
                <a:gd name="T40" fmla="*/ 8 w 83"/>
                <a:gd name="T41" fmla="*/ 48 h 100"/>
                <a:gd name="T42" fmla="*/ 7 w 83"/>
                <a:gd name="T43" fmla="*/ 43 h 100"/>
                <a:gd name="T44" fmla="*/ 7 w 83"/>
                <a:gd name="T45" fmla="*/ 41 h 100"/>
                <a:gd name="T46" fmla="*/ 41 w 83"/>
                <a:gd name="T47" fmla="*/ 7 h 100"/>
                <a:gd name="T48" fmla="*/ 75 w 83"/>
                <a:gd name="T49" fmla="*/ 41 h 100"/>
                <a:gd name="T50" fmla="*/ 75 w 83"/>
                <a:gd name="T51" fmla="*/ 4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3" h="100">
                  <a:moveTo>
                    <a:pt x="83" y="41"/>
                  </a:moveTo>
                  <a:cubicBezTo>
                    <a:pt x="83" y="18"/>
                    <a:pt x="64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43"/>
                    <a:pt x="0" y="44"/>
                    <a:pt x="0" y="45"/>
                  </a:cubicBezTo>
                  <a:cubicBezTo>
                    <a:pt x="0" y="46"/>
                    <a:pt x="1" y="62"/>
                    <a:pt x="16" y="82"/>
                  </a:cubicBezTo>
                  <a:cubicBezTo>
                    <a:pt x="21" y="88"/>
                    <a:pt x="19" y="100"/>
                    <a:pt x="19" y="100"/>
                  </a:cubicBezTo>
                  <a:cubicBezTo>
                    <a:pt x="25" y="100"/>
                    <a:pt x="32" y="100"/>
                    <a:pt x="38" y="100"/>
                  </a:cubicBezTo>
                  <a:cubicBezTo>
                    <a:pt x="40" y="100"/>
                    <a:pt x="42" y="100"/>
                    <a:pt x="44" y="100"/>
                  </a:cubicBezTo>
                  <a:cubicBezTo>
                    <a:pt x="51" y="100"/>
                    <a:pt x="57" y="100"/>
                    <a:pt x="63" y="100"/>
                  </a:cubicBezTo>
                  <a:cubicBezTo>
                    <a:pt x="63" y="100"/>
                    <a:pt x="61" y="88"/>
                    <a:pt x="66" y="82"/>
                  </a:cubicBezTo>
                  <a:cubicBezTo>
                    <a:pt x="82" y="62"/>
                    <a:pt x="83" y="46"/>
                    <a:pt x="82" y="45"/>
                  </a:cubicBezTo>
                  <a:cubicBezTo>
                    <a:pt x="82" y="44"/>
                    <a:pt x="83" y="43"/>
                    <a:pt x="83" y="41"/>
                  </a:cubicBezTo>
                  <a:close/>
                  <a:moveTo>
                    <a:pt x="75" y="43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4" y="52"/>
                    <a:pt x="71" y="63"/>
                    <a:pt x="60" y="77"/>
                  </a:cubicBezTo>
                  <a:cubicBezTo>
                    <a:pt x="57" y="82"/>
                    <a:pt x="56" y="88"/>
                    <a:pt x="56" y="93"/>
                  </a:cubicBezTo>
                  <a:cubicBezTo>
                    <a:pt x="27" y="93"/>
                    <a:pt x="27" y="93"/>
                    <a:pt x="27" y="93"/>
                  </a:cubicBezTo>
                  <a:cubicBezTo>
                    <a:pt x="26" y="88"/>
                    <a:pt x="25" y="82"/>
                    <a:pt x="22" y="78"/>
                  </a:cubicBezTo>
                  <a:cubicBezTo>
                    <a:pt x="11" y="63"/>
                    <a:pt x="8" y="52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1"/>
                  </a:cubicBezTo>
                  <a:cubicBezTo>
                    <a:pt x="7" y="22"/>
                    <a:pt x="22" y="7"/>
                    <a:pt x="41" y="7"/>
                  </a:cubicBezTo>
                  <a:cubicBezTo>
                    <a:pt x="60" y="7"/>
                    <a:pt x="75" y="22"/>
                    <a:pt x="75" y="41"/>
                  </a:cubicBezTo>
                  <a:cubicBezTo>
                    <a:pt x="75" y="42"/>
                    <a:pt x="75" y="42"/>
                    <a:pt x="75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38"/>
            <p:cNvSpPr>
              <a:spLocks/>
            </p:cNvSpPr>
            <p:nvPr/>
          </p:nvSpPr>
          <p:spPr bwMode="auto">
            <a:xfrm>
              <a:off x="6126163" y="3616326"/>
              <a:ext cx="98425" cy="30163"/>
            </a:xfrm>
            <a:custGeom>
              <a:avLst/>
              <a:gdLst>
                <a:gd name="T0" fmla="*/ 0 w 26"/>
                <a:gd name="T1" fmla="*/ 0 h 8"/>
                <a:gd name="T2" fmla="*/ 0 w 26"/>
                <a:gd name="T3" fmla="*/ 2 h 8"/>
                <a:gd name="T4" fmla="*/ 6 w 26"/>
                <a:gd name="T5" fmla="*/ 8 h 8"/>
                <a:gd name="T6" fmla="*/ 20 w 26"/>
                <a:gd name="T7" fmla="*/ 8 h 8"/>
                <a:gd name="T8" fmla="*/ 26 w 26"/>
                <a:gd name="T9" fmla="*/ 2 h 8"/>
                <a:gd name="T10" fmla="*/ 26 w 26"/>
                <a:gd name="T11" fmla="*/ 0 h 8"/>
                <a:gd name="T12" fmla="*/ 0 w 26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6"/>
                    <a:pt x="3" y="8"/>
                    <a:pt x="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6" y="6"/>
                    <a:pt x="26" y="2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239"/>
            <p:cNvSpPr>
              <a:spLocks noChangeArrowheads="1"/>
            </p:cNvSpPr>
            <p:nvPr/>
          </p:nvSpPr>
          <p:spPr bwMode="auto">
            <a:xfrm>
              <a:off x="6092826" y="3554413"/>
              <a:ext cx="166688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240"/>
            <p:cNvSpPr>
              <a:spLocks noChangeArrowheads="1"/>
            </p:cNvSpPr>
            <p:nvPr/>
          </p:nvSpPr>
          <p:spPr bwMode="auto">
            <a:xfrm>
              <a:off x="6092826" y="3578226"/>
              <a:ext cx="166688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41"/>
            <p:cNvSpPr>
              <a:spLocks/>
            </p:cNvSpPr>
            <p:nvPr/>
          </p:nvSpPr>
          <p:spPr bwMode="auto">
            <a:xfrm>
              <a:off x="6092826" y="3605213"/>
              <a:ext cx="166688" cy="30163"/>
            </a:xfrm>
            <a:custGeom>
              <a:avLst/>
              <a:gdLst>
                <a:gd name="T0" fmla="*/ 0 w 44"/>
                <a:gd name="T1" fmla="*/ 0 h 8"/>
                <a:gd name="T2" fmla="*/ 11 w 44"/>
                <a:gd name="T3" fmla="*/ 8 h 8"/>
                <a:gd name="T4" fmla="*/ 34 w 44"/>
                <a:gd name="T5" fmla="*/ 8 h 8"/>
                <a:gd name="T6" fmla="*/ 44 w 44"/>
                <a:gd name="T7" fmla="*/ 0 h 8"/>
                <a:gd name="T8" fmla="*/ 0 w 4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8">
                  <a:moveTo>
                    <a:pt x="0" y="0"/>
                  </a:moveTo>
                  <a:cubicBezTo>
                    <a:pt x="1" y="4"/>
                    <a:pt x="5" y="8"/>
                    <a:pt x="1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9" y="8"/>
                    <a:pt x="44" y="4"/>
                    <a:pt x="4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42"/>
            <p:cNvSpPr>
              <a:spLocks/>
            </p:cNvSpPr>
            <p:nvPr/>
          </p:nvSpPr>
          <p:spPr bwMode="auto">
            <a:xfrm>
              <a:off x="6167438" y="3017838"/>
              <a:ext cx="34925" cy="87313"/>
            </a:xfrm>
            <a:custGeom>
              <a:avLst/>
              <a:gdLst>
                <a:gd name="T0" fmla="*/ 4 w 9"/>
                <a:gd name="T1" fmla="*/ 23 h 23"/>
                <a:gd name="T2" fmla="*/ 0 w 9"/>
                <a:gd name="T3" fmla="*/ 19 h 23"/>
                <a:gd name="T4" fmla="*/ 0 w 9"/>
                <a:gd name="T5" fmla="*/ 5 h 23"/>
                <a:gd name="T6" fmla="*/ 4 w 9"/>
                <a:gd name="T7" fmla="*/ 0 h 23"/>
                <a:gd name="T8" fmla="*/ 9 w 9"/>
                <a:gd name="T9" fmla="*/ 5 h 23"/>
                <a:gd name="T10" fmla="*/ 9 w 9"/>
                <a:gd name="T11" fmla="*/ 19 h 23"/>
                <a:gd name="T12" fmla="*/ 4 w 9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3">
                  <a:moveTo>
                    <a:pt x="4" y="23"/>
                  </a:moveTo>
                  <a:cubicBezTo>
                    <a:pt x="2" y="23"/>
                    <a:pt x="0" y="21"/>
                    <a:pt x="0" y="19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1"/>
                    <a:pt x="7" y="23"/>
                    <a:pt x="4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43"/>
            <p:cNvSpPr>
              <a:spLocks/>
            </p:cNvSpPr>
            <p:nvPr/>
          </p:nvSpPr>
          <p:spPr bwMode="auto">
            <a:xfrm>
              <a:off x="6027738" y="3048001"/>
              <a:ext cx="65088" cy="84138"/>
            </a:xfrm>
            <a:custGeom>
              <a:avLst/>
              <a:gdLst>
                <a:gd name="T0" fmla="*/ 12 w 17"/>
                <a:gd name="T1" fmla="*/ 22 h 22"/>
                <a:gd name="T2" fmla="*/ 8 w 17"/>
                <a:gd name="T3" fmla="*/ 20 h 22"/>
                <a:gd name="T4" fmla="*/ 1 w 17"/>
                <a:gd name="T5" fmla="*/ 7 h 22"/>
                <a:gd name="T6" fmla="*/ 3 w 17"/>
                <a:gd name="T7" fmla="*/ 1 h 22"/>
                <a:gd name="T8" fmla="*/ 9 w 17"/>
                <a:gd name="T9" fmla="*/ 3 h 22"/>
                <a:gd name="T10" fmla="*/ 16 w 17"/>
                <a:gd name="T11" fmla="*/ 15 h 22"/>
                <a:gd name="T12" fmla="*/ 14 w 17"/>
                <a:gd name="T13" fmla="*/ 21 h 22"/>
                <a:gd name="T14" fmla="*/ 12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12" y="22"/>
                  </a:moveTo>
                  <a:cubicBezTo>
                    <a:pt x="11" y="22"/>
                    <a:pt x="9" y="21"/>
                    <a:pt x="8" y="2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1"/>
                    <a:pt x="9" y="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7"/>
                    <a:pt x="16" y="20"/>
                    <a:pt x="14" y="21"/>
                  </a:cubicBezTo>
                  <a:cubicBezTo>
                    <a:pt x="14" y="22"/>
                    <a:pt x="13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44"/>
            <p:cNvSpPr>
              <a:spLocks/>
            </p:cNvSpPr>
            <p:nvPr/>
          </p:nvSpPr>
          <p:spPr bwMode="auto">
            <a:xfrm>
              <a:off x="5924551" y="3148013"/>
              <a:ext cx="84138" cy="60325"/>
            </a:xfrm>
            <a:custGeom>
              <a:avLst/>
              <a:gdLst>
                <a:gd name="T0" fmla="*/ 17 w 22"/>
                <a:gd name="T1" fmla="*/ 16 h 16"/>
                <a:gd name="T2" fmla="*/ 15 w 22"/>
                <a:gd name="T3" fmla="*/ 16 h 16"/>
                <a:gd name="T4" fmla="*/ 3 w 22"/>
                <a:gd name="T5" fmla="*/ 9 h 16"/>
                <a:gd name="T6" fmla="*/ 1 w 22"/>
                <a:gd name="T7" fmla="*/ 3 h 16"/>
                <a:gd name="T8" fmla="*/ 7 w 22"/>
                <a:gd name="T9" fmla="*/ 1 h 16"/>
                <a:gd name="T10" fmla="*/ 19 w 22"/>
                <a:gd name="T11" fmla="*/ 8 h 16"/>
                <a:gd name="T12" fmla="*/ 21 w 22"/>
                <a:gd name="T13" fmla="*/ 14 h 16"/>
                <a:gd name="T14" fmla="*/ 17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17" y="16"/>
                  </a:moveTo>
                  <a:cubicBezTo>
                    <a:pt x="16" y="16"/>
                    <a:pt x="15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9"/>
                    <a:pt x="22" y="12"/>
                    <a:pt x="21" y="14"/>
                  </a:cubicBezTo>
                  <a:cubicBezTo>
                    <a:pt x="20" y="15"/>
                    <a:pt x="19" y="16"/>
                    <a:pt x="17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45"/>
            <p:cNvSpPr>
              <a:spLocks/>
            </p:cNvSpPr>
            <p:nvPr/>
          </p:nvSpPr>
          <p:spPr bwMode="auto">
            <a:xfrm>
              <a:off x="5886451" y="3284538"/>
              <a:ext cx="84138" cy="34925"/>
            </a:xfrm>
            <a:custGeom>
              <a:avLst/>
              <a:gdLst>
                <a:gd name="T0" fmla="*/ 18 w 22"/>
                <a:gd name="T1" fmla="*/ 9 h 9"/>
                <a:gd name="T2" fmla="*/ 4 w 22"/>
                <a:gd name="T3" fmla="*/ 9 h 9"/>
                <a:gd name="T4" fmla="*/ 0 w 22"/>
                <a:gd name="T5" fmla="*/ 5 h 9"/>
                <a:gd name="T6" fmla="*/ 4 w 22"/>
                <a:gd name="T7" fmla="*/ 0 h 9"/>
                <a:gd name="T8" fmla="*/ 18 w 22"/>
                <a:gd name="T9" fmla="*/ 0 h 9"/>
                <a:gd name="T10" fmla="*/ 22 w 22"/>
                <a:gd name="T11" fmla="*/ 5 h 9"/>
                <a:gd name="T12" fmla="*/ 18 w 22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9">
                  <a:moveTo>
                    <a:pt x="18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2" y="2"/>
                    <a:pt x="22" y="5"/>
                  </a:cubicBezTo>
                  <a:cubicBezTo>
                    <a:pt x="22" y="7"/>
                    <a:pt x="21" y="9"/>
                    <a:pt x="18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6"/>
            <p:cNvSpPr>
              <a:spLocks/>
            </p:cNvSpPr>
            <p:nvPr/>
          </p:nvSpPr>
          <p:spPr bwMode="auto">
            <a:xfrm>
              <a:off x="6343651" y="3409951"/>
              <a:ext cx="87313" cy="61913"/>
            </a:xfrm>
            <a:custGeom>
              <a:avLst/>
              <a:gdLst>
                <a:gd name="T0" fmla="*/ 18 w 23"/>
                <a:gd name="T1" fmla="*/ 16 h 16"/>
                <a:gd name="T2" fmla="*/ 15 w 23"/>
                <a:gd name="T3" fmla="*/ 16 h 16"/>
                <a:gd name="T4" fmla="*/ 3 w 23"/>
                <a:gd name="T5" fmla="*/ 9 h 16"/>
                <a:gd name="T6" fmla="*/ 2 w 23"/>
                <a:gd name="T7" fmla="*/ 3 h 16"/>
                <a:gd name="T8" fmla="*/ 8 w 23"/>
                <a:gd name="T9" fmla="*/ 1 h 16"/>
                <a:gd name="T10" fmla="*/ 20 w 23"/>
                <a:gd name="T11" fmla="*/ 8 h 16"/>
                <a:gd name="T12" fmla="*/ 21 w 23"/>
                <a:gd name="T13" fmla="*/ 14 h 16"/>
                <a:gd name="T14" fmla="*/ 18 w 23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18" y="16"/>
                  </a:moveTo>
                  <a:cubicBezTo>
                    <a:pt x="17" y="16"/>
                    <a:pt x="16" y="16"/>
                    <a:pt x="15" y="1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5"/>
                    <a:pt x="2" y="3"/>
                  </a:cubicBezTo>
                  <a:cubicBezTo>
                    <a:pt x="3" y="1"/>
                    <a:pt x="5" y="0"/>
                    <a:pt x="8" y="1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2" y="9"/>
                    <a:pt x="23" y="12"/>
                    <a:pt x="21" y="14"/>
                  </a:cubicBezTo>
                  <a:cubicBezTo>
                    <a:pt x="21" y="15"/>
                    <a:pt x="19" y="16"/>
                    <a:pt x="1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47"/>
            <p:cNvSpPr>
              <a:spLocks/>
            </p:cNvSpPr>
            <p:nvPr/>
          </p:nvSpPr>
          <p:spPr bwMode="auto">
            <a:xfrm>
              <a:off x="6380163" y="3303588"/>
              <a:ext cx="88900" cy="30163"/>
            </a:xfrm>
            <a:custGeom>
              <a:avLst/>
              <a:gdLst>
                <a:gd name="T0" fmla="*/ 18 w 23"/>
                <a:gd name="T1" fmla="*/ 8 h 8"/>
                <a:gd name="T2" fmla="*/ 4 w 23"/>
                <a:gd name="T3" fmla="*/ 8 h 8"/>
                <a:gd name="T4" fmla="*/ 0 w 23"/>
                <a:gd name="T5" fmla="*/ 4 h 8"/>
                <a:gd name="T6" fmla="*/ 4 w 23"/>
                <a:gd name="T7" fmla="*/ 0 h 8"/>
                <a:gd name="T8" fmla="*/ 18 w 23"/>
                <a:gd name="T9" fmla="*/ 0 h 8"/>
                <a:gd name="T10" fmla="*/ 23 w 23"/>
                <a:gd name="T11" fmla="*/ 4 h 8"/>
                <a:gd name="T12" fmla="*/ 18 w 2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18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7"/>
                    <a:pt x="21" y="8"/>
                    <a:pt x="1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248"/>
            <p:cNvSpPr>
              <a:spLocks/>
            </p:cNvSpPr>
            <p:nvPr/>
          </p:nvSpPr>
          <p:spPr bwMode="auto">
            <a:xfrm>
              <a:off x="6354763" y="3162301"/>
              <a:ext cx="82550" cy="61913"/>
            </a:xfrm>
            <a:custGeom>
              <a:avLst/>
              <a:gdLst>
                <a:gd name="T0" fmla="*/ 5 w 22"/>
                <a:gd name="T1" fmla="*/ 16 h 16"/>
                <a:gd name="T2" fmla="*/ 1 w 22"/>
                <a:gd name="T3" fmla="*/ 14 h 16"/>
                <a:gd name="T4" fmla="*/ 2 w 22"/>
                <a:gd name="T5" fmla="*/ 8 h 16"/>
                <a:gd name="T6" fmla="*/ 15 w 22"/>
                <a:gd name="T7" fmla="*/ 1 h 16"/>
                <a:gd name="T8" fmla="*/ 21 w 22"/>
                <a:gd name="T9" fmla="*/ 2 h 16"/>
                <a:gd name="T10" fmla="*/ 19 w 22"/>
                <a:gd name="T11" fmla="*/ 8 h 16"/>
                <a:gd name="T12" fmla="*/ 7 w 22"/>
                <a:gd name="T13" fmla="*/ 16 h 16"/>
                <a:gd name="T14" fmla="*/ 5 w 22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16">
                  <a:moveTo>
                    <a:pt x="5" y="16"/>
                  </a:moveTo>
                  <a:cubicBezTo>
                    <a:pt x="3" y="16"/>
                    <a:pt x="2" y="15"/>
                    <a:pt x="1" y="14"/>
                  </a:cubicBezTo>
                  <a:cubicBezTo>
                    <a:pt x="0" y="12"/>
                    <a:pt x="0" y="9"/>
                    <a:pt x="2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2" y="5"/>
                    <a:pt x="21" y="7"/>
                    <a:pt x="19" y="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249"/>
            <p:cNvSpPr>
              <a:spLocks/>
            </p:cNvSpPr>
            <p:nvPr/>
          </p:nvSpPr>
          <p:spPr bwMode="auto">
            <a:xfrm>
              <a:off x="6273801" y="3055938"/>
              <a:ext cx="65088" cy="84138"/>
            </a:xfrm>
            <a:custGeom>
              <a:avLst/>
              <a:gdLst>
                <a:gd name="T0" fmla="*/ 5 w 17"/>
                <a:gd name="T1" fmla="*/ 22 h 22"/>
                <a:gd name="T2" fmla="*/ 3 w 17"/>
                <a:gd name="T3" fmla="*/ 21 h 22"/>
                <a:gd name="T4" fmla="*/ 1 w 17"/>
                <a:gd name="T5" fmla="*/ 15 h 22"/>
                <a:gd name="T6" fmla="*/ 8 w 17"/>
                <a:gd name="T7" fmla="*/ 3 h 22"/>
                <a:gd name="T8" fmla="*/ 14 w 17"/>
                <a:gd name="T9" fmla="*/ 2 h 22"/>
                <a:gd name="T10" fmla="*/ 16 w 17"/>
                <a:gd name="T11" fmla="*/ 8 h 22"/>
                <a:gd name="T12" fmla="*/ 9 w 17"/>
                <a:gd name="T13" fmla="*/ 20 h 22"/>
                <a:gd name="T14" fmla="*/ 5 w 17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2">
                  <a:moveTo>
                    <a:pt x="5" y="22"/>
                  </a:moveTo>
                  <a:cubicBezTo>
                    <a:pt x="4" y="22"/>
                    <a:pt x="4" y="22"/>
                    <a:pt x="3" y="21"/>
                  </a:cubicBezTo>
                  <a:cubicBezTo>
                    <a:pt x="1" y="20"/>
                    <a:pt x="0" y="18"/>
                    <a:pt x="1" y="1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7" y="3"/>
                    <a:pt x="17" y="5"/>
                    <a:pt x="16" y="8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2"/>
                    <a:pt x="5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583686" y="2381560"/>
            <a:ext cx="1051936" cy="734000"/>
            <a:chOff x="5668963" y="3133726"/>
            <a:chExt cx="850900" cy="593725"/>
          </a:xfrm>
          <a:solidFill>
            <a:schemeClr val="tx1"/>
          </a:solidFill>
        </p:grpSpPr>
        <p:sp>
          <p:nvSpPr>
            <p:cNvPr id="47" name="Freeform 408"/>
            <p:cNvSpPr>
              <a:spLocks/>
            </p:cNvSpPr>
            <p:nvPr/>
          </p:nvSpPr>
          <p:spPr bwMode="auto">
            <a:xfrm>
              <a:off x="5900738" y="3429001"/>
              <a:ext cx="515938" cy="29845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09"/>
            <p:cNvSpPr>
              <a:spLocks/>
            </p:cNvSpPr>
            <p:nvPr/>
          </p:nvSpPr>
          <p:spPr bwMode="auto">
            <a:xfrm>
              <a:off x="5821363" y="3133726"/>
              <a:ext cx="87313" cy="107950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10"/>
            <p:cNvSpPr>
              <a:spLocks/>
            </p:cNvSpPr>
            <p:nvPr/>
          </p:nvSpPr>
          <p:spPr bwMode="auto">
            <a:xfrm>
              <a:off x="6269038" y="3152776"/>
              <a:ext cx="250825" cy="20796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11"/>
            <p:cNvSpPr>
              <a:spLocks noEditPoints="1"/>
            </p:cNvSpPr>
            <p:nvPr/>
          </p:nvSpPr>
          <p:spPr bwMode="auto">
            <a:xfrm>
              <a:off x="5668963" y="3244851"/>
              <a:ext cx="800100" cy="449263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93790" y="749661"/>
            <a:ext cx="621372" cy="1152128"/>
            <a:chOff x="5937250" y="2992438"/>
            <a:chExt cx="457200" cy="847725"/>
          </a:xfrm>
          <a:solidFill>
            <a:schemeClr val="tx1"/>
          </a:solidFill>
        </p:grpSpPr>
        <p:sp>
          <p:nvSpPr>
            <p:cNvPr id="52" name="Oval 441"/>
            <p:cNvSpPr>
              <a:spLocks noChangeArrowheads="1"/>
            </p:cNvSpPr>
            <p:nvPr/>
          </p:nvSpPr>
          <p:spPr bwMode="auto">
            <a:xfrm>
              <a:off x="6080125" y="3313113"/>
              <a:ext cx="85725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442"/>
            <p:cNvSpPr>
              <a:spLocks noEditPoints="1"/>
            </p:cNvSpPr>
            <p:nvPr/>
          </p:nvSpPr>
          <p:spPr bwMode="auto">
            <a:xfrm>
              <a:off x="5937250" y="2992438"/>
              <a:ext cx="457200" cy="847725"/>
            </a:xfrm>
            <a:custGeom>
              <a:avLst/>
              <a:gdLst>
                <a:gd name="T0" fmla="*/ 90 w 119"/>
                <a:gd name="T1" fmla="*/ 65 h 223"/>
                <a:gd name="T2" fmla="*/ 82 w 119"/>
                <a:gd name="T3" fmla="*/ 65 h 223"/>
                <a:gd name="T4" fmla="*/ 82 w 119"/>
                <a:gd name="T5" fmla="*/ 34 h 223"/>
                <a:gd name="T6" fmla="*/ 5 w 119"/>
                <a:gd name="T7" fmla="*/ 53 h 223"/>
                <a:gd name="T8" fmla="*/ 73 w 119"/>
                <a:gd name="T9" fmla="*/ 69 h 223"/>
                <a:gd name="T10" fmla="*/ 81 w 119"/>
                <a:gd name="T11" fmla="*/ 79 h 223"/>
                <a:gd name="T12" fmla="*/ 93 w 119"/>
                <a:gd name="T13" fmla="*/ 95 h 223"/>
                <a:gd name="T14" fmla="*/ 93 w 119"/>
                <a:gd name="T15" fmla="*/ 104 h 223"/>
                <a:gd name="T16" fmla="*/ 81 w 119"/>
                <a:gd name="T17" fmla="*/ 117 h 223"/>
                <a:gd name="T18" fmla="*/ 78 w 119"/>
                <a:gd name="T19" fmla="*/ 124 h 223"/>
                <a:gd name="T20" fmla="*/ 70 w 119"/>
                <a:gd name="T21" fmla="*/ 118 h 223"/>
                <a:gd name="T22" fmla="*/ 69 w 119"/>
                <a:gd name="T23" fmla="*/ 112 h 223"/>
                <a:gd name="T24" fmla="*/ 64 w 119"/>
                <a:gd name="T25" fmla="*/ 117 h 223"/>
                <a:gd name="T26" fmla="*/ 64 w 119"/>
                <a:gd name="T27" fmla="*/ 140 h 223"/>
                <a:gd name="T28" fmla="*/ 59 w 119"/>
                <a:gd name="T29" fmla="*/ 120 h 223"/>
                <a:gd name="T30" fmla="*/ 58 w 119"/>
                <a:gd name="T31" fmla="*/ 113 h 223"/>
                <a:gd name="T32" fmla="*/ 53 w 119"/>
                <a:gd name="T33" fmla="*/ 113 h 223"/>
                <a:gd name="T34" fmla="*/ 48 w 119"/>
                <a:gd name="T35" fmla="*/ 116 h 223"/>
                <a:gd name="T36" fmla="*/ 29 w 119"/>
                <a:gd name="T37" fmla="*/ 136 h 223"/>
                <a:gd name="T38" fmla="*/ 28 w 119"/>
                <a:gd name="T39" fmla="*/ 144 h 223"/>
                <a:gd name="T40" fmla="*/ 28 w 119"/>
                <a:gd name="T41" fmla="*/ 144 h 223"/>
                <a:gd name="T42" fmla="*/ 29 w 119"/>
                <a:gd name="T43" fmla="*/ 144 h 223"/>
                <a:gd name="T44" fmla="*/ 30 w 119"/>
                <a:gd name="T45" fmla="*/ 146 h 223"/>
                <a:gd name="T46" fmla="*/ 34 w 119"/>
                <a:gd name="T47" fmla="*/ 155 h 223"/>
                <a:gd name="T48" fmla="*/ 49 w 119"/>
                <a:gd name="T49" fmla="*/ 163 h 223"/>
                <a:gd name="T50" fmla="*/ 48 w 119"/>
                <a:gd name="T51" fmla="*/ 171 h 223"/>
                <a:gd name="T52" fmla="*/ 52 w 119"/>
                <a:gd name="T53" fmla="*/ 223 h 223"/>
                <a:gd name="T54" fmla="*/ 66 w 119"/>
                <a:gd name="T55" fmla="*/ 171 h 223"/>
                <a:gd name="T56" fmla="*/ 70 w 119"/>
                <a:gd name="T57" fmla="*/ 223 h 223"/>
                <a:gd name="T58" fmla="*/ 84 w 119"/>
                <a:gd name="T59" fmla="*/ 171 h 223"/>
                <a:gd name="T60" fmla="*/ 86 w 119"/>
                <a:gd name="T61" fmla="*/ 171 h 223"/>
                <a:gd name="T62" fmla="*/ 103 w 119"/>
                <a:gd name="T63" fmla="*/ 114 h 223"/>
                <a:gd name="T64" fmla="*/ 103 w 119"/>
                <a:gd name="T65" fmla="*/ 114 h 223"/>
                <a:gd name="T66" fmla="*/ 108 w 119"/>
                <a:gd name="T67" fmla="*/ 108 h 223"/>
                <a:gd name="T68" fmla="*/ 108 w 119"/>
                <a:gd name="T69" fmla="*/ 107 h 223"/>
                <a:gd name="T70" fmla="*/ 108 w 119"/>
                <a:gd name="T71" fmla="*/ 106 h 223"/>
                <a:gd name="T72" fmla="*/ 107 w 119"/>
                <a:gd name="T73" fmla="*/ 101 h 223"/>
                <a:gd name="T74" fmla="*/ 111 w 119"/>
                <a:gd name="T75" fmla="*/ 96 h 223"/>
                <a:gd name="T76" fmla="*/ 113 w 119"/>
                <a:gd name="T77" fmla="*/ 80 h 223"/>
                <a:gd name="T78" fmla="*/ 19 w 119"/>
                <a:gd name="T79" fmla="*/ 49 h 223"/>
                <a:gd name="T80" fmla="*/ 68 w 119"/>
                <a:gd name="T81" fmla="*/ 38 h 223"/>
                <a:gd name="T82" fmla="*/ 49 w 119"/>
                <a:gd name="T83" fmla="*/ 151 h 223"/>
                <a:gd name="T84" fmla="*/ 44 w 119"/>
                <a:gd name="T85" fmla="*/ 143 h 223"/>
                <a:gd name="T86" fmla="*/ 49 w 119"/>
                <a:gd name="T87" fmla="*/ 13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223">
                  <a:moveTo>
                    <a:pt x="113" y="80"/>
                  </a:moveTo>
                  <a:cubicBezTo>
                    <a:pt x="90" y="65"/>
                    <a:pt x="90" y="65"/>
                    <a:pt x="90" y="65"/>
                  </a:cubicBezTo>
                  <a:cubicBezTo>
                    <a:pt x="88" y="64"/>
                    <a:pt x="86" y="63"/>
                    <a:pt x="84" y="64"/>
                  </a:cubicBezTo>
                  <a:cubicBezTo>
                    <a:pt x="83" y="64"/>
                    <a:pt x="82" y="64"/>
                    <a:pt x="82" y="65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82" y="54"/>
                    <a:pt x="84" y="44"/>
                    <a:pt x="82" y="34"/>
                  </a:cubicBezTo>
                  <a:cubicBezTo>
                    <a:pt x="77" y="13"/>
                    <a:pt x="55" y="0"/>
                    <a:pt x="34" y="5"/>
                  </a:cubicBezTo>
                  <a:cubicBezTo>
                    <a:pt x="13" y="10"/>
                    <a:pt x="0" y="32"/>
                    <a:pt x="5" y="53"/>
                  </a:cubicBezTo>
                  <a:cubicBezTo>
                    <a:pt x="10" y="74"/>
                    <a:pt x="31" y="87"/>
                    <a:pt x="53" y="82"/>
                  </a:cubicBezTo>
                  <a:cubicBezTo>
                    <a:pt x="61" y="80"/>
                    <a:pt x="68" y="75"/>
                    <a:pt x="73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75"/>
                    <a:pt x="78" y="78"/>
                    <a:pt x="81" y="79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1" y="140"/>
                    <a:pt x="71" y="140"/>
                    <a:pt x="71" y="140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5" y="118"/>
                    <a:pt x="65" y="118"/>
                    <a:pt x="65" y="118"/>
                  </a:cubicBezTo>
                  <a:cubicBezTo>
                    <a:pt x="64" y="140"/>
                    <a:pt x="64" y="140"/>
                    <a:pt x="64" y="140"/>
                  </a:cubicBezTo>
                  <a:cubicBezTo>
                    <a:pt x="56" y="124"/>
                    <a:pt x="56" y="124"/>
                    <a:pt x="56" y="124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8" y="113"/>
                    <a:pt x="58" y="113"/>
                    <a:pt x="58" y="113"/>
                  </a:cubicBezTo>
                  <a:cubicBezTo>
                    <a:pt x="56" y="113"/>
                    <a:pt x="55" y="113"/>
                    <a:pt x="53" y="113"/>
                  </a:cubicBezTo>
                  <a:cubicBezTo>
                    <a:pt x="53" y="114"/>
                    <a:pt x="52" y="114"/>
                    <a:pt x="52" y="114"/>
                  </a:cubicBezTo>
                  <a:cubicBezTo>
                    <a:pt x="51" y="114"/>
                    <a:pt x="49" y="115"/>
                    <a:pt x="48" y="11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9" y="136"/>
                    <a:pt x="29" y="136"/>
                    <a:pt x="29" y="136"/>
                  </a:cubicBezTo>
                  <a:cubicBezTo>
                    <a:pt x="27" y="151"/>
                    <a:pt x="29" y="140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9" y="144"/>
                    <a:pt x="29" y="144"/>
                    <a:pt x="29" y="144"/>
                  </a:cubicBezTo>
                  <a:cubicBezTo>
                    <a:pt x="29" y="145"/>
                    <a:pt x="29" y="145"/>
                    <a:pt x="29" y="145"/>
                  </a:cubicBezTo>
                  <a:cubicBezTo>
                    <a:pt x="30" y="146"/>
                    <a:pt x="30" y="146"/>
                    <a:pt x="30" y="146"/>
                  </a:cubicBezTo>
                  <a:cubicBezTo>
                    <a:pt x="31" y="149"/>
                    <a:pt x="31" y="149"/>
                    <a:pt x="31" y="149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3" y="166"/>
                    <a:pt x="46" y="165"/>
                    <a:pt x="49" y="163"/>
                  </a:cubicBezTo>
                  <a:cubicBezTo>
                    <a:pt x="49" y="166"/>
                    <a:pt x="48" y="168"/>
                    <a:pt x="48" y="171"/>
                  </a:cubicBezTo>
                  <a:cubicBezTo>
                    <a:pt x="48" y="171"/>
                    <a:pt x="48" y="171"/>
                    <a:pt x="48" y="171"/>
                  </a:cubicBezTo>
                  <a:cubicBezTo>
                    <a:pt x="49" y="171"/>
                    <a:pt x="49" y="171"/>
                    <a:pt x="50" y="171"/>
                  </a:cubicBezTo>
                  <a:cubicBezTo>
                    <a:pt x="52" y="223"/>
                    <a:pt x="52" y="223"/>
                    <a:pt x="52" y="223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67" y="208"/>
                    <a:pt x="67" y="181"/>
                    <a:pt x="66" y="171"/>
                  </a:cubicBezTo>
                  <a:cubicBezTo>
                    <a:pt x="67" y="171"/>
                    <a:pt x="67" y="171"/>
                    <a:pt x="68" y="17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84" y="223"/>
                    <a:pt x="84" y="223"/>
                    <a:pt x="84" y="223"/>
                  </a:cubicBezTo>
                  <a:cubicBezTo>
                    <a:pt x="85" y="208"/>
                    <a:pt x="85" y="181"/>
                    <a:pt x="84" y="171"/>
                  </a:cubicBezTo>
                  <a:cubicBezTo>
                    <a:pt x="85" y="171"/>
                    <a:pt x="85" y="171"/>
                    <a:pt x="86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6" y="154"/>
                    <a:pt x="85" y="138"/>
                    <a:pt x="85" y="122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03" y="114"/>
                    <a:pt x="103" y="114"/>
                    <a:pt x="103" y="114"/>
                  </a:cubicBezTo>
                  <a:cubicBezTo>
                    <a:pt x="112" y="101"/>
                    <a:pt x="106" y="111"/>
                    <a:pt x="108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106"/>
                    <a:pt x="108" y="106"/>
                    <a:pt x="108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8" y="96"/>
                    <a:pt x="110" y="96"/>
                    <a:pt x="111" y="96"/>
                  </a:cubicBezTo>
                  <a:cubicBezTo>
                    <a:pt x="113" y="95"/>
                    <a:pt x="115" y="94"/>
                    <a:pt x="116" y="92"/>
                  </a:cubicBezTo>
                  <a:cubicBezTo>
                    <a:pt x="119" y="88"/>
                    <a:pt x="117" y="83"/>
                    <a:pt x="113" y="80"/>
                  </a:cubicBezTo>
                  <a:close/>
                  <a:moveTo>
                    <a:pt x="49" y="68"/>
                  </a:moveTo>
                  <a:cubicBezTo>
                    <a:pt x="36" y="71"/>
                    <a:pt x="22" y="63"/>
                    <a:pt x="19" y="49"/>
                  </a:cubicBezTo>
                  <a:cubicBezTo>
                    <a:pt x="15" y="36"/>
                    <a:pt x="24" y="22"/>
                    <a:pt x="37" y="19"/>
                  </a:cubicBezTo>
                  <a:cubicBezTo>
                    <a:pt x="51" y="16"/>
                    <a:pt x="65" y="24"/>
                    <a:pt x="68" y="38"/>
                  </a:cubicBezTo>
                  <a:cubicBezTo>
                    <a:pt x="71" y="51"/>
                    <a:pt x="63" y="65"/>
                    <a:pt x="49" y="68"/>
                  </a:cubicBezTo>
                  <a:close/>
                  <a:moveTo>
                    <a:pt x="49" y="151"/>
                  </a:moveTo>
                  <a:cubicBezTo>
                    <a:pt x="47" y="148"/>
                    <a:pt x="47" y="148"/>
                    <a:pt x="47" y="148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33"/>
                    <a:pt x="49" y="133"/>
                    <a:pt x="49" y="133"/>
                  </a:cubicBezTo>
                  <a:cubicBezTo>
                    <a:pt x="49" y="139"/>
                    <a:pt x="49" y="145"/>
                    <a:pt x="49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33091" y="1153716"/>
            <a:ext cx="7020780" cy="216024"/>
            <a:chOff x="1129035" y="1000572"/>
            <a:chExt cx="7020780" cy="216024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标题 11"/>
          <p:cNvSpPr txBox="1">
            <a:spLocks/>
          </p:cNvSpPr>
          <p:nvPr/>
        </p:nvSpPr>
        <p:spPr>
          <a:xfrm>
            <a:off x="1633091" y="91784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1633091" y="142190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2353171" y="2593876"/>
            <a:ext cx="7020780" cy="216024"/>
            <a:chOff x="1129035" y="1000572"/>
            <a:chExt cx="7020780" cy="216024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标题 11"/>
          <p:cNvSpPr txBox="1">
            <a:spLocks/>
          </p:cNvSpPr>
          <p:nvPr/>
        </p:nvSpPr>
        <p:spPr>
          <a:xfrm>
            <a:off x="2353171" y="235800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3" name="标题 11"/>
          <p:cNvSpPr txBox="1">
            <a:spLocks/>
          </p:cNvSpPr>
          <p:nvPr/>
        </p:nvSpPr>
        <p:spPr>
          <a:xfrm>
            <a:off x="2353171" y="286206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425179" y="4034036"/>
            <a:ext cx="7020780" cy="216024"/>
            <a:chOff x="1129035" y="1000572"/>
            <a:chExt cx="7020780" cy="216024"/>
          </a:xfrm>
        </p:grpSpPr>
        <p:cxnSp>
          <p:nvCxnSpPr>
            <p:cNvPr id="65" name="直接连接符 64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标题 11"/>
          <p:cNvSpPr txBox="1">
            <a:spLocks/>
          </p:cNvSpPr>
          <p:nvPr/>
        </p:nvSpPr>
        <p:spPr>
          <a:xfrm>
            <a:off x="2425179" y="3798168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2425179" y="4302224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1561083" y="5546204"/>
            <a:ext cx="7020780" cy="216024"/>
            <a:chOff x="1129035" y="1000572"/>
            <a:chExt cx="7020780" cy="216024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129035" y="1210755"/>
              <a:ext cx="69127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椭圆 70"/>
            <p:cNvSpPr/>
            <p:nvPr/>
          </p:nvSpPr>
          <p:spPr>
            <a:xfrm>
              <a:off x="7933791" y="1000572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标题 11"/>
          <p:cNvSpPr txBox="1">
            <a:spLocks/>
          </p:cNvSpPr>
          <p:nvPr/>
        </p:nvSpPr>
        <p:spPr>
          <a:xfrm>
            <a:off x="1561083" y="5310336"/>
            <a:ext cx="3132348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1561083" y="5814392"/>
            <a:ext cx="6264696" cy="56693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12525234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000"/>
                            </p:stCondLst>
                            <p:childTnLst>
                              <p:par>
                                <p:cTn id="1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7" grpId="0"/>
      <p:bldP spid="58" grpId="0"/>
      <p:bldP spid="62" grpId="0"/>
      <p:bldP spid="63" grpId="0"/>
      <p:bldP spid="67" grpId="0"/>
      <p:bldP spid="68" grpId="0"/>
      <p:bldP spid="72" grpId="0"/>
      <p:bldP spid="7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例会培训情况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4297387" y="170080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4297387" y="1860295"/>
            <a:ext cx="807559" cy="571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97387" y="449364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4297387" y="4668861"/>
            <a:ext cx="807559" cy="5715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70%</a:t>
            </a:r>
            <a:endParaRPr lang="zh-CN" altLang="en-US" sz="28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73451" y="314096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4873451" y="3414950"/>
            <a:ext cx="807559" cy="57150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7776273" y="47205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7753771" y="44371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7776273" y="176825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7753771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6218288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6316713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6744096" y="1730846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6837759" y="1484784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7253684" y="1730846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7352109" y="1484784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5747841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5841504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6257429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6355854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9"/>
          <p:cNvSpPr>
            <a:spLocks/>
          </p:cNvSpPr>
          <p:nvPr/>
        </p:nvSpPr>
        <p:spPr bwMode="auto">
          <a:xfrm>
            <a:off x="5233491" y="2267471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10"/>
          <p:cNvSpPr>
            <a:spLocks/>
          </p:cNvSpPr>
          <p:nvPr/>
        </p:nvSpPr>
        <p:spPr bwMode="auto">
          <a:xfrm>
            <a:off x="5328741" y="2021409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6783237" y="226747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6876900" y="202140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7"/>
          <p:cNvSpPr>
            <a:spLocks/>
          </p:cNvSpPr>
          <p:nvPr/>
        </p:nvSpPr>
        <p:spPr bwMode="auto">
          <a:xfrm>
            <a:off x="7292825" y="226747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8"/>
          <p:cNvSpPr>
            <a:spLocks/>
          </p:cNvSpPr>
          <p:nvPr/>
        </p:nvSpPr>
        <p:spPr bwMode="auto">
          <a:xfrm>
            <a:off x="7391250" y="202140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737547" y="149510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33491" y="148478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Freeform 7"/>
          <p:cNvSpPr>
            <a:spLocks/>
          </p:cNvSpPr>
          <p:nvPr/>
        </p:nvSpPr>
        <p:spPr bwMode="auto">
          <a:xfrm>
            <a:off x="7868889" y="3243014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8"/>
          <p:cNvSpPr>
            <a:spLocks/>
          </p:cNvSpPr>
          <p:nvPr/>
        </p:nvSpPr>
        <p:spPr bwMode="auto">
          <a:xfrm>
            <a:off x="7967314" y="2996952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6323905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3" name="Freeform 6"/>
          <p:cNvSpPr>
            <a:spLocks/>
          </p:cNvSpPr>
          <p:nvPr/>
        </p:nvSpPr>
        <p:spPr bwMode="auto">
          <a:xfrm>
            <a:off x="6417568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6833493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6931918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809555" y="3779639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904805" y="3533577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7359301" y="3779639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6"/>
          <p:cNvSpPr>
            <a:spLocks/>
          </p:cNvSpPr>
          <p:nvPr/>
        </p:nvSpPr>
        <p:spPr bwMode="auto">
          <a:xfrm>
            <a:off x="7452964" y="3533577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"/>
          <p:cNvSpPr>
            <a:spLocks/>
          </p:cNvSpPr>
          <p:nvPr/>
        </p:nvSpPr>
        <p:spPr bwMode="auto">
          <a:xfrm>
            <a:off x="7868889" y="3779639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8"/>
          <p:cNvSpPr>
            <a:spLocks/>
          </p:cNvSpPr>
          <p:nvPr/>
        </p:nvSpPr>
        <p:spPr bwMode="auto">
          <a:xfrm>
            <a:off x="7967314" y="3533577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352752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48696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360864" y="300727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856808" y="299695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2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4" name="Freeform 7"/>
          <p:cNvSpPr>
            <a:spLocks/>
          </p:cNvSpPr>
          <p:nvPr/>
        </p:nvSpPr>
        <p:spPr bwMode="auto">
          <a:xfrm>
            <a:off x="6218288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Freeform 8"/>
          <p:cNvSpPr>
            <a:spLocks/>
          </p:cNvSpPr>
          <p:nvPr/>
        </p:nvSpPr>
        <p:spPr bwMode="auto">
          <a:xfrm>
            <a:off x="6316713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6744096" y="5147791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Freeform 6"/>
          <p:cNvSpPr>
            <a:spLocks/>
          </p:cNvSpPr>
          <p:nvPr/>
        </p:nvSpPr>
        <p:spPr bwMode="auto">
          <a:xfrm>
            <a:off x="6837759" y="4901729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8" name="Freeform 7"/>
          <p:cNvSpPr>
            <a:spLocks/>
          </p:cNvSpPr>
          <p:nvPr/>
        </p:nvSpPr>
        <p:spPr bwMode="auto">
          <a:xfrm>
            <a:off x="7253684" y="5147791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9" name="Freeform 8"/>
          <p:cNvSpPr>
            <a:spLocks/>
          </p:cNvSpPr>
          <p:nvPr/>
        </p:nvSpPr>
        <p:spPr bwMode="auto">
          <a:xfrm>
            <a:off x="7352109" y="4901729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5737547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1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233491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745659" y="4375422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77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241603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0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249715" y="436510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737547" y="49017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233491" y="4891410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8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1" name="标题 11"/>
          <p:cNvSpPr txBox="1">
            <a:spLocks/>
          </p:cNvSpPr>
          <p:nvPr/>
        </p:nvSpPr>
        <p:spPr>
          <a:xfrm>
            <a:off x="8424345" y="328042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标题 11"/>
          <p:cNvSpPr txBox="1">
            <a:spLocks/>
          </p:cNvSpPr>
          <p:nvPr/>
        </p:nvSpPr>
        <p:spPr>
          <a:xfrm>
            <a:off x="8401843" y="29969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3" name="直接箭头连接符 102"/>
          <p:cNvCxnSpPr>
            <a:endCxn id="8" idx="3"/>
          </p:cNvCxnSpPr>
          <p:nvPr/>
        </p:nvCxnSpPr>
        <p:spPr>
          <a:xfrm flipV="1">
            <a:off x="3733367" y="2390103"/>
            <a:ext cx="682284" cy="37878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>
            <a:endCxn id="10" idx="2"/>
          </p:cNvCxnSpPr>
          <p:nvPr/>
        </p:nvCxnSpPr>
        <p:spPr>
          <a:xfrm>
            <a:off x="3733367" y="4449156"/>
            <a:ext cx="564020" cy="44827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箭头连接符 104"/>
          <p:cNvCxnSpPr/>
          <p:nvPr/>
        </p:nvCxnSpPr>
        <p:spPr>
          <a:xfrm>
            <a:off x="4081363" y="3645024"/>
            <a:ext cx="807559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/>
          <p:cNvGrpSpPr/>
          <p:nvPr/>
        </p:nvGrpSpPr>
        <p:grpSpPr>
          <a:xfrm>
            <a:off x="1488187" y="2238876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7" name="同心圆 10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2065139" y="4153644"/>
            <a:ext cx="1584176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2665139" y="3788072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4" name="Freeform 6"/>
          <p:cNvSpPr>
            <a:spLocks/>
          </p:cNvSpPr>
          <p:nvPr/>
        </p:nvSpPr>
        <p:spPr bwMode="auto">
          <a:xfrm>
            <a:off x="2758802" y="3542010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Freeform 9"/>
          <p:cNvSpPr>
            <a:spLocks/>
          </p:cNvSpPr>
          <p:nvPr/>
        </p:nvSpPr>
        <p:spPr bwMode="auto">
          <a:xfrm>
            <a:off x="2150789" y="3788072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Freeform 10"/>
          <p:cNvSpPr>
            <a:spLocks/>
          </p:cNvSpPr>
          <p:nvPr/>
        </p:nvSpPr>
        <p:spPr bwMode="auto">
          <a:xfrm>
            <a:off x="2246039" y="3542010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7" name="Freeform 11"/>
          <p:cNvSpPr>
            <a:spLocks/>
          </p:cNvSpPr>
          <p:nvPr/>
        </p:nvSpPr>
        <p:spPr bwMode="auto">
          <a:xfrm>
            <a:off x="2630214" y="2876847"/>
            <a:ext cx="454025" cy="268288"/>
          </a:xfrm>
          <a:custGeom>
            <a:avLst/>
            <a:gdLst>
              <a:gd name="T0" fmla="*/ 21 w 120"/>
              <a:gd name="T1" fmla="*/ 45 h 71"/>
              <a:gd name="T2" fmla="*/ 24 w 120"/>
              <a:gd name="T3" fmla="*/ 36 h 71"/>
              <a:gd name="T4" fmla="*/ 24 w 120"/>
              <a:gd name="T5" fmla="*/ 70 h 71"/>
              <a:gd name="T6" fmla="*/ 60 w 120"/>
              <a:gd name="T7" fmla="*/ 71 h 71"/>
              <a:gd name="T8" fmla="*/ 95 w 120"/>
              <a:gd name="T9" fmla="*/ 70 h 71"/>
              <a:gd name="T10" fmla="*/ 95 w 120"/>
              <a:gd name="T11" fmla="*/ 36 h 71"/>
              <a:gd name="T12" fmla="*/ 98 w 120"/>
              <a:gd name="T13" fmla="*/ 45 h 71"/>
              <a:gd name="T14" fmla="*/ 98 w 120"/>
              <a:gd name="T15" fmla="*/ 69 h 71"/>
              <a:gd name="T16" fmla="*/ 120 w 120"/>
              <a:gd name="T17" fmla="*/ 67 h 71"/>
              <a:gd name="T18" fmla="*/ 120 w 120"/>
              <a:gd name="T19" fmla="*/ 38 h 71"/>
              <a:gd name="T20" fmla="*/ 110 w 120"/>
              <a:gd name="T21" fmla="*/ 12 h 71"/>
              <a:gd name="T22" fmla="*/ 79 w 120"/>
              <a:gd name="T23" fmla="*/ 0 h 71"/>
              <a:gd name="T24" fmla="*/ 79 w 120"/>
              <a:gd name="T25" fmla="*/ 0 h 71"/>
              <a:gd name="T26" fmla="*/ 78 w 120"/>
              <a:gd name="T27" fmla="*/ 0 h 71"/>
              <a:gd name="T28" fmla="*/ 69 w 120"/>
              <a:gd name="T29" fmla="*/ 45 h 71"/>
              <a:gd name="T30" fmla="*/ 64 w 120"/>
              <a:gd name="T31" fmla="*/ 15 h 71"/>
              <a:gd name="T32" fmla="*/ 67 w 120"/>
              <a:gd name="T33" fmla="*/ 7 h 71"/>
              <a:gd name="T34" fmla="*/ 62 w 120"/>
              <a:gd name="T35" fmla="*/ 3 h 71"/>
              <a:gd name="T36" fmla="*/ 60 w 120"/>
              <a:gd name="T37" fmla="*/ 3 h 71"/>
              <a:gd name="T38" fmla="*/ 60 w 120"/>
              <a:gd name="T39" fmla="*/ 3 h 71"/>
              <a:gd name="T40" fmla="*/ 58 w 120"/>
              <a:gd name="T41" fmla="*/ 3 h 71"/>
              <a:gd name="T42" fmla="*/ 53 w 120"/>
              <a:gd name="T43" fmla="*/ 7 h 71"/>
              <a:gd name="T44" fmla="*/ 56 w 120"/>
              <a:gd name="T45" fmla="*/ 15 h 71"/>
              <a:gd name="T46" fmla="*/ 51 w 120"/>
              <a:gd name="T47" fmla="*/ 45 h 71"/>
              <a:gd name="T48" fmla="*/ 42 w 120"/>
              <a:gd name="T49" fmla="*/ 0 h 71"/>
              <a:gd name="T50" fmla="*/ 41 w 120"/>
              <a:gd name="T51" fmla="*/ 0 h 71"/>
              <a:gd name="T52" fmla="*/ 41 w 120"/>
              <a:gd name="T53" fmla="*/ 0 h 71"/>
              <a:gd name="T54" fmla="*/ 10 w 120"/>
              <a:gd name="T55" fmla="*/ 12 h 71"/>
              <a:gd name="T56" fmla="*/ 0 w 120"/>
              <a:gd name="T57" fmla="*/ 38 h 71"/>
              <a:gd name="T58" fmla="*/ 0 w 120"/>
              <a:gd name="T59" fmla="*/ 67 h 71"/>
              <a:gd name="T60" fmla="*/ 21 w 120"/>
              <a:gd name="T61" fmla="*/ 69 h 71"/>
              <a:gd name="T62" fmla="*/ 21 w 120"/>
              <a:gd name="T63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0" h="71">
                <a:moveTo>
                  <a:pt x="21" y="45"/>
                </a:moveTo>
                <a:cubicBezTo>
                  <a:pt x="21" y="41"/>
                  <a:pt x="23" y="38"/>
                  <a:pt x="24" y="36"/>
                </a:cubicBezTo>
                <a:cubicBezTo>
                  <a:pt x="24" y="70"/>
                  <a:pt x="24" y="70"/>
                  <a:pt x="24" y="70"/>
                </a:cubicBezTo>
                <a:cubicBezTo>
                  <a:pt x="35" y="70"/>
                  <a:pt x="48" y="71"/>
                  <a:pt x="60" y="71"/>
                </a:cubicBezTo>
                <a:cubicBezTo>
                  <a:pt x="72" y="71"/>
                  <a:pt x="85" y="70"/>
                  <a:pt x="95" y="70"/>
                </a:cubicBezTo>
                <a:cubicBezTo>
                  <a:pt x="95" y="36"/>
                  <a:pt x="95" y="36"/>
                  <a:pt x="95" y="36"/>
                </a:cubicBezTo>
                <a:cubicBezTo>
                  <a:pt x="97" y="38"/>
                  <a:pt x="98" y="41"/>
                  <a:pt x="98" y="45"/>
                </a:cubicBezTo>
                <a:cubicBezTo>
                  <a:pt x="98" y="48"/>
                  <a:pt x="98" y="61"/>
                  <a:pt x="98" y="69"/>
                </a:cubicBezTo>
                <a:cubicBezTo>
                  <a:pt x="106" y="69"/>
                  <a:pt x="113" y="68"/>
                  <a:pt x="120" y="67"/>
                </a:cubicBezTo>
                <a:cubicBezTo>
                  <a:pt x="120" y="55"/>
                  <a:pt x="120" y="40"/>
                  <a:pt x="120" y="38"/>
                </a:cubicBezTo>
                <a:cubicBezTo>
                  <a:pt x="118" y="20"/>
                  <a:pt x="113" y="15"/>
                  <a:pt x="110" y="12"/>
                </a:cubicBezTo>
                <a:cubicBezTo>
                  <a:pt x="101" y="7"/>
                  <a:pt x="85" y="2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8" y="0"/>
                  <a:pt x="78" y="0"/>
                </a:cubicBezTo>
                <a:cubicBezTo>
                  <a:pt x="78" y="6"/>
                  <a:pt x="69" y="45"/>
                  <a:pt x="69" y="45"/>
                </a:cubicBezTo>
                <a:cubicBezTo>
                  <a:pt x="69" y="45"/>
                  <a:pt x="64" y="15"/>
                  <a:pt x="64" y="15"/>
                </a:cubicBezTo>
                <a:cubicBezTo>
                  <a:pt x="64" y="14"/>
                  <a:pt x="67" y="7"/>
                  <a:pt x="67" y="7"/>
                </a:cubicBezTo>
                <a:cubicBezTo>
                  <a:pt x="62" y="3"/>
                  <a:pt x="62" y="3"/>
                  <a:pt x="62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53" y="7"/>
                  <a:pt x="53" y="7"/>
                  <a:pt x="53" y="7"/>
                </a:cubicBezTo>
                <a:cubicBezTo>
                  <a:pt x="56" y="15"/>
                  <a:pt x="56" y="15"/>
                  <a:pt x="56" y="15"/>
                </a:cubicBezTo>
                <a:cubicBezTo>
                  <a:pt x="51" y="45"/>
                  <a:pt x="51" y="45"/>
                  <a:pt x="51" y="45"/>
                </a:cubicBezTo>
                <a:cubicBezTo>
                  <a:pt x="51" y="45"/>
                  <a:pt x="42" y="6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5" y="2"/>
                  <a:pt x="18" y="7"/>
                  <a:pt x="10" y="12"/>
                </a:cubicBezTo>
                <a:cubicBezTo>
                  <a:pt x="7" y="15"/>
                  <a:pt x="2" y="20"/>
                  <a:pt x="0" y="38"/>
                </a:cubicBezTo>
                <a:cubicBezTo>
                  <a:pt x="0" y="40"/>
                  <a:pt x="0" y="55"/>
                  <a:pt x="0" y="67"/>
                </a:cubicBezTo>
                <a:cubicBezTo>
                  <a:pt x="7" y="68"/>
                  <a:pt x="13" y="69"/>
                  <a:pt x="21" y="69"/>
                </a:cubicBezTo>
                <a:cubicBezTo>
                  <a:pt x="21" y="61"/>
                  <a:pt x="21" y="48"/>
                  <a:pt x="21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8" name="Freeform 12"/>
          <p:cNvSpPr>
            <a:spLocks/>
          </p:cNvSpPr>
          <p:nvPr/>
        </p:nvSpPr>
        <p:spPr bwMode="auto">
          <a:xfrm>
            <a:off x="2739752" y="2591097"/>
            <a:ext cx="234950" cy="271463"/>
          </a:xfrm>
          <a:custGeom>
            <a:avLst/>
            <a:gdLst>
              <a:gd name="T0" fmla="*/ 7 w 62"/>
              <a:gd name="T1" fmla="*/ 46 h 72"/>
              <a:gd name="T2" fmla="*/ 31 w 62"/>
              <a:gd name="T3" fmla="*/ 72 h 72"/>
              <a:gd name="T4" fmla="*/ 56 w 62"/>
              <a:gd name="T5" fmla="*/ 46 h 72"/>
              <a:gd name="T6" fmla="*/ 61 w 62"/>
              <a:gd name="T7" fmla="*/ 35 h 72"/>
              <a:gd name="T8" fmla="*/ 57 w 62"/>
              <a:gd name="T9" fmla="*/ 30 h 72"/>
              <a:gd name="T10" fmla="*/ 31 w 62"/>
              <a:gd name="T11" fmla="*/ 0 h 72"/>
              <a:gd name="T12" fmla="*/ 5 w 62"/>
              <a:gd name="T13" fmla="*/ 29 h 72"/>
              <a:gd name="T14" fmla="*/ 1 w 62"/>
              <a:gd name="T15" fmla="*/ 35 h 72"/>
              <a:gd name="T16" fmla="*/ 7 w 62"/>
              <a:gd name="T17" fmla="*/ 4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72">
                <a:moveTo>
                  <a:pt x="7" y="46"/>
                </a:moveTo>
                <a:cubicBezTo>
                  <a:pt x="10" y="60"/>
                  <a:pt x="18" y="72"/>
                  <a:pt x="31" y="72"/>
                </a:cubicBezTo>
                <a:cubicBezTo>
                  <a:pt x="44" y="72"/>
                  <a:pt x="52" y="60"/>
                  <a:pt x="56" y="46"/>
                </a:cubicBezTo>
                <a:cubicBezTo>
                  <a:pt x="59" y="45"/>
                  <a:pt x="62" y="39"/>
                  <a:pt x="61" y="35"/>
                </a:cubicBezTo>
                <a:cubicBezTo>
                  <a:pt x="61" y="32"/>
                  <a:pt x="59" y="30"/>
                  <a:pt x="57" y="30"/>
                </a:cubicBezTo>
                <a:cubicBezTo>
                  <a:pt x="57" y="13"/>
                  <a:pt x="47" y="0"/>
                  <a:pt x="31" y="0"/>
                </a:cubicBezTo>
                <a:cubicBezTo>
                  <a:pt x="16" y="0"/>
                  <a:pt x="6" y="13"/>
                  <a:pt x="5" y="29"/>
                </a:cubicBezTo>
                <a:cubicBezTo>
                  <a:pt x="3" y="30"/>
                  <a:pt x="1" y="32"/>
                  <a:pt x="1" y="35"/>
                </a:cubicBezTo>
                <a:cubicBezTo>
                  <a:pt x="0" y="39"/>
                  <a:pt x="3" y="45"/>
                  <a:pt x="7" y="4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9" name="Freeform 13"/>
          <p:cNvSpPr>
            <a:spLocks/>
          </p:cNvSpPr>
          <p:nvPr/>
        </p:nvSpPr>
        <p:spPr bwMode="auto">
          <a:xfrm>
            <a:off x="2317477" y="3183235"/>
            <a:ext cx="1079500" cy="314325"/>
          </a:xfrm>
          <a:custGeom>
            <a:avLst/>
            <a:gdLst>
              <a:gd name="T0" fmla="*/ 5 w 286"/>
              <a:gd name="T1" fmla="*/ 83 h 83"/>
              <a:gd name="T2" fmla="*/ 11 w 286"/>
              <a:gd name="T3" fmla="*/ 77 h 83"/>
              <a:gd name="T4" fmla="*/ 11 w 286"/>
              <a:gd name="T5" fmla="*/ 44 h 83"/>
              <a:gd name="T6" fmla="*/ 16 w 286"/>
              <a:gd name="T7" fmla="*/ 39 h 83"/>
              <a:gd name="T8" fmla="*/ 137 w 286"/>
              <a:gd name="T9" fmla="*/ 39 h 83"/>
              <a:gd name="T10" fmla="*/ 137 w 286"/>
              <a:gd name="T11" fmla="*/ 77 h 83"/>
              <a:gd name="T12" fmla="*/ 143 w 286"/>
              <a:gd name="T13" fmla="*/ 83 h 83"/>
              <a:gd name="T14" fmla="*/ 149 w 286"/>
              <a:gd name="T15" fmla="*/ 77 h 83"/>
              <a:gd name="T16" fmla="*/ 149 w 286"/>
              <a:gd name="T17" fmla="*/ 39 h 83"/>
              <a:gd name="T18" fmla="*/ 270 w 286"/>
              <a:gd name="T19" fmla="*/ 39 h 83"/>
              <a:gd name="T20" fmla="*/ 275 w 286"/>
              <a:gd name="T21" fmla="*/ 44 h 83"/>
              <a:gd name="T22" fmla="*/ 275 w 286"/>
              <a:gd name="T23" fmla="*/ 77 h 83"/>
              <a:gd name="T24" fmla="*/ 281 w 286"/>
              <a:gd name="T25" fmla="*/ 83 h 83"/>
              <a:gd name="T26" fmla="*/ 286 w 286"/>
              <a:gd name="T27" fmla="*/ 77 h 83"/>
              <a:gd name="T28" fmla="*/ 286 w 286"/>
              <a:gd name="T29" fmla="*/ 44 h 83"/>
              <a:gd name="T30" fmla="*/ 270 w 286"/>
              <a:gd name="T31" fmla="*/ 28 h 83"/>
              <a:gd name="T32" fmla="*/ 149 w 286"/>
              <a:gd name="T33" fmla="*/ 28 h 83"/>
              <a:gd name="T34" fmla="*/ 149 w 286"/>
              <a:gd name="T35" fmla="*/ 6 h 83"/>
              <a:gd name="T36" fmla="*/ 143 w 286"/>
              <a:gd name="T37" fmla="*/ 0 h 83"/>
              <a:gd name="T38" fmla="*/ 137 w 286"/>
              <a:gd name="T39" fmla="*/ 6 h 83"/>
              <a:gd name="T40" fmla="*/ 137 w 286"/>
              <a:gd name="T41" fmla="*/ 28 h 83"/>
              <a:gd name="T42" fmla="*/ 16 w 286"/>
              <a:gd name="T43" fmla="*/ 28 h 83"/>
              <a:gd name="T44" fmla="*/ 0 w 286"/>
              <a:gd name="T45" fmla="*/ 44 h 83"/>
              <a:gd name="T46" fmla="*/ 0 w 286"/>
              <a:gd name="T47" fmla="*/ 77 h 83"/>
              <a:gd name="T48" fmla="*/ 5 w 286"/>
              <a:gd name="T49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6" h="83">
                <a:moveTo>
                  <a:pt x="5" y="83"/>
                </a:moveTo>
                <a:cubicBezTo>
                  <a:pt x="8" y="83"/>
                  <a:pt x="11" y="81"/>
                  <a:pt x="11" y="77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1"/>
                  <a:pt x="13" y="39"/>
                  <a:pt x="16" y="39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37" y="77"/>
                  <a:pt x="137" y="77"/>
                  <a:pt x="137" y="77"/>
                </a:cubicBezTo>
                <a:cubicBezTo>
                  <a:pt x="137" y="81"/>
                  <a:pt x="140" y="83"/>
                  <a:pt x="143" y="83"/>
                </a:cubicBezTo>
                <a:cubicBezTo>
                  <a:pt x="146" y="83"/>
                  <a:pt x="149" y="81"/>
                  <a:pt x="149" y="77"/>
                </a:cubicBezTo>
                <a:cubicBezTo>
                  <a:pt x="149" y="39"/>
                  <a:pt x="149" y="39"/>
                  <a:pt x="149" y="39"/>
                </a:cubicBezTo>
                <a:cubicBezTo>
                  <a:pt x="270" y="39"/>
                  <a:pt x="270" y="39"/>
                  <a:pt x="270" y="39"/>
                </a:cubicBezTo>
                <a:cubicBezTo>
                  <a:pt x="273" y="39"/>
                  <a:pt x="275" y="41"/>
                  <a:pt x="275" y="44"/>
                </a:cubicBezTo>
                <a:cubicBezTo>
                  <a:pt x="275" y="77"/>
                  <a:pt x="275" y="77"/>
                  <a:pt x="275" y="77"/>
                </a:cubicBezTo>
                <a:cubicBezTo>
                  <a:pt x="275" y="81"/>
                  <a:pt x="277" y="83"/>
                  <a:pt x="281" y="83"/>
                </a:cubicBezTo>
                <a:cubicBezTo>
                  <a:pt x="284" y="83"/>
                  <a:pt x="286" y="81"/>
                  <a:pt x="286" y="77"/>
                </a:cubicBezTo>
                <a:cubicBezTo>
                  <a:pt x="286" y="44"/>
                  <a:pt x="286" y="44"/>
                  <a:pt x="286" y="44"/>
                </a:cubicBezTo>
                <a:cubicBezTo>
                  <a:pt x="286" y="35"/>
                  <a:pt x="279" y="28"/>
                  <a:pt x="270" y="28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9" y="6"/>
                  <a:pt x="149" y="6"/>
                  <a:pt x="149" y="6"/>
                </a:cubicBezTo>
                <a:cubicBezTo>
                  <a:pt x="149" y="2"/>
                  <a:pt x="146" y="0"/>
                  <a:pt x="143" y="0"/>
                </a:cubicBezTo>
                <a:cubicBezTo>
                  <a:pt x="140" y="0"/>
                  <a:pt x="137" y="2"/>
                  <a:pt x="137" y="6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1"/>
                  <a:pt x="2" y="83"/>
                  <a:pt x="5" y="8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184400" y="355232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56189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2000"/>
                            </p:stCondLst>
                            <p:childTnLst>
                              <p:par>
                                <p:cTn id="1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3000"/>
                            </p:stCondLst>
                            <p:childTnLst>
                              <p:par>
                                <p:cTn id="2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91" grpId="0"/>
      <p:bldP spid="92" grpId="0"/>
      <p:bldP spid="7" grpId="0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第三章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工作中不足之处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1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困难难点分析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自身情况分析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8" name="等腰三角形 1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2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外在难点分析</a:t>
              </a: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5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以往数据对比</a:t>
              </a: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30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项目总体情况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 rot="10800000" flipH="1">
            <a:off x="3473220" y="2448570"/>
            <a:ext cx="1072270" cy="825360"/>
            <a:chOff x="7599343" y="3871727"/>
            <a:chExt cx="790674" cy="577975"/>
          </a:xfrm>
          <a:solidFill>
            <a:schemeClr val="bg1"/>
          </a:solidFill>
        </p:grpSpPr>
        <p:sp>
          <p:nvSpPr>
            <p:cNvPr id="35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  <p:sp>
          <p:nvSpPr>
            <p:cNvPr id="36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E4C87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18320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困难难点分析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组合 121"/>
          <p:cNvGrpSpPr/>
          <p:nvPr/>
        </p:nvGrpSpPr>
        <p:grpSpPr>
          <a:xfrm>
            <a:off x="3567894" y="1742441"/>
            <a:ext cx="2877871" cy="363241"/>
            <a:chOff x="3249264" y="1751685"/>
            <a:chExt cx="2994025" cy="36324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25" name="圆角矩形 124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26" name="圆角矩形 125"/>
              <p:cNvSpPr/>
              <p:nvPr/>
            </p:nvSpPr>
            <p:spPr>
              <a:xfrm>
                <a:off x="2940050" y="2132898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4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70%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567894" y="2153507"/>
            <a:ext cx="2877871" cy="363241"/>
            <a:chOff x="3249264" y="2162753"/>
            <a:chExt cx="2994025" cy="363241"/>
          </a:xfrm>
        </p:grpSpPr>
        <p:grpSp>
          <p:nvGrpSpPr>
            <p:cNvPr id="128" name="组合 127"/>
            <p:cNvGrpSpPr/>
            <p:nvPr/>
          </p:nvGrpSpPr>
          <p:grpSpPr>
            <a:xfrm>
              <a:off x="3249264" y="2178703"/>
              <a:ext cx="2994025" cy="314618"/>
              <a:chOff x="2940050" y="2519659"/>
              <a:chExt cx="2994025" cy="314618"/>
            </a:xfrm>
          </p:grpSpPr>
          <p:sp>
            <p:nvSpPr>
              <p:cNvPr id="130" name="圆角矩形 129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1" name="圆角矩形 130"/>
              <p:cNvSpPr/>
              <p:nvPr/>
            </p:nvSpPr>
            <p:spPr>
              <a:xfrm>
                <a:off x="2940051" y="2519659"/>
                <a:ext cx="8890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29" name="文本框 9"/>
            <p:cNvSpPr txBox="1"/>
            <p:nvPr/>
          </p:nvSpPr>
          <p:spPr>
            <a:xfrm>
              <a:off x="5357132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32" name="矩形 131"/>
          <p:cNvSpPr/>
          <p:nvPr/>
        </p:nvSpPr>
        <p:spPr>
          <a:xfrm>
            <a:off x="3660727" y="1340768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" name="矩形 47"/>
          <p:cNvSpPr>
            <a:spLocks noChangeArrowheads="1"/>
          </p:cNvSpPr>
          <p:nvPr/>
        </p:nvSpPr>
        <p:spPr bwMode="auto">
          <a:xfrm>
            <a:off x="3644964" y="2522841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34" name="Freeform 288"/>
          <p:cNvSpPr>
            <a:spLocks/>
          </p:cNvSpPr>
          <p:nvPr/>
        </p:nvSpPr>
        <p:spPr bwMode="auto">
          <a:xfrm>
            <a:off x="2146886" y="2492896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5" name="Freeform 291"/>
          <p:cNvSpPr>
            <a:spLocks/>
          </p:cNvSpPr>
          <p:nvPr/>
        </p:nvSpPr>
        <p:spPr bwMode="auto">
          <a:xfrm>
            <a:off x="1349193" y="2755665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3563760" y="3881732"/>
            <a:ext cx="2877871" cy="363241"/>
            <a:chOff x="3249264" y="1751685"/>
            <a:chExt cx="2994025" cy="363240"/>
          </a:xfrm>
        </p:grpSpPr>
        <p:grpSp>
          <p:nvGrpSpPr>
            <p:cNvPr id="146" name="组合 145"/>
            <p:cNvGrpSpPr/>
            <p:nvPr/>
          </p:nvGrpSpPr>
          <p:grpSpPr>
            <a:xfrm>
              <a:off x="3249264" y="1776444"/>
              <a:ext cx="2994025" cy="314202"/>
              <a:chOff x="2940050" y="2132898"/>
              <a:chExt cx="2994025" cy="314202"/>
            </a:xfrm>
          </p:grpSpPr>
          <p:sp>
            <p:nvSpPr>
              <p:cNvPr id="148" name="圆角矩形 147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9" name="圆角矩形 148"/>
              <p:cNvSpPr/>
              <p:nvPr/>
            </p:nvSpPr>
            <p:spPr>
              <a:xfrm>
                <a:off x="2940050" y="2137298"/>
                <a:ext cx="1547662" cy="309802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7" name="文本框 4"/>
            <p:cNvSpPr txBox="1"/>
            <p:nvPr/>
          </p:nvSpPr>
          <p:spPr>
            <a:xfrm>
              <a:off x="5335260" y="1751685"/>
              <a:ext cx="673754" cy="3632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563760" y="4266485"/>
            <a:ext cx="2877871" cy="389554"/>
            <a:chOff x="3249264" y="2136440"/>
            <a:chExt cx="2994025" cy="389554"/>
          </a:xfrm>
        </p:grpSpPr>
        <p:grpSp>
          <p:nvGrpSpPr>
            <p:cNvPr id="151" name="组合 150"/>
            <p:cNvGrpSpPr/>
            <p:nvPr/>
          </p:nvGrpSpPr>
          <p:grpSpPr>
            <a:xfrm>
              <a:off x="3249264" y="2136440"/>
              <a:ext cx="2994025" cy="356881"/>
              <a:chOff x="2940050" y="2477396"/>
              <a:chExt cx="2994025" cy="356881"/>
            </a:xfrm>
          </p:grpSpPr>
          <p:sp>
            <p:nvSpPr>
              <p:cNvPr id="153" name="圆角矩形 152"/>
              <p:cNvSpPr/>
              <p:nvPr/>
            </p:nvSpPr>
            <p:spPr>
              <a:xfrm>
                <a:off x="2940050" y="252007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4" name="圆角矩形 153"/>
              <p:cNvSpPr/>
              <p:nvPr/>
            </p:nvSpPr>
            <p:spPr>
              <a:xfrm>
                <a:off x="2940051" y="2477396"/>
                <a:ext cx="1886951" cy="356465"/>
              </a:xfrm>
              <a:prstGeom prst="roundRect">
                <a:avLst>
                  <a:gd name="adj" fmla="val 5000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1"/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52" name="文本框 9"/>
            <p:cNvSpPr txBox="1"/>
            <p:nvPr/>
          </p:nvSpPr>
          <p:spPr>
            <a:xfrm>
              <a:off x="5361433" y="2162753"/>
              <a:ext cx="673754" cy="363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467" dirty="0"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60%</a:t>
              </a:r>
              <a:endParaRPr lang="zh-CN" altLang="en-US" sz="1467" baseline="-3000" dirty="0">
                <a:latin typeface="Impact MT Std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55" name="矩形 154"/>
          <p:cNvSpPr/>
          <p:nvPr/>
        </p:nvSpPr>
        <p:spPr>
          <a:xfrm>
            <a:off x="3656593" y="3480059"/>
            <a:ext cx="1210570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输入标题</a:t>
            </a:r>
            <a:endParaRPr lang="en-US" altLang="zh-CN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6" name="矩形 47"/>
          <p:cNvSpPr>
            <a:spLocks noChangeArrowheads="1"/>
          </p:cNvSpPr>
          <p:nvPr/>
        </p:nvSpPr>
        <p:spPr bwMode="auto">
          <a:xfrm>
            <a:off x="3640830" y="4662132"/>
            <a:ext cx="2812663" cy="52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400" dirty="0"/>
              <a:t>在此处输入详细的文字介绍信息和简介，表达图表的含义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157" name="Freeform 288"/>
          <p:cNvSpPr>
            <a:spLocks/>
          </p:cNvSpPr>
          <p:nvPr/>
        </p:nvSpPr>
        <p:spPr bwMode="auto">
          <a:xfrm>
            <a:off x="2142752" y="4632187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8" name="Freeform 291"/>
          <p:cNvSpPr>
            <a:spLocks/>
          </p:cNvSpPr>
          <p:nvPr/>
        </p:nvSpPr>
        <p:spPr bwMode="auto">
          <a:xfrm>
            <a:off x="1345059" y="4894956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65" name="直接连接符 164"/>
          <p:cNvCxnSpPr/>
          <p:nvPr/>
        </p:nvCxnSpPr>
        <p:spPr>
          <a:xfrm>
            <a:off x="7537747" y="5486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椭圆 165"/>
          <p:cNvSpPr/>
          <p:nvPr/>
        </p:nvSpPr>
        <p:spPr>
          <a:xfrm>
            <a:off x="7162236" y="14847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标题 11"/>
          <p:cNvSpPr txBox="1">
            <a:spLocks/>
          </p:cNvSpPr>
          <p:nvPr/>
        </p:nvSpPr>
        <p:spPr>
          <a:xfrm>
            <a:off x="7162236" y="16599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8" name="标题 11"/>
          <p:cNvSpPr txBox="1">
            <a:spLocks/>
          </p:cNvSpPr>
          <p:nvPr/>
        </p:nvSpPr>
        <p:spPr>
          <a:xfrm>
            <a:off x="8408874" y="17682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标题 11"/>
          <p:cNvSpPr txBox="1">
            <a:spLocks/>
          </p:cNvSpPr>
          <p:nvPr/>
        </p:nvSpPr>
        <p:spPr>
          <a:xfrm>
            <a:off x="8386372" y="14847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70" name="直接连接符 169"/>
          <p:cNvCxnSpPr/>
          <p:nvPr/>
        </p:nvCxnSpPr>
        <p:spPr>
          <a:xfrm>
            <a:off x="7553218" y="23488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椭圆 170"/>
          <p:cNvSpPr/>
          <p:nvPr/>
        </p:nvSpPr>
        <p:spPr>
          <a:xfrm>
            <a:off x="7177707" y="32849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标题 11"/>
          <p:cNvSpPr txBox="1">
            <a:spLocks/>
          </p:cNvSpPr>
          <p:nvPr/>
        </p:nvSpPr>
        <p:spPr>
          <a:xfrm>
            <a:off x="7177707" y="34601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3" name="标题 11"/>
          <p:cNvSpPr txBox="1">
            <a:spLocks/>
          </p:cNvSpPr>
          <p:nvPr/>
        </p:nvSpPr>
        <p:spPr>
          <a:xfrm>
            <a:off x="8424345" y="35684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标题 11"/>
          <p:cNvSpPr txBox="1">
            <a:spLocks/>
          </p:cNvSpPr>
          <p:nvPr/>
        </p:nvSpPr>
        <p:spPr>
          <a:xfrm>
            <a:off x="8401843" y="32849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75" name="直接连接符 174"/>
          <p:cNvCxnSpPr/>
          <p:nvPr/>
        </p:nvCxnSpPr>
        <p:spPr>
          <a:xfrm>
            <a:off x="7553218" y="4149080"/>
            <a:ext cx="0" cy="864096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椭圆 175"/>
          <p:cNvSpPr/>
          <p:nvPr/>
        </p:nvSpPr>
        <p:spPr>
          <a:xfrm>
            <a:off x="7177707" y="508518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标题 11"/>
          <p:cNvSpPr txBox="1">
            <a:spLocks/>
          </p:cNvSpPr>
          <p:nvPr/>
        </p:nvSpPr>
        <p:spPr>
          <a:xfrm>
            <a:off x="7177707" y="5260396"/>
            <a:ext cx="80755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8" name="标题 11"/>
          <p:cNvSpPr txBox="1">
            <a:spLocks/>
          </p:cNvSpPr>
          <p:nvPr/>
        </p:nvSpPr>
        <p:spPr>
          <a:xfrm>
            <a:off x="8424345" y="5368652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标题 11"/>
          <p:cNvSpPr txBox="1">
            <a:spLocks/>
          </p:cNvSpPr>
          <p:nvPr/>
        </p:nvSpPr>
        <p:spPr>
          <a:xfrm>
            <a:off x="8401843" y="508518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80" name="组合 179"/>
          <p:cNvGrpSpPr/>
          <p:nvPr/>
        </p:nvGrpSpPr>
        <p:grpSpPr>
          <a:xfrm rot="5400000">
            <a:off x="7138480" y="1235979"/>
            <a:ext cx="1093329" cy="1302907"/>
            <a:chOff x="2118676" y="1475656"/>
            <a:chExt cx="1656506" cy="1974038"/>
          </a:xfrm>
        </p:grpSpPr>
        <p:cxnSp>
          <p:nvCxnSpPr>
            <p:cNvPr id="181" name="直接连接符 180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弧形 181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 rot="5400000">
            <a:off x="7138480" y="3036179"/>
            <a:ext cx="1093329" cy="1302907"/>
            <a:chOff x="2118676" y="1475656"/>
            <a:chExt cx="1656506" cy="1974038"/>
          </a:xfrm>
        </p:grpSpPr>
        <p:cxnSp>
          <p:nvCxnSpPr>
            <p:cNvPr id="185" name="直接连接符 184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弧形 185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 rot="5400000">
            <a:off x="7138480" y="4836379"/>
            <a:ext cx="1093329" cy="1302907"/>
            <a:chOff x="2118676" y="1475656"/>
            <a:chExt cx="1656506" cy="1974038"/>
          </a:xfrm>
        </p:grpSpPr>
        <p:cxnSp>
          <p:nvCxnSpPr>
            <p:cNvPr id="189" name="直接连接符 188"/>
            <p:cNvCxnSpPr/>
            <p:nvPr/>
          </p:nvCxnSpPr>
          <p:spPr>
            <a:xfrm>
              <a:off x="2911233" y="1475656"/>
              <a:ext cx="0" cy="315162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弧形 189"/>
            <p:cNvSpPr/>
            <p:nvPr/>
          </p:nvSpPr>
          <p:spPr>
            <a:xfrm rot="19174364">
              <a:off x="2118676" y="1793188"/>
              <a:ext cx="1656506" cy="1656506"/>
            </a:xfrm>
            <a:prstGeom prst="arc">
              <a:avLst>
                <a:gd name="adj1" fmla="val 15307624"/>
                <a:gd name="adj2" fmla="val 343732"/>
              </a:avLst>
            </a:prstGeom>
            <a:ln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2857227" y="1736812"/>
              <a:ext cx="108012" cy="10801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2083774" y="1149567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3" name="同心圆 19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" name="椭圆 19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603519" y="1700808"/>
            <a:ext cx="893915" cy="714334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13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065139" y="328498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96" name="同心圆 19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7" name="椭圆 19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2569195" y="3645024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161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98099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40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2" grpId="0"/>
      <p:bldP spid="133" grpId="0"/>
      <p:bldP spid="134" grpId="0" animBg="1"/>
      <p:bldP spid="135" grpId="0" animBg="1"/>
      <p:bldP spid="155" grpId="0"/>
      <p:bldP spid="156" grpId="0"/>
      <p:bldP spid="157" grpId="0" animBg="1"/>
      <p:bldP spid="158" grpId="0" animBg="1"/>
      <p:bldP spid="166" grpId="0" animBg="1"/>
      <p:bldP spid="167" grpId="0"/>
      <p:bldP spid="168" grpId="0"/>
      <p:bldP spid="169" grpId="0"/>
      <p:bldP spid="171" grpId="0" animBg="1"/>
      <p:bldP spid="172" grpId="0"/>
      <p:bldP spid="173" grpId="0"/>
      <p:bldP spid="174" grpId="0"/>
      <p:bldP spid="176" grpId="0" animBg="1"/>
      <p:bldP spid="177" grpId="0"/>
      <p:bldP spid="178" grpId="0"/>
      <p:bldP spid="17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自身情况分析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-23093" y="1556792"/>
            <a:ext cx="3456384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23093" y="2350342"/>
            <a:ext cx="4752528" cy="6929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3093" y="3140967"/>
            <a:ext cx="5976664" cy="70461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3093" y="3933056"/>
            <a:ext cx="4074162" cy="71861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3093" y="4725144"/>
            <a:ext cx="5112568" cy="7200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480963" y="170080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480963" y="24974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480963" y="32895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480963" y="40816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480963" y="48737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4051069" y="169624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4028567" y="141277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5183985" y="2560340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5161483" y="227687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6552137" y="342443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6529635" y="31409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2" name="标题 11"/>
          <p:cNvSpPr txBox="1">
            <a:spLocks/>
          </p:cNvSpPr>
          <p:nvPr/>
        </p:nvSpPr>
        <p:spPr>
          <a:xfrm>
            <a:off x="4679929" y="4144516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4657427" y="38610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4" name="标题 11"/>
          <p:cNvSpPr txBox="1">
            <a:spLocks/>
          </p:cNvSpPr>
          <p:nvPr/>
        </p:nvSpPr>
        <p:spPr>
          <a:xfrm>
            <a:off x="5688041" y="4936604"/>
            <a:ext cx="271380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标题 11"/>
          <p:cNvSpPr txBox="1">
            <a:spLocks/>
          </p:cNvSpPr>
          <p:nvPr/>
        </p:nvSpPr>
        <p:spPr>
          <a:xfrm>
            <a:off x="5665539" y="46531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9409955" y="1377754"/>
            <a:ext cx="1784649" cy="1493536"/>
            <a:chOff x="10593388" y="692150"/>
            <a:chExt cx="1119187" cy="9366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09472" y="3198968"/>
            <a:ext cx="1803586" cy="2208976"/>
            <a:chOff x="5749925" y="3003550"/>
            <a:chExt cx="692151" cy="847725"/>
          </a:xfrm>
          <a:solidFill>
            <a:schemeClr val="tx1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41" name="Freeform 433"/>
            <p:cNvSpPr>
              <a:spLocks/>
            </p:cNvSpPr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34"/>
            <p:cNvSpPr>
              <a:spLocks/>
            </p:cNvSpPr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35"/>
            <p:cNvSpPr>
              <a:spLocks/>
            </p:cNvSpPr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6"/>
            <p:cNvSpPr>
              <a:spLocks/>
            </p:cNvSpPr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20986" y="146039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标题 11"/>
          <p:cNvSpPr txBox="1">
            <a:spLocks/>
          </p:cNvSpPr>
          <p:nvPr/>
        </p:nvSpPr>
        <p:spPr>
          <a:xfrm>
            <a:off x="3073251" y="165999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4264866" y="224435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89002" y="31084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649315" y="3900535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24906" y="465313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4281916" y="245208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5521523" y="33007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标题 11"/>
          <p:cNvSpPr txBox="1">
            <a:spLocks/>
          </p:cNvSpPr>
          <p:nvPr/>
        </p:nvSpPr>
        <p:spPr>
          <a:xfrm>
            <a:off x="3649315" y="4092797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4657427" y="482834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26844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3" grpId="0"/>
      <p:bldP spid="14" grpId="0"/>
      <p:bldP spid="15" grpId="0"/>
      <p:bldP spid="16" grpId="0"/>
      <p:bldP spid="17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12" grpId="0"/>
      <p:bldP spid="19" grpId="0"/>
      <p:bldP spid="21" grpId="0"/>
      <p:bldP spid="23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44772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外在难点分析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7971143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450189" y="2870589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2929909" y="2882172"/>
            <a:ext cx="1440160" cy="276449"/>
          </a:xfrm>
          <a:custGeom>
            <a:avLst/>
            <a:gdLst>
              <a:gd name="connsiteX0" fmla="*/ 0 w 2304962"/>
              <a:gd name="connsiteY0" fmla="*/ 0 h 442454"/>
              <a:gd name="connsiteX1" fmla="*/ 459306 w 2304962"/>
              <a:gd name="connsiteY1" fmla="*/ 442451 h 442454"/>
              <a:gd name="connsiteX2" fmla="*/ 905972 w 2304962"/>
              <a:gd name="connsiteY2" fmla="*/ 8427 h 442454"/>
              <a:gd name="connsiteX3" fmla="*/ 1369493 w 2304962"/>
              <a:gd name="connsiteY3" fmla="*/ 434023 h 442454"/>
              <a:gd name="connsiteX4" fmla="*/ 1841441 w 2304962"/>
              <a:gd name="connsiteY4" fmla="*/ 4213 h 442454"/>
              <a:gd name="connsiteX5" fmla="*/ 2304962 w 2304962"/>
              <a:gd name="connsiteY5" fmla="*/ 429810 h 442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04962" h="442454">
                <a:moveTo>
                  <a:pt x="0" y="0"/>
                </a:moveTo>
                <a:cubicBezTo>
                  <a:pt x="154155" y="220523"/>
                  <a:pt x="308311" y="441047"/>
                  <a:pt x="459306" y="442451"/>
                </a:cubicBezTo>
                <a:cubicBezTo>
                  <a:pt x="610301" y="443855"/>
                  <a:pt x="754274" y="9832"/>
                  <a:pt x="905972" y="8427"/>
                </a:cubicBezTo>
                <a:cubicBezTo>
                  <a:pt x="1057670" y="7022"/>
                  <a:pt x="1213582" y="434725"/>
                  <a:pt x="1369493" y="434023"/>
                </a:cubicBezTo>
                <a:cubicBezTo>
                  <a:pt x="1525404" y="433321"/>
                  <a:pt x="1685530" y="4915"/>
                  <a:pt x="1841441" y="4213"/>
                </a:cubicBezTo>
                <a:cubicBezTo>
                  <a:pt x="1997352" y="3511"/>
                  <a:pt x="2223495" y="345534"/>
                  <a:pt x="2304962" y="429810"/>
                </a:cubicBezTo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201717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721323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7" name="矩形 56"/>
          <p:cNvSpPr/>
          <p:nvPr/>
        </p:nvSpPr>
        <p:spPr>
          <a:xfrm>
            <a:off x="6313611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834565" y="366267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endParaRPr lang="en-US" altLang="zh-CN" sz="16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en-US" altLang="zh-CN" sz="2000" b="1" kern="100" dirty="0"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04.</a:t>
            </a:r>
            <a:r>
              <a:rPr lang="zh-CN" altLang="en-US" sz="20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sz="2000" b="1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8482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40770" y="201695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050589" y="20064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88605" y="2409596"/>
            <a:ext cx="830995" cy="841280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11" name="Freeform 425"/>
            <p:cNvSpPr>
              <a:spLocks/>
            </p:cNvSpPr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6"/>
            <p:cNvSpPr>
              <a:spLocks/>
            </p:cNvSpPr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29"/>
            <p:cNvSpPr>
              <a:spLocks/>
            </p:cNvSpPr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79051" y="2448485"/>
            <a:ext cx="989474" cy="989474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18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26773" y="2377265"/>
            <a:ext cx="844369" cy="988252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41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545449" y="2409596"/>
            <a:ext cx="849795" cy="1040802"/>
            <a:chOff x="5749925" y="3003550"/>
            <a:chExt cx="692151" cy="847725"/>
          </a:xfrm>
          <a:solidFill>
            <a:schemeClr val="tx1"/>
          </a:solidFill>
        </p:grpSpPr>
        <p:sp>
          <p:nvSpPr>
            <p:cNvPr id="61" name="Freeform 433"/>
            <p:cNvSpPr>
              <a:spLocks/>
            </p:cNvSpPr>
            <p:nvPr/>
          </p:nvSpPr>
          <p:spPr bwMode="auto">
            <a:xfrm>
              <a:off x="5964238" y="3208338"/>
              <a:ext cx="114300" cy="130175"/>
            </a:xfrm>
            <a:custGeom>
              <a:avLst/>
              <a:gdLst>
                <a:gd name="T0" fmla="*/ 21 w 30"/>
                <a:gd name="T1" fmla="*/ 31 h 34"/>
                <a:gd name="T2" fmla="*/ 27 w 30"/>
                <a:gd name="T3" fmla="*/ 12 h 34"/>
                <a:gd name="T4" fmla="*/ 9 w 30"/>
                <a:gd name="T5" fmla="*/ 3 h 34"/>
                <a:gd name="T6" fmla="*/ 3 w 30"/>
                <a:gd name="T7" fmla="*/ 22 h 34"/>
                <a:gd name="T8" fmla="*/ 21 w 30"/>
                <a:gd name="T9" fmla="*/ 3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1" y="31"/>
                  </a:moveTo>
                  <a:cubicBezTo>
                    <a:pt x="27" y="29"/>
                    <a:pt x="30" y="20"/>
                    <a:pt x="27" y="12"/>
                  </a:cubicBezTo>
                  <a:cubicBezTo>
                    <a:pt x="23" y="4"/>
                    <a:pt x="15" y="0"/>
                    <a:pt x="9" y="3"/>
                  </a:cubicBezTo>
                  <a:cubicBezTo>
                    <a:pt x="2" y="5"/>
                    <a:pt x="0" y="14"/>
                    <a:pt x="3" y="22"/>
                  </a:cubicBezTo>
                  <a:cubicBezTo>
                    <a:pt x="7" y="30"/>
                    <a:pt x="14" y="34"/>
                    <a:pt x="2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34"/>
            <p:cNvSpPr>
              <a:spLocks/>
            </p:cNvSpPr>
            <p:nvPr/>
          </p:nvSpPr>
          <p:spPr bwMode="auto">
            <a:xfrm>
              <a:off x="6364288" y="3224213"/>
              <a:ext cx="77788" cy="38100"/>
            </a:xfrm>
            <a:custGeom>
              <a:avLst/>
              <a:gdLst>
                <a:gd name="T0" fmla="*/ 17 w 20"/>
                <a:gd name="T1" fmla="*/ 2 h 10"/>
                <a:gd name="T2" fmla="*/ 4 w 20"/>
                <a:gd name="T3" fmla="*/ 0 h 10"/>
                <a:gd name="T4" fmla="*/ 0 w 20"/>
                <a:gd name="T5" fmla="*/ 4 h 10"/>
                <a:gd name="T6" fmla="*/ 3 w 20"/>
                <a:gd name="T7" fmla="*/ 8 h 10"/>
                <a:gd name="T8" fmla="*/ 16 w 20"/>
                <a:gd name="T9" fmla="*/ 10 h 10"/>
                <a:gd name="T10" fmla="*/ 16 w 20"/>
                <a:gd name="T11" fmla="*/ 10 h 10"/>
                <a:gd name="T12" fmla="*/ 20 w 20"/>
                <a:gd name="T13" fmla="*/ 7 h 10"/>
                <a:gd name="T14" fmla="*/ 17 w 20"/>
                <a:gd name="T1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">
                  <a:moveTo>
                    <a:pt x="17" y="2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1" y="8"/>
                    <a:pt x="3" y="8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8" y="10"/>
                    <a:pt x="20" y="9"/>
                    <a:pt x="20" y="7"/>
                  </a:cubicBezTo>
                  <a:cubicBezTo>
                    <a:pt x="20" y="5"/>
                    <a:pt x="19" y="3"/>
                    <a:pt x="1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5"/>
            <p:cNvSpPr>
              <a:spLocks/>
            </p:cNvSpPr>
            <p:nvPr/>
          </p:nvSpPr>
          <p:spPr bwMode="auto">
            <a:xfrm>
              <a:off x="6353175" y="3105150"/>
              <a:ext cx="80963" cy="50800"/>
            </a:xfrm>
            <a:custGeom>
              <a:avLst/>
              <a:gdLst>
                <a:gd name="T0" fmla="*/ 6 w 21"/>
                <a:gd name="T1" fmla="*/ 12 h 13"/>
                <a:gd name="T2" fmla="*/ 18 w 21"/>
                <a:gd name="T3" fmla="*/ 8 h 13"/>
                <a:gd name="T4" fmla="*/ 20 w 21"/>
                <a:gd name="T5" fmla="*/ 3 h 13"/>
                <a:gd name="T6" fmla="*/ 15 w 21"/>
                <a:gd name="T7" fmla="*/ 1 h 13"/>
                <a:gd name="T8" fmla="*/ 3 w 21"/>
                <a:gd name="T9" fmla="*/ 5 h 13"/>
                <a:gd name="T10" fmla="*/ 1 w 21"/>
                <a:gd name="T11" fmla="*/ 10 h 13"/>
                <a:gd name="T12" fmla="*/ 5 w 21"/>
                <a:gd name="T13" fmla="*/ 13 h 13"/>
                <a:gd name="T14" fmla="*/ 6 w 21"/>
                <a:gd name="T1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3">
                  <a:moveTo>
                    <a:pt x="6" y="12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20" y="7"/>
                    <a:pt x="21" y="5"/>
                    <a:pt x="20" y="3"/>
                  </a:cubicBezTo>
                  <a:cubicBezTo>
                    <a:pt x="19" y="1"/>
                    <a:pt x="17" y="0"/>
                    <a:pt x="15" y="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5" y="13"/>
                    <a:pt x="6" y="13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36"/>
            <p:cNvSpPr>
              <a:spLocks/>
            </p:cNvSpPr>
            <p:nvPr/>
          </p:nvSpPr>
          <p:spPr bwMode="auto">
            <a:xfrm>
              <a:off x="6300788" y="3003550"/>
              <a:ext cx="60325" cy="68263"/>
            </a:xfrm>
            <a:custGeom>
              <a:avLst/>
              <a:gdLst>
                <a:gd name="T0" fmla="*/ 4 w 16"/>
                <a:gd name="T1" fmla="*/ 18 h 18"/>
                <a:gd name="T2" fmla="*/ 7 w 16"/>
                <a:gd name="T3" fmla="*/ 16 h 18"/>
                <a:gd name="T4" fmla="*/ 15 w 16"/>
                <a:gd name="T5" fmla="*/ 6 h 18"/>
                <a:gd name="T6" fmla="*/ 14 w 16"/>
                <a:gd name="T7" fmla="*/ 1 h 18"/>
                <a:gd name="T8" fmla="*/ 9 w 16"/>
                <a:gd name="T9" fmla="*/ 1 h 18"/>
                <a:gd name="T10" fmla="*/ 1 w 16"/>
                <a:gd name="T11" fmla="*/ 11 h 18"/>
                <a:gd name="T12" fmla="*/ 1 w 16"/>
                <a:gd name="T13" fmla="*/ 17 h 18"/>
                <a:gd name="T14" fmla="*/ 4 w 16"/>
                <a:gd name="T15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4" y="18"/>
                  </a:moveTo>
                  <a:cubicBezTo>
                    <a:pt x="5" y="18"/>
                    <a:pt x="6" y="17"/>
                    <a:pt x="7" y="1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2"/>
                    <a:pt x="14" y="1"/>
                  </a:cubicBezTo>
                  <a:cubicBezTo>
                    <a:pt x="12" y="0"/>
                    <a:pt x="10" y="0"/>
                    <a:pt x="9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3"/>
                    <a:pt x="0" y="15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7"/>
            <p:cNvSpPr>
              <a:spLocks noEditPoints="1"/>
            </p:cNvSpPr>
            <p:nvPr/>
          </p:nvSpPr>
          <p:spPr bwMode="auto">
            <a:xfrm>
              <a:off x="5749925" y="3025775"/>
              <a:ext cx="611188" cy="825500"/>
            </a:xfrm>
            <a:custGeom>
              <a:avLst/>
              <a:gdLst>
                <a:gd name="T0" fmla="*/ 87 w 160"/>
                <a:gd name="T1" fmla="*/ 55 h 217"/>
                <a:gd name="T2" fmla="*/ 92 w 160"/>
                <a:gd name="T3" fmla="*/ 67 h 217"/>
                <a:gd name="T4" fmla="*/ 105 w 160"/>
                <a:gd name="T5" fmla="*/ 88 h 217"/>
                <a:gd name="T6" fmla="*/ 89 w 160"/>
                <a:gd name="T7" fmla="*/ 84 h 217"/>
                <a:gd name="T8" fmla="*/ 82 w 160"/>
                <a:gd name="T9" fmla="*/ 84 h 217"/>
                <a:gd name="T10" fmla="*/ 82 w 160"/>
                <a:gd name="T11" fmla="*/ 92 h 217"/>
                <a:gd name="T12" fmla="*/ 79 w 160"/>
                <a:gd name="T13" fmla="*/ 116 h 217"/>
                <a:gd name="T14" fmla="*/ 76 w 160"/>
                <a:gd name="T15" fmla="*/ 89 h 217"/>
                <a:gd name="T16" fmla="*/ 69 w 160"/>
                <a:gd name="T17" fmla="*/ 84 h 217"/>
                <a:gd name="T18" fmla="*/ 69 w 160"/>
                <a:gd name="T19" fmla="*/ 91 h 217"/>
                <a:gd name="T20" fmla="*/ 61 w 160"/>
                <a:gd name="T21" fmla="*/ 99 h 217"/>
                <a:gd name="T22" fmla="*/ 56 w 160"/>
                <a:gd name="T23" fmla="*/ 91 h 217"/>
                <a:gd name="T24" fmla="*/ 61 w 160"/>
                <a:gd name="T25" fmla="*/ 86 h 217"/>
                <a:gd name="T26" fmla="*/ 42 w 160"/>
                <a:gd name="T27" fmla="*/ 85 h 217"/>
                <a:gd name="T28" fmla="*/ 34 w 160"/>
                <a:gd name="T29" fmla="*/ 83 h 217"/>
                <a:gd name="T30" fmla="*/ 0 w 160"/>
                <a:gd name="T31" fmla="*/ 67 h 217"/>
                <a:gd name="T32" fmla="*/ 23 w 160"/>
                <a:gd name="T33" fmla="*/ 96 h 217"/>
                <a:gd name="T34" fmla="*/ 24 w 160"/>
                <a:gd name="T35" fmla="*/ 97 h 217"/>
                <a:gd name="T36" fmla="*/ 31 w 160"/>
                <a:gd name="T37" fmla="*/ 100 h 217"/>
                <a:gd name="T38" fmla="*/ 31 w 160"/>
                <a:gd name="T39" fmla="*/ 100 h 217"/>
                <a:gd name="T40" fmla="*/ 31 w 160"/>
                <a:gd name="T41" fmla="*/ 100 h 217"/>
                <a:gd name="T42" fmla="*/ 41 w 160"/>
                <a:gd name="T43" fmla="*/ 100 h 217"/>
                <a:gd name="T44" fmla="*/ 56 w 160"/>
                <a:gd name="T45" fmla="*/ 150 h 217"/>
                <a:gd name="T46" fmla="*/ 60 w 160"/>
                <a:gd name="T47" fmla="*/ 217 h 217"/>
                <a:gd name="T48" fmla="*/ 79 w 160"/>
                <a:gd name="T49" fmla="*/ 152 h 217"/>
                <a:gd name="T50" fmla="*/ 93 w 160"/>
                <a:gd name="T51" fmla="*/ 207 h 217"/>
                <a:gd name="T52" fmla="*/ 105 w 160"/>
                <a:gd name="T53" fmla="*/ 164 h 217"/>
                <a:gd name="T54" fmla="*/ 99 w 160"/>
                <a:gd name="T55" fmla="*/ 150 h 217"/>
                <a:gd name="T56" fmla="*/ 101 w 160"/>
                <a:gd name="T57" fmla="*/ 103 h 217"/>
                <a:gd name="T58" fmla="*/ 111 w 160"/>
                <a:gd name="T59" fmla="*/ 106 h 217"/>
                <a:gd name="T60" fmla="*/ 111 w 160"/>
                <a:gd name="T61" fmla="*/ 106 h 217"/>
                <a:gd name="T62" fmla="*/ 121 w 160"/>
                <a:gd name="T63" fmla="*/ 98 h 217"/>
                <a:gd name="T64" fmla="*/ 121 w 160"/>
                <a:gd name="T65" fmla="*/ 98 h 217"/>
                <a:gd name="T66" fmla="*/ 121 w 160"/>
                <a:gd name="T67" fmla="*/ 97 h 217"/>
                <a:gd name="T68" fmla="*/ 121 w 160"/>
                <a:gd name="T69" fmla="*/ 72 h 217"/>
                <a:gd name="T70" fmla="*/ 151 w 160"/>
                <a:gd name="T71" fmla="*/ 35 h 217"/>
                <a:gd name="T72" fmla="*/ 134 w 160"/>
                <a:gd name="T73" fmla="*/ 43 h 217"/>
                <a:gd name="T74" fmla="*/ 145 w 160"/>
                <a:gd name="T75" fmla="*/ 38 h 217"/>
                <a:gd name="T76" fmla="*/ 134 w 160"/>
                <a:gd name="T77" fmla="*/ 4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217">
                  <a:moveTo>
                    <a:pt x="125" y="0"/>
                  </a:moveTo>
                  <a:cubicBezTo>
                    <a:pt x="119" y="9"/>
                    <a:pt x="93" y="48"/>
                    <a:pt x="87" y="55"/>
                  </a:cubicBezTo>
                  <a:cubicBezTo>
                    <a:pt x="88" y="58"/>
                    <a:pt x="89" y="59"/>
                    <a:pt x="90" y="61"/>
                  </a:cubicBezTo>
                  <a:cubicBezTo>
                    <a:pt x="91" y="64"/>
                    <a:pt x="91" y="65"/>
                    <a:pt x="92" y="67"/>
                  </a:cubicBezTo>
                  <a:cubicBezTo>
                    <a:pt x="94" y="67"/>
                    <a:pt x="98" y="68"/>
                    <a:pt x="104" y="6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1" y="85"/>
                    <a:pt x="91" y="85"/>
                    <a:pt x="91" y="85"/>
                  </a:cubicBezTo>
                  <a:cubicBezTo>
                    <a:pt x="91" y="85"/>
                    <a:pt x="89" y="84"/>
                    <a:pt x="89" y="84"/>
                  </a:cubicBezTo>
                  <a:cubicBezTo>
                    <a:pt x="87" y="84"/>
                    <a:pt x="85" y="84"/>
                    <a:pt x="82" y="84"/>
                  </a:cubicBezTo>
                  <a:cubicBezTo>
                    <a:pt x="82" y="84"/>
                    <a:pt x="82" y="84"/>
                    <a:pt x="82" y="84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6" y="89"/>
                    <a:pt x="76" y="89"/>
                    <a:pt x="76" y="89"/>
                  </a:cubicBezTo>
                  <a:cubicBezTo>
                    <a:pt x="74" y="83"/>
                    <a:pt x="74" y="83"/>
                    <a:pt x="74" y="83"/>
                  </a:cubicBezTo>
                  <a:cubicBezTo>
                    <a:pt x="69" y="84"/>
                    <a:pt x="69" y="84"/>
                    <a:pt x="69" y="84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9" y="91"/>
                    <a:pt x="69" y="91"/>
                    <a:pt x="69" y="91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6"/>
                    <a:pt x="59" y="86"/>
                    <a:pt x="58" y="86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0" y="60"/>
                    <a:pt x="5" y="63"/>
                    <a:pt x="0" y="67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7" y="98"/>
                    <a:pt x="18" y="94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1" y="100"/>
                    <a:pt x="31" y="100"/>
                    <a:pt x="31" y="100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4" y="117"/>
                    <a:pt x="55" y="134"/>
                    <a:pt x="56" y="150"/>
                  </a:cubicBezTo>
                  <a:cubicBezTo>
                    <a:pt x="43" y="212"/>
                    <a:pt x="43" y="212"/>
                    <a:pt x="43" y="212"/>
                  </a:cubicBezTo>
                  <a:cubicBezTo>
                    <a:pt x="60" y="217"/>
                    <a:pt x="60" y="217"/>
                    <a:pt x="60" y="217"/>
                  </a:cubicBezTo>
                  <a:cubicBezTo>
                    <a:pt x="66" y="196"/>
                    <a:pt x="74" y="159"/>
                    <a:pt x="76" y="152"/>
                  </a:cubicBezTo>
                  <a:cubicBezTo>
                    <a:pt x="77" y="152"/>
                    <a:pt x="78" y="152"/>
                    <a:pt x="79" y="152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84"/>
                    <a:pt x="92" y="198"/>
                    <a:pt x="93" y="207"/>
                  </a:cubicBezTo>
                  <a:cubicBezTo>
                    <a:pt x="110" y="206"/>
                    <a:pt x="110" y="206"/>
                    <a:pt x="110" y="206"/>
                  </a:cubicBezTo>
                  <a:cubicBezTo>
                    <a:pt x="109" y="194"/>
                    <a:pt x="111" y="181"/>
                    <a:pt x="105" y="164"/>
                  </a:cubicBezTo>
                  <a:cubicBezTo>
                    <a:pt x="103" y="159"/>
                    <a:pt x="101" y="154"/>
                    <a:pt x="99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8" y="133"/>
                    <a:pt x="96" y="117"/>
                    <a:pt x="94" y="101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1" y="106"/>
                    <a:pt x="124" y="97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8"/>
                    <a:pt x="121" y="98"/>
                    <a:pt x="121" y="98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36" y="75"/>
                    <a:pt x="153" y="78"/>
                    <a:pt x="159" y="79"/>
                  </a:cubicBezTo>
                  <a:cubicBezTo>
                    <a:pt x="160" y="64"/>
                    <a:pt x="157" y="49"/>
                    <a:pt x="151" y="35"/>
                  </a:cubicBezTo>
                  <a:cubicBezTo>
                    <a:pt x="146" y="22"/>
                    <a:pt x="137" y="9"/>
                    <a:pt x="125" y="0"/>
                  </a:cubicBezTo>
                  <a:close/>
                  <a:moveTo>
                    <a:pt x="134" y="43"/>
                  </a:moveTo>
                  <a:cubicBezTo>
                    <a:pt x="130" y="32"/>
                    <a:pt x="127" y="20"/>
                    <a:pt x="126" y="8"/>
                  </a:cubicBezTo>
                  <a:cubicBezTo>
                    <a:pt x="134" y="17"/>
                    <a:pt x="141" y="27"/>
                    <a:pt x="145" y="38"/>
                  </a:cubicBezTo>
                  <a:cubicBezTo>
                    <a:pt x="150" y="49"/>
                    <a:pt x="153" y="61"/>
                    <a:pt x="153" y="72"/>
                  </a:cubicBezTo>
                  <a:cubicBezTo>
                    <a:pt x="145" y="64"/>
                    <a:pt x="139" y="54"/>
                    <a:pt x="13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81333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55" grpId="0"/>
      <p:bldP spid="56" grpId="0"/>
      <p:bldP spid="57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以往数据对比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696987" y="2842270"/>
            <a:ext cx="10549826" cy="1443631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57188" indent="-357188" algn="l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1600" kern="0" dirty="0">
              <a:solidFill>
                <a:srgbClr val="6464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5987888" y="2816240"/>
            <a:ext cx="89731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4048284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auto">
          <a:xfrm>
            <a:off x="2065139" y="2816242"/>
            <a:ext cx="897316" cy="1477598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7939406" y="2816240"/>
            <a:ext cx="894485" cy="1477599"/>
          </a:xfrm>
          <a:prstGeom prst="chevron">
            <a:avLst>
              <a:gd name="adj" fmla="val 55472"/>
            </a:avLst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none" anchor="ctr"/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lang="zh-CN" altLang="en-US" sz="240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5870" y="3430408"/>
            <a:ext cx="11237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2012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59781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2013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32807" y="3430408"/>
            <a:ext cx="112093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8213" y="3430408"/>
            <a:ext cx="11096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algn="l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Tx/>
              <a:buSzTx/>
            </a:pPr>
            <a:r>
              <a:rPr lang="en-US" altLang="zh-CN" sz="24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24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3"/>
          <p:cNvGrpSpPr>
            <a:grpSpLocks/>
          </p:cNvGrpSpPr>
          <p:nvPr/>
        </p:nvGrpSpPr>
        <p:grpSpPr bwMode="auto">
          <a:xfrm>
            <a:off x="1279623" y="3573016"/>
            <a:ext cx="4313908" cy="2142437"/>
            <a:chOff x="941884" y="3983470"/>
            <a:chExt cx="1925931" cy="1358533"/>
          </a:xfrm>
        </p:grpSpPr>
        <p:cxnSp>
          <p:nvCxnSpPr>
            <p:cNvPr id="16" name="直接连接符 23"/>
            <p:cNvCxnSpPr>
              <a:cxnSpLocks noChangeShapeType="1"/>
            </p:cNvCxnSpPr>
            <p:nvPr/>
          </p:nvCxnSpPr>
          <p:spPr bwMode="auto">
            <a:xfrm>
              <a:off x="941884" y="3983470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TextBox 16"/>
            <p:cNvSpPr txBox="1"/>
            <p:nvPr/>
          </p:nvSpPr>
          <p:spPr>
            <a:xfrm>
              <a:off x="941884" y="4394509"/>
              <a:ext cx="1925931" cy="878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18" name="组合 14"/>
          <p:cNvGrpSpPr>
            <a:grpSpLocks/>
          </p:cNvGrpSpPr>
          <p:nvPr/>
        </p:nvGrpSpPr>
        <p:grpSpPr bwMode="auto">
          <a:xfrm>
            <a:off x="3245589" y="1344948"/>
            <a:ext cx="4076134" cy="2372084"/>
            <a:chOff x="2293144" y="1916832"/>
            <a:chExt cx="1925931" cy="1502549"/>
          </a:xfrm>
        </p:grpSpPr>
        <p:cxnSp>
          <p:nvCxnSpPr>
            <p:cNvPr id="19" name="直接连接符 21"/>
            <p:cNvCxnSpPr>
              <a:cxnSpLocks noChangeShapeType="1"/>
            </p:cNvCxnSpPr>
            <p:nvPr/>
          </p:nvCxnSpPr>
          <p:spPr bwMode="auto">
            <a:xfrm>
              <a:off x="2293144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TextBox 19"/>
            <p:cNvSpPr txBox="1"/>
            <p:nvPr/>
          </p:nvSpPr>
          <p:spPr>
            <a:xfrm>
              <a:off x="2293144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21" name="组合 15"/>
          <p:cNvGrpSpPr>
            <a:grpSpLocks/>
          </p:cNvGrpSpPr>
          <p:nvPr/>
        </p:nvGrpSpPr>
        <p:grpSpPr bwMode="auto">
          <a:xfrm>
            <a:off x="5215976" y="3501008"/>
            <a:ext cx="3761931" cy="2144590"/>
            <a:chOff x="3641104" y="3980384"/>
            <a:chExt cx="1925931" cy="1358533"/>
          </a:xfrm>
        </p:grpSpPr>
        <p:cxnSp>
          <p:nvCxnSpPr>
            <p:cNvPr id="22" name="直接连接符 19"/>
            <p:cNvCxnSpPr>
              <a:cxnSpLocks noChangeShapeType="1"/>
            </p:cNvCxnSpPr>
            <p:nvPr/>
          </p:nvCxnSpPr>
          <p:spPr bwMode="auto">
            <a:xfrm>
              <a:off x="3648596" y="3980384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TextBox 22"/>
            <p:cNvSpPr txBox="1"/>
            <p:nvPr/>
          </p:nvSpPr>
          <p:spPr>
            <a:xfrm>
              <a:off x="3641104" y="4392804"/>
              <a:ext cx="1925931" cy="87735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24" name="组合 16"/>
          <p:cNvGrpSpPr>
            <a:grpSpLocks/>
          </p:cNvGrpSpPr>
          <p:nvPr/>
        </p:nvGrpSpPr>
        <p:grpSpPr bwMode="auto">
          <a:xfrm>
            <a:off x="7110481" y="1344948"/>
            <a:ext cx="3883650" cy="2372084"/>
            <a:chOff x="5044092" y="1916832"/>
            <a:chExt cx="1925931" cy="1502549"/>
          </a:xfrm>
        </p:grpSpPr>
        <p:cxnSp>
          <p:nvCxnSpPr>
            <p:cNvPr id="25" name="直接连接符 17"/>
            <p:cNvCxnSpPr>
              <a:cxnSpLocks noChangeShapeType="1"/>
            </p:cNvCxnSpPr>
            <p:nvPr/>
          </p:nvCxnSpPr>
          <p:spPr bwMode="auto">
            <a:xfrm>
              <a:off x="5044092" y="2060848"/>
              <a:ext cx="0" cy="135853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" name="TextBox 25"/>
            <p:cNvSpPr txBox="1"/>
            <p:nvPr/>
          </p:nvSpPr>
          <p:spPr>
            <a:xfrm>
              <a:off x="5044092" y="1916832"/>
              <a:ext cx="1925931" cy="8772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24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en-US" altLang="zh-CN" sz="2400" b="1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  <a:p>
              <a:pPr algn="l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6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193931" y="2140873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0" name="Rectangle 162"/>
          <p:cNvSpPr>
            <a:spLocks noChangeArrowheads="1"/>
          </p:cNvSpPr>
          <p:nvPr/>
        </p:nvSpPr>
        <p:spPr bwMode="auto">
          <a:xfrm>
            <a:off x="9872500" y="3141281"/>
            <a:ext cx="1409663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F6FC6"/>
                    </a:gs>
                    <a:gs pos="100000">
                      <a:srgbClr val="009DD9">
                        <a:alpha val="89998"/>
                      </a:srgbClr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90500" dir="5400000" algn="ctr" rotWithShape="0">
                    <a:schemeClr val="bg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lstStyle/>
          <a:p>
            <a:pPr eaLnBrk="1" fontAlgn="base" hangingPunct="1">
              <a:lnSpc>
                <a:spcPct val="150000"/>
              </a:lnSpc>
              <a:buClrTx/>
              <a:buSzTx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752011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" name="椭圆 103"/>
          <p:cNvSpPr/>
          <p:nvPr/>
        </p:nvSpPr>
        <p:spPr>
          <a:xfrm>
            <a:off x="3217267" y="45943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2857227" y="43269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4" name="椭圆 113"/>
          <p:cNvSpPr/>
          <p:nvPr/>
        </p:nvSpPr>
        <p:spPr>
          <a:xfrm>
            <a:off x="2942490" y="166284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2425179" y="20315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/>
        </p:nvSpPr>
        <p:spPr>
          <a:xfrm>
            <a:off x="1921123" y="2183954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2150402" y="25061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1921123" y="279418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椭圆 119"/>
          <p:cNvSpPr/>
          <p:nvPr/>
        </p:nvSpPr>
        <p:spPr>
          <a:xfrm>
            <a:off x="2073523" y="308221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1993131" y="373028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2438434" y="4018319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8" name="组合 137"/>
          <p:cNvGrpSpPr/>
          <p:nvPr/>
        </p:nvGrpSpPr>
        <p:grpSpPr>
          <a:xfrm>
            <a:off x="2628175" y="422108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9" name="同心圆 1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0" name="椭圆 13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2137147" y="377601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2" name="同心圆 1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921123" y="334396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5" name="同心圆 1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6" name="椭圆 14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1921123" y="2492896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48" name="同心圆 14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椭圆 14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2340143" y="184482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1" name="同心圆 1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2" name="椭圆 1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060223" y="16288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54" name="同心圆 1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椭圆 15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6" name="椭圆 105"/>
          <p:cNvSpPr/>
          <p:nvPr/>
        </p:nvSpPr>
        <p:spPr>
          <a:xfrm>
            <a:off x="4314570" y="394772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578234" y="331655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4723034" y="375603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738045" y="2995923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0" name="椭圆 109"/>
          <p:cNvSpPr/>
          <p:nvPr/>
        </p:nvSpPr>
        <p:spPr>
          <a:xfrm>
            <a:off x="4615668" y="267372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1" name="椭圆 110"/>
          <p:cNvSpPr/>
          <p:nvPr/>
        </p:nvSpPr>
        <p:spPr>
          <a:xfrm>
            <a:off x="4340891" y="209016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椭圆 111"/>
          <p:cNvSpPr/>
          <p:nvPr/>
        </p:nvSpPr>
        <p:spPr>
          <a:xfrm>
            <a:off x="4751191" y="2306331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Impact MT Std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732792" y="1758117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3458015" y="151550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组合 122"/>
          <p:cNvGrpSpPr/>
          <p:nvPr/>
        </p:nvGrpSpPr>
        <p:grpSpPr>
          <a:xfrm>
            <a:off x="4127315" y="1700808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4" name="同心圆 12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4775387" y="2695892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27" name="同心圆 1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4788415" y="342900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0" name="同心圆 1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131" name="椭圆 130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Impact MT Std" pitchFamily="34" charset="0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4140343" y="4208060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6" name="同心圆 1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7" name="椭圆 13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1370" y="1878664"/>
            <a:ext cx="2520280" cy="252028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1" name="同心圆 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82854" y="2276872"/>
            <a:ext cx="1110344" cy="1072335"/>
            <a:chOff x="5512720" y="2152017"/>
            <a:chExt cx="583915" cy="496874"/>
          </a:xfrm>
          <a:solidFill>
            <a:schemeClr val="tx1"/>
          </a:solidFill>
        </p:grpSpPr>
        <p:sp>
          <p:nvSpPr>
            <p:cNvPr id="74" name="Freeform 159"/>
            <p:cNvSpPr>
              <a:spLocks/>
            </p:cNvSpPr>
            <p:nvPr/>
          </p:nvSpPr>
          <p:spPr bwMode="auto">
            <a:xfrm>
              <a:off x="5574376" y="2246314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  <p:sp>
          <p:nvSpPr>
            <p:cNvPr id="75" name="Freeform 160"/>
            <p:cNvSpPr>
              <a:spLocks/>
            </p:cNvSpPr>
            <p:nvPr/>
          </p:nvSpPr>
          <p:spPr bwMode="auto">
            <a:xfrm>
              <a:off x="5512720" y="2152017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/>
            </a:p>
          </p:txBody>
        </p:sp>
      </p:grpSp>
      <p:sp>
        <p:nvSpPr>
          <p:cNvPr id="76" name="标题 4"/>
          <p:cNvSpPr txBox="1">
            <a:spLocks/>
          </p:cNvSpPr>
          <p:nvPr/>
        </p:nvSpPr>
        <p:spPr>
          <a:xfrm>
            <a:off x="2857227" y="3422120"/>
            <a:ext cx="1355060" cy="83964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   录</a:t>
            </a:r>
            <a:endParaRPr lang="en-US" altLang="zh-CN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353171" y="2060848"/>
            <a:ext cx="2195895" cy="2195895"/>
          </a:xfrm>
          <a:prstGeom prst="ellipse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8" name="圆角矩形 77"/>
          <p:cNvSpPr/>
          <p:nvPr/>
        </p:nvSpPr>
        <p:spPr>
          <a:xfrm>
            <a:off x="5161483" y="1229129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4657427" y="980728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0" name="标题 4"/>
          <p:cNvSpPr txBox="1">
            <a:spLocks/>
          </p:cNvSpPr>
          <p:nvPr/>
        </p:nvSpPr>
        <p:spPr>
          <a:xfrm>
            <a:off x="4801443" y="1357858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1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1" name="标题 4"/>
          <p:cNvSpPr txBox="1">
            <a:spLocks/>
          </p:cNvSpPr>
          <p:nvPr/>
        </p:nvSpPr>
        <p:spPr>
          <a:xfrm>
            <a:off x="5552363" y="1340718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8545859" y="1362278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5665539" y="2032057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5161483" y="1783656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85" name="标题 4"/>
          <p:cNvSpPr txBox="1">
            <a:spLocks/>
          </p:cNvSpPr>
          <p:nvPr/>
        </p:nvSpPr>
        <p:spPr>
          <a:xfrm>
            <a:off x="5305499" y="2160786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2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6" name="标题 4"/>
          <p:cNvSpPr txBox="1">
            <a:spLocks/>
          </p:cNvSpPr>
          <p:nvPr/>
        </p:nvSpPr>
        <p:spPr>
          <a:xfrm>
            <a:off x="6056419" y="2143646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右箭头 86"/>
          <p:cNvSpPr/>
          <p:nvPr/>
        </p:nvSpPr>
        <p:spPr>
          <a:xfrm>
            <a:off x="9049915" y="2165206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5881563" y="2957321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5377507" y="2708920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0" name="标题 4"/>
          <p:cNvSpPr txBox="1">
            <a:spLocks/>
          </p:cNvSpPr>
          <p:nvPr/>
        </p:nvSpPr>
        <p:spPr>
          <a:xfrm>
            <a:off x="5521523" y="3086050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3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4"/>
          <p:cNvSpPr txBox="1">
            <a:spLocks/>
          </p:cNvSpPr>
          <p:nvPr/>
        </p:nvSpPr>
        <p:spPr>
          <a:xfrm>
            <a:off x="6272443" y="3068910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工作不足之处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右箭头 91"/>
          <p:cNvSpPr/>
          <p:nvPr/>
        </p:nvSpPr>
        <p:spPr>
          <a:xfrm>
            <a:off x="9265939" y="3090470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5737547" y="3893425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5233491" y="3645024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95" name="标题 4"/>
          <p:cNvSpPr txBox="1">
            <a:spLocks/>
          </p:cNvSpPr>
          <p:nvPr/>
        </p:nvSpPr>
        <p:spPr>
          <a:xfrm>
            <a:off x="5377507" y="4022154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4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6" name="标题 4"/>
          <p:cNvSpPr txBox="1">
            <a:spLocks/>
          </p:cNvSpPr>
          <p:nvPr/>
        </p:nvSpPr>
        <p:spPr>
          <a:xfrm>
            <a:off x="6128427" y="4005014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当前的形式分析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右箭头 96"/>
          <p:cNvSpPr/>
          <p:nvPr/>
        </p:nvSpPr>
        <p:spPr>
          <a:xfrm>
            <a:off x="9121923" y="4026574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8" name="圆角矩形 97"/>
          <p:cNvSpPr/>
          <p:nvPr/>
        </p:nvSpPr>
        <p:spPr>
          <a:xfrm>
            <a:off x="5233491" y="4696353"/>
            <a:ext cx="4176464" cy="48068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6D6D6"/>
              </a:gs>
              <a:gs pos="100000">
                <a:srgbClr val="F7F7F7"/>
              </a:gs>
            </a:gsLst>
            <a:path path="circle">
              <a:fillToRect t="100000" r="100000"/>
            </a:path>
          </a:gra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4729435" y="4447952"/>
            <a:ext cx="848785" cy="848785"/>
          </a:xfrm>
          <a:prstGeom prst="ellipse">
            <a:avLst/>
          </a:prstGeom>
          <a:solidFill>
            <a:schemeClr val="tx1"/>
          </a:solidFill>
          <a:ln w="5715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Impact MT Std" pitchFamily="34" charset="0"/>
            </a:endParaRPr>
          </a:p>
        </p:txBody>
      </p:sp>
      <p:sp>
        <p:nvSpPr>
          <p:cNvPr id="100" name="标题 4"/>
          <p:cNvSpPr txBox="1">
            <a:spLocks/>
          </p:cNvSpPr>
          <p:nvPr/>
        </p:nvSpPr>
        <p:spPr>
          <a:xfrm>
            <a:off x="4873451" y="4825082"/>
            <a:ext cx="576064" cy="4978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</a:rPr>
              <a:t>5</a:t>
            </a:r>
            <a:endParaRPr lang="zh-CN" altLang="en-US" sz="1600" b="1" dirty="0">
              <a:solidFill>
                <a:schemeClr val="bg1"/>
              </a:solidFill>
              <a:latin typeface="Impact MT Std" pitchFamily="34" charset="0"/>
              <a:ea typeface="微软雅黑" pitchFamily="34" charset="-122"/>
            </a:endParaRPr>
          </a:p>
          <a:p>
            <a:endParaRPr lang="en-US" altLang="zh-CN" sz="20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标题 4"/>
          <p:cNvSpPr txBox="1">
            <a:spLocks/>
          </p:cNvSpPr>
          <p:nvPr/>
        </p:nvSpPr>
        <p:spPr>
          <a:xfrm>
            <a:off x="5624371" y="4807942"/>
            <a:ext cx="36004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zh-CN" altLang="en-US" sz="1050" b="1" dirty="0"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右箭头 101"/>
          <p:cNvSpPr/>
          <p:nvPr/>
        </p:nvSpPr>
        <p:spPr>
          <a:xfrm>
            <a:off x="8617867" y="4829502"/>
            <a:ext cx="288032" cy="189056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3877041" y="4284412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2" name="组合 131"/>
          <p:cNvGrpSpPr/>
          <p:nvPr/>
        </p:nvGrpSpPr>
        <p:grpSpPr>
          <a:xfrm>
            <a:off x="3492271" y="4365104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33" name="同心圆 1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4" name="椭圆 133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79716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36" dur="1000" spd="-10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45" dur="1000" spd="-100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4" dur="1000" spd="-100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63" dur="1000" spd="-100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72" dur="1000" spd="-100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81" dur="100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0" dur="1000" spd="-100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99" dur="1000" spd="-100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85227E-6 -3.33333E-6 L -0.79722 -0.21782 " pathEditMode="relative" rAng="0" ptsTypes="AA">
                                      <p:cBhvr>
                                        <p:cTn id="208" dur="1000" spd="-10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2348E-6 0 L -0.79721 -0.21782 " pathEditMode="relative" rAng="0" ptsTypes="AA">
                                      <p:cBhvr>
                                        <p:cTn id="217" dur="1000" spd="-100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54" y="-1090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26" dur="1000" spd="-100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35" dur="1000" spd="-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44" dur="1000" spd="-100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53" dur="1000" spd="-100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62" dur="1000" spd="-100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71" dur="1000" spd="-100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0" dur="1000" spd="-100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89" dur="1000" spd="-100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298" dur="1000" spd="-10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307" dur="1000" spd="-100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16" dur="1000" spd="-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25" dur="1000" spd="-100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34" dur="1000" spd="-100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1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43" dur="1000" spd="-100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4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52" dur="1000" spd="-100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61" dur="1000" spd="-100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8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0" dur="1000" spd="-100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7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8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79" dur="1000" spd="-100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6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88" dur="1000" spd="-100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3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397" dur="1000" spd="-100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2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406" dur="1000" spd="-100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4" grpId="1" animBg="1"/>
      <p:bldP spid="104" grpId="2" animBg="1"/>
      <p:bldP spid="105" grpId="0" animBg="1"/>
      <p:bldP spid="105" grpId="1" animBg="1"/>
      <p:bldP spid="105" grpId="2" animBg="1"/>
      <p:bldP spid="114" grpId="0" animBg="1"/>
      <p:bldP spid="114" grpId="1" animBg="1"/>
      <p:bldP spid="114" grpId="2" animBg="1"/>
      <p:bldP spid="116" grpId="0" animBg="1"/>
      <p:bldP spid="116" grpId="1" animBg="1"/>
      <p:bldP spid="116" grpId="2" animBg="1"/>
      <p:bldP spid="117" grpId="0" animBg="1"/>
      <p:bldP spid="117" grpId="1" animBg="1"/>
      <p:bldP spid="117" grpId="2" animBg="1"/>
      <p:bldP spid="118" grpId="0" animBg="1"/>
      <p:bldP spid="118" grpId="1" animBg="1"/>
      <p:bldP spid="118" grpId="2" animBg="1"/>
      <p:bldP spid="119" grpId="0" animBg="1"/>
      <p:bldP spid="119" grpId="1" animBg="1"/>
      <p:bldP spid="119" grpId="2" animBg="1"/>
      <p:bldP spid="120" grpId="0" animBg="1"/>
      <p:bldP spid="120" grpId="1" animBg="1"/>
      <p:bldP spid="120" grpId="2" animBg="1"/>
      <p:bldP spid="121" grpId="0" animBg="1"/>
      <p:bldP spid="121" grpId="1" animBg="1"/>
      <p:bldP spid="121" grpId="2" animBg="1"/>
      <p:bldP spid="122" grpId="0" animBg="1"/>
      <p:bldP spid="122" grpId="1" animBg="1"/>
      <p:bldP spid="122" grpId="2" animBg="1"/>
      <p:bldP spid="106" grpId="0" animBg="1"/>
      <p:bldP spid="106" grpId="1" animBg="1"/>
      <p:bldP spid="106" grpId="2" animBg="1"/>
      <p:bldP spid="107" grpId="0" animBg="1"/>
      <p:bldP spid="107" grpId="1" animBg="1"/>
      <p:bldP spid="107" grpId="2" animBg="1"/>
      <p:bldP spid="108" grpId="0" animBg="1"/>
      <p:bldP spid="108" grpId="1" animBg="1"/>
      <p:bldP spid="108" grpId="2" animBg="1"/>
      <p:bldP spid="109" grpId="0" animBg="1"/>
      <p:bldP spid="109" grpId="1" animBg="1"/>
      <p:bldP spid="109" grpId="2" animBg="1"/>
      <p:bldP spid="110" grpId="0" animBg="1"/>
      <p:bldP spid="110" grpId="1" animBg="1"/>
      <p:bldP spid="110" grpId="2" animBg="1"/>
      <p:bldP spid="111" grpId="0" animBg="1"/>
      <p:bldP spid="111" grpId="1" animBg="1"/>
      <p:bldP spid="111" grpId="2" animBg="1"/>
      <p:bldP spid="112" grpId="0" animBg="1"/>
      <p:bldP spid="112" grpId="1" animBg="1"/>
      <p:bldP spid="112" grpId="2" animBg="1"/>
      <p:bldP spid="113" grpId="0" animBg="1"/>
      <p:bldP spid="113" grpId="1" animBg="1"/>
      <p:bldP spid="113" grpId="2" animBg="1"/>
      <p:bldP spid="115" grpId="0" animBg="1"/>
      <p:bldP spid="115" grpId="1" animBg="1"/>
      <p:bldP spid="115" grpId="2" animBg="1"/>
      <p:bldP spid="76" grpId="0"/>
      <p:bldP spid="77" grpId="0" animBg="1"/>
      <p:bldP spid="78" grpId="0" animBg="1"/>
      <p:bldP spid="79" grpId="0" animBg="1"/>
      <p:bldP spid="80" grpId="0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 animBg="1"/>
      <p:bldP spid="90" grpId="0"/>
      <p:bldP spid="91" grpId="0"/>
      <p:bldP spid="92" grpId="0" animBg="1"/>
      <p:bldP spid="93" grpId="0" animBg="1"/>
      <p:bldP spid="94" grpId="0" animBg="1"/>
      <p:bldP spid="95" grpId="0"/>
      <p:bldP spid="96" grpId="0"/>
      <p:bldP spid="97" grpId="0" animBg="1"/>
      <p:bldP spid="98" grpId="0" animBg="1"/>
      <p:bldP spid="99" grpId="0" animBg="1"/>
      <p:bldP spid="100" grpId="0"/>
      <p:bldP spid="101" grpId="0"/>
      <p:bldP spid="102" grpId="0" animBg="1"/>
      <p:bldP spid="103" grpId="0" animBg="1"/>
      <p:bldP spid="103" grpId="1" animBg="1"/>
      <p:bldP spid="103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0" name="组合 89"/>
          <p:cNvGrpSpPr/>
          <p:nvPr/>
        </p:nvGrpSpPr>
        <p:grpSpPr>
          <a:xfrm>
            <a:off x="1414495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371744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305499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7" name="同心圆 9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7260176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204392" y="1988840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项目总体情况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20538" y="2410868"/>
            <a:ext cx="1015386" cy="811402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1489075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1489075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11719" y="1575187"/>
            <a:ext cx="627178" cy="485661"/>
            <a:chOff x="5902457" y="4797152"/>
            <a:chExt cx="627178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椭圆 19"/>
          <p:cNvSpPr/>
          <p:nvPr/>
        </p:nvSpPr>
        <p:spPr>
          <a:xfrm>
            <a:off x="264120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264120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3073251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10589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05219" y="5229200"/>
            <a:ext cx="100811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1921123" y="4869160"/>
            <a:ext cx="624772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75%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357730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357730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4355935" y="1575187"/>
            <a:ext cx="627178" cy="485661"/>
            <a:chOff x="5902457" y="4797152"/>
            <a:chExt cx="627178" cy="485661"/>
          </a:xfrm>
        </p:grpSpPr>
        <p:sp>
          <p:nvSpPr>
            <p:cNvPr id="30" name="椭圆 29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31" name="直接连接符 30"/>
            <p:cNvCxnSpPr>
              <a:stCxn id="30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椭圆 31"/>
          <p:cNvSpPr/>
          <p:nvPr/>
        </p:nvSpPr>
        <p:spPr>
          <a:xfrm>
            <a:off x="4585419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4585419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5161483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9882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693451" y="5229200"/>
            <a:ext cx="628290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标题 11"/>
          <p:cNvSpPr txBox="1">
            <a:spLocks/>
          </p:cNvSpPr>
          <p:nvPr/>
        </p:nvSpPr>
        <p:spPr>
          <a:xfrm>
            <a:off x="400935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50%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标题 11"/>
          <p:cNvSpPr txBox="1">
            <a:spLocks/>
          </p:cNvSpPr>
          <p:nvPr/>
        </p:nvSpPr>
        <p:spPr>
          <a:xfrm>
            <a:off x="5521523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5521523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6300151" y="1575187"/>
            <a:ext cx="627178" cy="485661"/>
            <a:chOff x="5902457" y="4797152"/>
            <a:chExt cx="627178" cy="485661"/>
          </a:xfrm>
        </p:grpSpPr>
        <p:sp>
          <p:nvSpPr>
            <p:cNvPr id="42" name="椭圆 4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43" name="直接连接符 42"/>
            <p:cNvCxnSpPr>
              <a:stCxn id="4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6529635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6529635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105699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643037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637666" y="5229200"/>
            <a:ext cx="1086263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5953571" y="4869160"/>
            <a:ext cx="674984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85%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7393731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标题 11"/>
          <p:cNvSpPr txBox="1">
            <a:spLocks/>
          </p:cNvSpPr>
          <p:nvPr/>
        </p:nvSpPr>
        <p:spPr>
          <a:xfrm>
            <a:off x="7393731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8172359" y="1575187"/>
            <a:ext cx="627178" cy="485661"/>
            <a:chOff x="5902457" y="4797152"/>
            <a:chExt cx="627178" cy="485661"/>
          </a:xfrm>
        </p:grpSpPr>
        <p:sp>
          <p:nvSpPr>
            <p:cNvPr id="54" name="椭圆 5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55" name="直接连接符 54"/>
            <p:cNvCxnSpPr>
              <a:stCxn id="5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椭圆 55"/>
          <p:cNvSpPr/>
          <p:nvPr/>
        </p:nvSpPr>
        <p:spPr>
          <a:xfrm>
            <a:off x="8401843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8401843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515245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509875" y="5229200"/>
            <a:ext cx="315904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7825779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35%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Freeform 258"/>
          <p:cNvSpPr>
            <a:spLocks/>
          </p:cNvSpPr>
          <p:nvPr/>
        </p:nvSpPr>
        <p:spPr bwMode="auto">
          <a:xfrm>
            <a:off x="3838508" y="2412043"/>
            <a:ext cx="917757" cy="90334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5835630" y="2272187"/>
            <a:ext cx="701995" cy="1090054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63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681763" y="2318444"/>
            <a:ext cx="920283" cy="1095361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66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" name="燕尾形 72"/>
          <p:cNvSpPr/>
          <p:nvPr/>
        </p:nvSpPr>
        <p:spPr>
          <a:xfrm>
            <a:off x="8977907" y="4074790"/>
            <a:ext cx="216024" cy="290314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标题 11"/>
          <p:cNvSpPr txBox="1">
            <a:spLocks/>
          </p:cNvSpPr>
          <p:nvPr/>
        </p:nvSpPr>
        <p:spPr>
          <a:xfrm>
            <a:off x="9337947" y="4216524"/>
            <a:ext cx="1549956" cy="39832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标题 11"/>
          <p:cNvSpPr txBox="1">
            <a:spLocks/>
          </p:cNvSpPr>
          <p:nvPr/>
        </p:nvSpPr>
        <p:spPr>
          <a:xfrm>
            <a:off x="9337947" y="39330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10044567" y="1575187"/>
            <a:ext cx="627178" cy="485661"/>
            <a:chOff x="5902457" y="4797152"/>
            <a:chExt cx="627178" cy="485661"/>
          </a:xfrm>
        </p:grpSpPr>
        <p:sp>
          <p:nvSpPr>
            <p:cNvPr id="78" name="椭圆 7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79" name="直接连接符 78"/>
            <p:cNvCxnSpPr>
              <a:stCxn id="7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椭圆 79"/>
          <p:cNvSpPr/>
          <p:nvPr/>
        </p:nvSpPr>
        <p:spPr>
          <a:xfrm>
            <a:off x="10274051" y="1348733"/>
            <a:ext cx="552628" cy="552628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标题 11"/>
          <p:cNvSpPr txBox="1">
            <a:spLocks/>
          </p:cNvSpPr>
          <p:nvPr/>
        </p:nvSpPr>
        <p:spPr>
          <a:xfrm>
            <a:off x="10274051" y="1469313"/>
            <a:ext cx="552628" cy="391088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9459461" y="5229200"/>
            <a:ext cx="1206913" cy="1440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454091" y="5229200"/>
            <a:ext cx="1165882" cy="14401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4" name="标题 11"/>
          <p:cNvSpPr txBox="1">
            <a:spLocks/>
          </p:cNvSpPr>
          <p:nvPr/>
        </p:nvSpPr>
        <p:spPr>
          <a:xfrm>
            <a:off x="9769995" y="4869160"/>
            <a:ext cx="720080" cy="39108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000" dirty="0">
                <a:latin typeface="Impact MT Std" pitchFamily="34" charset="0"/>
                <a:ea typeface="微软雅黑" panose="020B0503020204020204" pitchFamily="34" charset="-122"/>
              </a:rPr>
              <a:t>95%</a:t>
            </a:r>
            <a:endParaRPr lang="zh-CN" altLang="en-US" sz="20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668549" y="2354591"/>
            <a:ext cx="990462" cy="96804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6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684186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0" grpId="0" animBg="1"/>
      <p:bldP spid="21" grpId="0"/>
      <p:bldP spid="22" grpId="0" animBg="1"/>
      <p:bldP spid="23" grpId="0" animBg="1"/>
      <p:bldP spid="24" grpId="0" animBg="1"/>
      <p:bldP spid="25" grpId="0"/>
      <p:bldP spid="27" grpId="0"/>
      <p:bldP spid="28" grpId="0"/>
      <p:bldP spid="32" grpId="0" animBg="1"/>
      <p:bldP spid="33" grpId="0"/>
      <p:bldP spid="34" grpId="0" animBg="1"/>
      <p:bldP spid="35" grpId="0" animBg="1"/>
      <p:bldP spid="36" grpId="0" animBg="1"/>
      <p:bldP spid="37" grpId="0"/>
      <p:bldP spid="39" grpId="0"/>
      <p:bldP spid="40" grpId="0"/>
      <p:bldP spid="44" grpId="0" animBg="1"/>
      <p:bldP spid="45" grpId="0"/>
      <p:bldP spid="46" grpId="0" animBg="1"/>
      <p:bldP spid="47" grpId="0" animBg="1"/>
      <p:bldP spid="48" grpId="0" animBg="1"/>
      <p:bldP spid="49" grpId="0"/>
      <p:bldP spid="51" grpId="0"/>
      <p:bldP spid="52" grpId="0"/>
      <p:bldP spid="56" grpId="0" animBg="1"/>
      <p:bldP spid="57" grpId="0"/>
      <p:bldP spid="58" grpId="0" animBg="1"/>
      <p:bldP spid="59" grpId="0" animBg="1"/>
      <p:bldP spid="60" grpId="0"/>
      <p:bldP spid="61" grpId="0" animBg="1"/>
      <p:bldP spid="73" grpId="0" animBg="1"/>
      <p:bldP spid="75" grpId="0"/>
      <p:bldP spid="76" grpId="0"/>
      <p:bldP spid="80" grpId="0" animBg="1"/>
      <p:bldP spid="81" grpId="0"/>
      <p:bldP spid="82" grpId="0" animBg="1"/>
      <p:bldP spid="83" grpId="0" animBg="1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当前形势的分析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当前行业分类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行业从业情况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行业组成类型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行业情况分析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未来发展形势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31" name="KSO_Shape"/>
          <p:cNvSpPr>
            <a:spLocks/>
          </p:cNvSpPr>
          <p:nvPr/>
        </p:nvSpPr>
        <p:spPr bwMode="auto">
          <a:xfrm>
            <a:off x="3487554" y="2276872"/>
            <a:ext cx="1025857" cy="1015600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56607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2" name="组合 61"/>
          <p:cNvGrpSpPr/>
          <p:nvPr/>
        </p:nvGrpSpPr>
        <p:grpSpPr>
          <a:xfrm>
            <a:off x="2057665" y="1729722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3" name="同心圆 6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180056" y="1700808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169595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065139" y="3871509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当前行业分类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523724" y="2308199"/>
            <a:ext cx="980240" cy="783317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3887841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3865339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3283573" y="1669437"/>
            <a:ext cx="1301846" cy="485661"/>
            <a:chOff x="5902457" y="4797152"/>
            <a:chExt cx="1301846" cy="485661"/>
          </a:xfrm>
        </p:grpSpPr>
        <p:sp>
          <p:nvSpPr>
            <p:cNvPr id="18" name="椭圆 1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1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椭圆 20"/>
          <p:cNvSpPr/>
          <p:nvPr/>
        </p:nvSpPr>
        <p:spPr>
          <a:xfrm>
            <a:off x="4278175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4278175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标题 11"/>
          <p:cNvSpPr txBox="1">
            <a:spLocks/>
          </p:cNvSpPr>
          <p:nvPr/>
        </p:nvSpPr>
        <p:spPr>
          <a:xfrm>
            <a:off x="7992297" y="241632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7969795" y="21328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388029" y="1669437"/>
            <a:ext cx="1301846" cy="485661"/>
            <a:chOff x="5902457" y="4797152"/>
            <a:chExt cx="1301846" cy="485661"/>
          </a:xfrm>
        </p:grpSpPr>
        <p:sp>
          <p:nvSpPr>
            <p:cNvPr id="27" name="椭圆 26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28" name="直接连接符 27"/>
            <p:cNvCxnSpPr>
              <a:stCxn id="27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椭圆 29"/>
          <p:cNvSpPr/>
          <p:nvPr/>
        </p:nvSpPr>
        <p:spPr>
          <a:xfrm>
            <a:off x="8382631" y="126876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382631" y="144397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标题 11"/>
          <p:cNvSpPr txBox="1">
            <a:spLocks/>
          </p:cNvSpPr>
          <p:nvPr/>
        </p:nvSpPr>
        <p:spPr>
          <a:xfrm>
            <a:off x="3887841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11"/>
          <p:cNvSpPr txBox="1">
            <a:spLocks/>
          </p:cNvSpPr>
          <p:nvPr/>
        </p:nvSpPr>
        <p:spPr>
          <a:xfrm>
            <a:off x="3865339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283573" y="3829677"/>
            <a:ext cx="1301846" cy="485661"/>
            <a:chOff x="5902457" y="4797152"/>
            <a:chExt cx="1301846" cy="485661"/>
          </a:xfrm>
        </p:grpSpPr>
        <p:sp>
          <p:nvSpPr>
            <p:cNvPr id="36" name="椭圆 3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椭圆 38"/>
          <p:cNvSpPr/>
          <p:nvPr/>
        </p:nvSpPr>
        <p:spPr>
          <a:xfrm>
            <a:off x="4278175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标题 11"/>
          <p:cNvSpPr txBox="1">
            <a:spLocks/>
          </p:cNvSpPr>
          <p:nvPr/>
        </p:nvSpPr>
        <p:spPr>
          <a:xfrm>
            <a:off x="4278175" y="3604212"/>
            <a:ext cx="807559" cy="571500"/>
          </a:xfrm>
          <a:prstGeom prst="rect">
            <a:avLst/>
          </a:prstGeom>
          <a:noFill/>
          <a:effectLst/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>
            <a:spLocks/>
          </p:cNvSpPr>
          <p:nvPr/>
        </p:nvSpPr>
        <p:spPr>
          <a:xfrm>
            <a:off x="7992297" y="4576564"/>
            <a:ext cx="220974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7969795" y="429309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388029" y="3829677"/>
            <a:ext cx="1301846" cy="485661"/>
            <a:chOff x="5902457" y="4797152"/>
            <a:chExt cx="1301846" cy="485661"/>
          </a:xfrm>
        </p:grpSpPr>
        <p:sp>
          <p:nvSpPr>
            <p:cNvPr id="45" name="椭圆 44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6" name="直接连接符 45"/>
            <p:cNvCxnSpPr>
              <a:stCxn id="45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6529635" y="4797152"/>
              <a:ext cx="67466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椭圆 47"/>
          <p:cNvSpPr/>
          <p:nvPr/>
        </p:nvSpPr>
        <p:spPr>
          <a:xfrm>
            <a:off x="8382631" y="342900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8382631" y="360421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Freeform 258"/>
          <p:cNvSpPr>
            <a:spLocks/>
          </p:cNvSpPr>
          <p:nvPr/>
        </p:nvSpPr>
        <p:spPr bwMode="auto">
          <a:xfrm>
            <a:off x="6673652" y="2168165"/>
            <a:ext cx="930402" cy="915788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508776" y="4300395"/>
            <a:ext cx="769058" cy="1194189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52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46090" y="4289934"/>
            <a:ext cx="941697" cy="112084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55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403715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21" grpId="0" animBg="1"/>
      <p:bldP spid="22" grpId="0"/>
      <p:bldP spid="24" grpId="0"/>
      <p:bldP spid="25" grpId="0"/>
      <p:bldP spid="30" grpId="0" animBg="1"/>
      <p:bldP spid="31" grpId="0"/>
      <p:bldP spid="33" grpId="0"/>
      <p:bldP spid="34" grpId="0"/>
      <p:bldP spid="39" grpId="0" animBg="1"/>
      <p:bldP spid="40" grpId="0"/>
      <p:bldP spid="42" grpId="0"/>
      <p:bldP spid="43" grpId="0"/>
      <p:bldP spid="48" grpId="0" animBg="1"/>
      <p:bldP spid="49" grpId="0"/>
      <p:bldP spid="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行业从业情况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4513411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804953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5688041" y="163336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7429735" y="-208099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6264105" y="155679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6241603" y="11967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1" name="椭圆 20"/>
          <p:cNvSpPr/>
          <p:nvPr/>
        </p:nvSpPr>
        <p:spPr>
          <a:xfrm>
            <a:off x="4873451" y="28529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6048081" y="33615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7789775" y="15200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>
            <a:spLocks/>
          </p:cNvSpPr>
          <p:nvPr/>
        </p:nvSpPr>
        <p:spPr>
          <a:xfrm>
            <a:off x="6624145" y="32849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6601643" y="29249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5089475" y="3068960"/>
            <a:ext cx="816513" cy="816513"/>
            <a:chOff x="5734050" y="3063875"/>
            <a:chExt cx="727075" cy="727075"/>
          </a:xfrm>
          <a:solidFill>
            <a:schemeClr val="bg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椭圆 49"/>
          <p:cNvSpPr/>
          <p:nvPr/>
        </p:nvSpPr>
        <p:spPr>
          <a:xfrm>
            <a:off x="4513411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5688041" y="5161756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7429735" y="3320293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>
            <a:spLocks/>
          </p:cNvSpPr>
          <p:nvPr/>
        </p:nvSpPr>
        <p:spPr>
          <a:xfrm>
            <a:off x="6264105" y="5085184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624160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4821844" y="4823444"/>
            <a:ext cx="708026" cy="828676"/>
            <a:chOff x="5741988" y="3016250"/>
            <a:chExt cx="708026" cy="828676"/>
          </a:xfrm>
          <a:solidFill>
            <a:schemeClr val="bg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912162" y="2292701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4" name="Freeform 477"/>
          <p:cNvSpPr>
            <a:spLocks noEditPoints="1"/>
          </p:cNvSpPr>
          <p:nvPr/>
        </p:nvSpPr>
        <p:spPr bwMode="auto">
          <a:xfrm>
            <a:off x="2597748" y="2716249"/>
            <a:ext cx="1302662" cy="1201036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2534124" y="4081636"/>
            <a:ext cx="1403223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9526919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  <p:bldP spid="19" grpId="0"/>
      <p:bldP spid="20" grpId="0"/>
      <p:bldP spid="21" grpId="0" animBg="1"/>
      <p:bldP spid="22" grpId="0"/>
      <p:bldP spid="26" grpId="0"/>
      <p:bldP spid="27" grpId="0"/>
      <p:bldP spid="50" grpId="0" animBg="1"/>
      <p:bldP spid="51" grpId="0"/>
      <p:bldP spid="55" grpId="0"/>
      <p:bldP spid="56" grpId="0"/>
      <p:bldP spid="74" grpId="0" animBg="1"/>
      <p:bldP spid="7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行业组成类型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1512669" y="2744762"/>
            <a:ext cx="9509125" cy="2006600"/>
            <a:chOff x="1362075" y="2755900"/>
            <a:chExt cx="9509125" cy="2006600"/>
          </a:xfrm>
          <a:solidFill>
            <a:schemeClr val="tx1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03539" y="2755900"/>
              <a:ext cx="8826197" cy="2006600"/>
              <a:chOff x="1703539" y="2755900"/>
              <a:chExt cx="8826197" cy="2006600"/>
            </a:xfrm>
            <a:grpFill/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8785225" y="2844800"/>
                <a:ext cx="1479550" cy="1917700"/>
              </a:xfrm>
              <a:prstGeom prst="line">
                <a:avLst/>
              </a:prstGeom>
              <a:grpFill/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" name="组合 10"/>
              <p:cNvGrpSpPr/>
              <p:nvPr/>
            </p:nvGrpSpPr>
            <p:grpSpPr>
              <a:xfrm>
                <a:off x="1703539" y="2755900"/>
                <a:ext cx="8826197" cy="2006600"/>
                <a:chOff x="1703539" y="2755900"/>
                <a:chExt cx="8826197" cy="2006600"/>
              </a:xfrm>
              <a:grpFill/>
            </p:grpSpPr>
            <p:cxnSp>
              <p:nvCxnSpPr>
                <p:cNvPr id="12" name="直接连接符 11"/>
                <p:cNvCxnSpPr>
                  <a:stCxn id="9" idx="5"/>
                </p:cNvCxnSpPr>
                <p:nvPr/>
              </p:nvCxnSpPr>
              <p:spPr>
                <a:xfrm flipV="1">
                  <a:off x="1703539" y="2755900"/>
                  <a:ext cx="658661" cy="9602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/>
                <p:cNvCxnSpPr/>
                <p:nvPr/>
              </p:nvCxnSpPr>
              <p:spPr>
                <a:xfrm>
                  <a:off x="2362200" y="2755900"/>
                  <a:ext cx="135731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/>
              </p:nvCxnSpPr>
              <p:spPr>
                <a:xfrm flipV="1">
                  <a:off x="3719513" y="2755900"/>
                  <a:ext cx="1969293" cy="189865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5688806" y="2755900"/>
                  <a:ext cx="2210594" cy="20066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 flipV="1">
                  <a:off x="7891066" y="2844800"/>
                  <a:ext cx="894159" cy="1917700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>
                  <a:endCxn id="8" idx="1"/>
                </p:cNvCxnSpPr>
                <p:nvPr/>
              </p:nvCxnSpPr>
              <p:spPr>
                <a:xfrm flipV="1">
                  <a:off x="10264775" y="4005414"/>
                  <a:ext cx="264961" cy="757086"/>
                </a:xfrm>
                <a:prstGeom prst="line">
                  <a:avLst/>
                </a:prstGeom>
                <a:grpFill/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" name="椭圆 7"/>
            <p:cNvSpPr/>
            <p:nvPr/>
          </p:nvSpPr>
          <p:spPr>
            <a:xfrm flipV="1">
              <a:off x="10471150" y="366395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/>
                </a:solidFill>
              </a:endParaRPr>
            </a:p>
          </p:txBody>
        </p:sp>
        <p:sp>
          <p:nvSpPr>
            <p:cNvPr id="9" name="椭圆 8"/>
            <p:cNvSpPr/>
            <p:nvPr/>
          </p:nvSpPr>
          <p:spPr>
            <a:xfrm flipV="1">
              <a:off x="1362075" y="3657600"/>
              <a:ext cx="400050" cy="400050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1"/>
                </a:solidFill>
              </a:endParaRPr>
            </a:p>
          </p:txBody>
        </p:sp>
      </p:grpSp>
      <p:sp>
        <p:nvSpPr>
          <p:cNvPr id="42" name="标题 11"/>
          <p:cNvSpPr txBox="1">
            <a:spLocks/>
          </p:cNvSpPr>
          <p:nvPr/>
        </p:nvSpPr>
        <p:spPr>
          <a:xfrm>
            <a:off x="1799609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1777107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4" name="标题 11"/>
          <p:cNvSpPr txBox="1">
            <a:spLocks/>
          </p:cNvSpPr>
          <p:nvPr/>
        </p:nvSpPr>
        <p:spPr>
          <a:xfrm>
            <a:off x="3095753" y="5152628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3073251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6" name="标题 11"/>
          <p:cNvSpPr txBox="1">
            <a:spLocks/>
          </p:cNvSpPr>
          <p:nvPr/>
        </p:nvSpPr>
        <p:spPr>
          <a:xfrm>
            <a:off x="4967961" y="19842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标题 11"/>
          <p:cNvSpPr txBox="1">
            <a:spLocks/>
          </p:cNvSpPr>
          <p:nvPr/>
        </p:nvSpPr>
        <p:spPr>
          <a:xfrm>
            <a:off x="4945459" y="16288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8136313" y="2136676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标题 11"/>
          <p:cNvSpPr txBox="1">
            <a:spLocks/>
          </p:cNvSpPr>
          <p:nvPr/>
        </p:nvSpPr>
        <p:spPr>
          <a:xfrm>
            <a:off x="8113811" y="17812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0" name="标题 11"/>
          <p:cNvSpPr txBox="1">
            <a:spLocks/>
          </p:cNvSpPr>
          <p:nvPr/>
        </p:nvSpPr>
        <p:spPr>
          <a:xfrm>
            <a:off x="7344225" y="5296644"/>
            <a:ext cx="1705690" cy="796652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标题 11"/>
          <p:cNvSpPr txBox="1">
            <a:spLocks/>
          </p:cNvSpPr>
          <p:nvPr/>
        </p:nvSpPr>
        <p:spPr>
          <a:xfrm>
            <a:off x="7321723" y="494116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2288576" y="2817853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23194" y="2822759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995402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867610" y="2852936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667093" y="3209229"/>
            <a:ext cx="909163" cy="726519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20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97431" y="3011723"/>
            <a:ext cx="698950" cy="1085327"/>
            <a:chOff x="5840413" y="3032125"/>
            <a:chExt cx="511175" cy="793750"/>
          </a:xfrm>
          <a:solidFill>
            <a:schemeClr val="tx1"/>
          </a:solidFill>
        </p:grpSpPr>
        <p:sp>
          <p:nvSpPr>
            <p:cNvPr id="31" name="Freeform 415"/>
            <p:cNvSpPr>
              <a:spLocks noEditPoints="1"/>
            </p:cNvSpPr>
            <p:nvPr/>
          </p:nvSpPr>
          <p:spPr bwMode="auto">
            <a:xfrm>
              <a:off x="5840413" y="3032125"/>
              <a:ext cx="511175" cy="793750"/>
            </a:xfrm>
            <a:custGeom>
              <a:avLst/>
              <a:gdLst>
                <a:gd name="T0" fmla="*/ 67 w 134"/>
                <a:gd name="T1" fmla="*/ 0 h 209"/>
                <a:gd name="T2" fmla="*/ 0 w 134"/>
                <a:gd name="T3" fmla="*/ 74 h 209"/>
                <a:gd name="T4" fmla="*/ 31 w 134"/>
                <a:gd name="T5" fmla="*/ 163 h 209"/>
                <a:gd name="T6" fmla="*/ 51 w 134"/>
                <a:gd name="T7" fmla="*/ 169 h 209"/>
                <a:gd name="T8" fmla="*/ 31 w 134"/>
                <a:gd name="T9" fmla="*/ 175 h 209"/>
                <a:gd name="T10" fmla="*/ 34 w 134"/>
                <a:gd name="T11" fmla="*/ 180 h 209"/>
                <a:gd name="T12" fmla="*/ 31 w 134"/>
                <a:gd name="T13" fmla="*/ 185 h 209"/>
                <a:gd name="T14" fmla="*/ 34 w 134"/>
                <a:gd name="T15" fmla="*/ 190 h 209"/>
                <a:gd name="T16" fmla="*/ 47 w 134"/>
                <a:gd name="T17" fmla="*/ 203 h 209"/>
                <a:gd name="T18" fmla="*/ 78 w 134"/>
                <a:gd name="T19" fmla="*/ 209 h 209"/>
                <a:gd name="T20" fmla="*/ 102 w 134"/>
                <a:gd name="T21" fmla="*/ 190 h 209"/>
                <a:gd name="T22" fmla="*/ 100 w 134"/>
                <a:gd name="T23" fmla="*/ 185 h 209"/>
                <a:gd name="T24" fmla="*/ 102 w 134"/>
                <a:gd name="T25" fmla="*/ 180 h 209"/>
                <a:gd name="T26" fmla="*/ 100 w 134"/>
                <a:gd name="T27" fmla="*/ 175 h 209"/>
                <a:gd name="T28" fmla="*/ 102 w 134"/>
                <a:gd name="T29" fmla="*/ 169 h 209"/>
                <a:gd name="T30" fmla="*/ 84 w 134"/>
                <a:gd name="T31" fmla="*/ 163 h 209"/>
                <a:gd name="T32" fmla="*/ 107 w 134"/>
                <a:gd name="T33" fmla="*/ 134 h 209"/>
                <a:gd name="T34" fmla="*/ 134 w 134"/>
                <a:gd name="T35" fmla="*/ 68 h 209"/>
                <a:gd name="T36" fmla="*/ 68 w 134"/>
                <a:gd name="T37" fmla="*/ 118 h 209"/>
                <a:gd name="T38" fmla="*/ 66 w 134"/>
                <a:gd name="T39" fmla="*/ 152 h 209"/>
                <a:gd name="T40" fmla="*/ 66 w 134"/>
                <a:gd name="T41" fmla="*/ 169 h 209"/>
                <a:gd name="T42" fmla="*/ 69 w 134"/>
                <a:gd name="T43" fmla="*/ 163 h 209"/>
                <a:gd name="T44" fmla="*/ 66 w 134"/>
                <a:gd name="T45" fmla="*/ 169 h 209"/>
                <a:gd name="T46" fmla="*/ 122 w 134"/>
                <a:gd name="T47" fmla="*/ 78 h 209"/>
                <a:gd name="T48" fmla="*/ 98 w 134"/>
                <a:gd name="T49" fmla="*/ 126 h 209"/>
                <a:gd name="T50" fmla="*/ 85 w 134"/>
                <a:gd name="T51" fmla="*/ 152 h 209"/>
                <a:gd name="T52" fmla="*/ 85 w 134"/>
                <a:gd name="T53" fmla="*/ 118 h 209"/>
                <a:gd name="T54" fmla="*/ 86 w 134"/>
                <a:gd name="T55" fmla="*/ 118 h 209"/>
                <a:gd name="T56" fmla="*/ 89 w 134"/>
                <a:gd name="T57" fmla="*/ 66 h 209"/>
                <a:gd name="T58" fmla="*/ 76 w 134"/>
                <a:gd name="T59" fmla="*/ 59 h 209"/>
                <a:gd name="T60" fmla="*/ 81 w 134"/>
                <a:gd name="T61" fmla="*/ 63 h 209"/>
                <a:gd name="T62" fmla="*/ 78 w 134"/>
                <a:gd name="T63" fmla="*/ 71 h 209"/>
                <a:gd name="T64" fmla="*/ 70 w 134"/>
                <a:gd name="T65" fmla="*/ 65 h 209"/>
                <a:gd name="T66" fmla="*/ 69 w 134"/>
                <a:gd name="T67" fmla="*/ 59 h 209"/>
                <a:gd name="T68" fmla="*/ 63 w 134"/>
                <a:gd name="T69" fmla="*/ 64 h 209"/>
                <a:gd name="T70" fmla="*/ 63 w 134"/>
                <a:gd name="T71" fmla="*/ 87 h 209"/>
                <a:gd name="T72" fmla="*/ 58 w 134"/>
                <a:gd name="T73" fmla="*/ 66 h 209"/>
                <a:gd name="T74" fmla="*/ 57 w 134"/>
                <a:gd name="T75" fmla="*/ 59 h 209"/>
                <a:gd name="T76" fmla="*/ 51 w 134"/>
                <a:gd name="T77" fmla="*/ 60 h 209"/>
                <a:gd name="T78" fmla="*/ 41 w 134"/>
                <a:gd name="T79" fmla="*/ 117 h 209"/>
                <a:gd name="T80" fmla="*/ 48 w 134"/>
                <a:gd name="T81" fmla="*/ 118 h 209"/>
                <a:gd name="T82" fmla="*/ 49 w 134"/>
                <a:gd name="T83" fmla="*/ 118 h 209"/>
                <a:gd name="T84" fmla="*/ 43 w 134"/>
                <a:gd name="T85" fmla="*/ 152 h 209"/>
                <a:gd name="T86" fmla="*/ 12 w 134"/>
                <a:gd name="T87" fmla="*/ 78 h 209"/>
                <a:gd name="T88" fmla="*/ 11 w 134"/>
                <a:gd name="T89" fmla="*/ 70 h 209"/>
                <a:gd name="T90" fmla="*/ 67 w 134"/>
                <a:gd name="T91" fmla="*/ 12 h 209"/>
                <a:gd name="T92" fmla="*/ 122 w 134"/>
                <a:gd name="T93" fmla="*/ 7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4" h="209">
                  <a:moveTo>
                    <a:pt x="134" y="68"/>
                  </a:moveTo>
                  <a:cubicBezTo>
                    <a:pt x="134" y="30"/>
                    <a:pt x="104" y="0"/>
                    <a:pt x="67" y="0"/>
                  </a:cubicBezTo>
                  <a:cubicBezTo>
                    <a:pt x="30" y="0"/>
                    <a:pt x="0" y="30"/>
                    <a:pt x="0" y="68"/>
                  </a:cubicBezTo>
                  <a:cubicBezTo>
                    <a:pt x="0" y="70"/>
                    <a:pt x="0" y="72"/>
                    <a:pt x="0" y="74"/>
                  </a:cubicBezTo>
                  <a:cubicBezTo>
                    <a:pt x="0" y="75"/>
                    <a:pt x="1" y="101"/>
                    <a:pt x="27" y="134"/>
                  </a:cubicBezTo>
                  <a:cubicBezTo>
                    <a:pt x="34" y="143"/>
                    <a:pt x="31" y="163"/>
                    <a:pt x="31" y="163"/>
                  </a:cubicBezTo>
                  <a:cubicBezTo>
                    <a:pt x="37" y="163"/>
                    <a:pt x="44" y="163"/>
                    <a:pt x="51" y="163"/>
                  </a:cubicBezTo>
                  <a:cubicBezTo>
                    <a:pt x="51" y="169"/>
                    <a:pt x="51" y="169"/>
                    <a:pt x="51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5"/>
                    <a:pt x="31" y="175"/>
                    <a:pt x="31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80"/>
                    <a:pt x="34" y="180"/>
                    <a:pt x="34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7"/>
                    <a:pt x="38" y="203"/>
                    <a:pt x="47" y="203"/>
                  </a:cubicBezTo>
                  <a:cubicBezTo>
                    <a:pt x="48" y="207"/>
                    <a:pt x="52" y="209"/>
                    <a:pt x="56" y="209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82" y="209"/>
                    <a:pt x="86" y="207"/>
                    <a:pt x="87" y="203"/>
                  </a:cubicBezTo>
                  <a:cubicBezTo>
                    <a:pt x="95" y="203"/>
                    <a:pt x="102" y="197"/>
                    <a:pt x="102" y="190"/>
                  </a:cubicBezTo>
                  <a:cubicBezTo>
                    <a:pt x="100" y="190"/>
                    <a:pt x="100" y="190"/>
                    <a:pt x="100" y="190"/>
                  </a:cubicBezTo>
                  <a:cubicBezTo>
                    <a:pt x="100" y="185"/>
                    <a:pt x="100" y="185"/>
                    <a:pt x="100" y="185"/>
                  </a:cubicBezTo>
                  <a:cubicBezTo>
                    <a:pt x="102" y="185"/>
                    <a:pt x="102" y="185"/>
                    <a:pt x="102" y="185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5"/>
                    <a:pt x="102" y="175"/>
                    <a:pt x="102" y="175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84" y="169"/>
                    <a:pt x="84" y="169"/>
                    <a:pt x="84" y="169"/>
                  </a:cubicBezTo>
                  <a:cubicBezTo>
                    <a:pt x="84" y="167"/>
                    <a:pt x="84" y="165"/>
                    <a:pt x="84" y="163"/>
                  </a:cubicBezTo>
                  <a:cubicBezTo>
                    <a:pt x="91" y="163"/>
                    <a:pt x="97" y="163"/>
                    <a:pt x="103" y="163"/>
                  </a:cubicBezTo>
                  <a:cubicBezTo>
                    <a:pt x="103" y="163"/>
                    <a:pt x="100" y="143"/>
                    <a:pt x="107" y="134"/>
                  </a:cubicBezTo>
                  <a:cubicBezTo>
                    <a:pt x="133" y="101"/>
                    <a:pt x="134" y="75"/>
                    <a:pt x="134" y="74"/>
                  </a:cubicBezTo>
                  <a:cubicBezTo>
                    <a:pt x="134" y="72"/>
                    <a:pt x="134" y="70"/>
                    <a:pt x="134" y="68"/>
                  </a:cubicBezTo>
                  <a:close/>
                  <a:moveTo>
                    <a:pt x="66" y="118"/>
                  </a:moveTo>
                  <a:cubicBezTo>
                    <a:pt x="67" y="118"/>
                    <a:pt x="67" y="118"/>
                    <a:pt x="68" y="11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66" y="152"/>
                    <a:pt x="66" y="152"/>
                    <a:pt x="66" y="152"/>
                  </a:cubicBezTo>
                  <a:cubicBezTo>
                    <a:pt x="66" y="139"/>
                    <a:pt x="66" y="125"/>
                    <a:pt x="66" y="118"/>
                  </a:cubicBezTo>
                  <a:close/>
                  <a:moveTo>
                    <a:pt x="66" y="169"/>
                  </a:moveTo>
                  <a:cubicBezTo>
                    <a:pt x="66" y="167"/>
                    <a:pt x="66" y="165"/>
                    <a:pt x="66" y="163"/>
                  </a:cubicBezTo>
                  <a:cubicBezTo>
                    <a:pt x="67" y="163"/>
                    <a:pt x="68" y="163"/>
                    <a:pt x="69" y="163"/>
                  </a:cubicBezTo>
                  <a:cubicBezTo>
                    <a:pt x="69" y="169"/>
                    <a:pt x="69" y="169"/>
                    <a:pt x="69" y="169"/>
                  </a:cubicBezTo>
                  <a:lnTo>
                    <a:pt x="66" y="169"/>
                  </a:lnTo>
                  <a:close/>
                  <a:moveTo>
                    <a:pt x="122" y="70"/>
                  </a:moveTo>
                  <a:cubicBezTo>
                    <a:pt x="122" y="78"/>
                    <a:pt x="122" y="78"/>
                    <a:pt x="122" y="78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0" y="86"/>
                    <a:pt x="116" y="104"/>
                    <a:pt x="98" y="126"/>
                  </a:cubicBezTo>
                  <a:cubicBezTo>
                    <a:pt x="93" y="134"/>
                    <a:pt x="91" y="143"/>
                    <a:pt x="91" y="152"/>
                  </a:cubicBezTo>
                  <a:cubicBezTo>
                    <a:pt x="85" y="152"/>
                    <a:pt x="85" y="152"/>
                    <a:pt x="85" y="152"/>
                  </a:cubicBezTo>
                  <a:cubicBezTo>
                    <a:pt x="85" y="139"/>
                    <a:pt x="84" y="125"/>
                    <a:pt x="84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8"/>
                    <a:pt x="86" y="118"/>
                    <a:pt x="86" y="118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8" y="118"/>
                    <a:pt x="91" y="118"/>
                    <a:pt x="93" y="117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2"/>
                    <a:pt x="86" y="60"/>
                    <a:pt x="82" y="60"/>
                  </a:cubicBezTo>
                  <a:cubicBezTo>
                    <a:pt x="82" y="60"/>
                    <a:pt x="78" y="59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71" y="86"/>
                    <a:pt x="71" y="86"/>
                    <a:pt x="71" y="86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71" y="64"/>
                    <a:pt x="71" y="64"/>
                    <a:pt x="71" y="6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6" y="59"/>
                    <a:pt x="51" y="60"/>
                    <a:pt x="51" y="60"/>
                  </a:cubicBezTo>
                  <a:cubicBezTo>
                    <a:pt x="48" y="60"/>
                    <a:pt x="45" y="62"/>
                    <a:pt x="45" y="66"/>
                  </a:cubicBezTo>
                  <a:cubicBezTo>
                    <a:pt x="41" y="117"/>
                    <a:pt x="41" y="117"/>
                    <a:pt x="41" y="117"/>
                  </a:cubicBezTo>
                  <a:cubicBezTo>
                    <a:pt x="43" y="118"/>
                    <a:pt x="45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50" y="152"/>
                    <a:pt x="50" y="152"/>
                    <a:pt x="50" y="152"/>
                  </a:cubicBezTo>
                  <a:cubicBezTo>
                    <a:pt x="43" y="152"/>
                    <a:pt x="43" y="152"/>
                    <a:pt x="43" y="152"/>
                  </a:cubicBezTo>
                  <a:cubicBezTo>
                    <a:pt x="43" y="143"/>
                    <a:pt x="41" y="134"/>
                    <a:pt x="36" y="127"/>
                  </a:cubicBezTo>
                  <a:cubicBezTo>
                    <a:pt x="18" y="104"/>
                    <a:pt x="13" y="86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69"/>
                    <a:pt x="11" y="69"/>
                    <a:pt x="11" y="68"/>
                  </a:cubicBezTo>
                  <a:cubicBezTo>
                    <a:pt x="11" y="37"/>
                    <a:pt x="36" y="12"/>
                    <a:pt x="67" y="12"/>
                  </a:cubicBezTo>
                  <a:cubicBezTo>
                    <a:pt x="98" y="12"/>
                    <a:pt x="123" y="37"/>
                    <a:pt x="123" y="68"/>
                  </a:cubicBezTo>
                  <a:cubicBezTo>
                    <a:pt x="123" y="69"/>
                    <a:pt x="122" y="69"/>
                    <a:pt x="122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416"/>
            <p:cNvSpPr>
              <a:spLocks noChangeArrowheads="1"/>
            </p:cNvSpPr>
            <p:nvPr/>
          </p:nvSpPr>
          <p:spPr bwMode="auto">
            <a:xfrm>
              <a:off x="6054726" y="3141663"/>
              <a:ext cx="84138" cy="1031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353683" y="3109417"/>
            <a:ext cx="824024" cy="980789"/>
            <a:chOff x="5772150" y="3038475"/>
            <a:chExt cx="650876" cy="774701"/>
          </a:xfrm>
          <a:solidFill>
            <a:schemeClr val="tx1"/>
          </a:solidFill>
        </p:grpSpPr>
        <p:sp>
          <p:nvSpPr>
            <p:cNvPr id="34" name="Freeform 113"/>
            <p:cNvSpPr>
              <a:spLocks/>
            </p:cNvSpPr>
            <p:nvPr/>
          </p:nvSpPr>
          <p:spPr bwMode="auto">
            <a:xfrm>
              <a:off x="6243638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14"/>
            <p:cNvSpPr>
              <a:spLocks/>
            </p:cNvSpPr>
            <p:nvPr/>
          </p:nvSpPr>
          <p:spPr bwMode="auto">
            <a:xfrm>
              <a:off x="6159500" y="3551238"/>
              <a:ext cx="79375" cy="261938"/>
            </a:xfrm>
            <a:custGeom>
              <a:avLst/>
              <a:gdLst>
                <a:gd name="T0" fmla="*/ 0 w 21"/>
                <a:gd name="T1" fmla="*/ 0 h 69"/>
                <a:gd name="T2" fmla="*/ 2 w 21"/>
                <a:gd name="T3" fmla="*/ 69 h 69"/>
                <a:gd name="T4" fmla="*/ 20 w 21"/>
                <a:gd name="T5" fmla="*/ 69 h 69"/>
                <a:gd name="T6" fmla="*/ 20 w 21"/>
                <a:gd name="T7" fmla="*/ 0 h 69"/>
                <a:gd name="T8" fmla="*/ 0 w 21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69">
                  <a:moveTo>
                    <a:pt x="0" y="0"/>
                  </a:moveTo>
                  <a:cubicBezTo>
                    <a:pt x="2" y="69"/>
                    <a:pt x="2" y="69"/>
                    <a:pt x="2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21" y="46"/>
                    <a:pt x="20" y="0"/>
                    <a:pt x="20" y="0"/>
                  </a:cubicBezTo>
                  <a:cubicBezTo>
                    <a:pt x="20" y="0"/>
                    <a:pt x="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15"/>
            <p:cNvSpPr>
              <a:spLocks noChangeArrowheads="1"/>
            </p:cNvSpPr>
            <p:nvPr/>
          </p:nvSpPr>
          <p:spPr bwMode="auto">
            <a:xfrm>
              <a:off x="6189663" y="3167063"/>
              <a:ext cx="100013" cy="1222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16"/>
            <p:cNvSpPr>
              <a:spLocks/>
            </p:cNvSpPr>
            <p:nvPr/>
          </p:nvSpPr>
          <p:spPr bwMode="auto">
            <a:xfrm>
              <a:off x="6224588" y="3300413"/>
              <a:ext cx="30163" cy="33338"/>
            </a:xfrm>
            <a:custGeom>
              <a:avLst/>
              <a:gdLst>
                <a:gd name="T0" fmla="*/ 2 w 19"/>
                <a:gd name="T1" fmla="*/ 0 h 21"/>
                <a:gd name="T2" fmla="*/ 0 w 19"/>
                <a:gd name="T3" fmla="*/ 14 h 21"/>
                <a:gd name="T4" fmla="*/ 9 w 19"/>
                <a:gd name="T5" fmla="*/ 21 h 21"/>
                <a:gd name="T6" fmla="*/ 19 w 19"/>
                <a:gd name="T7" fmla="*/ 14 h 21"/>
                <a:gd name="T8" fmla="*/ 17 w 19"/>
                <a:gd name="T9" fmla="*/ 0 h 21"/>
                <a:gd name="T10" fmla="*/ 2 w 19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1">
                  <a:moveTo>
                    <a:pt x="2" y="0"/>
                  </a:moveTo>
                  <a:lnTo>
                    <a:pt x="0" y="14"/>
                  </a:lnTo>
                  <a:lnTo>
                    <a:pt x="9" y="21"/>
                  </a:lnTo>
                  <a:lnTo>
                    <a:pt x="19" y="14"/>
                  </a:lnTo>
                  <a:lnTo>
                    <a:pt x="17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17"/>
            <p:cNvSpPr>
              <a:spLocks/>
            </p:cNvSpPr>
            <p:nvPr/>
          </p:nvSpPr>
          <p:spPr bwMode="auto">
            <a:xfrm>
              <a:off x="6219825" y="3322638"/>
              <a:ext cx="38100" cy="155575"/>
            </a:xfrm>
            <a:custGeom>
              <a:avLst/>
              <a:gdLst>
                <a:gd name="T0" fmla="*/ 5 w 24"/>
                <a:gd name="T1" fmla="*/ 0 h 98"/>
                <a:gd name="T2" fmla="*/ 0 w 24"/>
                <a:gd name="T3" fmla="*/ 89 h 98"/>
                <a:gd name="T4" fmla="*/ 12 w 24"/>
                <a:gd name="T5" fmla="*/ 98 h 98"/>
                <a:gd name="T6" fmla="*/ 24 w 24"/>
                <a:gd name="T7" fmla="*/ 89 h 98"/>
                <a:gd name="T8" fmla="*/ 20 w 24"/>
                <a:gd name="T9" fmla="*/ 0 h 98"/>
                <a:gd name="T10" fmla="*/ 5 w 24"/>
                <a:gd name="T11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98">
                  <a:moveTo>
                    <a:pt x="5" y="0"/>
                  </a:moveTo>
                  <a:lnTo>
                    <a:pt x="0" y="89"/>
                  </a:lnTo>
                  <a:lnTo>
                    <a:pt x="12" y="98"/>
                  </a:lnTo>
                  <a:lnTo>
                    <a:pt x="24" y="89"/>
                  </a:lnTo>
                  <a:lnTo>
                    <a:pt x="20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8"/>
            <p:cNvSpPr>
              <a:spLocks noEditPoints="1"/>
            </p:cNvSpPr>
            <p:nvPr/>
          </p:nvSpPr>
          <p:spPr bwMode="auto">
            <a:xfrm>
              <a:off x="6078538" y="3235325"/>
              <a:ext cx="344488" cy="338138"/>
            </a:xfrm>
            <a:custGeom>
              <a:avLst/>
              <a:gdLst>
                <a:gd name="T0" fmla="*/ 88 w 90"/>
                <a:gd name="T1" fmla="*/ 46 h 89"/>
                <a:gd name="T2" fmla="*/ 88 w 90"/>
                <a:gd name="T3" fmla="*/ 45 h 89"/>
                <a:gd name="T4" fmla="*/ 66 w 90"/>
                <a:gd name="T5" fmla="*/ 21 h 89"/>
                <a:gd name="T6" fmla="*/ 60 w 90"/>
                <a:gd name="T7" fmla="*/ 19 h 89"/>
                <a:gd name="T8" fmla="*/ 54 w 90"/>
                <a:gd name="T9" fmla="*/ 18 h 89"/>
                <a:gd name="T10" fmla="*/ 59 w 90"/>
                <a:gd name="T11" fmla="*/ 22 h 89"/>
                <a:gd name="T12" fmla="*/ 52 w 90"/>
                <a:gd name="T13" fmla="*/ 25 h 89"/>
                <a:gd name="T14" fmla="*/ 55 w 90"/>
                <a:gd name="T15" fmla="*/ 30 h 89"/>
                <a:gd name="T16" fmla="*/ 42 w 90"/>
                <a:gd name="T17" fmla="*/ 59 h 89"/>
                <a:gd name="T18" fmla="*/ 42 w 90"/>
                <a:gd name="T19" fmla="*/ 60 h 89"/>
                <a:gd name="T20" fmla="*/ 42 w 90"/>
                <a:gd name="T21" fmla="*/ 60 h 89"/>
                <a:gd name="T22" fmla="*/ 42 w 90"/>
                <a:gd name="T23" fmla="*/ 60 h 89"/>
                <a:gd name="T24" fmla="*/ 42 w 90"/>
                <a:gd name="T25" fmla="*/ 59 h 89"/>
                <a:gd name="T26" fmla="*/ 29 w 90"/>
                <a:gd name="T27" fmla="*/ 30 h 89"/>
                <a:gd name="T28" fmla="*/ 32 w 90"/>
                <a:gd name="T29" fmla="*/ 25 h 89"/>
                <a:gd name="T30" fmla="*/ 25 w 90"/>
                <a:gd name="T31" fmla="*/ 22 h 89"/>
                <a:gd name="T32" fmla="*/ 31 w 90"/>
                <a:gd name="T33" fmla="*/ 17 h 89"/>
                <a:gd name="T34" fmla="*/ 31 w 90"/>
                <a:gd name="T35" fmla="*/ 17 h 89"/>
                <a:gd name="T36" fmla="*/ 14 w 90"/>
                <a:gd name="T37" fmla="*/ 10 h 89"/>
                <a:gd name="T38" fmla="*/ 2 w 90"/>
                <a:gd name="T39" fmla="*/ 0 h 89"/>
                <a:gd name="T40" fmla="*/ 0 w 90"/>
                <a:gd name="T41" fmla="*/ 21 h 89"/>
                <a:gd name="T42" fmla="*/ 4 w 90"/>
                <a:gd name="T43" fmla="*/ 23 h 89"/>
                <a:gd name="T44" fmla="*/ 21 w 90"/>
                <a:gd name="T45" fmla="*/ 29 h 89"/>
                <a:gd name="T46" fmla="*/ 19 w 90"/>
                <a:gd name="T47" fmla="*/ 88 h 89"/>
                <a:gd name="T48" fmla="*/ 19 w 90"/>
                <a:gd name="T49" fmla="*/ 89 h 89"/>
                <a:gd name="T50" fmla="*/ 65 w 90"/>
                <a:gd name="T51" fmla="*/ 89 h 89"/>
                <a:gd name="T52" fmla="*/ 65 w 90"/>
                <a:gd name="T53" fmla="*/ 88 h 89"/>
                <a:gd name="T54" fmla="*/ 65 w 90"/>
                <a:gd name="T55" fmla="*/ 79 h 89"/>
                <a:gd name="T56" fmla="*/ 75 w 90"/>
                <a:gd name="T57" fmla="*/ 84 h 89"/>
                <a:gd name="T58" fmla="*/ 82 w 90"/>
                <a:gd name="T59" fmla="*/ 70 h 89"/>
                <a:gd name="T60" fmla="*/ 86 w 90"/>
                <a:gd name="T61" fmla="*/ 62 h 89"/>
                <a:gd name="T62" fmla="*/ 88 w 90"/>
                <a:gd name="T63" fmla="*/ 59 h 89"/>
                <a:gd name="T64" fmla="*/ 89 w 90"/>
                <a:gd name="T65" fmla="*/ 57 h 89"/>
                <a:gd name="T66" fmla="*/ 89 w 90"/>
                <a:gd name="T67" fmla="*/ 56 h 89"/>
                <a:gd name="T68" fmla="*/ 90 w 90"/>
                <a:gd name="T69" fmla="*/ 55 h 89"/>
                <a:gd name="T70" fmla="*/ 90 w 90"/>
                <a:gd name="T71" fmla="*/ 55 h 89"/>
                <a:gd name="T72" fmla="*/ 88 w 90"/>
                <a:gd name="T73" fmla="*/ 46 h 89"/>
                <a:gd name="T74" fmla="*/ 71 w 90"/>
                <a:gd name="T75" fmla="*/ 54 h 89"/>
                <a:gd name="T76" fmla="*/ 67 w 90"/>
                <a:gd name="T77" fmla="*/ 61 h 89"/>
                <a:gd name="T78" fmla="*/ 64 w 90"/>
                <a:gd name="T79" fmla="*/ 65 h 89"/>
                <a:gd name="T80" fmla="*/ 64 w 90"/>
                <a:gd name="T81" fmla="*/ 42 h 89"/>
                <a:gd name="T82" fmla="*/ 72 w 90"/>
                <a:gd name="T83" fmla="*/ 52 h 89"/>
                <a:gd name="T84" fmla="*/ 71 w 90"/>
                <a:gd name="T85" fmla="*/ 5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0" h="89">
                  <a:moveTo>
                    <a:pt x="88" y="46"/>
                  </a:moveTo>
                  <a:cubicBezTo>
                    <a:pt x="88" y="45"/>
                    <a:pt x="88" y="45"/>
                    <a:pt x="88" y="45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4" y="20"/>
                    <a:pt x="62" y="19"/>
                    <a:pt x="60" y="19"/>
                  </a:cubicBezTo>
                  <a:cubicBezTo>
                    <a:pt x="60" y="19"/>
                    <a:pt x="56" y="18"/>
                    <a:pt x="54" y="18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59"/>
                    <a:pt x="42" y="59"/>
                    <a:pt x="42" y="59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24" y="14"/>
                    <a:pt x="17" y="11"/>
                    <a:pt x="14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1" y="26"/>
                    <a:pt x="16" y="28"/>
                    <a:pt x="21" y="29"/>
                  </a:cubicBezTo>
                  <a:cubicBezTo>
                    <a:pt x="20" y="49"/>
                    <a:pt x="19" y="69"/>
                    <a:pt x="19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34" y="89"/>
                    <a:pt x="50" y="89"/>
                    <a:pt x="65" y="89"/>
                  </a:cubicBezTo>
                  <a:cubicBezTo>
                    <a:pt x="65" y="89"/>
                    <a:pt x="65" y="88"/>
                    <a:pt x="65" y="88"/>
                  </a:cubicBezTo>
                  <a:cubicBezTo>
                    <a:pt x="65" y="85"/>
                    <a:pt x="65" y="82"/>
                    <a:pt x="65" y="79"/>
                  </a:cubicBezTo>
                  <a:cubicBezTo>
                    <a:pt x="68" y="81"/>
                    <a:pt x="71" y="83"/>
                    <a:pt x="75" y="8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89" y="51"/>
                    <a:pt x="88" y="46"/>
                    <a:pt x="88" y="46"/>
                  </a:cubicBezTo>
                  <a:close/>
                  <a:moveTo>
                    <a:pt x="71" y="54"/>
                  </a:moveTo>
                  <a:cubicBezTo>
                    <a:pt x="67" y="61"/>
                    <a:pt x="67" y="61"/>
                    <a:pt x="67" y="61"/>
                  </a:cubicBezTo>
                  <a:cubicBezTo>
                    <a:pt x="64" y="65"/>
                    <a:pt x="64" y="65"/>
                    <a:pt x="64" y="65"/>
                  </a:cubicBezTo>
                  <a:cubicBezTo>
                    <a:pt x="64" y="57"/>
                    <a:pt x="64" y="50"/>
                    <a:pt x="64" y="42"/>
                  </a:cubicBezTo>
                  <a:cubicBezTo>
                    <a:pt x="72" y="52"/>
                    <a:pt x="72" y="52"/>
                    <a:pt x="72" y="52"/>
                  </a:cubicBezTo>
                  <a:lnTo>
                    <a:pt x="71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9"/>
            <p:cNvSpPr>
              <a:spLocks noEditPoints="1"/>
            </p:cNvSpPr>
            <p:nvPr/>
          </p:nvSpPr>
          <p:spPr bwMode="auto">
            <a:xfrm>
              <a:off x="5772150" y="3038475"/>
              <a:ext cx="349250" cy="611188"/>
            </a:xfrm>
            <a:custGeom>
              <a:avLst/>
              <a:gdLst>
                <a:gd name="T0" fmla="*/ 79 w 91"/>
                <a:gd name="T1" fmla="*/ 6 h 161"/>
                <a:gd name="T2" fmla="*/ 25 w 91"/>
                <a:gd name="T3" fmla="*/ 1 h 161"/>
                <a:gd name="T4" fmla="*/ 12 w 91"/>
                <a:gd name="T5" fmla="*/ 12 h 161"/>
                <a:gd name="T6" fmla="*/ 0 w 91"/>
                <a:gd name="T7" fmla="*/ 142 h 161"/>
                <a:gd name="T8" fmla="*/ 11 w 91"/>
                <a:gd name="T9" fmla="*/ 155 h 161"/>
                <a:gd name="T10" fmla="*/ 66 w 91"/>
                <a:gd name="T11" fmla="*/ 160 h 161"/>
                <a:gd name="T12" fmla="*/ 79 w 91"/>
                <a:gd name="T13" fmla="*/ 149 h 161"/>
                <a:gd name="T14" fmla="*/ 90 w 91"/>
                <a:gd name="T15" fmla="*/ 19 h 161"/>
                <a:gd name="T16" fmla="*/ 79 w 91"/>
                <a:gd name="T17" fmla="*/ 6 h 161"/>
                <a:gd name="T18" fmla="*/ 41 w 91"/>
                <a:gd name="T19" fmla="*/ 11 h 161"/>
                <a:gd name="T20" fmla="*/ 62 w 91"/>
                <a:gd name="T21" fmla="*/ 13 h 161"/>
                <a:gd name="T22" fmla="*/ 63 w 91"/>
                <a:gd name="T23" fmla="*/ 15 h 161"/>
                <a:gd name="T24" fmla="*/ 61 w 91"/>
                <a:gd name="T25" fmla="*/ 16 h 161"/>
                <a:gd name="T26" fmla="*/ 41 w 91"/>
                <a:gd name="T27" fmla="*/ 14 h 161"/>
                <a:gd name="T28" fmla="*/ 40 w 91"/>
                <a:gd name="T29" fmla="*/ 13 h 161"/>
                <a:gd name="T30" fmla="*/ 41 w 91"/>
                <a:gd name="T31" fmla="*/ 11 h 161"/>
                <a:gd name="T32" fmla="*/ 39 w 91"/>
                <a:gd name="T33" fmla="*/ 149 h 161"/>
                <a:gd name="T34" fmla="*/ 33 w 91"/>
                <a:gd name="T35" fmla="*/ 141 h 161"/>
                <a:gd name="T36" fmla="*/ 40 w 91"/>
                <a:gd name="T37" fmla="*/ 135 h 161"/>
                <a:gd name="T38" fmla="*/ 47 w 91"/>
                <a:gd name="T39" fmla="*/ 143 h 161"/>
                <a:gd name="T40" fmla="*/ 39 w 91"/>
                <a:gd name="T41" fmla="*/ 149 h 161"/>
                <a:gd name="T42" fmla="*/ 73 w 91"/>
                <a:gd name="T43" fmla="*/ 126 h 161"/>
                <a:gd name="T44" fmla="*/ 10 w 91"/>
                <a:gd name="T45" fmla="*/ 120 h 161"/>
                <a:gd name="T46" fmla="*/ 19 w 91"/>
                <a:gd name="T47" fmla="*/ 29 h 161"/>
                <a:gd name="T48" fmla="*/ 81 w 91"/>
                <a:gd name="T49" fmla="*/ 34 h 161"/>
                <a:gd name="T50" fmla="*/ 73 w 91"/>
                <a:gd name="T51" fmla="*/ 12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1" h="161">
                  <a:moveTo>
                    <a:pt x="79" y="6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18" y="0"/>
                    <a:pt x="13" y="5"/>
                    <a:pt x="12" y="1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49"/>
                    <a:pt x="5" y="155"/>
                    <a:pt x="11" y="155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72" y="161"/>
                    <a:pt x="78" y="156"/>
                    <a:pt x="79" y="149"/>
                  </a:cubicBezTo>
                  <a:cubicBezTo>
                    <a:pt x="90" y="19"/>
                    <a:pt x="90" y="19"/>
                    <a:pt x="90" y="19"/>
                  </a:cubicBezTo>
                  <a:cubicBezTo>
                    <a:pt x="91" y="12"/>
                    <a:pt x="86" y="7"/>
                    <a:pt x="79" y="6"/>
                  </a:cubicBezTo>
                  <a:close/>
                  <a:moveTo>
                    <a:pt x="41" y="11"/>
                  </a:moveTo>
                  <a:cubicBezTo>
                    <a:pt x="62" y="13"/>
                    <a:pt x="62" y="13"/>
                    <a:pt x="62" y="13"/>
                  </a:cubicBezTo>
                  <a:cubicBezTo>
                    <a:pt x="62" y="13"/>
                    <a:pt x="63" y="14"/>
                    <a:pt x="63" y="15"/>
                  </a:cubicBezTo>
                  <a:cubicBezTo>
                    <a:pt x="63" y="16"/>
                    <a:pt x="62" y="16"/>
                    <a:pt x="61" y="16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0" y="14"/>
                    <a:pt x="40" y="14"/>
                    <a:pt x="40" y="13"/>
                  </a:cubicBezTo>
                  <a:cubicBezTo>
                    <a:pt x="40" y="12"/>
                    <a:pt x="41" y="11"/>
                    <a:pt x="41" y="11"/>
                  </a:cubicBezTo>
                  <a:close/>
                  <a:moveTo>
                    <a:pt x="39" y="149"/>
                  </a:moveTo>
                  <a:cubicBezTo>
                    <a:pt x="35" y="149"/>
                    <a:pt x="33" y="145"/>
                    <a:pt x="33" y="141"/>
                  </a:cubicBezTo>
                  <a:cubicBezTo>
                    <a:pt x="33" y="138"/>
                    <a:pt x="37" y="135"/>
                    <a:pt x="40" y="135"/>
                  </a:cubicBezTo>
                  <a:cubicBezTo>
                    <a:pt x="44" y="135"/>
                    <a:pt x="47" y="139"/>
                    <a:pt x="47" y="143"/>
                  </a:cubicBezTo>
                  <a:cubicBezTo>
                    <a:pt x="46" y="146"/>
                    <a:pt x="43" y="149"/>
                    <a:pt x="39" y="149"/>
                  </a:cubicBezTo>
                  <a:close/>
                  <a:moveTo>
                    <a:pt x="73" y="126"/>
                  </a:moveTo>
                  <a:cubicBezTo>
                    <a:pt x="10" y="120"/>
                    <a:pt x="10" y="120"/>
                    <a:pt x="10" y="12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81" y="34"/>
                    <a:pt x="81" y="34"/>
                    <a:pt x="81" y="34"/>
                  </a:cubicBezTo>
                  <a:lnTo>
                    <a:pt x="73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258"/>
          <p:cNvSpPr>
            <a:spLocks/>
          </p:cNvSpPr>
          <p:nvPr/>
        </p:nvSpPr>
        <p:spPr bwMode="auto">
          <a:xfrm>
            <a:off x="8242591" y="3227494"/>
            <a:ext cx="864389" cy="850812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38880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行业情况分析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2" y="1696245"/>
            <a:ext cx="860168" cy="1145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369395" y="94953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11"/>
          <p:cNvSpPr txBox="1">
            <a:spLocks/>
          </p:cNvSpPr>
          <p:nvPr/>
        </p:nvSpPr>
        <p:spPr>
          <a:xfrm>
            <a:off x="4369395" y="112474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5199458" y="1192188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5176955" y="9087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1" name="椭圆 10"/>
          <p:cNvSpPr/>
          <p:nvPr/>
        </p:nvSpPr>
        <p:spPr>
          <a:xfrm>
            <a:off x="8026331" y="26777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8026331" y="28529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8856393" y="2920380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8833891" y="263691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5" name="椭圆 14"/>
          <p:cNvSpPr/>
          <p:nvPr/>
        </p:nvSpPr>
        <p:spPr>
          <a:xfrm>
            <a:off x="3201796" y="346981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3201796" y="364502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标题 11"/>
          <p:cNvSpPr txBox="1">
            <a:spLocks/>
          </p:cNvSpPr>
          <p:nvPr/>
        </p:nvSpPr>
        <p:spPr>
          <a:xfrm>
            <a:off x="624979" y="3712468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标题 11"/>
          <p:cNvSpPr txBox="1">
            <a:spLocks/>
          </p:cNvSpPr>
          <p:nvPr/>
        </p:nvSpPr>
        <p:spPr>
          <a:xfrm>
            <a:off x="1739133" y="342900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9" name="椭圆 18"/>
          <p:cNvSpPr/>
          <p:nvPr/>
        </p:nvSpPr>
        <p:spPr>
          <a:xfrm>
            <a:off x="4801443" y="5573769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4801443" y="574898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5760049" y="6016724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5737546" y="573325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7046922" y="3275274"/>
            <a:ext cx="1052880" cy="1100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5" idx="6"/>
          </p:cNvCxnSpPr>
          <p:nvPr/>
        </p:nvCxnSpPr>
        <p:spPr>
          <a:xfrm flipV="1">
            <a:off x="4009355" y="3385278"/>
            <a:ext cx="1498938" cy="4883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endCxn id="15" idx="7"/>
          </p:cNvCxnSpPr>
          <p:nvPr/>
        </p:nvCxnSpPr>
        <p:spPr>
          <a:xfrm flipH="1">
            <a:off x="3891091" y="1586873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5" idx="5"/>
            <a:endCxn id="19" idx="1"/>
          </p:cNvCxnSpPr>
          <p:nvPr/>
        </p:nvCxnSpPr>
        <p:spPr>
          <a:xfrm>
            <a:off x="3891091" y="4159107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5529800" y="5200932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7" idx="5"/>
            <a:endCxn id="11" idx="1"/>
          </p:cNvCxnSpPr>
          <p:nvPr/>
        </p:nvCxnSpPr>
        <p:spPr>
          <a:xfrm>
            <a:off x="5058690" y="1638827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/>
          <p:cNvSpPr/>
          <p:nvPr/>
        </p:nvSpPr>
        <p:spPr>
          <a:xfrm>
            <a:off x="7522276" y="4797152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7522276" y="4972364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424346" y="5080620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11"/>
          <p:cNvSpPr txBox="1">
            <a:spLocks/>
          </p:cNvSpPr>
          <p:nvPr/>
        </p:nvSpPr>
        <p:spPr>
          <a:xfrm>
            <a:off x="8401843" y="479715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33" name="直接连接符 32"/>
          <p:cNvCxnSpPr>
            <a:stCxn id="11" idx="4"/>
            <a:endCxn id="29" idx="0"/>
          </p:cNvCxnSpPr>
          <p:nvPr/>
        </p:nvCxnSpPr>
        <p:spPr>
          <a:xfrm flipH="1">
            <a:off x="7926056" y="3485283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821595" y="3929265"/>
            <a:ext cx="774152" cy="104309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5205224" y="4077072"/>
            <a:ext cx="748347" cy="149669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288"/>
          <p:cNvSpPr>
            <a:spLocks/>
          </p:cNvSpPr>
          <p:nvPr/>
        </p:nvSpPr>
        <p:spPr bwMode="auto">
          <a:xfrm>
            <a:off x="5374017" y="3768091"/>
            <a:ext cx="422309" cy="403540"/>
          </a:xfrm>
          <a:custGeom>
            <a:avLst/>
            <a:gdLst>
              <a:gd name="T0" fmla="*/ 45 w 45"/>
              <a:gd name="T1" fmla="*/ 17 h 43"/>
              <a:gd name="T2" fmla="*/ 17 w 45"/>
              <a:gd name="T3" fmla="*/ 43 h 43"/>
              <a:gd name="T4" fmla="*/ 0 w 45"/>
              <a:gd name="T5" fmla="*/ 26 h 43"/>
              <a:gd name="T6" fmla="*/ 29 w 45"/>
              <a:gd name="T7" fmla="*/ 0 h 43"/>
              <a:gd name="T8" fmla="*/ 45 w 45"/>
              <a:gd name="T9" fmla="*/ 1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45" y="17"/>
                </a:moveTo>
                <a:lnTo>
                  <a:pt x="17" y="43"/>
                </a:lnTo>
                <a:lnTo>
                  <a:pt x="0" y="26"/>
                </a:lnTo>
                <a:lnTo>
                  <a:pt x="29" y="0"/>
                </a:lnTo>
                <a:lnTo>
                  <a:pt x="45" y="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Freeform 291"/>
          <p:cNvSpPr>
            <a:spLocks/>
          </p:cNvSpPr>
          <p:nvPr/>
        </p:nvSpPr>
        <p:spPr bwMode="auto">
          <a:xfrm>
            <a:off x="4576324" y="4030860"/>
            <a:ext cx="938459" cy="910308"/>
          </a:xfrm>
          <a:custGeom>
            <a:avLst/>
            <a:gdLst>
              <a:gd name="T0" fmla="*/ 30 w 42"/>
              <a:gd name="T1" fmla="*/ 0 h 41"/>
              <a:gd name="T2" fmla="*/ 3 w 42"/>
              <a:gd name="T3" fmla="*/ 26 h 41"/>
              <a:gd name="T4" fmla="*/ 3 w 42"/>
              <a:gd name="T5" fmla="*/ 38 h 41"/>
              <a:gd name="T6" fmla="*/ 15 w 42"/>
              <a:gd name="T7" fmla="*/ 38 h 41"/>
              <a:gd name="T8" fmla="*/ 42 w 42"/>
              <a:gd name="T9" fmla="*/ 12 h 41"/>
              <a:gd name="T10" fmla="*/ 30 w 42"/>
              <a:gd name="T11" fmla="*/ 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41">
                <a:moveTo>
                  <a:pt x="30" y="0"/>
                </a:moveTo>
                <a:cubicBezTo>
                  <a:pt x="3" y="26"/>
                  <a:pt x="3" y="26"/>
                  <a:pt x="3" y="26"/>
                </a:cubicBezTo>
                <a:cubicBezTo>
                  <a:pt x="0" y="29"/>
                  <a:pt x="0" y="34"/>
                  <a:pt x="3" y="38"/>
                </a:cubicBezTo>
                <a:cubicBezTo>
                  <a:pt x="6" y="41"/>
                  <a:pt x="12" y="41"/>
                  <a:pt x="15" y="38"/>
                </a:cubicBezTo>
                <a:cubicBezTo>
                  <a:pt x="42" y="12"/>
                  <a:pt x="42" y="12"/>
                  <a:pt x="42" y="12"/>
                </a:cubicBezTo>
                <a:lnTo>
                  <a:pt x="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449515" y="2505614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853692" y="2821778"/>
            <a:ext cx="1004766" cy="982023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40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2878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8" grpId="0"/>
      <p:bldP spid="9" grpId="0"/>
      <p:bldP spid="10" grpId="0"/>
      <p:bldP spid="11" grpId="0" animBg="1"/>
      <p:bldP spid="12" grpId="0"/>
      <p:bldP spid="13" grpId="0"/>
      <p:bldP spid="14" grpId="0"/>
      <p:bldP spid="15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9" grpId="0" animBg="1"/>
      <p:bldP spid="30" grpId="0"/>
      <p:bldP spid="31" grpId="0"/>
      <p:bldP spid="32" grpId="0"/>
      <p:bldP spid="36" grpId="0" animBg="1"/>
      <p:bldP spid="3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未来发展形势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肘形连接符 5"/>
          <p:cNvCxnSpPr>
            <a:stCxn id="8" idx="6"/>
            <a:endCxn id="33" idx="2"/>
          </p:cNvCxnSpPr>
          <p:nvPr/>
        </p:nvCxnSpPr>
        <p:spPr>
          <a:xfrm>
            <a:off x="4820547" y="2013469"/>
            <a:ext cx="5381528" cy="109697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064547" y="1635469"/>
            <a:ext cx="756000" cy="756000"/>
            <a:chOff x="4534974" y="2492893"/>
            <a:chExt cx="756000" cy="756000"/>
          </a:xfrm>
        </p:grpSpPr>
        <p:sp>
          <p:nvSpPr>
            <p:cNvPr id="8" name="椭圆 7"/>
            <p:cNvSpPr/>
            <p:nvPr/>
          </p:nvSpPr>
          <p:spPr>
            <a:xfrm>
              <a:off x="4534974" y="2492893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687974" y="2629656"/>
              <a:ext cx="450000" cy="434596"/>
              <a:chOff x="5512720" y="2152017"/>
              <a:chExt cx="583915" cy="496874"/>
            </a:xfrm>
          </p:grpSpPr>
          <p:sp>
            <p:nvSpPr>
              <p:cNvPr id="10" name="Freeform 159"/>
              <p:cNvSpPr>
                <a:spLocks/>
              </p:cNvSpPr>
              <p:nvPr/>
            </p:nvSpPr>
            <p:spPr bwMode="auto">
              <a:xfrm>
                <a:off x="5574376" y="2246314"/>
                <a:ext cx="460603" cy="402577"/>
              </a:xfrm>
              <a:custGeom>
                <a:avLst/>
                <a:gdLst>
                  <a:gd name="T0" fmla="*/ 29 w 54"/>
                  <a:gd name="T1" fmla="*/ 1 h 47"/>
                  <a:gd name="T2" fmla="*/ 24 w 54"/>
                  <a:gd name="T3" fmla="*/ 1 h 47"/>
                  <a:gd name="T4" fmla="*/ 2 w 54"/>
                  <a:gd name="T5" fmla="*/ 15 h 47"/>
                  <a:gd name="T6" fmla="*/ 0 w 54"/>
                  <a:gd name="T7" fmla="*/ 20 h 47"/>
                  <a:gd name="T8" fmla="*/ 0 w 54"/>
                  <a:gd name="T9" fmla="*/ 44 h 47"/>
                  <a:gd name="T10" fmla="*/ 3 w 54"/>
                  <a:gd name="T11" fmla="*/ 47 h 47"/>
                  <a:gd name="T12" fmla="*/ 13 w 54"/>
                  <a:gd name="T13" fmla="*/ 47 h 47"/>
                  <a:gd name="T14" fmla="*/ 16 w 54"/>
                  <a:gd name="T15" fmla="*/ 44 h 47"/>
                  <a:gd name="T16" fmla="*/ 16 w 54"/>
                  <a:gd name="T17" fmla="*/ 27 h 47"/>
                  <a:gd name="T18" fmla="*/ 19 w 54"/>
                  <a:gd name="T19" fmla="*/ 24 h 47"/>
                  <a:gd name="T20" fmla="*/ 35 w 54"/>
                  <a:gd name="T21" fmla="*/ 24 h 47"/>
                  <a:gd name="T22" fmla="*/ 38 w 54"/>
                  <a:gd name="T23" fmla="*/ 27 h 47"/>
                  <a:gd name="T24" fmla="*/ 38 w 54"/>
                  <a:gd name="T25" fmla="*/ 44 h 47"/>
                  <a:gd name="T26" fmla="*/ 41 w 54"/>
                  <a:gd name="T27" fmla="*/ 47 h 47"/>
                  <a:gd name="T28" fmla="*/ 51 w 54"/>
                  <a:gd name="T29" fmla="*/ 47 h 47"/>
                  <a:gd name="T30" fmla="*/ 54 w 54"/>
                  <a:gd name="T31" fmla="*/ 44 h 47"/>
                  <a:gd name="T32" fmla="*/ 54 w 54"/>
                  <a:gd name="T33" fmla="*/ 20 h 47"/>
                  <a:gd name="T34" fmla="*/ 52 w 54"/>
                  <a:gd name="T35" fmla="*/ 16 h 47"/>
                  <a:gd name="T36" fmla="*/ 29 w 54"/>
                  <a:gd name="T3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4" h="47">
                    <a:moveTo>
                      <a:pt x="29" y="1"/>
                    </a:moveTo>
                    <a:cubicBezTo>
                      <a:pt x="28" y="0"/>
                      <a:pt x="25" y="0"/>
                      <a:pt x="24" y="1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6"/>
                      <a:pt x="0" y="18"/>
                      <a:pt x="0" y="2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6"/>
                      <a:pt x="1" y="47"/>
                      <a:pt x="3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4" y="47"/>
                      <a:pt x="16" y="46"/>
                      <a:pt x="16" y="44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7" y="24"/>
                      <a:pt x="19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7" y="24"/>
                      <a:pt x="38" y="26"/>
                      <a:pt x="38" y="27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38" y="46"/>
                      <a:pt x="39" y="47"/>
                      <a:pt x="4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3" y="47"/>
                      <a:pt x="54" y="46"/>
                      <a:pt x="54" y="44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3" y="17"/>
                      <a:pt x="52" y="16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  <p:sp>
            <p:nvSpPr>
              <p:cNvPr id="11" name="Freeform 160"/>
              <p:cNvSpPr>
                <a:spLocks/>
              </p:cNvSpPr>
              <p:nvPr/>
            </p:nvSpPr>
            <p:spPr bwMode="auto">
              <a:xfrm>
                <a:off x="5512720" y="2152017"/>
                <a:ext cx="583915" cy="224863"/>
              </a:xfrm>
              <a:custGeom>
                <a:avLst/>
                <a:gdLst>
                  <a:gd name="T0" fmla="*/ 64 w 68"/>
                  <a:gd name="T1" fmla="*/ 20 h 26"/>
                  <a:gd name="T2" fmla="*/ 61 w 68"/>
                  <a:gd name="T3" fmla="*/ 15 h 26"/>
                  <a:gd name="T4" fmla="*/ 61 w 68"/>
                  <a:gd name="T5" fmla="*/ 10 h 26"/>
                  <a:gd name="T6" fmla="*/ 58 w 68"/>
                  <a:gd name="T7" fmla="*/ 7 h 26"/>
                  <a:gd name="T8" fmla="*/ 57 w 68"/>
                  <a:gd name="T9" fmla="*/ 7 h 26"/>
                  <a:gd name="T10" fmla="*/ 54 w 68"/>
                  <a:gd name="T11" fmla="*/ 10 h 26"/>
                  <a:gd name="T12" fmla="*/ 54 w 68"/>
                  <a:gd name="T13" fmla="*/ 10 h 26"/>
                  <a:gd name="T14" fmla="*/ 52 w 68"/>
                  <a:gd name="T15" fmla="*/ 12 h 26"/>
                  <a:gd name="T16" fmla="*/ 36 w 68"/>
                  <a:gd name="T17" fmla="*/ 1 h 26"/>
                  <a:gd name="T18" fmla="*/ 33 w 68"/>
                  <a:gd name="T19" fmla="*/ 0 h 26"/>
                  <a:gd name="T20" fmla="*/ 30 w 68"/>
                  <a:gd name="T21" fmla="*/ 1 h 26"/>
                  <a:gd name="T22" fmla="*/ 2 w 68"/>
                  <a:gd name="T23" fmla="*/ 20 h 26"/>
                  <a:gd name="T24" fmla="*/ 1 w 68"/>
                  <a:gd name="T25" fmla="*/ 24 h 26"/>
                  <a:gd name="T26" fmla="*/ 5 w 68"/>
                  <a:gd name="T27" fmla="*/ 24 h 26"/>
                  <a:gd name="T28" fmla="*/ 31 w 68"/>
                  <a:gd name="T29" fmla="*/ 7 h 26"/>
                  <a:gd name="T30" fmla="*/ 36 w 68"/>
                  <a:gd name="T31" fmla="*/ 7 h 26"/>
                  <a:gd name="T32" fmla="*/ 63 w 68"/>
                  <a:gd name="T33" fmla="*/ 25 h 26"/>
                  <a:gd name="T34" fmla="*/ 67 w 68"/>
                  <a:gd name="T35" fmla="*/ 25 h 26"/>
                  <a:gd name="T36" fmla="*/ 66 w 68"/>
                  <a:gd name="T37" fmla="*/ 21 h 26"/>
                  <a:gd name="T38" fmla="*/ 64 w 68"/>
                  <a:gd name="T39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" h="26">
                    <a:moveTo>
                      <a:pt x="64" y="20"/>
                    </a:moveTo>
                    <a:cubicBezTo>
                      <a:pt x="62" y="19"/>
                      <a:pt x="61" y="17"/>
                      <a:pt x="61" y="15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1" y="8"/>
                      <a:pt x="60" y="7"/>
                      <a:pt x="58" y="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56" y="7"/>
                      <a:pt x="54" y="8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2"/>
                      <a:pt x="53" y="13"/>
                      <a:pt x="52" y="12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3" y="0"/>
                      <a:pt x="33" y="0"/>
                    </a:cubicBezTo>
                    <a:cubicBezTo>
                      <a:pt x="33" y="0"/>
                      <a:pt x="32" y="1"/>
                      <a:pt x="30" y="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2" y="25"/>
                      <a:pt x="3" y="25"/>
                      <a:pt x="5" y="2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2" y="6"/>
                      <a:pt x="34" y="6"/>
                      <a:pt x="36" y="7"/>
                    </a:cubicBezTo>
                    <a:cubicBezTo>
                      <a:pt x="63" y="25"/>
                      <a:pt x="63" y="25"/>
                      <a:pt x="63" y="25"/>
                    </a:cubicBezTo>
                    <a:cubicBezTo>
                      <a:pt x="64" y="26"/>
                      <a:pt x="66" y="26"/>
                      <a:pt x="67" y="25"/>
                    </a:cubicBezTo>
                    <a:cubicBezTo>
                      <a:pt x="68" y="24"/>
                      <a:pt x="67" y="22"/>
                      <a:pt x="66" y="21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/>
              </a:p>
            </p:txBody>
          </p:sp>
        </p:grpSp>
      </p:grpSp>
      <p:cxnSp>
        <p:nvCxnSpPr>
          <p:cNvPr id="12" name="肘形连接符 11"/>
          <p:cNvCxnSpPr>
            <a:stCxn id="14" idx="6"/>
            <a:endCxn id="35" idx="2"/>
          </p:cNvCxnSpPr>
          <p:nvPr/>
        </p:nvCxnSpPr>
        <p:spPr>
          <a:xfrm>
            <a:off x="4820547" y="4200101"/>
            <a:ext cx="2891927" cy="531731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064547" y="3822101"/>
            <a:ext cx="756000" cy="756000"/>
            <a:chOff x="4534974" y="4368345"/>
            <a:chExt cx="756000" cy="756000"/>
          </a:xfrm>
        </p:grpSpPr>
        <p:sp>
          <p:nvSpPr>
            <p:cNvPr id="14" name="椭圆 13"/>
            <p:cNvSpPr/>
            <p:nvPr/>
          </p:nvSpPr>
          <p:spPr>
            <a:xfrm>
              <a:off x="4534974" y="4368345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277"/>
            <p:cNvSpPr>
              <a:spLocks noEditPoints="1"/>
            </p:cNvSpPr>
            <p:nvPr/>
          </p:nvSpPr>
          <p:spPr bwMode="auto">
            <a:xfrm>
              <a:off x="4725418" y="4490152"/>
              <a:ext cx="383972" cy="455826"/>
            </a:xfrm>
            <a:custGeom>
              <a:avLst/>
              <a:gdLst>
                <a:gd name="T0" fmla="*/ 62 w 72"/>
                <a:gd name="T1" fmla="*/ 33 h 86"/>
                <a:gd name="T2" fmla="*/ 57 w 72"/>
                <a:gd name="T3" fmla="*/ 33 h 86"/>
                <a:gd name="T4" fmla="*/ 57 w 72"/>
                <a:gd name="T5" fmla="*/ 19 h 86"/>
                <a:gd name="T6" fmla="*/ 38 w 72"/>
                <a:gd name="T7" fmla="*/ 0 h 86"/>
                <a:gd name="T8" fmla="*/ 34 w 72"/>
                <a:gd name="T9" fmla="*/ 0 h 86"/>
                <a:gd name="T10" fmla="*/ 15 w 72"/>
                <a:gd name="T11" fmla="*/ 19 h 86"/>
                <a:gd name="T12" fmla="*/ 15 w 72"/>
                <a:gd name="T13" fmla="*/ 33 h 86"/>
                <a:gd name="T14" fmla="*/ 10 w 72"/>
                <a:gd name="T15" fmla="*/ 33 h 86"/>
                <a:gd name="T16" fmla="*/ 0 w 72"/>
                <a:gd name="T17" fmla="*/ 43 h 86"/>
                <a:gd name="T18" fmla="*/ 0 w 72"/>
                <a:gd name="T19" fmla="*/ 76 h 86"/>
                <a:gd name="T20" fmla="*/ 10 w 72"/>
                <a:gd name="T21" fmla="*/ 86 h 86"/>
                <a:gd name="T22" fmla="*/ 62 w 72"/>
                <a:gd name="T23" fmla="*/ 86 h 86"/>
                <a:gd name="T24" fmla="*/ 72 w 72"/>
                <a:gd name="T25" fmla="*/ 76 h 86"/>
                <a:gd name="T26" fmla="*/ 72 w 72"/>
                <a:gd name="T27" fmla="*/ 43 h 86"/>
                <a:gd name="T28" fmla="*/ 62 w 72"/>
                <a:gd name="T29" fmla="*/ 33 h 86"/>
                <a:gd name="T30" fmla="*/ 42 w 72"/>
                <a:gd name="T31" fmla="*/ 78 h 86"/>
                <a:gd name="T32" fmla="*/ 31 w 72"/>
                <a:gd name="T33" fmla="*/ 78 h 86"/>
                <a:gd name="T34" fmla="*/ 32 w 72"/>
                <a:gd name="T35" fmla="*/ 64 h 86"/>
                <a:gd name="T36" fmla="*/ 29 w 72"/>
                <a:gd name="T37" fmla="*/ 58 h 86"/>
                <a:gd name="T38" fmla="*/ 36 w 72"/>
                <a:gd name="T39" fmla="*/ 51 h 86"/>
                <a:gd name="T40" fmla="*/ 43 w 72"/>
                <a:gd name="T41" fmla="*/ 58 h 86"/>
                <a:gd name="T42" fmla="*/ 40 w 72"/>
                <a:gd name="T43" fmla="*/ 64 h 86"/>
                <a:gd name="T44" fmla="*/ 42 w 72"/>
                <a:gd name="T45" fmla="*/ 78 h 86"/>
                <a:gd name="T46" fmla="*/ 50 w 72"/>
                <a:gd name="T47" fmla="*/ 33 h 86"/>
                <a:gd name="T48" fmla="*/ 22 w 72"/>
                <a:gd name="T49" fmla="*/ 33 h 86"/>
                <a:gd name="T50" fmla="*/ 22 w 72"/>
                <a:gd name="T51" fmla="*/ 19 h 86"/>
                <a:gd name="T52" fmla="*/ 34 w 72"/>
                <a:gd name="T53" fmla="*/ 7 h 86"/>
                <a:gd name="T54" fmla="*/ 38 w 72"/>
                <a:gd name="T55" fmla="*/ 7 h 86"/>
                <a:gd name="T56" fmla="*/ 50 w 72"/>
                <a:gd name="T57" fmla="*/ 19 h 86"/>
                <a:gd name="T58" fmla="*/ 50 w 72"/>
                <a:gd name="T59" fmla="*/ 3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2" h="86">
                  <a:moveTo>
                    <a:pt x="62" y="33"/>
                  </a:moveTo>
                  <a:cubicBezTo>
                    <a:pt x="57" y="33"/>
                    <a:pt x="57" y="33"/>
                    <a:pt x="57" y="33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9"/>
                    <a:pt x="49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0"/>
                    <a:pt x="15" y="9"/>
                    <a:pt x="15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5" y="33"/>
                    <a:pt x="0" y="37"/>
                    <a:pt x="0" y="43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5" y="86"/>
                    <a:pt x="10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8" y="86"/>
                    <a:pt x="72" y="81"/>
                    <a:pt x="72" y="76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37"/>
                    <a:pt x="68" y="33"/>
                    <a:pt x="62" y="33"/>
                  </a:cubicBezTo>
                  <a:close/>
                  <a:moveTo>
                    <a:pt x="42" y="78"/>
                  </a:moveTo>
                  <a:cubicBezTo>
                    <a:pt x="31" y="78"/>
                    <a:pt x="31" y="78"/>
                    <a:pt x="31" y="78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0" y="63"/>
                    <a:pt x="29" y="60"/>
                    <a:pt x="29" y="58"/>
                  </a:cubicBezTo>
                  <a:cubicBezTo>
                    <a:pt x="29" y="54"/>
                    <a:pt x="32" y="51"/>
                    <a:pt x="36" y="51"/>
                  </a:cubicBezTo>
                  <a:cubicBezTo>
                    <a:pt x="40" y="51"/>
                    <a:pt x="43" y="54"/>
                    <a:pt x="43" y="58"/>
                  </a:cubicBezTo>
                  <a:cubicBezTo>
                    <a:pt x="43" y="60"/>
                    <a:pt x="42" y="63"/>
                    <a:pt x="40" y="64"/>
                  </a:cubicBezTo>
                  <a:lnTo>
                    <a:pt x="42" y="78"/>
                  </a:lnTo>
                  <a:close/>
                  <a:moveTo>
                    <a:pt x="50" y="33"/>
                  </a:moveTo>
                  <a:cubicBezTo>
                    <a:pt x="22" y="33"/>
                    <a:pt x="22" y="33"/>
                    <a:pt x="22" y="33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3"/>
                    <a:pt x="28" y="7"/>
                    <a:pt x="34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5" y="7"/>
                    <a:pt x="50" y="13"/>
                    <a:pt x="50" y="19"/>
                  </a:cubicBezTo>
                  <a:lnTo>
                    <a:pt x="50" y="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6" name="肘形连接符 15"/>
          <p:cNvCxnSpPr>
            <a:stCxn id="18" idx="6"/>
            <a:endCxn id="34" idx="2"/>
          </p:cNvCxnSpPr>
          <p:nvPr/>
        </p:nvCxnSpPr>
        <p:spPr>
          <a:xfrm>
            <a:off x="4820547" y="3106785"/>
            <a:ext cx="4147512" cy="985073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064547" y="2728785"/>
            <a:ext cx="756000" cy="756000"/>
            <a:chOff x="4534974" y="3430619"/>
            <a:chExt cx="756000" cy="756000"/>
          </a:xfrm>
        </p:grpSpPr>
        <p:sp>
          <p:nvSpPr>
            <p:cNvPr id="18" name="椭圆 17"/>
            <p:cNvSpPr/>
            <p:nvPr/>
          </p:nvSpPr>
          <p:spPr>
            <a:xfrm>
              <a:off x="4534974" y="3430619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Group 92"/>
            <p:cNvGrpSpPr/>
            <p:nvPr/>
          </p:nvGrpSpPr>
          <p:grpSpPr>
            <a:xfrm>
              <a:off x="4688410" y="3660828"/>
              <a:ext cx="474528" cy="295582"/>
              <a:chOff x="5172076" y="1938338"/>
              <a:chExt cx="471488" cy="293688"/>
            </a:xfrm>
            <a:solidFill>
              <a:schemeClr val="bg1"/>
            </a:solidFill>
          </p:grpSpPr>
          <p:sp>
            <p:nvSpPr>
              <p:cNvPr id="20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/>
              </a:p>
            </p:txBody>
          </p:sp>
        </p:grpSp>
      </p:grpSp>
      <p:cxnSp>
        <p:nvCxnSpPr>
          <p:cNvPr id="23" name="直接连接符 22"/>
          <p:cNvCxnSpPr>
            <a:endCxn id="25" idx="6"/>
          </p:cNvCxnSpPr>
          <p:nvPr/>
        </p:nvCxnSpPr>
        <p:spPr>
          <a:xfrm flipH="1" flipV="1">
            <a:off x="4820547" y="5293416"/>
            <a:ext cx="1280086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064547" y="4915416"/>
            <a:ext cx="756000" cy="756000"/>
            <a:chOff x="4534974" y="5306072"/>
            <a:chExt cx="756000" cy="756000"/>
          </a:xfrm>
        </p:grpSpPr>
        <p:sp>
          <p:nvSpPr>
            <p:cNvPr id="25" name="椭圆 24"/>
            <p:cNvSpPr/>
            <p:nvPr/>
          </p:nvSpPr>
          <p:spPr>
            <a:xfrm>
              <a:off x="4534974" y="5306072"/>
              <a:ext cx="756000" cy="756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Group 9"/>
            <p:cNvGrpSpPr/>
            <p:nvPr/>
          </p:nvGrpSpPr>
          <p:grpSpPr>
            <a:xfrm>
              <a:off x="4659950" y="5504420"/>
              <a:ext cx="516045" cy="382660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sp>
        <p:nvSpPr>
          <p:cNvPr id="29" name="任意多边形 28"/>
          <p:cNvSpPr/>
          <p:nvPr/>
        </p:nvSpPr>
        <p:spPr>
          <a:xfrm>
            <a:off x="9733958" y="1929597"/>
            <a:ext cx="1181100" cy="3698875"/>
          </a:xfrm>
          <a:custGeom>
            <a:avLst/>
            <a:gdLst>
              <a:gd name="connsiteX0" fmla="*/ 1176576 w 1181100"/>
              <a:gd name="connsiteY0" fmla="*/ 0 h 3698875"/>
              <a:gd name="connsiteX1" fmla="*/ 1181100 w 1181100"/>
              <a:gd name="connsiteY1" fmla="*/ 0 h 3698875"/>
              <a:gd name="connsiteX2" fmla="*/ 1181100 w 1181100"/>
              <a:gd name="connsiteY2" fmla="*/ 3698875 h 3698875"/>
              <a:gd name="connsiteX3" fmla="*/ 0 w 1181100"/>
              <a:gd name="connsiteY3" fmla="*/ 3698875 h 3698875"/>
              <a:gd name="connsiteX4" fmla="*/ 0 w 1181100"/>
              <a:gd name="connsiteY4" fmla="*/ 1735795 h 3698875"/>
              <a:gd name="connsiteX5" fmla="*/ 48924 w 1181100"/>
              <a:gd name="connsiteY5" fmla="*/ 1697678 h 3698875"/>
              <a:gd name="connsiteX6" fmla="*/ 278759 w 1181100"/>
              <a:gd name="connsiteY6" fmla="*/ 1500788 h 3698875"/>
              <a:gd name="connsiteX7" fmla="*/ 453153 w 1181100"/>
              <a:gd name="connsiteY7" fmla="*/ 1330349 h 3698875"/>
              <a:gd name="connsiteX8" fmla="*/ 510936 w 1181100"/>
              <a:gd name="connsiteY8" fmla="*/ 1369307 h 3698875"/>
              <a:gd name="connsiteX9" fmla="*/ 590551 w 1181100"/>
              <a:gd name="connsiteY9" fmla="*/ 1385380 h 3698875"/>
              <a:gd name="connsiteX10" fmla="*/ 795088 w 1181100"/>
              <a:gd name="connsiteY10" fmla="*/ 1180843 h 3698875"/>
              <a:gd name="connsiteX11" fmla="*/ 735181 w 1181100"/>
              <a:gd name="connsiteY11" fmla="*/ 1036213 h 3698875"/>
              <a:gd name="connsiteX12" fmla="*/ 717723 w 1181100"/>
              <a:gd name="connsiteY12" fmla="*/ 1024442 h 3698875"/>
              <a:gd name="connsiteX13" fmla="*/ 820291 w 1181100"/>
              <a:gd name="connsiteY13" fmla="*/ 886780 h 3698875"/>
              <a:gd name="connsiteX14" fmla="*/ 1174186 w 1181100"/>
              <a:gd name="connsiteY14" fmla="*/ 21448 h 3698875"/>
              <a:gd name="connsiteX15" fmla="*/ 1176576 w 1181100"/>
              <a:gd name="connsiteY15" fmla="*/ 0 h 3698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81100" h="3698875">
                <a:moveTo>
                  <a:pt x="1176576" y="0"/>
                </a:moveTo>
                <a:lnTo>
                  <a:pt x="1181100" y="0"/>
                </a:lnTo>
                <a:lnTo>
                  <a:pt x="1181100" y="3698875"/>
                </a:lnTo>
                <a:lnTo>
                  <a:pt x="0" y="3698875"/>
                </a:lnTo>
                <a:lnTo>
                  <a:pt x="0" y="1735795"/>
                </a:lnTo>
                <a:lnTo>
                  <a:pt x="48924" y="1697678"/>
                </a:lnTo>
                <a:cubicBezTo>
                  <a:pt x="129510" y="1632743"/>
                  <a:pt x="206155" y="1567101"/>
                  <a:pt x="278759" y="1500788"/>
                </a:cubicBezTo>
                <a:lnTo>
                  <a:pt x="453153" y="1330349"/>
                </a:lnTo>
                <a:lnTo>
                  <a:pt x="510936" y="1369307"/>
                </a:lnTo>
                <a:cubicBezTo>
                  <a:pt x="535406" y="1379657"/>
                  <a:pt x="562310" y="1385380"/>
                  <a:pt x="590551" y="1385380"/>
                </a:cubicBezTo>
                <a:cubicBezTo>
                  <a:pt x="703514" y="1385380"/>
                  <a:pt x="795088" y="1293806"/>
                  <a:pt x="795088" y="1180843"/>
                </a:cubicBezTo>
                <a:cubicBezTo>
                  <a:pt x="795088" y="1124362"/>
                  <a:pt x="772195" y="1073227"/>
                  <a:pt x="735181" y="1036213"/>
                </a:cubicBezTo>
                <a:lnTo>
                  <a:pt x="717723" y="1024442"/>
                </a:lnTo>
                <a:lnTo>
                  <a:pt x="820291" y="886780"/>
                </a:lnTo>
                <a:cubicBezTo>
                  <a:pt x="1010014" y="606666"/>
                  <a:pt x="1130158" y="317479"/>
                  <a:pt x="1174186" y="21448"/>
                </a:cubicBezTo>
                <a:lnTo>
                  <a:pt x="1176576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8499942" y="3706616"/>
            <a:ext cx="1181100" cy="1921854"/>
          </a:xfrm>
          <a:custGeom>
            <a:avLst/>
            <a:gdLst>
              <a:gd name="connsiteX0" fmla="*/ 1181100 w 1181100"/>
              <a:gd name="connsiteY0" fmla="*/ 0 h 1921854"/>
              <a:gd name="connsiteX1" fmla="*/ 1181100 w 1181100"/>
              <a:gd name="connsiteY1" fmla="*/ 1921854 h 1921854"/>
              <a:gd name="connsiteX2" fmla="*/ 0 w 1181100"/>
              <a:gd name="connsiteY2" fmla="*/ 1921854 h 1921854"/>
              <a:gd name="connsiteX3" fmla="*/ 0 w 1181100"/>
              <a:gd name="connsiteY3" fmla="*/ 731966 h 1921854"/>
              <a:gd name="connsiteX4" fmla="*/ 319230 w 1181100"/>
              <a:gd name="connsiteY4" fmla="*/ 562253 h 1921854"/>
              <a:gd name="connsiteX5" fmla="*/ 425975 w 1181100"/>
              <a:gd name="connsiteY5" fmla="*/ 500289 h 1921854"/>
              <a:gd name="connsiteX6" fmla="*/ 445921 w 1181100"/>
              <a:gd name="connsiteY6" fmla="*/ 529872 h 1921854"/>
              <a:gd name="connsiteX7" fmla="*/ 590551 w 1181100"/>
              <a:gd name="connsiteY7" fmla="*/ 589779 h 1921854"/>
              <a:gd name="connsiteX8" fmla="*/ 795088 w 1181100"/>
              <a:gd name="connsiteY8" fmla="*/ 385242 h 1921854"/>
              <a:gd name="connsiteX9" fmla="*/ 779015 w 1181100"/>
              <a:gd name="connsiteY9" fmla="*/ 305627 h 1921854"/>
              <a:gd name="connsiteX10" fmla="*/ 768996 w 1181100"/>
              <a:gd name="connsiteY10" fmla="*/ 290767 h 1921854"/>
              <a:gd name="connsiteX11" fmla="*/ 952789 w 1181100"/>
              <a:gd name="connsiteY11" fmla="*/ 167545 h 1921854"/>
              <a:gd name="connsiteX12" fmla="*/ 1140954 w 1181100"/>
              <a:gd name="connsiteY12" fmla="*/ 31276 h 1921854"/>
              <a:gd name="connsiteX13" fmla="*/ 1181100 w 1181100"/>
              <a:gd name="connsiteY13" fmla="*/ 0 h 1921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81100" h="1921854">
                <a:moveTo>
                  <a:pt x="1181100" y="0"/>
                </a:moveTo>
                <a:lnTo>
                  <a:pt x="1181100" y="1921854"/>
                </a:lnTo>
                <a:lnTo>
                  <a:pt x="0" y="1921854"/>
                </a:lnTo>
                <a:lnTo>
                  <a:pt x="0" y="731966"/>
                </a:lnTo>
                <a:lnTo>
                  <a:pt x="319230" y="562253"/>
                </a:lnTo>
                <a:lnTo>
                  <a:pt x="425975" y="500289"/>
                </a:lnTo>
                <a:lnTo>
                  <a:pt x="445921" y="529872"/>
                </a:lnTo>
                <a:cubicBezTo>
                  <a:pt x="482935" y="566886"/>
                  <a:pt x="534069" y="589779"/>
                  <a:pt x="590551" y="589779"/>
                </a:cubicBezTo>
                <a:cubicBezTo>
                  <a:pt x="703514" y="589779"/>
                  <a:pt x="795088" y="498205"/>
                  <a:pt x="795088" y="385242"/>
                </a:cubicBezTo>
                <a:cubicBezTo>
                  <a:pt x="795088" y="357001"/>
                  <a:pt x="789365" y="330097"/>
                  <a:pt x="779015" y="305627"/>
                </a:cubicBezTo>
                <a:lnTo>
                  <a:pt x="768996" y="290767"/>
                </a:lnTo>
                <a:lnTo>
                  <a:pt x="952789" y="167545"/>
                </a:lnTo>
                <a:cubicBezTo>
                  <a:pt x="1017466" y="122501"/>
                  <a:pt x="1080201" y="77074"/>
                  <a:pt x="1140954" y="31276"/>
                </a:cubicBez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265924" y="4466717"/>
            <a:ext cx="1181100" cy="1161755"/>
          </a:xfrm>
          <a:custGeom>
            <a:avLst/>
            <a:gdLst>
              <a:gd name="connsiteX0" fmla="*/ 1181100 w 1181100"/>
              <a:gd name="connsiteY0" fmla="*/ 0 h 1161755"/>
              <a:gd name="connsiteX1" fmla="*/ 1181100 w 1181100"/>
              <a:gd name="connsiteY1" fmla="*/ 1161755 h 1161755"/>
              <a:gd name="connsiteX2" fmla="*/ 0 w 1181100"/>
              <a:gd name="connsiteY2" fmla="*/ 1161755 h 1161755"/>
              <a:gd name="connsiteX3" fmla="*/ 0 w 1181100"/>
              <a:gd name="connsiteY3" fmla="*/ 517854 h 1161755"/>
              <a:gd name="connsiteX4" fmla="*/ 336342 w 1181100"/>
              <a:gd name="connsiteY4" fmla="*/ 385518 h 1161755"/>
              <a:gd name="connsiteX5" fmla="*/ 408490 w 1181100"/>
              <a:gd name="connsiteY5" fmla="*/ 354228 h 1161755"/>
              <a:gd name="connsiteX6" fmla="*/ 445921 w 1181100"/>
              <a:gd name="connsiteY6" fmla="*/ 409746 h 1161755"/>
              <a:gd name="connsiteX7" fmla="*/ 590551 w 1181100"/>
              <a:gd name="connsiteY7" fmla="*/ 469653 h 1161755"/>
              <a:gd name="connsiteX8" fmla="*/ 795088 w 1181100"/>
              <a:gd name="connsiteY8" fmla="*/ 265116 h 1161755"/>
              <a:gd name="connsiteX9" fmla="*/ 790933 w 1181100"/>
              <a:gd name="connsiteY9" fmla="*/ 223895 h 1161755"/>
              <a:gd name="connsiteX10" fmla="*/ 781056 w 1181100"/>
              <a:gd name="connsiteY10" fmla="*/ 192076 h 1161755"/>
              <a:gd name="connsiteX11" fmla="*/ 1174526 w 1181100"/>
              <a:gd name="connsiteY11" fmla="*/ 3495 h 1161755"/>
              <a:gd name="connsiteX12" fmla="*/ 1181100 w 1181100"/>
              <a:gd name="connsiteY12" fmla="*/ 0 h 1161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81100" h="1161755">
                <a:moveTo>
                  <a:pt x="1181100" y="0"/>
                </a:moveTo>
                <a:lnTo>
                  <a:pt x="1181100" y="1161755"/>
                </a:lnTo>
                <a:lnTo>
                  <a:pt x="0" y="1161755"/>
                </a:lnTo>
                <a:lnTo>
                  <a:pt x="0" y="517854"/>
                </a:lnTo>
                <a:lnTo>
                  <a:pt x="336342" y="385518"/>
                </a:lnTo>
                <a:lnTo>
                  <a:pt x="408490" y="354228"/>
                </a:lnTo>
                <a:lnTo>
                  <a:pt x="445921" y="409746"/>
                </a:lnTo>
                <a:cubicBezTo>
                  <a:pt x="482935" y="446760"/>
                  <a:pt x="534070" y="469653"/>
                  <a:pt x="590551" y="469653"/>
                </a:cubicBezTo>
                <a:cubicBezTo>
                  <a:pt x="703514" y="469653"/>
                  <a:pt x="795088" y="378079"/>
                  <a:pt x="795088" y="265116"/>
                </a:cubicBezTo>
                <a:cubicBezTo>
                  <a:pt x="795088" y="250996"/>
                  <a:pt x="793657" y="237210"/>
                  <a:pt x="790933" y="223895"/>
                </a:cubicBezTo>
                <a:lnTo>
                  <a:pt x="781056" y="192076"/>
                </a:lnTo>
                <a:lnTo>
                  <a:pt x="1174526" y="3495"/>
                </a:lnTo>
                <a:lnTo>
                  <a:pt x="118110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5276258" y="5005390"/>
            <a:ext cx="1936748" cy="623080"/>
          </a:xfrm>
          <a:custGeom>
            <a:avLst/>
            <a:gdLst>
              <a:gd name="connsiteX0" fmla="*/ 1936748 w 1936748"/>
              <a:gd name="connsiteY0" fmla="*/ 0 h 623080"/>
              <a:gd name="connsiteX1" fmla="*/ 1936748 w 1936748"/>
              <a:gd name="connsiteY1" fmla="*/ 623080 h 623080"/>
              <a:gd name="connsiteX2" fmla="*/ 0 w 1936748"/>
              <a:gd name="connsiteY2" fmla="*/ 623080 h 623080"/>
              <a:gd name="connsiteX3" fmla="*/ 0 w 1936748"/>
              <a:gd name="connsiteY3" fmla="*/ 613884 h 623080"/>
              <a:gd name="connsiteX4" fmla="*/ 352298 w 1936748"/>
              <a:gd name="connsiteY4" fmla="*/ 519526 h 623080"/>
              <a:gd name="connsiteX5" fmla="*/ 750617 w 1936748"/>
              <a:gd name="connsiteY5" fmla="*/ 403342 h 623080"/>
              <a:gd name="connsiteX6" fmla="*/ 791646 w 1936748"/>
              <a:gd name="connsiteY6" fmla="*/ 390480 h 623080"/>
              <a:gd name="connsiteX7" fmla="*/ 823745 w 1936748"/>
              <a:gd name="connsiteY7" fmla="*/ 438090 h 623080"/>
              <a:gd name="connsiteX8" fmla="*/ 968375 w 1936748"/>
              <a:gd name="connsiteY8" fmla="*/ 497997 h 623080"/>
              <a:gd name="connsiteX9" fmla="*/ 1172912 w 1936748"/>
              <a:gd name="connsiteY9" fmla="*/ 293460 h 623080"/>
              <a:gd name="connsiteX10" fmla="*/ 1170635 w 1936748"/>
              <a:gd name="connsiteY10" fmla="*/ 270869 h 623080"/>
              <a:gd name="connsiteX11" fmla="*/ 1509041 w 1936748"/>
              <a:gd name="connsiteY11" fmla="*/ 156899 h 623080"/>
              <a:gd name="connsiteX12" fmla="*/ 1868376 w 1936748"/>
              <a:gd name="connsiteY12" fmla="*/ 26902 h 623080"/>
              <a:gd name="connsiteX13" fmla="*/ 1936748 w 1936748"/>
              <a:gd name="connsiteY13" fmla="*/ 0 h 623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36748" h="623080">
                <a:moveTo>
                  <a:pt x="1936748" y="0"/>
                </a:moveTo>
                <a:lnTo>
                  <a:pt x="1936748" y="623080"/>
                </a:lnTo>
                <a:lnTo>
                  <a:pt x="0" y="623080"/>
                </a:lnTo>
                <a:lnTo>
                  <a:pt x="0" y="613884"/>
                </a:lnTo>
                <a:lnTo>
                  <a:pt x="352298" y="519526"/>
                </a:lnTo>
                <a:cubicBezTo>
                  <a:pt x="487129" y="481602"/>
                  <a:pt x="619924" y="442867"/>
                  <a:pt x="750617" y="403342"/>
                </a:cubicBezTo>
                <a:lnTo>
                  <a:pt x="791646" y="390480"/>
                </a:lnTo>
                <a:lnTo>
                  <a:pt x="823745" y="438090"/>
                </a:lnTo>
                <a:cubicBezTo>
                  <a:pt x="860759" y="475104"/>
                  <a:pt x="911894" y="497997"/>
                  <a:pt x="968375" y="497997"/>
                </a:cubicBezTo>
                <a:cubicBezTo>
                  <a:pt x="1081338" y="497997"/>
                  <a:pt x="1172912" y="406423"/>
                  <a:pt x="1172912" y="293460"/>
                </a:cubicBezTo>
                <a:lnTo>
                  <a:pt x="1170635" y="270869"/>
                </a:lnTo>
                <a:lnTo>
                  <a:pt x="1509041" y="156899"/>
                </a:lnTo>
                <a:cubicBezTo>
                  <a:pt x="1631071" y="114305"/>
                  <a:pt x="1750871" y="70965"/>
                  <a:pt x="1868376" y="26902"/>
                </a:cubicBezTo>
                <a:lnTo>
                  <a:pt x="1936748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202075" y="2966439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8968059" y="3947858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712474" y="458783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10001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097587" y="5157192"/>
            <a:ext cx="288000" cy="288000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707479" y="1556792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57616" y="1936769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707479" y="2658613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57616" y="3038590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07479" y="3760434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57616" y="4140411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707479" y="4862255"/>
            <a:ext cx="1313163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457616" y="5242232"/>
            <a:ext cx="2563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点击输入图表的描述说明，点击输入图表的描述说明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6067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9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50"/>
                            </p:stCondLst>
                            <p:childTnLst>
                              <p:par>
                                <p:cTn id="5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25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75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25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8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35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850"/>
                            </p:stCondLst>
                            <p:childTnLst>
                              <p:par>
                                <p:cTn id="9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350"/>
                            </p:stCondLst>
                            <p:childTnLst>
                              <p:par>
                                <p:cTn id="9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100"/>
                            </p:stCondLst>
                            <p:childTnLst>
                              <p:par>
                                <p:cTn id="1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600"/>
                            </p:stCondLst>
                            <p:childTnLst>
                              <p:par>
                                <p:cTn id="10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1" grpId="0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第五章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下阶段工作计划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总体思路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1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完成方法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7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具体目标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22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保障措施</a:t>
              </a: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26" name="Freeform 206"/>
          <p:cNvSpPr>
            <a:spLocks noChangeAspect="1" noEditPoints="1"/>
          </p:cNvSpPr>
          <p:nvPr/>
        </p:nvSpPr>
        <p:spPr bwMode="auto">
          <a:xfrm>
            <a:off x="3543322" y="2147253"/>
            <a:ext cx="932066" cy="1126677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97129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总体思路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4873451" y="1624236"/>
            <a:ext cx="541701" cy="105032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4369395" y="87752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标题 11"/>
          <p:cNvSpPr txBox="1">
            <a:spLocks/>
          </p:cNvSpPr>
          <p:nvPr/>
        </p:nvSpPr>
        <p:spPr>
          <a:xfrm>
            <a:off x="4369395" y="105273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0" name="标题 11"/>
          <p:cNvSpPr txBox="1">
            <a:spLocks/>
          </p:cNvSpPr>
          <p:nvPr/>
        </p:nvSpPr>
        <p:spPr>
          <a:xfrm>
            <a:off x="5199458" y="1120180"/>
            <a:ext cx="26263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8026331" y="260571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标题 11"/>
          <p:cNvSpPr txBox="1">
            <a:spLocks/>
          </p:cNvSpPr>
          <p:nvPr/>
        </p:nvSpPr>
        <p:spPr>
          <a:xfrm>
            <a:off x="8026331" y="278092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标题 11"/>
          <p:cNvSpPr txBox="1">
            <a:spLocks/>
          </p:cNvSpPr>
          <p:nvPr/>
        </p:nvSpPr>
        <p:spPr>
          <a:xfrm>
            <a:off x="8856393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标题 11"/>
          <p:cNvSpPr txBox="1">
            <a:spLocks/>
          </p:cNvSpPr>
          <p:nvPr/>
        </p:nvSpPr>
        <p:spPr>
          <a:xfrm>
            <a:off x="8833891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85" name="椭圆 84"/>
          <p:cNvSpPr/>
          <p:nvPr/>
        </p:nvSpPr>
        <p:spPr>
          <a:xfrm>
            <a:off x="3201796" y="339780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标题 11"/>
          <p:cNvSpPr txBox="1">
            <a:spLocks/>
          </p:cNvSpPr>
          <p:nvPr/>
        </p:nvSpPr>
        <p:spPr>
          <a:xfrm>
            <a:off x="3201796" y="357301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7" name="标题 11"/>
          <p:cNvSpPr txBox="1">
            <a:spLocks/>
          </p:cNvSpPr>
          <p:nvPr/>
        </p:nvSpPr>
        <p:spPr>
          <a:xfrm>
            <a:off x="624979" y="3640460"/>
            <a:ext cx="255431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标题 11"/>
          <p:cNvSpPr txBox="1">
            <a:spLocks/>
          </p:cNvSpPr>
          <p:nvPr/>
        </p:nvSpPr>
        <p:spPr>
          <a:xfrm>
            <a:off x="1739133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89" name="椭圆 88"/>
          <p:cNvSpPr/>
          <p:nvPr/>
        </p:nvSpPr>
        <p:spPr>
          <a:xfrm>
            <a:off x="4801443" y="5501761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标题 11"/>
          <p:cNvSpPr txBox="1">
            <a:spLocks/>
          </p:cNvSpPr>
          <p:nvPr/>
        </p:nvSpPr>
        <p:spPr>
          <a:xfrm>
            <a:off x="4801443" y="567697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标题 11"/>
          <p:cNvSpPr txBox="1">
            <a:spLocks/>
          </p:cNvSpPr>
          <p:nvPr/>
        </p:nvSpPr>
        <p:spPr>
          <a:xfrm>
            <a:off x="5737546" y="566124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7393731" y="3203266"/>
            <a:ext cx="706071" cy="2617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endCxn id="85" idx="7"/>
          </p:cNvCxnSpPr>
          <p:nvPr/>
        </p:nvCxnSpPr>
        <p:spPr>
          <a:xfrm flipH="1">
            <a:off x="3891091" y="1514865"/>
            <a:ext cx="648520" cy="20012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85" idx="5"/>
            <a:endCxn id="89" idx="1"/>
          </p:cNvCxnSpPr>
          <p:nvPr/>
        </p:nvCxnSpPr>
        <p:spPr>
          <a:xfrm>
            <a:off x="3891091" y="4087099"/>
            <a:ext cx="1028616" cy="153292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5529800" y="5128924"/>
            <a:ext cx="2031538" cy="49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8" idx="5"/>
            <a:endCxn id="81" idx="1"/>
          </p:cNvCxnSpPr>
          <p:nvPr/>
        </p:nvCxnSpPr>
        <p:spPr>
          <a:xfrm>
            <a:off x="5058690" y="1566819"/>
            <a:ext cx="3085905" cy="11571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7522276" y="472514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标题 11"/>
          <p:cNvSpPr txBox="1">
            <a:spLocks/>
          </p:cNvSpPr>
          <p:nvPr/>
        </p:nvSpPr>
        <p:spPr>
          <a:xfrm>
            <a:off x="7522276" y="490035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05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0" name="标题 11"/>
          <p:cNvSpPr txBox="1">
            <a:spLocks/>
          </p:cNvSpPr>
          <p:nvPr/>
        </p:nvSpPr>
        <p:spPr>
          <a:xfrm>
            <a:off x="8424346" y="5008612"/>
            <a:ext cx="264179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标题 11"/>
          <p:cNvSpPr txBox="1">
            <a:spLocks/>
          </p:cNvSpPr>
          <p:nvPr/>
        </p:nvSpPr>
        <p:spPr>
          <a:xfrm>
            <a:off x="8401843" y="472514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cxnSp>
        <p:nvCxnSpPr>
          <p:cNvPr id="102" name="直接连接符 101"/>
          <p:cNvCxnSpPr>
            <a:stCxn id="81" idx="4"/>
            <a:endCxn id="98" idx="0"/>
          </p:cNvCxnSpPr>
          <p:nvPr/>
        </p:nvCxnSpPr>
        <p:spPr>
          <a:xfrm flipH="1">
            <a:off x="7926056" y="3413275"/>
            <a:ext cx="504055" cy="131186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8" idx="3"/>
          </p:cNvCxnSpPr>
          <p:nvPr/>
        </p:nvCxnSpPr>
        <p:spPr>
          <a:xfrm>
            <a:off x="7108255" y="4183943"/>
            <a:ext cx="638511" cy="7164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endCxn id="89" idx="0"/>
          </p:cNvCxnSpPr>
          <p:nvPr/>
        </p:nvCxnSpPr>
        <p:spPr>
          <a:xfrm flipH="1">
            <a:off x="5205223" y="4509120"/>
            <a:ext cx="403779" cy="9926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组合 104"/>
          <p:cNvGrpSpPr/>
          <p:nvPr/>
        </p:nvGrpSpPr>
        <p:grpSpPr>
          <a:xfrm>
            <a:off x="4801443" y="2201108"/>
            <a:ext cx="2647146" cy="26471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标题 11"/>
          <p:cNvSpPr txBox="1">
            <a:spLocks/>
          </p:cNvSpPr>
          <p:nvPr/>
        </p:nvSpPr>
        <p:spPr>
          <a:xfrm>
            <a:off x="5305499" y="3858766"/>
            <a:ext cx="1802756" cy="650354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5566527" y="2640825"/>
            <a:ext cx="1117058" cy="1117058"/>
            <a:chOff x="5738813" y="3068638"/>
            <a:chExt cx="717550" cy="717550"/>
          </a:xfrm>
          <a:solidFill>
            <a:schemeClr val="tx1"/>
          </a:solidFill>
        </p:grpSpPr>
        <p:sp>
          <p:nvSpPr>
            <p:cNvPr id="10" name="Freeform 20"/>
            <p:cNvSpPr>
              <a:spLocks noEditPoints="1"/>
            </p:cNvSpPr>
            <p:nvPr/>
          </p:nvSpPr>
          <p:spPr bwMode="auto">
            <a:xfrm>
              <a:off x="5803901" y="3136901"/>
              <a:ext cx="584200" cy="584200"/>
            </a:xfrm>
            <a:custGeom>
              <a:avLst/>
              <a:gdLst>
                <a:gd name="T0" fmla="*/ 77 w 153"/>
                <a:gd name="T1" fmla="*/ 10 h 153"/>
                <a:gd name="T2" fmla="*/ 143 w 153"/>
                <a:gd name="T3" fmla="*/ 76 h 153"/>
                <a:gd name="T4" fmla="*/ 77 w 153"/>
                <a:gd name="T5" fmla="*/ 142 h 153"/>
                <a:gd name="T6" fmla="*/ 11 w 153"/>
                <a:gd name="T7" fmla="*/ 76 h 153"/>
                <a:gd name="T8" fmla="*/ 77 w 153"/>
                <a:gd name="T9" fmla="*/ 10 h 153"/>
                <a:gd name="T10" fmla="*/ 77 w 153"/>
                <a:gd name="T11" fmla="*/ 0 h 153"/>
                <a:gd name="T12" fmla="*/ 0 w 153"/>
                <a:gd name="T13" fmla="*/ 76 h 153"/>
                <a:gd name="T14" fmla="*/ 77 w 153"/>
                <a:gd name="T15" fmla="*/ 153 h 153"/>
                <a:gd name="T16" fmla="*/ 153 w 153"/>
                <a:gd name="T17" fmla="*/ 76 h 153"/>
                <a:gd name="T18" fmla="*/ 77 w 153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3" h="153">
                  <a:moveTo>
                    <a:pt x="77" y="10"/>
                  </a:moveTo>
                  <a:cubicBezTo>
                    <a:pt x="113" y="10"/>
                    <a:pt x="143" y="40"/>
                    <a:pt x="143" y="76"/>
                  </a:cubicBezTo>
                  <a:cubicBezTo>
                    <a:pt x="143" y="113"/>
                    <a:pt x="113" y="142"/>
                    <a:pt x="77" y="142"/>
                  </a:cubicBezTo>
                  <a:cubicBezTo>
                    <a:pt x="40" y="142"/>
                    <a:pt x="11" y="113"/>
                    <a:pt x="11" y="76"/>
                  </a:cubicBezTo>
                  <a:cubicBezTo>
                    <a:pt x="11" y="40"/>
                    <a:pt x="40" y="10"/>
                    <a:pt x="77" y="10"/>
                  </a:cubicBezTo>
                  <a:moveTo>
                    <a:pt x="77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19"/>
                    <a:pt x="34" y="153"/>
                    <a:pt x="77" y="153"/>
                  </a:cubicBezTo>
                  <a:cubicBezTo>
                    <a:pt x="119" y="153"/>
                    <a:pt x="153" y="119"/>
                    <a:pt x="153" y="76"/>
                  </a:cubicBezTo>
                  <a:cubicBezTo>
                    <a:pt x="153" y="34"/>
                    <a:pt x="119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6296026" y="3511551"/>
              <a:ext cx="53975" cy="68263"/>
            </a:xfrm>
            <a:custGeom>
              <a:avLst/>
              <a:gdLst>
                <a:gd name="T0" fmla="*/ 14 w 14"/>
                <a:gd name="T1" fmla="*/ 1 h 18"/>
                <a:gd name="T2" fmla="*/ 14 w 14"/>
                <a:gd name="T3" fmla="*/ 2 h 18"/>
                <a:gd name="T4" fmla="*/ 14 w 14"/>
                <a:gd name="T5" fmla="*/ 2 h 18"/>
                <a:gd name="T6" fmla="*/ 7 w 14"/>
                <a:gd name="T7" fmla="*/ 16 h 18"/>
                <a:gd name="T8" fmla="*/ 5 w 14"/>
                <a:gd name="T9" fmla="*/ 17 h 18"/>
                <a:gd name="T10" fmla="*/ 2 w 14"/>
                <a:gd name="T11" fmla="*/ 18 h 18"/>
                <a:gd name="T12" fmla="*/ 1 w 14"/>
                <a:gd name="T13" fmla="*/ 18 h 18"/>
                <a:gd name="T14" fmla="*/ 1 w 14"/>
                <a:gd name="T15" fmla="*/ 15 h 18"/>
                <a:gd name="T16" fmla="*/ 0 w 14"/>
                <a:gd name="T17" fmla="*/ 13 h 18"/>
                <a:gd name="T18" fmla="*/ 0 w 14"/>
                <a:gd name="T19" fmla="*/ 9 h 18"/>
                <a:gd name="T20" fmla="*/ 2 w 14"/>
                <a:gd name="T21" fmla="*/ 8 h 18"/>
                <a:gd name="T22" fmla="*/ 3 w 14"/>
                <a:gd name="T23" fmla="*/ 6 h 18"/>
                <a:gd name="T24" fmla="*/ 4 w 14"/>
                <a:gd name="T25" fmla="*/ 6 h 18"/>
                <a:gd name="T26" fmla="*/ 4 w 14"/>
                <a:gd name="T27" fmla="*/ 4 h 18"/>
                <a:gd name="T28" fmla="*/ 6 w 14"/>
                <a:gd name="T29" fmla="*/ 4 h 18"/>
                <a:gd name="T30" fmla="*/ 7 w 14"/>
                <a:gd name="T31" fmla="*/ 2 h 18"/>
                <a:gd name="T32" fmla="*/ 10 w 14"/>
                <a:gd name="T33" fmla="*/ 1 h 18"/>
                <a:gd name="T34" fmla="*/ 10 w 14"/>
                <a:gd name="T35" fmla="*/ 0 h 18"/>
                <a:gd name="T36" fmla="*/ 14 w 14"/>
                <a:gd name="T37" fmla="*/ 0 h 18"/>
                <a:gd name="T38" fmla="*/ 14 w 14"/>
                <a:gd name="T3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" h="18">
                  <a:moveTo>
                    <a:pt x="14" y="1"/>
                  </a:moveTo>
                  <a:cubicBezTo>
                    <a:pt x="14" y="1"/>
                    <a:pt x="14" y="1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7"/>
                    <a:pt x="9" y="12"/>
                    <a:pt x="7" y="16"/>
                  </a:cubicBezTo>
                  <a:cubicBezTo>
                    <a:pt x="6" y="16"/>
                    <a:pt x="6" y="17"/>
                    <a:pt x="5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6"/>
                    <a:pt x="1" y="16"/>
                    <a:pt x="1" y="15"/>
                  </a:cubicBezTo>
                  <a:cubicBezTo>
                    <a:pt x="1" y="14"/>
                    <a:pt x="1" y="14"/>
                    <a:pt x="0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2" y="6"/>
                    <a:pt x="3" y="6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5" y="6"/>
                    <a:pt x="4" y="5"/>
                    <a:pt x="4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7" y="4"/>
                    <a:pt x="7" y="3"/>
                    <a:pt x="7" y="2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1" y="0"/>
                    <a:pt x="13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5834063" y="3232151"/>
              <a:ext cx="173038" cy="415925"/>
            </a:xfrm>
            <a:custGeom>
              <a:avLst/>
              <a:gdLst>
                <a:gd name="T0" fmla="*/ 18 w 45"/>
                <a:gd name="T1" fmla="*/ 6 h 109"/>
                <a:gd name="T2" fmla="*/ 18 w 45"/>
                <a:gd name="T3" fmla="*/ 3 h 109"/>
                <a:gd name="T4" fmla="*/ 22 w 45"/>
                <a:gd name="T5" fmla="*/ 8 h 109"/>
                <a:gd name="T6" fmla="*/ 23 w 45"/>
                <a:gd name="T7" fmla="*/ 0 h 109"/>
                <a:gd name="T8" fmla="*/ 28 w 45"/>
                <a:gd name="T9" fmla="*/ 2 h 109"/>
                <a:gd name="T10" fmla="*/ 32 w 45"/>
                <a:gd name="T11" fmla="*/ 5 h 109"/>
                <a:gd name="T12" fmla="*/ 34 w 45"/>
                <a:gd name="T13" fmla="*/ 8 h 109"/>
                <a:gd name="T14" fmla="*/ 32 w 45"/>
                <a:gd name="T15" fmla="*/ 9 h 109"/>
                <a:gd name="T16" fmla="*/ 28 w 45"/>
                <a:gd name="T17" fmla="*/ 11 h 109"/>
                <a:gd name="T18" fmla="*/ 28 w 45"/>
                <a:gd name="T19" fmla="*/ 6 h 109"/>
                <a:gd name="T20" fmla="*/ 25 w 45"/>
                <a:gd name="T21" fmla="*/ 6 h 109"/>
                <a:gd name="T22" fmla="*/ 21 w 45"/>
                <a:gd name="T23" fmla="*/ 11 h 109"/>
                <a:gd name="T24" fmla="*/ 17 w 45"/>
                <a:gd name="T25" fmla="*/ 16 h 109"/>
                <a:gd name="T26" fmla="*/ 21 w 45"/>
                <a:gd name="T27" fmla="*/ 20 h 109"/>
                <a:gd name="T28" fmla="*/ 24 w 45"/>
                <a:gd name="T29" fmla="*/ 20 h 109"/>
                <a:gd name="T30" fmla="*/ 25 w 45"/>
                <a:gd name="T31" fmla="*/ 13 h 109"/>
                <a:gd name="T32" fmla="*/ 29 w 45"/>
                <a:gd name="T33" fmla="*/ 14 h 109"/>
                <a:gd name="T34" fmla="*/ 31 w 45"/>
                <a:gd name="T35" fmla="*/ 15 h 109"/>
                <a:gd name="T36" fmla="*/ 34 w 45"/>
                <a:gd name="T37" fmla="*/ 22 h 109"/>
                <a:gd name="T38" fmla="*/ 37 w 45"/>
                <a:gd name="T39" fmla="*/ 27 h 109"/>
                <a:gd name="T40" fmla="*/ 35 w 45"/>
                <a:gd name="T41" fmla="*/ 28 h 109"/>
                <a:gd name="T42" fmla="*/ 32 w 45"/>
                <a:gd name="T43" fmla="*/ 25 h 109"/>
                <a:gd name="T44" fmla="*/ 32 w 45"/>
                <a:gd name="T45" fmla="*/ 29 h 109"/>
                <a:gd name="T46" fmla="*/ 27 w 45"/>
                <a:gd name="T47" fmla="*/ 31 h 109"/>
                <a:gd name="T48" fmla="*/ 24 w 45"/>
                <a:gd name="T49" fmla="*/ 37 h 109"/>
                <a:gd name="T50" fmla="*/ 20 w 45"/>
                <a:gd name="T51" fmla="*/ 42 h 109"/>
                <a:gd name="T52" fmla="*/ 19 w 45"/>
                <a:gd name="T53" fmla="*/ 43 h 109"/>
                <a:gd name="T54" fmla="*/ 13 w 45"/>
                <a:gd name="T55" fmla="*/ 43 h 109"/>
                <a:gd name="T56" fmla="*/ 14 w 45"/>
                <a:gd name="T57" fmla="*/ 48 h 109"/>
                <a:gd name="T58" fmla="*/ 19 w 45"/>
                <a:gd name="T59" fmla="*/ 53 h 109"/>
                <a:gd name="T60" fmla="*/ 21 w 45"/>
                <a:gd name="T61" fmla="*/ 58 h 109"/>
                <a:gd name="T62" fmla="*/ 25 w 45"/>
                <a:gd name="T63" fmla="*/ 55 h 109"/>
                <a:gd name="T64" fmla="*/ 29 w 45"/>
                <a:gd name="T65" fmla="*/ 56 h 109"/>
                <a:gd name="T66" fmla="*/ 36 w 45"/>
                <a:gd name="T67" fmla="*/ 64 h 109"/>
                <a:gd name="T68" fmla="*/ 41 w 45"/>
                <a:gd name="T69" fmla="*/ 66 h 109"/>
                <a:gd name="T70" fmla="*/ 45 w 45"/>
                <a:gd name="T71" fmla="*/ 70 h 109"/>
                <a:gd name="T72" fmla="*/ 43 w 45"/>
                <a:gd name="T73" fmla="*/ 75 h 109"/>
                <a:gd name="T74" fmla="*/ 42 w 45"/>
                <a:gd name="T75" fmla="*/ 82 h 109"/>
                <a:gd name="T76" fmla="*/ 38 w 45"/>
                <a:gd name="T77" fmla="*/ 86 h 109"/>
                <a:gd name="T78" fmla="*/ 35 w 45"/>
                <a:gd name="T79" fmla="*/ 90 h 109"/>
                <a:gd name="T80" fmla="*/ 32 w 45"/>
                <a:gd name="T81" fmla="*/ 94 h 109"/>
                <a:gd name="T82" fmla="*/ 30 w 45"/>
                <a:gd name="T83" fmla="*/ 102 h 109"/>
                <a:gd name="T84" fmla="*/ 29 w 45"/>
                <a:gd name="T85" fmla="*/ 107 h 109"/>
                <a:gd name="T86" fmla="*/ 27 w 45"/>
                <a:gd name="T87" fmla="*/ 107 h 109"/>
                <a:gd name="T88" fmla="*/ 25 w 45"/>
                <a:gd name="T89" fmla="*/ 104 h 109"/>
                <a:gd name="T90" fmla="*/ 24 w 45"/>
                <a:gd name="T91" fmla="*/ 96 h 109"/>
                <a:gd name="T92" fmla="*/ 26 w 45"/>
                <a:gd name="T93" fmla="*/ 88 h 109"/>
                <a:gd name="T94" fmla="*/ 26 w 45"/>
                <a:gd name="T95" fmla="*/ 81 h 109"/>
                <a:gd name="T96" fmla="*/ 22 w 45"/>
                <a:gd name="T97" fmla="*/ 74 h 109"/>
                <a:gd name="T98" fmla="*/ 20 w 45"/>
                <a:gd name="T99" fmla="*/ 68 h 109"/>
                <a:gd name="T100" fmla="*/ 21 w 45"/>
                <a:gd name="T101" fmla="*/ 61 h 109"/>
                <a:gd name="T102" fmla="*/ 17 w 45"/>
                <a:gd name="T103" fmla="*/ 57 h 109"/>
                <a:gd name="T104" fmla="*/ 14 w 45"/>
                <a:gd name="T105" fmla="*/ 55 h 109"/>
                <a:gd name="T106" fmla="*/ 6 w 45"/>
                <a:gd name="T107" fmla="*/ 48 h 109"/>
                <a:gd name="T108" fmla="*/ 5 w 45"/>
                <a:gd name="T109" fmla="*/ 47 h 109"/>
                <a:gd name="T110" fmla="*/ 2 w 45"/>
                <a:gd name="T111" fmla="*/ 43 h 109"/>
                <a:gd name="T112" fmla="*/ 15 w 45"/>
                <a:gd name="T113" fmla="*/ 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5" h="109">
                  <a:moveTo>
                    <a:pt x="15" y="7"/>
                  </a:move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5"/>
                    <a:pt x="18" y="4"/>
                  </a:cubicBezTo>
                  <a:cubicBezTo>
                    <a:pt x="18" y="3"/>
                    <a:pt x="18" y="4"/>
                    <a:pt x="18" y="3"/>
                  </a:cubicBezTo>
                  <a:cubicBezTo>
                    <a:pt x="20" y="2"/>
                    <a:pt x="19" y="4"/>
                    <a:pt x="20" y="3"/>
                  </a:cubicBezTo>
                  <a:cubicBezTo>
                    <a:pt x="21" y="5"/>
                    <a:pt x="21" y="5"/>
                    <a:pt x="22" y="6"/>
                  </a:cubicBezTo>
                  <a:cubicBezTo>
                    <a:pt x="22" y="7"/>
                    <a:pt x="21" y="7"/>
                    <a:pt x="22" y="8"/>
                  </a:cubicBezTo>
                  <a:cubicBezTo>
                    <a:pt x="22" y="7"/>
                    <a:pt x="23" y="6"/>
                    <a:pt x="23" y="6"/>
                  </a:cubicBezTo>
                  <a:cubicBezTo>
                    <a:pt x="23" y="5"/>
                    <a:pt x="22" y="5"/>
                    <a:pt x="22" y="5"/>
                  </a:cubicBezTo>
                  <a:cubicBezTo>
                    <a:pt x="20" y="4"/>
                    <a:pt x="22" y="1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1"/>
                    <a:pt x="26" y="0"/>
                    <a:pt x="26" y="2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31" y="3"/>
                    <a:pt x="31" y="3"/>
                  </a:cubicBezTo>
                  <a:cubicBezTo>
                    <a:pt x="31" y="4"/>
                    <a:pt x="32" y="4"/>
                    <a:pt x="32" y="5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3" y="7"/>
                    <a:pt x="34" y="7"/>
                  </a:cubicBezTo>
                  <a:cubicBezTo>
                    <a:pt x="34" y="7"/>
                    <a:pt x="34" y="8"/>
                    <a:pt x="34" y="8"/>
                  </a:cubicBezTo>
                  <a:cubicBezTo>
                    <a:pt x="34" y="8"/>
                    <a:pt x="34" y="9"/>
                    <a:pt x="34" y="9"/>
                  </a:cubicBezTo>
                  <a:cubicBezTo>
                    <a:pt x="33" y="9"/>
                    <a:pt x="33" y="10"/>
                    <a:pt x="33" y="11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10"/>
                    <a:pt x="32" y="10"/>
                    <a:pt x="32" y="11"/>
                  </a:cubicBezTo>
                  <a:cubicBezTo>
                    <a:pt x="32" y="13"/>
                    <a:pt x="31" y="13"/>
                    <a:pt x="32" y="14"/>
                  </a:cubicBezTo>
                  <a:cubicBezTo>
                    <a:pt x="30" y="14"/>
                    <a:pt x="29" y="12"/>
                    <a:pt x="28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9"/>
                    <a:pt x="28" y="10"/>
                    <a:pt x="29" y="8"/>
                  </a:cubicBezTo>
                  <a:cubicBezTo>
                    <a:pt x="29" y="6"/>
                    <a:pt x="27" y="7"/>
                    <a:pt x="28" y="6"/>
                  </a:cubicBezTo>
                  <a:cubicBezTo>
                    <a:pt x="27" y="6"/>
                    <a:pt x="26" y="5"/>
                    <a:pt x="26" y="6"/>
                  </a:cubicBezTo>
                  <a:cubicBezTo>
                    <a:pt x="26" y="5"/>
                    <a:pt x="25" y="5"/>
                    <a:pt x="24" y="5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7"/>
                    <a:pt x="25" y="8"/>
                    <a:pt x="25" y="9"/>
                  </a:cubicBezTo>
                  <a:cubicBezTo>
                    <a:pt x="24" y="9"/>
                    <a:pt x="23" y="9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ubicBezTo>
                    <a:pt x="20" y="11"/>
                    <a:pt x="20" y="12"/>
                    <a:pt x="19" y="13"/>
                  </a:cubicBezTo>
                  <a:cubicBezTo>
                    <a:pt x="19" y="13"/>
                    <a:pt x="18" y="14"/>
                    <a:pt x="17" y="15"/>
                  </a:cubicBezTo>
                  <a:cubicBezTo>
                    <a:pt x="17" y="15"/>
                    <a:pt x="18" y="16"/>
                    <a:pt x="17" y="16"/>
                  </a:cubicBezTo>
                  <a:cubicBezTo>
                    <a:pt x="17" y="17"/>
                    <a:pt x="18" y="16"/>
                    <a:pt x="18" y="18"/>
                  </a:cubicBezTo>
                  <a:cubicBezTo>
                    <a:pt x="19" y="18"/>
                    <a:pt x="20" y="19"/>
                    <a:pt x="20" y="20"/>
                  </a:cubicBezTo>
                  <a:cubicBezTo>
                    <a:pt x="21" y="20"/>
                    <a:pt x="21" y="19"/>
                    <a:pt x="21" y="20"/>
                  </a:cubicBezTo>
                  <a:cubicBezTo>
                    <a:pt x="22" y="20"/>
                    <a:pt x="22" y="19"/>
                    <a:pt x="22" y="20"/>
                  </a:cubicBezTo>
                  <a:cubicBezTo>
                    <a:pt x="22" y="21"/>
                    <a:pt x="23" y="22"/>
                    <a:pt x="23" y="23"/>
                  </a:cubicBezTo>
                  <a:cubicBezTo>
                    <a:pt x="23" y="22"/>
                    <a:pt x="23" y="20"/>
                    <a:pt x="24" y="20"/>
                  </a:cubicBezTo>
                  <a:cubicBezTo>
                    <a:pt x="24" y="19"/>
                    <a:pt x="24" y="20"/>
                    <a:pt x="23" y="19"/>
                  </a:cubicBezTo>
                  <a:cubicBezTo>
                    <a:pt x="24" y="18"/>
                    <a:pt x="24" y="19"/>
                    <a:pt x="25" y="19"/>
                  </a:cubicBezTo>
                  <a:cubicBezTo>
                    <a:pt x="24" y="17"/>
                    <a:pt x="25" y="15"/>
                    <a:pt x="25" y="13"/>
                  </a:cubicBezTo>
                  <a:cubicBezTo>
                    <a:pt x="26" y="13"/>
                    <a:pt x="26" y="12"/>
                    <a:pt x="26" y="12"/>
                  </a:cubicBezTo>
                  <a:cubicBezTo>
                    <a:pt x="27" y="12"/>
                    <a:pt x="27" y="13"/>
                    <a:pt x="27" y="13"/>
                  </a:cubicBezTo>
                  <a:cubicBezTo>
                    <a:pt x="28" y="13"/>
                    <a:pt x="28" y="14"/>
                    <a:pt x="29" y="14"/>
                  </a:cubicBezTo>
                  <a:cubicBezTo>
                    <a:pt x="29" y="14"/>
                    <a:pt x="29" y="15"/>
                    <a:pt x="29" y="16"/>
                  </a:cubicBezTo>
                  <a:cubicBezTo>
                    <a:pt x="29" y="17"/>
                    <a:pt x="31" y="16"/>
                    <a:pt x="31" y="17"/>
                  </a:cubicBezTo>
                  <a:cubicBezTo>
                    <a:pt x="32" y="17"/>
                    <a:pt x="31" y="16"/>
                    <a:pt x="31" y="15"/>
                  </a:cubicBezTo>
                  <a:cubicBezTo>
                    <a:pt x="33" y="15"/>
                    <a:pt x="32" y="17"/>
                    <a:pt x="33" y="18"/>
                  </a:cubicBezTo>
                  <a:cubicBezTo>
                    <a:pt x="33" y="18"/>
                    <a:pt x="33" y="19"/>
                    <a:pt x="33" y="19"/>
                  </a:cubicBezTo>
                  <a:cubicBezTo>
                    <a:pt x="33" y="20"/>
                    <a:pt x="34" y="20"/>
                    <a:pt x="34" y="22"/>
                  </a:cubicBezTo>
                  <a:cubicBezTo>
                    <a:pt x="35" y="21"/>
                    <a:pt x="35" y="21"/>
                    <a:pt x="35" y="22"/>
                  </a:cubicBezTo>
                  <a:cubicBezTo>
                    <a:pt x="35" y="23"/>
                    <a:pt x="35" y="23"/>
                    <a:pt x="35" y="25"/>
                  </a:cubicBezTo>
                  <a:cubicBezTo>
                    <a:pt x="36" y="26"/>
                    <a:pt x="36" y="27"/>
                    <a:pt x="37" y="27"/>
                  </a:cubicBezTo>
                  <a:cubicBezTo>
                    <a:pt x="36" y="27"/>
                    <a:pt x="37" y="28"/>
                    <a:pt x="37" y="29"/>
                  </a:cubicBezTo>
                  <a:cubicBezTo>
                    <a:pt x="36" y="29"/>
                    <a:pt x="35" y="28"/>
                    <a:pt x="35" y="29"/>
                  </a:cubicBezTo>
                  <a:cubicBezTo>
                    <a:pt x="35" y="29"/>
                    <a:pt x="35" y="28"/>
                    <a:pt x="35" y="28"/>
                  </a:cubicBezTo>
                  <a:cubicBezTo>
                    <a:pt x="34" y="27"/>
                    <a:pt x="34" y="28"/>
                    <a:pt x="33" y="28"/>
                  </a:cubicBezTo>
                  <a:cubicBezTo>
                    <a:pt x="33" y="26"/>
                    <a:pt x="34" y="25"/>
                    <a:pt x="35" y="24"/>
                  </a:cubicBezTo>
                  <a:cubicBezTo>
                    <a:pt x="34" y="23"/>
                    <a:pt x="33" y="26"/>
                    <a:pt x="32" y="25"/>
                  </a:cubicBezTo>
                  <a:cubicBezTo>
                    <a:pt x="32" y="26"/>
                    <a:pt x="32" y="25"/>
                    <a:pt x="32" y="26"/>
                  </a:cubicBezTo>
                  <a:cubicBezTo>
                    <a:pt x="31" y="26"/>
                    <a:pt x="31" y="26"/>
                    <a:pt x="31" y="27"/>
                  </a:cubicBezTo>
                  <a:cubicBezTo>
                    <a:pt x="30" y="28"/>
                    <a:pt x="32" y="28"/>
                    <a:pt x="32" y="29"/>
                  </a:cubicBezTo>
                  <a:cubicBezTo>
                    <a:pt x="32" y="29"/>
                    <a:pt x="31" y="30"/>
                    <a:pt x="30" y="30"/>
                  </a:cubicBezTo>
                  <a:cubicBezTo>
                    <a:pt x="30" y="30"/>
                    <a:pt x="30" y="30"/>
                    <a:pt x="30" y="29"/>
                  </a:cubicBezTo>
                  <a:cubicBezTo>
                    <a:pt x="29" y="30"/>
                    <a:pt x="28" y="30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5" y="34"/>
                  </a:cubicBezTo>
                  <a:cubicBezTo>
                    <a:pt x="25" y="35"/>
                    <a:pt x="24" y="35"/>
                    <a:pt x="24" y="37"/>
                  </a:cubicBezTo>
                  <a:cubicBezTo>
                    <a:pt x="24" y="37"/>
                    <a:pt x="24" y="37"/>
                    <a:pt x="23" y="37"/>
                  </a:cubicBezTo>
                  <a:cubicBezTo>
                    <a:pt x="24" y="38"/>
                    <a:pt x="24" y="38"/>
                    <a:pt x="23" y="38"/>
                  </a:cubicBezTo>
                  <a:cubicBezTo>
                    <a:pt x="22" y="39"/>
                    <a:pt x="21" y="40"/>
                    <a:pt x="20" y="42"/>
                  </a:cubicBezTo>
                  <a:cubicBezTo>
                    <a:pt x="20" y="42"/>
                    <a:pt x="21" y="43"/>
                    <a:pt x="21" y="43"/>
                  </a:cubicBezTo>
                  <a:cubicBezTo>
                    <a:pt x="21" y="44"/>
                    <a:pt x="21" y="44"/>
                    <a:pt x="21" y="46"/>
                  </a:cubicBezTo>
                  <a:cubicBezTo>
                    <a:pt x="20" y="46"/>
                    <a:pt x="19" y="45"/>
                    <a:pt x="19" y="43"/>
                  </a:cubicBezTo>
                  <a:cubicBezTo>
                    <a:pt x="19" y="42"/>
                    <a:pt x="18" y="43"/>
                    <a:pt x="17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2"/>
                    <a:pt x="13" y="43"/>
                  </a:cubicBezTo>
                  <a:cubicBezTo>
                    <a:pt x="13" y="43"/>
                    <a:pt x="12" y="43"/>
                    <a:pt x="11" y="44"/>
                  </a:cubicBezTo>
                  <a:cubicBezTo>
                    <a:pt x="12" y="46"/>
                    <a:pt x="10" y="51"/>
                    <a:pt x="13" y="51"/>
                  </a:cubicBezTo>
                  <a:cubicBezTo>
                    <a:pt x="14" y="50"/>
                    <a:pt x="14" y="49"/>
                    <a:pt x="14" y="48"/>
                  </a:cubicBezTo>
                  <a:cubicBezTo>
                    <a:pt x="15" y="48"/>
                    <a:pt x="15" y="48"/>
                    <a:pt x="17" y="48"/>
                  </a:cubicBezTo>
                  <a:cubicBezTo>
                    <a:pt x="17" y="50"/>
                    <a:pt x="16" y="51"/>
                    <a:pt x="16" y="52"/>
                  </a:cubicBezTo>
                  <a:cubicBezTo>
                    <a:pt x="17" y="52"/>
                    <a:pt x="18" y="52"/>
                    <a:pt x="19" y="53"/>
                  </a:cubicBezTo>
                  <a:cubicBezTo>
                    <a:pt x="19" y="55"/>
                    <a:pt x="18" y="56"/>
                    <a:pt x="19" y="57"/>
                  </a:cubicBezTo>
                  <a:cubicBezTo>
                    <a:pt x="19" y="57"/>
                    <a:pt x="20" y="57"/>
                    <a:pt x="20" y="56"/>
                  </a:cubicBezTo>
                  <a:cubicBezTo>
                    <a:pt x="21" y="56"/>
                    <a:pt x="21" y="57"/>
                    <a:pt x="21" y="58"/>
                  </a:cubicBezTo>
                  <a:cubicBezTo>
                    <a:pt x="22" y="57"/>
                    <a:pt x="23" y="56"/>
                    <a:pt x="23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6" y="55"/>
                    <a:pt x="26" y="54"/>
                    <a:pt x="26" y="55"/>
                  </a:cubicBezTo>
                  <a:cubicBezTo>
                    <a:pt x="27" y="56"/>
                    <a:pt x="28" y="56"/>
                    <a:pt x="28" y="57"/>
                  </a:cubicBezTo>
                  <a:cubicBezTo>
                    <a:pt x="28" y="57"/>
                    <a:pt x="28" y="56"/>
                    <a:pt x="29" y="56"/>
                  </a:cubicBezTo>
                  <a:cubicBezTo>
                    <a:pt x="30" y="57"/>
                    <a:pt x="31" y="57"/>
                    <a:pt x="32" y="58"/>
                  </a:cubicBezTo>
                  <a:cubicBezTo>
                    <a:pt x="32" y="59"/>
                    <a:pt x="33" y="60"/>
                    <a:pt x="33" y="60"/>
                  </a:cubicBezTo>
                  <a:cubicBezTo>
                    <a:pt x="36" y="59"/>
                    <a:pt x="37" y="63"/>
                    <a:pt x="36" y="64"/>
                  </a:cubicBezTo>
                  <a:cubicBezTo>
                    <a:pt x="36" y="65"/>
                    <a:pt x="37" y="64"/>
                    <a:pt x="38" y="64"/>
                  </a:cubicBezTo>
                  <a:cubicBezTo>
                    <a:pt x="38" y="66"/>
                    <a:pt x="39" y="65"/>
                    <a:pt x="40" y="66"/>
                  </a:cubicBezTo>
                  <a:cubicBezTo>
                    <a:pt x="40" y="66"/>
                    <a:pt x="41" y="66"/>
                    <a:pt x="41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7"/>
                    <a:pt x="44" y="67"/>
                    <a:pt x="45" y="67"/>
                  </a:cubicBezTo>
                  <a:cubicBezTo>
                    <a:pt x="45" y="68"/>
                    <a:pt x="45" y="69"/>
                    <a:pt x="45" y="70"/>
                  </a:cubicBezTo>
                  <a:cubicBezTo>
                    <a:pt x="45" y="70"/>
                    <a:pt x="45" y="70"/>
                    <a:pt x="45" y="71"/>
                  </a:cubicBezTo>
                  <a:cubicBezTo>
                    <a:pt x="44" y="72"/>
                    <a:pt x="45" y="72"/>
                    <a:pt x="44" y="73"/>
                  </a:cubicBezTo>
                  <a:cubicBezTo>
                    <a:pt x="44" y="74"/>
                    <a:pt x="43" y="74"/>
                    <a:pt x="43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76"/>
                    <a:pt x="42" y="76"/>
                    <a:pt x="42" y="77"/>
                  </a:cubicBezTo>
                  <a:cubicBezTo>
                    <a:pt x="43" y="78"/>
                    <a:pt x="42" y="80"/>
                    <a:pt x="42" y="82"/>
                  </a:cubicBezTo>
                  <a:cubicBezTo>
                    <a:pt x="41" y="82"/>
                    <a:pt x="41" y="82"/>
                    <a:pt x="39" y="83"/>
                  </a:cubicBezTo>
                  <a:cubicBezTo>
                    <a:pt x="39" y="83"/>
                    <a:pt x="39" y="84"/>
                    <a:pt x="38" y="84"/>
                  </a:cubicBezTo>
                  <a:cubicBezTo>
                    <a:pt x="38" y="85"/>
                    <a:pt x="38" y="85"/>
                    <a:pt x="38" y="86"/>
                  </a:cubicBezTo>
                  <a:cubicBezTo>
                    <a:pt x="38" y="87"/>
                    <a:pt x="37" y="87"/>
                    <a:pt x="37" y="89"/>
                  </a:cubicBezTo>
                  <a:cubicBezTo>
                    <a:pt x="36" y="89"/>
                    <a:pt x="36" y="90"/>
                    <a:pt x="36" y="90"/>
                  </a:cubicBezTo>
                  <a:cubicBezTo>
                    <a:pt x="36" y="90"/>
                    <a:pt x="35" y="90"/>
                    <a:pt x="35" y="90"/>
                  </a:cubicBezTo>
                  <a:cubicBezTo>
                    <a:pt x="35" y="90"/>
                    <a:pt x="34" y="90"/>
                    <a:pt x="34" y="90"/>
                  </a:cubicBezTo>
                  <a:cubicBezTo>
                    <a:pt x="34" y="91"/>
                    <a:pt x="34" y="92"/>
                    <a:pt x="34" y="93"/>
                  </a:cubicBezTo>
                  <a:cubicBezTo>
                    <a:pt x="33" y="94"/>
                    <a:pt x="33" y="94"/>
                    <a:pt x="32" y="94"/>
                  </a:cubicBezTo>
                  <a:cubicBezTo>
                    <a:pt x="31" y="95"/>
                    <a:pt x="31" y="97"/>
                    <a:pt x="30" y="96"/>
                  </a:cubicBezTo>
                  <a:cubicBezTo>
                    <a:pt x="31" y="96"/>
                    <a:pt x="30" y="99"/>
                    <a:pt x="30" y="100"/>
                  </a:cubicBezTo>
                  <a:cubicBezTo>
                    <a:pt x="30" y="101"/>
                    <a:pt x="30" y="101"/>
                    <a:pt x="30" y="102"/>
                  </a:cubicBezTo>
                  <a:cubicBezTo>
                    <a:pt x="30" y="102"/>
                    <a:pt x="30" y="103"/>
                    <a:pt x="29" y="103"/>
                  </a:cubicBezTo>
                  <a:cubicBezTo>
                    <a:pt x="29" y="104"/>
                    <a:pt x="29" y="104"/>
                    <a:pt x="29" y="105"/>
                  </a:cubicBezTo>
                  <a:cubicBezTo>
                    <a:pt x="28" y="106"/>
                    <a:pt x="30" y="106"/>
                    <a:pt x="29" y="107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9"/>
                    <a:pt x="29" y="108"/>
                    <a:pt x="28" y="108"/>
                  </a:cubicBezTo>
                  <a:cubicBezTo>
                    <a:pt x="28" y="108"/>
                    <a:pt x="27" y="108"/>
                    <a:pt x="27" y="107"/>
                  </a:cubicBezTo>
                  <a:cubicBezTo>
                    <a:pt x="27" y="107"/>
                    <a:pt x="27" y="107"/>
                    <a:pt x="27" y="107"/>
                  </a:cubicBezTo>
                  <a:cubicBezTo>
                    <a:pt x="27" y="107"/>
                    <a:pt x="27" y="107"/>
                    <a:pt x="27" y="106"/>
                  </a:cubicBezTo>
                  <a:cubicBezTo>
                    <a:pt x="26" y="106"/>
                    <a:pt x="26" y="104"/>
                    <a:pt x="25" y="104"/>
                  </a:cubicBezTo>
                  <a:cubicBezTo>
                    <a:pt x="26" y="102"/>
                    <a:pt x="25" y="101"/>
                    <a:pt x="25" y="99"/>
                  </a:cubicBezTo>
                  <a:cubicBezTo>
                    <a:pt x="25" y="98"/>
                    <a:pt x="25" y="98"/>
                    <a:pt x="25" y="97"/>
                  </a:cubicBezTo>
                  <a:cubicBezTo>
                    <a:pt x="25" y="96"/>
                    <a:pt x="24" y="97"/>
                    <a:pt x="24" y="96"/>
                  </a:cubicBezTo>
                  <a:cubicBezTo>
                    <a:pt x="25" y="95"/>
                    <a:pt x="26" y="95"/>
                    <a:pt x="26" y="94"/>
                  </a:cubicBezTo>
                  <a:cubicBezTo>
                    <a:pt x="25" y="93"/>
                    <a:pt x="25" y="95"/>
                    <a:pt x="24" y="94"/>
                  </a:cubicBezTo>
                  <a:cubicBezTo>
                    <a:pt x="25" y="92"/>
                    <a:pt x="24" y="89"/>
                    <a:pt x="26" y="88"/>
                  </a:cubicBezTo>
                  <a:cubicBezTo>
                    <a:pt x="26" y="86"/>
                    <a:pt x="25" y="85"/>
                    <a:pt x="26" y="84"/>
                  </a:cubicBezTo>
                  <a:cubicBezTo>
                    <a:pt x="26" y="83"/>
                    <a:pt x="26" y="83"/>
                    <a:pt x="25" y="83"/>
                  </a:cubicBezTo>
                  <a:cubicBezTo>
                    <a:pt x="25" y="82"/>
                    <a:pt x="25" y="82"/>
                    <a:pt x="26" y="81"/>
                  </a:cubicBezTo>
                  <a:cubicBezTo>
                    <a:pt x="26" y="79"/>
                    <a:pt x="25" y="79"/>
                    <a:pt x="24" y="77"/>
                  </a:cubicBezTo>
                  <a:cubicBezTo>
                    <a:pt x="23" y="77"/>
                    <a:pt x="23" y="76"/>
                    <a:pt x="22" y="75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1" y="73"/>
                    <a:pt x="20" y="72"/>
                    <a:pt x="20" y="70"/>
                  </a:cubicBezTo>
                  <a:cubicBezTo>
                    <a:pt x="20" y="70"/>
                    <a:pt x="21" y="70"/>
                    <a:pt x="21" y="69"/>
                  </a:cubicBezTo>
                  <a:cubicBezTo>
                    <a:pt x="21" y="69"/>
                    <a:pt x="20" y="69"/>
                    <a:pt x="20" y="68"/>
                  </a:cubicBezTo>
                  <a:cubicBezTo>
                    <a:pt x="21" y="67"/>
                    <a:pt x="19" y="66"/>
                    <a:pt x="20" y="64"/>
                  </a:cubicBezTo>
                  <a:cubicBezTo>
                    <a:pt x="20" y="63"/>
                    <a:pt x="21" y="63"/>
                    <a:pt x="21" y="62"/>
                  </a:cubicBezTo>
                  <a:cubicBezTo>
                    <a:pt x="20" y="61"/>
                    <a:pt x="21" y="61"/>
                    <a:pt x="21" y="61"/>
                  </a:cubicBezTo>
                  <a:cubicBezTo>
                    <a:pt x="21" y="60"/>
                    <a:pt x="20" y="59"/>
                    <a:pt x="20" y="58"/>
                  </a:cubicBezTo>
                  <a:cubicBezTo>
                    <a:pt x="20" y="58"/>
                    <a:pt x="20" y="59"/>
                    <a:pt x="20" y="59"/>
                  </a:cubicBezTo>
                  <a:cubicBezTo>
                    <a:pt x="18" y="59"/>
                    <a:pt x="18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6"/>
                    <a:pt x="16" y="55"/>
                  </a:cubicBezTo>
                  <a:cubicBezTo>
                    <a:pt x="15" y="55"/>
                    <a:pt x="15" y="55"/>
                    <a:pt x="14" y="55"/>
                  </a:cubicBezTo>
                  <a:cubicBezTo>
                    <a:pt x="13" y="54"/>
                    <a:pt x="13" y="54"/>
                    <a:pt x="13" y="53"/>
                  </a:cubicBezTo>
                  <a:cubicBezTo>
                    <a:pt x="10" y="54"/>
                    <a:pt x="9" y="52"/>
                    <a:pt x="7" y="52"/>
                  </a:cubicBezTo>
                  <a:cubicBezTo>
                    <a:pt x="7" y="50"/>
                    <a:pt x="6" y="49"/>
                    <a:pt x="6" y="48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45"/>
                    <a:pt x="5" y="44"/>
                    <a:pt x="4" y="44"/>
                  </a:cubicBezTo>
                  <a:cubicBezTo>
                    <a:pt x="4" y="46"/>
                    <a:pt x="5" y="46"/>
                    <a:pt x="5" y="47"/>
                  </a:cubicBezTo>
                  <a:cubicBezTo>
                    <a:pt x="4" y="47"/>
                    <a:pt x="4" y="46"/>
                    <a:pt x="3" y="47"/>
                  </a:cubicBezTo>
                  <a:cubicBezTo>
                    <a:pt x="3" y="46"/>
                    <a:pt x="3" y="44"/>
                    <a:pt x="2" y="44"/>
                  </a:cubicBezTo>
                  <a:cubicBezTo>
                    <a:pt x="2" y="44"/>
                    <a:pt x="2" y="43"/>
                    <a:pt x="2" y="43"/>
                  </a:cubicBezTo>
                  <a:cubicBezTo>
                    <a:pt x="1" y="42"/>
                    <a:pt x="1" y="4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" y="27"/>
                    <a:pt x="7" y="16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5918201" y="3190876"/>
              <a:ext cx="57150" cy="46038"/>
            </a:xfrm>
            <a:custGeom>
              <a:avLst/>
              <a:gdLst>
                <a:gd name="T0" fmla="*/ 1 w 15"/>
                <a:gd name="T1" fmla="*/ 9 h 12"/>
                <a:gd name="T2" fmla="*/ 14 w 15"/>
                <a:gd name="T3" fmla="*/ 0 h 12"/>
                <a:gd name="T4" fmla="*/ 15 w 15"/>
                <a:gd name="T5" fmla="*/ 1 h 12"/>
                <a:gd name="T6" fmla="*/ 12 w 15"/>
                <a:gd name="T7" fmla="*/ 2 h 12"/>
                <a:gd name="T8" fmla="*/ 12 w 15"/>
                <a:gd name="T9" fmla="*/ 3 h 12"/>
                <a:gd name="T10" fmla="*/ 10 w 15"/>
                <a:gd name="T11" fmla="*/ 5 h 12"/>
                <a:gd name="T12" fmla="*/ 8 w 15"/>
                <a:gd name="T13" fmla="*/ 6 h 12"/>
                <a:gd name="T14" fmla="*/ 6 w 15"/>
                <a:gd name="T15" fmla="*/ 9 h 12"/>
                <a:gd name="T16" fmla="*/ 5 w 15"/>
                <a:gd name="T17" fmla="*/ 9 h 12"/>
                <a:gd name="T18" fmla="*/ 6 w 15"/>
                <a:gd name="T19" fmla="*/ 9 h 12"/>
                <a:gd name="T20" fmla="*/ 5 w 15"/>
                <a:gd name="T21" fmla="*/ 10 h 12"/>
                <a:gd name="T22" fmla="*/ 0 w 15"/>
                <a:gd name="T23" fmla="*/ 11 h 12"/>
                <a:gd name="T24" fmla="*/ 0 w 15"/>
                <a:gd name="T25" fmla="*/ 10 h 12"/>
                <a:gd name="T26" fmla="*/ 1 w 15"/>
                <a:gd name="T27" fmla="*/ 10 h 12"/>
                <a:gd name="T28" fmla="*/ 3 w 15"/>
                <a:gd name="T29" fmla="*/ 10 h 12"/>
                <a:gd name="T30" fmla="*/ 1 w 15"/>
                <a:gd name="T3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12">
                  <a:moveTo>
                    <a:pt x="1" y="9"/>
                  </a:moveTo>
                  <a:cubicBezTo>
                    <a:pt x="5" y="6"/>
                    <a:pt x="10" y="3"/>
                    <a:pt x="14" y="0"/>
                  </a:cubicBezTo>
                  <a:cubicBezTo>
                    <a:pt x="14" y="1"/>
                    <a:pt x="15" y="0"/>
                    <a:pt x="15" y="1"/>
                  </a:cubicBezTo>
                  <a:cubicBezTo>
                    <a:pt x="15" y="2"/>
                    <a:pt x="13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1" y="3"/>
                    <a:pt x="11" y="4"/>
                    <a:pt x="10" y="5"/>
                  </a:cubicBezTo>
                  <a:cubicBezTo>
                    <a:pt x="9" y="4"/>
                    <a:pt x="9" y="6"/>
                    <a:pt x="8" y="6"/>
                  </a:cubicBezTo>
                  <a:cubicBezTo>
                    <a:pt x="8" y="7"/>
                    <a:pt x="6" y="7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6" y="8"/>
                    <a:pt x="6" y="9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12"/>
                    <a:pt x="2" y="11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1" y="10"/>
                    <a:pt x="2" y="10"/>
                    <a:pt x="3" y="10"/>
                  </a:cubicBezTo>
                  <a:cubicBezTo>
                    <a:pt x="3" y="9"/>
                    <a:pt x="2" y="9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6029326" y="3217863"/>
              <a:ext cx="312738" cy="361950"/>
            </a:xfrm>
            <a:custGeom>
              <a:avLst/>
              <a:gdLst>
                <a:gd name="T0" fmla="*/ 82 w 82"/>
                <a:gd name="T1" fmla="*/ 27 h 95"/>
                <a:gd name="T2" fmla="*/ 78 w 82"/>
                <a:gd name="T3" fmla="*/ 42 h 95"/>
                <a:gd name="T4" fmla="*/ 74 w 82"/>
                <a:gd name="T5" fmla="*/ 40 h 95"/>
                <a:gd name="T6" fmla="*/ 74 w 82"/>
                <a:gd name="T7" fmla="*/ 48 h 95"/>
                <a:gd name="T8" fmla="*/ 70 w 82"/>
                <a:gd name="T9" fmla="*/ 54 h 95"/>
                <a:gd name="T10" fmla="*/ 64 w 82"/>
                <a:gd name="T11" fmla="*/ 59 h 95"/>
                <a:gd name="T12" fmla="*/ 63 w 82"/>
                <a:gd name="T13" fmla="*/ 64 h 95"/>
                <a:gd name="T14" fmla="*/ 62 w 82"/>
                <a:gd name="T15" fmla="*/ 57 h 95"/>
                <a:gd name="T16" fmla="*/ 57 w 82"/>
                <a:gd name="T17" fmla="*/ 53 h 95"/>
                <a:gd name="T18" fmla="*/ 53 w 82"/>
                <a:gd name="T19" fmla="*/ 57 h 95"/>
                <a:gd name="T20" fmla="*/ 50 w 82"/>
                <a:gd name="T21" fmla="*/ 59 h 95"/>
                <a:gd name="T22" fmla="*/ 47 w 82"/>
                <a:gd name="T23" fmla="*/ 52 h 95"/>
                <a:gd name="T24" fmla="*/ 41 w 82"/>
                <a:gd name="T25" fmla="*/ 49 h 95"/>
                <a:gd name="T26" fmla="*/ 38 w 82"/>
                <a:gd name="T27" fmla="*/ 50 h 95"/>
                <a:gd name="T28" fmla="*/ 39 w 82"/>
                <a:gd name="T29" fmla="*/ 56 h 95"/>
                <a:gd name="T30" fmla="*/ 29 w 82"/>
                <a:gd name="T31" fmla="*/ 52 h 95"/>
                <a:gd name="T32" fmla="*/ 31 w 82"/>
                <a:gd name="T33" fmla="*/ 56 h 95"/>
                <a:gd name="T34" fmla="*/ 37 w 82"/>
                <a:gd name="T35" fmla="*/ 62 h 95"/>
                <a:gd name="T36" fmla="*/ 31 w 82"/>
                <a:gd name="T37" fmla="*/ 81 h 95"/>
                <a:gd name="T38" fmla="*/ 24 w 82"/>
                <a:gd name="T39" fmla="*/ 93 h 95"/>
                <a:gd name="T40" fmla="*/ 15 w 82"/>
                <a:gd name="T41" fmla="*/ 83 h 95"/>
                <a:gd name="T42" fmla="*/ 14 w 82"/>
                <a:gd name="T43" fmla="*/ 65 h 95"/>
                <a:gd name="T44" fmla="*/ 8 w 82"/>
                <a:gd name="T45" fmla="*/ 65 h 95"/>
                <a:gd name="T46" fmla="*/ 0 w 82"/>
                <a:gd name="T47" fmla="*/ 53 h 95"/>
                <a:gd name="T48" fmla="*/ 6 w 82"/>
                <a:gd name="T49" fmla="*/ 41 h 95"/>
                <a:gd name="T50" fmla="*/ 15 w 82"/>
                <a:gd name="T51" fmla="*/ 41 h 95"/>
                <a:gd name="T52" fmla="*/ 27 w 82"/>
                <a:gd name="T53" fmla="*/ 45 h 95"/>
                <a:gd name="T54" fmla="*/ 26 w 82"/>
                <a:gd name="T55" fmla="*/ 41 h 95"/>
                <a:gd name="T56" fmla="*/ 22 w 82"/>
                <a:gd name="T57" fmla="*/ 38 h 95"/>
                <a:gd name="T58" fmla="*/ 22 w 82"/>
                <a:gd name="T59" fmla="*/ 41 h 95"/>
                <a:gd name="T60" fmla="*/ 19 w 82"/>
                <a:gd name="T61" fmla="*/ 37 h 95"/>
                <a:gd name="T62" fmla="*/ 19 w 82"/>
                <a:gd name="T63" fmla="*/ 38 h 95"/>
                <a:gd name="T64" fmla="*/ 15 w 82"/>
                <a:gd name="T65" fmla="*/ 37 h 95"/>
                <a:gd name="T66" fmla="*/ 12 w 82"/>
                <a:gd name="T67" fmla="*/ 35 h 95"/>
                <a:gd name="T68" fmla="*/ 4 w 82"/>
                <a:gd name="T69" fmla="*/ 40 h 95"/>
                <a:gd name="T70" fmla="*/ 8 w 82"/>
                <a:gd name="T71" fmla="*/ 34 h 95"/>
                <a:gd name="T72" fmla="*/ 9 w 82"/>
                <a:gd name="T73" fmla="*/ 29 h 95"/>
                <a:gd name="T74" fmla="*/ 6 w 82"/>
                <a:gd name="T75" fmla="*/ 26 h 95"/>
                <a:gd name="T76" fmla="*/ 8 w 82"/>
                <a:gd name="T77" fmla="*/ 20 h 95"/>
                <a:gd name="T78" fmla="*/ 10 w 82"/>
                <a:gd name="T79" fmla="*/ 26 h 95"/>
                <a:gd name="T80" fmla="*/ 13 w 82"/>
                <a:gd name="T81" fmla="*/ 25 h 95"/>
                <a:gd name="T82" fmla="*/ 12 w 82"/>
                <a:gd name="T83" fmla="*/ 18 h 95"/>
                <a:gd name="T84" fmla="*/ 16 w 82"/>
                <a:gd name="T85" fmla="*/ 12 h 95"/>
                <a:gd name="T86" fmla="*/ 23 w 82"/>
                <a:gd name="T87" fmla="*/ 7 h 95"/>
                <a:gd name="T88" fmla="*/ 30 w 82"/>
                <a:gd name="T89" fmla="*/ 10 h 95"/>
                <a:gd name="T90" fmla="*/ 38 w 82"/>
                <a:gd name="T91" fmla="*/ 10 h 95"/>
                <a:gd name="T92" fmla="*/ 44 w 82"/>
                <a:gd name="T93" fmla="*/ 7 h 95"/>
                <a:gd name="T94" fmla="*/ 49 w 82"/>
                <a:gd name="T95" fmla="*/ 7 h 95"/>
                <a:gd name="T96" fmla="*/ 51 w 82"/>
                <a:gd name="T97" fmla="*/ 3 h 95"/>
                <a:gd name="T98" fmla="*/ 57 w 82"/>
                <a:gd name="T99" fmla="*/ 0 h 95"/>
                <a:gd name="T100" fmla="*/ 62 w 82"/>
                <a:gd name="T101" fmla="*/ 4 h 95"/>
                <a:gd name="T102" fmla="*/ 80 w 82"/>
                <a:gd name="T103" fmla="*/ 2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" h="95">
                  <a:moveTo>
                    <a:pt x="80" y="23"/>
                  </a:moveTo>
                  <a:cubicBezTo>
                    <a:pt x="79" y="23"/>
                    <a:pt x="79" y="24"/>
                    <a:pt x="79" y="24"/>
                  </a:cubicBezTo>
                  <a:cubicBezTo>
                    <a:pt x="79" y="25"/>
                    <a:pt x="80" y="25"/>
                    <a:pt x="81" y="24"/>
                  </a:cubicBezTo>
                  <a:cubicBezTo>
                    <a:pt x="81" y="25"/>
                    <a:pt x="81" y="26"/>
                    <a:pt x="82" y="27"/>
                  </a:cubicBezTo>
                  <a:cubicBezTo>
                    <a:pt x="82" y="28"/>
                    <a:pt x="82" y="30"/>
                    <a:pt x="82" y="31"/>
                  </a:cubicBezTo>
                  <a:cubicBezTo>
                    <a:pt x="81" y="32"/>
                    <a:pt x="81" y="34"/>
                    <a:pt x="80" y="35"/>
                  </a:cubicBezTo>
                  <a:cubicBezTo>
                    <a:pt x="79" y="35"/>
                    <a:pt x="79" y="35"/>
                    <a:pt x="78" y="36"/>
                  </a:cubicBezTo>
                  <a:cubicBezTo>
                    <a:pt x="77" y="38"/>
                    <a:pt x="79" y="41"/>
                    <a:pt x="78" y="42"/>
                  </a:cubicBezTo>
                  <a:cubicBezTo>
                    <a:pt x="77" y="42"/>
                    <a:pt x="76" y="41"/>
                    <a:pt x="76" y="40"/>
                  </a:cubicBezTo>
                  <a:cubicBezTo>
                    <a:pt x="76" y="39"/>
                    <a:pt x="75" y="39"/>
                    <a:pt x="75" y="38"/>
                  </a:cubicBezTo>
                  <a:cubicBezTo>
                    <a:pt x="73" y="38"/>
                    <a:pt x="75" y="39"/>
                    <a:pt x="74" y="40"/>
                  </a:cubicBezTo>
                  <a:cubicBezTo>
                    <a:pt x="75" y="40"/>
                    <a:pt x="74" y="40"/>
                    <a:pt x="74" y="40"/>
                  </a:cubicBezTo>
                  <a:cubicBezTo>
                    <a:pt x="74" y="41"/>
                    <a:pt x="73" y="41"/>
                    <a:pt x="74" y="42"/>
                  </a:cubicBezTo>
                  <a:cubicBezTo>
                    <a:pt x="74" y="42"/>
                    <a:pt x="74" y="43"/>
                    <a:pt x="74" y="43"/>
                  </a:cubicBezTo>
                  <a:cubicBezTo>
                    <a:pt x="74" y="44"/>
                    <a:pt x="75" y="44"/>
                    <a:pt x="75" y="45"/>
                  </a:cubicBezTo>
                  <a:cubicBezTo>
                    <a:pt x="74" y="45"/>
                    <a:pt x="75" y="47"/>
                    <a:pt x="74" y="48"/>
                  </a:cubicBezTo>
                  <a:cubicBezTo>
                    <a:pt x="74" y="49"/>
                    <a:pt x="74" y="49"/>
                    <a:pt x="74" y="49"/>
                  </a:cubicBezTo>
                  <a:cubicBezTo>
                    <a:pt x="73" y="51"/>
                    <a:pt x="72" y="52"/>
                    <a:pt x="72" y="53"/>
                  </a:cubicBezTo>
                  <a:cubicBezTo>
                    <a:pt x="70" y="53"/>
                    <a:pt x="69" y="53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0" y="55"/>
                    <a:pt x="70" y="56"/>
                    <a:pt x="69" y="56"/>
                  </a:cubicBezTo>
                  <a:cubicBezTo>
                    <a:pt x="69" y="59"/>
                    <a:pt x="69" y="62"/>
                    <a:pt x="67" y="62"/>
                  </a:cubicBezTo>
                  <a:cubicBezTo>
                    <a:pt x="67" y="61"/>
                    <a:pt x="66" y="61"/>
                    <a:pt x="66" y="61"/>
                  </a:cubicBezTo>
                  <a:cubicBezTo>
                    <a:pt x="65" y="61"/>
                    <a:pt x="65" y="60"/>
                    <a:pt x="64" y="59"/>
                  </a:cubicBezTo>
                  <a:cubicBezTo>
                    <a:pt x="64" y="59"/>
                    <a:pt x="64" y="60"/>
                    <a:pt x="64" y="61"/>
                  </a:cubicBezTo>
                  <a:cubicBezTo>
                    <a:pt x="64" y="62"/>
                    <a:pt x="65" y="63"/>
                    <a:pt x="66" y="63"/>
                  </a:cubicBezTo>
                  <a:cubicBezTo>
                    <a:pt x="66" y="65"/>
                    <a:pt x="67" y="65"/>
                    <a:pt x="67" y="67"/>
                  </a:cubicBezTo>
                  <a:cubicBezTo>
                    <a:pt x="65" y="66"/>
                    <a:pt x="64" y="65"/>
                    <a:pt x="63" y="64"/>
                  </a:cubicBezTo>
                  <a:cubicBezTo>
                    <a:pt x="64" y="63"/>
                    <a:pt x="63" y="62"/>
                    <a:pt x="63" y="62"/>
                  </a:cubicBezTo>
                  <a:cubicBezTo>
                    <a:pt x="63" y="61"/>
                    <a:pt x="63" y="61"/>
                    <a:pt x="63" y="60"/>
                  </a:cubicBezTo>
                  <a:cubicBezTo>
                    <a:pt x="63" y="59"/>
                    <a:pt x="63" y="59"/>
                    <a:pt x="62" y="59"/>
                  </a:cubicBezTo>
                  <a:cubicBezTo>
                    <a:pt x="62" y="58"/>
                    <a:pt x="62" y="58"/>
                    <a:pt x="62" y="57"/>
                  </a:cubicBezTo>
                  <a:cubicBezTo>
                    <a:pt x="62" y="56"/>
                    <a:pt x="60" y="57"/>
                    <a:pt x="60" y="56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59" y="54"/>
                    <a:pt x="59" y="53"/>
                    <a:pt x="59" y="52"/>
                  </a:cubicBezTo>
                  <a:cubicBezTo>
                    <a:pt x="58" y="52"/>
                    <a:pt x="57" y="53"/>
                    <a:pt x="57" y="53"/>
                  </a:cubicBezTo>
                  <a:cubicBezTo>
                    <a:pt x="56" y="54"/>
                    <a:pt x="55" y="54"/>
                    <a:pt x="56" y="56"/>
                  </a:cubicBezTo>
                  <a:cubicBezTo>
                    <a:pt x="55" y="55"/>
                    <a:pt x="55" y="57"/>
                    <a:pt x="54" y="56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7"/>
                    <a:pt x="53" y="57"/>
                  </a:cubicBezTo>
                  <a:cubicBezTo>
                    <a:pt x="54" y="60"/>
                    <a:pt x="53" y="61"/>
                    <a:pt x="52" y="62"/>
                  </a:cubicBezTo>
                  <a:cubicBezTo>
                    <a:pt x="52" y="62"/>
                    <a:pt x="51" y="63"/>
                    <a:pt x="51" y="62"/>
                  </a:cubicBezTo>
                  <a:cubicBezTo>
                    <a:pt x="51" y="62"/>
                    <a:pt x="51" y="61"/>
                    <a:pt x="51" y="61"/>
                  </a:cubicBezTo>
                  <a:cubicBezTo>
                    <a:pt x="51" y="60"/>
                    <a:pt x="50" y="59"/>
                    <a:pt x="50" y="59"/>
                  </a:cubicBezTo>
                  <a:cubicBezTo>
                    <a:pt x="49" y="57"/>
                    <a:pt x="49" y="56"/>
                    <a:pt x="48" y="55"/>
                  </a:cubicBezTo>
                  <a:cubicBezTo>
                    <a:pt x="48" y="54"/>
                    <a:pt x="48" y="54"/>
                    <a:pt x="48" y="53"/>
                  </a:cubicBezTo>
                  <a:cubicBezTo>
                    <a:pt x="48" y="53"/>
                    <a:pt x="47" y="53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6" y="51"/>
                    <a:pt x="46" y="50"/>
                    <a:pt x="44" y="50"/>
                  </a:cubicBezTo>
                  <a:cubicBezTo>
                    <a:pt x="44" y="50"/>
                    <a:pt x="44" y="50"/>
                    <a:pt x="43" y="50"/>
                  </a:cubicBezTo>
                  <a:cubicBezTo>
                    <a:pt x="42" y="50"/>
                    <a:pt x="42" y="51"/>
                    <a:pt x="41" y="51"/>
                  </a:cubicBezTo>
                  <a:cubicBezTo>
                    <a:pt x="41" y="50"/>
                    <a:pt x="41" y="50"/>
                    <a:pt x="41" y="49"/>
                  </a:cubicBezTo>
                  <a:cubicBezTo>
                    <a:pt x="38" y="50"/>
                    <a:pt x="39" y="47"/>
                    <a:pt x="37" y="46"/>
                  </a:cubicBezTo>
                  <a:cubicBezTo>
                    <a:pt x="37" y="46"/>
                    <a:pt x="37" y="46"/>
                    <a:pt x="36" y="46"/>
                  </a:cubicBezTo>
                  <a:cubicBezTo>
                    <a:pt x="37" y="47"/>
                    <a:pt x="37" y="47"/>
                    <a:pt x="38" y="47"/>
                  </a:cubicBezTo>
                  <a:cubicBezTo>
                    <a:pt x="37" y="49"/>
                    <a:pt x="38" y="49"/>
                    <a:pt x="38" y="50"/>
                  </a:cubicBezTo>
                  <a:cubicBezTo>
                    <a:pt x="39" y="50"/>
                    <a:pt x="39" y="49"/>
                    <a:pt x="40" y="50"/>
                  </a:cubicBezTo>
                  <a:cubicBezTo>
                    <a:pt x="40" y="51"/>
                    <a:pt x="41" y="51"/>
                    <a:pt x="42" y="52"/>
                  </a:cubicBezTo>
                  <a:cubicBezTo>
                    <a:pt x="42" y="53"/>
                    <a:pt x="41" y="53"/>
                    <a:pt x="41" y="55"/>
                  </a:cubicBezTo>
                  <a:cubicBezTo>
                    <a:pt x="40" y="55"/>
                    <a:pt x="40" y="56"/>
                    <a:pt x="39" y="56"/>
                  </a:cubicBezTo>
                  <a:cubicBezTo>
                    <a:pt x="38" y="56"/>
                    <a:pt x="39" y="57"/>
                    <a:pt x="38" y="57"/>
                  </a:cubicBezTo>
                  <a:cubicBezTo>
                    <a:pt x="36" y="57"/>
                    <a:pt x="35" y="59"/>
                    <a:pt x="34" y="59"/>
                  </a:cubicBezTo>
                  <a:cubicBezTo>
                    <a:pt x="32" y="58"/>
                    <a:pt x="32" y="56"/>
                    <a:pt x="32" y="55"/>
                  </a:cubicBezTo>
                  <a:cubicBezTo>
                    <a:pt x="31" y="54"/>
                    <a:pt x="30" y="53"/>
                    <a:pt x="29" y="52"/>
                  </a:cubicBezTo>
                  <a:cubicBezTo>
                    <a:pt x="30" y="51"/>
                    <a:pt x="29" y="50"/>
                    <a:pt x="28" y="49"/>
                  </a:cubicBezTo>
                  <a:cubicBezTo>
                    <a:pt x="28" y="49"/>
                    <a:pt x="29" y="50"/>
                    <a:pt x="28" y="51"/>
                  </a:cubicBezTo>
                  <a:cubicBezTo>
                    <a:pt x="29" y="52"/>
                    <a:pt x="29" y="52"/>
                    <a:pt x="30" y="53"/>
                  </a:cubicBezTo>
                  <a:cubicBezTo>
                    <a:pt x="29" y="55"/>
                    <a:pt x="31" y="55"/>
                    <a:pt x="31" y="56"/>
                  </a:cubicBezTo>
                  <a:cubicBezTo>
                    <a:pt x="32" y="57"/>
                    <a:pt x="33" y="58"/>
                    <a:pt x="33" y="60"/>
                  </a:cubicBezTo>
                  <a:cubicBezTo>
                    <a:pt x="34" y="60"/>
                    <a:pt x="34" y="60"/>
                    <a:pt x="35" y="60"/>
                  </a:cubicBezTo>
                  <a:cubicBezTo>
                    <a:pt x="36" y="60"/>
                    <a:pt x="36" y="59"/>
                    <a:pt x="37" y="59"/>
                  </a:cubicBezTo>
                  <a:cubicBezTo>
                    <a:pt x="38" y="60"/>
                    <a:pt x="37" y="61"/>
                    <a:pt x="37" y="62"/>
                  </a:cubicBezTo>
                  <a:cubicBezTo>
                    <a:pt x="36" y="64"/>
                    <a:pt x="35" y="66"/>
                    <a:pt x="34" y="68"/>
                  </a:cubicBezTo>
                  <a:cubicBezTo>
                    <a:pt x="33" y="68"/>
                    <a:pt x="33" y="69"/>
                    <a:pt x="32" y="69"/>
                  </a:cubicBezTo>
                  <a:cubicBezTo>
                    <a:pt x="32" y="71"/>
                    <a:pt x="31" y="72"/>
                    <a:pt x="31" y="73"/>
                  </a:cubicBezTo>
                  <a:cubicBezTo>
                    <a:pt x="31" y="75"/>
                    <a:pt x="31" y="78"/>
                    <a:pt x="31" y="81"/>
                  </a:cubicBezTo>
                  <a:cubicBezTo>
                    <a:pt x="29" y="82"/>
                    <a:pt x="28" y="84"/>
                    <a:pt x="28" y="87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8"/>
                    <a:pt x="26" y="89"/>
                    <a:pt x="27" y="90"/>
                  </a:cubicBezTo>
                  <a:cubicBezTo>
                    <a:pt x="25" y="91"/>
                    <a:pt x="25" y="92"/>
                    <a:pt x="24" y="93"/>
                  </a:cubicBezTo>
                  <a:cubicBezTo>
                    <a:pt x="22" y="94"/>
                    <a:pt x="21" y="95"/>
                    <a:pt x="19" y="95"/>
                  </a:cubicBezTo>
                  <a:cubicBezTo>
                    <a:pt x="18" y="94"/>
                    <a:pt x="18" y="91"/>
                    <a:pt x="17" y="90"/>
                  </a:cubicBezTo>
                  <a:cubicBezTo>
                    <a:pt x="17" y="89"/>
                    <a:pt x="17" y="88"/>
                    <a:pt x="17" y="87"/>
                  </a:cubicBezTo>
                  <a:cubicBezTo>
                    <a:pt x="17" y="86"/>
                    <a:pt x="16" y="84"/>
                    <a:pt x="15" y="83"/>
                  </a:cubicBezTo>
                  <a:cubicBezTo>
                    <a:pt x="15" y="82"/>
                    <a:pt x="15" y="80"/>
                    <a:pt x="16" y="78"/>
                  </a:cubicBezTo>
                  <a:cubicBezTo>
                    <a:pt x="15" y="77"/>
                    <a:pt x="15" y="75"/>
                    <a:pt x="15" y="74"/>
                  </a:cubicBezTo>
                  <a:cubicBezTo>
                    <a:pt x="15" y="73"/>
                    <a:pt x="14" y="72"/>
                    <a:pt x="13" y="70"/>
                  </a:cubicBezTo>
                  <a:cubicBezTo>
                    <a:pt x="13" y="68"/>
                    <a:pt x="14" y="67"/>
                    <a:pt x="14" y="65"/>
                  </a:cubicBezTo>
                  <a:cubicBezTo>
                    <a:pt x="13" y="65"/>
                    <a:pt x="13" y="65"/>
                    <a:pt x="12" y="66"/>
                  </a:cubicBezTo>
                  <a:cubicBezTo>
                    <a:pt x="12" y="66"/>
                    <a:pt x="11" y="65"/>
                    <a:pt x="10" y="65"/>
                  </a:cubicBezTo>
                  <a:cubicBezTo>
                    <a:pt x="10" y="65"/>
                    <a:pt x="10" y="64"/>
                    <a:pt x="10" y="64"/>
                  </a:cubicBezTo>
                  <a:cubicBezTo>
                    <a:pt x="9" y="64"/>
                    <a:pt x="9" y="65"/>
                    <a:pt x="8" y="65"/>
                  </a:cubicBezTo>
                  <a:cubicBezTo>
                    <a:pt x="7" y="65"/>
                    <a:pt x="6" y="65"/>
                    <a:pt x="5" y="66"/>
                  </a:cubicBezTo>
                  <a:cubicBezTo>
                    <a:pt x="3" y="65"/>
                    <a:pt x="3" y="64"/>
                    <a:pt x="2" y="64"/>
                  </a:cubicBezTo>
                  <a:cubicBezTo>
                    <a:pt x="1" y="62"/>
                    <a:pt x="1" y="61"/>
                    <a:pt x="0" y="60"/>
                  </a:cubicBezTo>
                  <a:cubicBezTo>
                    <a:pt x="0" y="57"/>
                    <a:pt x="0" y="55"/>
                    <a:pt x="0" y="53"/>
                  </a:cubicBezTo>
                  <a:cubicBezTo>
                    <a:pt x="0" y="52"/>
                    <a:pt x="1" y="51"/>
                    <a:pt x="1" y="49"/>
                  </a:cubicBezTo>
                  <a:cubicBezTo>
                    <a:pt x="2" y="48"/>
                    <a:pt x="3" y="48"/>
                    <a:pt x="3" y="47"/>
                  </a:cubicBezTo>
                  <a:cubicBezTo>
                    <a:pt x="4" y="46"/>
                    <a:pt x="3" y="44"/>
                    <a:pt x="4" y="43"/>
                  </a:cubicBezTo>
                  <a:cubicBezTo>
                    <a:pt x="5" y="42"/>
                    <a:pt x="5" y="42"/>
                    <a:pt x="6" y="41"/>
                  </a:cubicBezTo>
                  <a:cubicBezTo>
                    <a:pt x="6" y="41"/>
                    <a:pt x="7" y="41"/>
                    <a:pt x="7" y="42"/>
                  </a:cubicBezTo>
                  <a:cubicBezTo>
                    <a:pt x="8" y="41"/>
                    <a:pt x="10" y="41"/>
                    <a:pt x="12" y="41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5" y="40"/>
                    <a:pt x="15" y="41"/>
                    <a:pt x="15" y="41"/>
                  </a:cubicBezTo>
                  <a:cubicBezTo>
                    <a:pt x="15" y="42"/>
                    <a:pt x="15" y="42"/>
                    <a:pt x="15" y="43"/>
                  </a:cubicBezTo>
                  <a:cubicBezTo>
                    <a:pt x="16" y="44"/>
                    <a:pt x="18" y="44"/>
                    <a:pt x="19" y="45"/>
                  </a:cubicBezTo>
                  <a:cubicBezTo>
                    <a:pt x="20" y="45"/>
                    <a:pt x="20" y="44"/>
                    <a:pt x="21" y="44"/>
                  </a:cubicBezTo>
                  <a:cubicBezTo>
                    <a:pt x="23" y="44"/>
                    <a:pt x="25" y="44"/>
                    <a:pt x="27" y="45"/>
                  </a:cubicBezTo>
                  <a:cubicBezTo>
                    <a:pt x="28" y="45"/>
                    <a:pt x="27" y="43"/>
                    <a:pt x="28" y="42"/>
                  </a:cubicBezTo>
                  <a:cubicBezTo>
                    <a:pt x="28" y="42"/>
                    <a:pt x="28" y="41"/>
                    <a:pt x="28" y="41"/>
                  </a:cubicBezTo>
                  <a:cubicBezTo>
                    <a:pt x="27" y="40"/>
                    <a:pt x="28" y="42"/>
                    <a:pt x="27" y="42"/>
                  </a:cubicBezTo>
                  <a:cubicBezTo>
                    <a:pt x="26" y="42"/>
                    <a:pt x="27" y="41"/>
                    <a:pt x="26" y="41"/>
                  </a:cubicBezTo>
                  <a:cubicBezTo>
                    <a:pt x="26" y="41"/>
                    <a:pt x="24" y="42"/>
                    <a:pt x="23" y="41"/>
                  </a:cubicBezTo>
                  <a:cubicBezTo>
                    <a:pt x="23" y="41"/>
                    <a:pt x="23" y="40"/>
                    <a:pt x="23" y="40"/>
                  </a:cubicBez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2" y="38"/>
                    <a:pt x="22" y="38"/>
                  </a:cubicBezTo>
                  <a:cubicBezTo>
                    <a:pt x="21" y="39"/>
                    <a:pt x="22" y="40"/>
                    <a:pt x="22" y="41"/>
                  </a:cubicBezTo>
                  <a:cubicBezTo>
                    <a:pt x="23" y="41"/>
                    <a:pt x="23" y="41"/>
                    <a:pt x="23" y="42"/>
                  </a:cubicBezTo>
                  <a:cubicBezTo>
                    <a:pt x="22" y="41"/>
                    <a:pt x="22" y="42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1" y="41"/>
                    <a:pt x="21" y="41"/>
                    <a:pt x="20" y="41"/>
                  </a:cubicBezTo>
                  <a:cubicBezTo>
                    <a:pt x="20" y="40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19" y="37"/>
                    <a:pt x="19" y="37"/>
                  </a:cubicBezTo>
                  <a:cubicBezTo>
                    <a:pt x="18" y="36"/>
                    <a:pt x="17" y="35"/>
                    <a:pt x="16" y="34"/>
                  </a:cubicBezTo>
                  <a:cubicBezTo>
                    <a:pt x="16" y="36"/>
                    <a:pt x="19" y="36"/>
                    <a:pt x="19" y="38"/>
                  </a:cubicBezTo>
                  <a:cubicBezTo>
                    <a:pt x="19" y="38"/>
                    <a:pt x="19" y="37"/>
                    <a:pt x="18" y="38"/>
                  </a:cubicBezTo>
                  <a:cubicBezTo>
                    <a:pt x="18" y="38"/>
                    <a:pt x="19" y="38"/>
                    <a:pt x="19" y="38"/>
                  </a:cubicBezTo>
                  <a:cubicBezTo>
                    <a:pt x="18" y="39"/>
                    <a:pt x="17" y="39"/>
                    <a:pt x="17" y="40"/>
                  </a:cubicBezTo>
                  <a:cubicBezTo>
                    <a:pt x="17" y="40"/>
                    <a:pt x="16" y="40"/>
                    <a:pt x="16" y="39"/>
                  </a:cubicBezTo>
                  <a:cubicBezTo>
                    <a:pt x="17" y="39"/>
                    <a:pt x="17" y="39"/>
                    <a:pt x="17" y="38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37"/>
                    <a:pt x="15" y="38"/>
                    <a:pt x="14" y="39"/>
                  </a:cubicBezTo>
                  <a:cubicBezTo>
                    <a:pt x="14" y="37"/>
                    <a:pt x="13" y="36"/>
                    <a:pt x="14" y="35"/>
                  </a:cubicBezTo>
                  <a:cubicBezTo>
                    <a:pt x="13" y="35"/>
                    <a:pt x="13" y="35"/>
                    <a:pt x="12" y="35"/>
                  </a:cubicBezTo>
                  <a:cubicBezTo>
                    <a:pt x="10" y="35"/>
                    <a:pt x="10" y="37"/>
                    <a:pt x="9" y="37"/>
                  </a:cubicBezTo>
                  <a:cubicBezTo>
                    <a:pt x="10" y="39"/>
                    <a:pt x="9" y="40"/>
                    <a:pt x="8" y="41"/>
                  </a:cubicBezTo>
                  <a:cubicBezTo>
                    <a:pt x="7" y="40"/>
                    <a:pt x="7" y="40"/>
                    <a:pt x="6" y="41"/>
                  </a:cubicBezTo>
                  <a:cubicBezTo>
                    <a:pt x="6" y="41"/>
                    <a:pt x="5" y="40"/>
                    <a:pt x="4" y="40"/>
                  </a:cubicBezTo>
                  <a:cubicBezTo>
                    <a:pt x="5" y="39"/>
                    <a:pt x="4" y="39"/>
                    <a:pt x="4" y="38"/>
                  </a:cubicBezTo>
                  <a:cubicBezTo>
                    <a:pt x="5" y="38"/>
                    <a:pt x="4" y="36"/>
                    <a:pt x="4" y="35"/>
                  </a:cubicBezTo>
                  <a:cubicBezTo>
                    <a:pt x="6" y="35"/>
                    <a:pt x="7" y="34"/>
                    <a:pt x="8" y="35"/>
                  </a:cubicBezTo>
                  <a:cubicBezTo>
                    <a:pt x="8" y="35"/>
                    <a:pt x="8" y="34"/>
                    <a:pt x="8" y="34"/>
                  </a:cubicBezTo>
                  <a:cubicBezTo>
                    <a:pt x="9" y="32"/>
                    <a:pt x="7" y="33"/>
                    <a:pt x="8" y="32"/>
                  </a:cubicBezTo>
                  <a:cubicBezTo>
                    <a:pt x="7" y="32"/>
                    <a:pt x="6" y="32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30"/>
                    <a:pt x="8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8"/>
                    <a:pt x="7" y="29"/>
                    <a:pt x="5" y="29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6" y="27"/>
                    <a:pt x="6" y="27"/>
                    <a:pt x="6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7" y="24"/>
                    <a:pt x="7" y="24"/>
                    <a:pt x="6" y="24"/>
                  </a:cubicBezTo>
                  <a:cubicBezTo>
                    <a:pt x="6" y="22"/>
                    <a:pt x="7" y="22"/>
                    <a:pt x="6" y="20"/>
                  </a:cubicBezTo>
                  <a:cubicBezTo>
                    <a:pt x="7" y="20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8" y="21"/>
                    <a:pt x="8" y="21"/>
                    <a:pt x="8" y="22"/>
                  </a:cubicBezTo>
                  <a:cubicBezTo>
                    <a:pt x="8" y="23"/>
                    <a:pt x="9" y="23"/>
                    <a:pt x="9" y="25"/>
                  </a:cubicBezTo>
                  <a:cubicBezTo>
                    <a:pt x="9" y="25"/>
                    <a:pt x="10" y="26"/>
                    <a:pt x="10" y="26"/>
                  </a:cubicBezTo>
                  <a:cubicBezTo>
                    <a:pt x="9" y="27"/>
                    <a:pt x="9" y="27"/>
                    <a:pt x="9" y="29"/>
                  </a:cubicBezTo>
                  <a:cubicBezTo>
                    <a:pt x="10" y="29"/>
                    <a:pt x="10" y="27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5"/>
                    <a:pt x="13" y="25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ubicBezTo>
                    <a:pt x="13" y="23"/>
                    <a:pt x="13" y="23"/>
                    <a:pt x="14" y="22"/>
                  </a:cubicBezTo>
                  <a:cubicBezTo>
                    <a:pt x="13" y="22"/>
                    <a:pt x="12" y="22"/>
                    <a:pt x="12" y="21"/>
                  </a:cubicBezTo>
                  <a:cubicBezTo>
                    <a:pt x="12" y="20"/>
                    <a:pt x="12" y="19"/>
                    <a:pt x="12" y="18"/>
                  </a:cubicBezTo>
                  <a:cubicBezTo>
                    <a:pt x="12" y="17"/>
                    <a:pt x="12" y="15"/>
                    <a:pt x="14" y="15"/>
                  </a:cubicBezTo>
                  <a:cubicBezTo>
                    <a:pt x="14" y="15"/>
                    <a:pt x="14" y="15"/>
                    <a:pt x="14" y="14"/>
                  </a:cubicBezTo>
                  <a:cubicBezTo>
                    <a:pt x="14" y="14"/>
                    <a:pt x="14" y="14"/>
                    <a:pt x="14" y="15"/>
                  </a:cubicBezTo>
                  <a:cubicBezTo>
                    <a:pt x="15" y="14"/>
                    <a:pt x="15" y="13"/>
                    <a:pt x="16" y="12"/>
                  </a:cubicBezTo>
                  <a:cubicBezTo>
                    <a:pt x="17" y="11"/>
                    <a:pt x="18" y="10"/>
                    <a:pt x="19" y="9"/>
                  </a:cubicBezTo>
                  <a:cubicBezTo>
                    <a:pt x="19" y="9"/>
                    <a:pt x="19" y="8"/>
                    <a:pt x="19" y="9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3" y="7"/>
                    <a:pt x="23" y="7"/>
                  </a:cubicBezTo>
                  <a:cubicBezTo>
                    <a:pt x="24" y="8"/>
                    <a:pt x="24" y="8"/>
                    <a:pt x="24" y="9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8" y="10"/>
                    <a:pt x="30" y="11"/>
                    <a:pt x="29" y="13"/>
                  </a:cubicBezTo>
                  <a:cubicBezTo>
                    <a:pt x="30" y="13"/>
                    <a:pt x="31" y="11"/>
                    <a:pt x="30" y="10"/>
                  </a:cubicBezTo>
                  <a:cubicBezTo>
                    <a:pt x="31" y="10"/>
                    <a:pt x="31" y="10"/>
                    <a:pt x="32" y="10"/>
                  </a:cubicBezTo>
                  <a:cubicBezTo>
                    <a:pt x="32" y="11"/>
                    <a:pt x="32" y="11"/>
                    <a:pt x="32" y="12"/>
                  </a:cubicBezTo>
                  <a:cubicBezTo>
                    <a:pt x="33" y="11"/>
                    <a:pt x="34" y="10"/>
                    <a:pt x="35" y="10"/>
                  </a:cubicBezTo>
                  <a:cubicBezTo>
                    <a:pt x="36" y="10"/>
                    <a:pt x="37" y="10"/>
                    <a:pt x="38" y="10"/>
                  </a:cubicBezTo>
                  <a:cubicBezTo>
                    <a:pt x="38" y="9"/>
                    <a:pt x="37" y="10"/>
                    <a:pt x="37" y="8"/>
                  </a:cubicBezTo>
                  <a:cubicBezTo>
                    <a:pt x="39" y="8"/>
                    <a:pt x="39" y="9"/>
                    <a:pt x="40" y="9"/>
                  </a:cubicBezTo>
                  <a:cubicBezTo>
                    <a:pt x="41" y="8"/>
                    <a:pt x="42" y="7"/>
                    <a:pt x="43" y="6"/>
                  </a:cubicBezTo>
                  <a:cubicBezTo>
                    <a:pt x="44" y="5"/>
                    <a:pt x="44" y="6"/>
                    <a:pt x="44" y="7"/>
                  </a:cubicBezTo>
                  <a:cubicBezTo>
                    <a:pt x="45" y="7"/>
                    <a:pt x="45" y="6"/>
                    <a:pt x="45" y="6"/>
                  </a:cubicBezTo>
                  <a:cubicBezTo>
                    <a:pt x="45" y="7"/>
                    <a:pt x="45" y="7"/>
                    <a:pt x="46" y="8"/>
                  </a:cubicBezTo>
                  <a:cubicBezTo>
                    <a:pt x="46" y="8"/>
                    <a:pt x="46" y="7"/>
                    <a:pt x="46" y="6"/>
                  </a:cubicBezTo>
                  <a:cubicBezTo>
                    <a:pt x="47" y="6"/>
                    <a:pt x="48" y="7"/>
                    <a:pt x="49" y="7"/>
                  </a:cubicBezTo>
                  <a:cubicBezTo>
                    <a:pt x="49" y="6"/>
                    <a:pt x="47" y="7"/>
                    <a:pt x="47" y="6"/>
                  </a:cubicBezTo>
                  <a:cubicBezTo>
                    <a:pt x="47" y="5"/>
                    <a:pt x="48" y="5"/>
                    <a:pt x="49" y="5"/>
                  </a:cubicBezTo>
                  <a:cubicBezTo>
                    <a:pt x="49" y="5"/>
                    <a:pt x="49" y="4"/>
                    <a:pt x="49" y="4"/>
                  </a:cubicBezTo>
                  <a:cubicBezTo>
                    <a:pt x="50" y="4"/>
                    <a:pt x="50" y="3"/>
                    <a:pt x="51" y="3"/>
                  </a:cubicBezTo>
                  <a:cubicBezTo>
                    <a:pt x="52" y="3"/>
                    <a:pt x="53" y="2"/>
                    <a:pt x="54" y="2"/>
                  </a:cubicBezTo>
                  <a:cubicBezTo>
                    <a:pt x="54" y="1"/>
                    <a:pt x="54" y="2"/>
                    <a:pt x="55" y="2"/>
                  </a:cubicBezTo>
                  <a:cubicBezTo>
                    <a:pt x="55" y="3"/>
                    <a:pt x="55" y="1"/>
                    <a:pt x="56" y="2"/>
                  </a:cubicBezTo>
                  <a:cubicBezTo>
                    <a:pt x="56" y="1"/>
                    <a:pt x="56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1" y="1"/>
                    <a:pt x="62" y="2"/>
                    <a:pt x="63" y="2"/>
                  </a:cubicBezTo>
                  <a:cubicBezTo>
                    <a:pt x="63" y="3"/>
                    <a:pt x="62" y="3"/>
                    <a:pt x="62" y="4"/>
                  </a:cubicBezTo>
                  <a:cubicBezTo>
                    <a:pt x="63" y="4"/>
                    <a:pt x="64" y="5"/>
                    <a:pt x="64" y="5"/>
                  </a:cubicBezTo>
                  <a:cubicBezTo>
                    <a:pt x="64" y="5"/>
                    <a:pt x="65" y="5"/>
                    <a:pt x="65" y="5"/>
                  </a:cubicBezTo>
                  <a:cubicBezTo>
                    <a:pt x="66" y="5"/>
                    <a:pt x="66" y="5"/>
                    <a:pt x="67" y="5"/>
                  </a:cubicBezTo>
                  <a:cubicBezTo>
                    <a:pt x="72" y="10"/>
                    <a:pt x="76" y="16"/>
                    <a:pt x="8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6345238" y="3340101"/>
              <a:ext cx="7938" cy="14288"/>
            </a:xfrm>
            <a:custGeom>
              <a:avLst/>
              <a:gdLst>
                <a:gd name="T0" fmla="*/ 2 w 2"/>
                <a:gd name="T1" fmla="*/ 3 h 4"/>
                <a:gd name="T2" fmla="*/ 2 w 2"/>
                <a:gd name="T3" fmla="*/ 4 h 4"/>
                <a:gd name="T4" fmla="*/ 1 w 2"/>
                <a:gd name="T5" fmla="*/ 3 h 4"/>
                <a:gd name="T6" fmla="*/ 0 w 2"/>
                <a:gd name="T7" fmla="*/ 3 h 4"/>
                <a:gd name="T8" fmla="*/ 0 w 2"/>
                <a:gd name="T9" fmla="*/ 0 h 4"/>
                <a:gd name="T10" fmla="*/ 1 w 2"/>
                <a:gd name="T11" fmla="*/ 1 h 4"/>
                <a:gd name="T12" fmla="*/ 2 w 2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2" y="3"/>
                  </a:moveTo>
                  <a:cubicBezTo>
                    <a:pt x="2" y="3"/>
                    <a:pt x="2" y="4"/>
                    <a:pt x="2" y="4"/>
                  </a:cubicBezTo>
                  <a:cubicBezTo>
                    <a:pt x="1" y="4"/>
                    <a:pt x="2" y="3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0" y="2"/>
                    <a:pt x="0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6"/>
            <p:cNvSpPr>
              <a:spLocks/>
            </p:cNvSpPr>
            <p:nvPr/>
          </p:nvSpPr>
          <p:spPr bwMode="auto">
            <a:xfrm>
              <a:off x="6323013" y="3435351"/>
              <a:ext cx="15875" cy="14288"/>
            </a:xfrm>
            <a:custGeom>
              <a:avLst/>
              <a:gdLst>
                <a:gd name="T0" fmla="*/ 0 w 4"/>
                <a:gd name="T1" fmla="*/ 3 h 4"/>
                <a:gd name="T2" fmla="*/ 1 w 4"/>
                <a:gd name="T3" fmla="*/ 2 h 4"/>
                <a:gd name="T4" fmla="*/ 1 w 4"/>
                <a:gd name="T5" fmla="*/ 0 h 4"/>
                <a:gd name="T6" fmla="*/ 2 w 4"/>
                <a:gd name="T7" fmla="*/ 2 h 4"/>
                <a:gd name="T8" fmla="*/ 3 w 4"/>
                <a:gd name="T9" fmla="*/ 3 h 4"/>
                <a:gd name="T10" fmla="*/ 1 w 4"/>
                <a:gd name="T11" fmla="*/ 4 h 4"/>
                <a:gd name="T12" fmla="*/ 1 w 4"/>
                <a:gd name="T13" fmla="*/ 3 h 4"/>
                <a:gd name="T14" fmla="*/ 0 w 4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3" y="2"/>
                    <a:pt x="4" y="2"/>
                    <a:pt x="3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0" y="3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7"/>
            <p:cNvSpPr>
              <a:spLocks/>
            </p:cNvSpPr>
            <p:nvPr/>
          </p:nvSpPr>
          <p:spPr bwMode="auto">
            <a:xfrm>
              <a:off x="6311901" y="3473451"/>
              <a:ext cx="14288" cy="19050"/>
            </a:xfrm>
            <a:custGeom>
              <a:avLst/>
              <a:gdLst>
                <a:gd name="T0" fmla="*/ 3 w 4"/>
                <a:gd name="T1" fmla="*/ 4 h 5"/>
                <a:gd name="T2" fmla="*/ 2 w 4"/>
                <a:gd name="T3" fmla="*/ 3 h 5"/>
                <a:gd name="T4" fmla="*/ 1 w 4"/>
                <a:gd name="T5" fmla="*/ 5 h 5"/>
                <a:gd name="T6" fmla="*/ 2 w 4"/>
                <a:gd name="T7" fmla="*/ 0 h 5"/>
                <a:gd name="T8" fmla="*/ 4 w 4"/>
                <a:gd name="T9" fmla="*/ 1 h 5"/>
                <a:gd name="T10" fmla="*/ 2 w 4"/>
                <a:gd name="T11" fmla="*/ 1 h 5"/>
                <a:gd name="T12" fmla="*/ 3 w 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3" y="4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2"/>
                    <a:pt x="3" y="2"/>
                    <a:pt x="2" y="1"/>
                  </a:cubicBezTo>
                  <a:cubicBezTo>
                    <a:pt x="2" y="3"/>
                    <a:pt x="3" y="3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8"/>
            <p:cNvSpPr>
              <a:spLocks/>
            </p:cNvSpPr>
            <p:nvPr/>
          </p:nvSpPr>
          <p:spPr bwMode="auto">
            <a:xfrm>
              <a:off x="6292851" y="3457576"/>
              <a:ext cx="22225" cy="34925"/>
            </a:xfrm>
            <a:custGeom>
              <a:avLst/>
              <a:gdLst>
                <a:gd name="T0" fmla="*/ 5 w 6"/>
                <a:gd name="T1" fmla="*/ 5 h 9"/>
                <a:gd name="T2" fmla="*/ 4 w 6"/>
                <a:gd name="T3" fmla="*/ 8 h 9"/>
                <a:gd name="T4" fmla="*/ 5 w 6"/>
                <a:gd name="T5" fmla="*/ 8 h 9"/>
                <a:gd name="T6" fmla="*/ 4 w 6"/>
                <a:gd name="T7" fmla="*/ 9 h 9"/>
                <a:gd name="T8" fmla="*/ 1 w 6"/>
                <a:gd name="T9" fmla="*/ 8 h 9"/>
                <a:gd name="T10" fmla="*/ 0 w 6"/>
                <a:gd name="T11" fmla="*/ 5 h 9"/>
                <a:gd name="T12" fmla="*/ 4 w 6"/>
                <a:gd name="T13" fmla="*/ 0 h 9"/>
                <a:gd name="T14" fmla="*/ 6 w 6"/>
                <a:gd name="T15" fmla="*/ 1 h 9"/>
                <a:gd name="T16" fmla="*/ 5 w 6"/>
                <a:gd name="T17" fmla="*/ 3 h 9"/>
                <a:gd name="T18" fmla="*/ 5 w 6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5" y="5"/>
                  </a:moveTo>
                  <a:cubicBezTo>
                    <a:pt x="4" y="6"/>
                    <a:pt x="5" y="7"/>
                    <a:pt x="4" y="8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8"/>
                    <a:pt x="4" y="8"/>
                    <a:pt x="4" y="9"/>
                  </a:cubicBezTo>
                  <a:cubicBezTo>
                    <a:pt x="2" y="9"/>
                    <a:pt x="3" y="8"/>
                    <a:pt x="1" y="8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3"/>
                    <a:pt x="3" y="3"/>
                    <a:pt x="4" y="0"/>
                  </a:cubicBezTo>
                  <a:cubicBezTo>
                    <a:pt x="5" y="0"/>
                    <a:pt x="5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9"/>
            <p:cNvSpPr>
              <a:spLocks/>
            </p:cNvSpPr>
            <p:nvPr/>
          </p:nvSpPr>
          <p:spPr bwMode="auto">
            <a:xfrm>
              <a:off x="6284913" y="3492501"/>
              <a:ext cx="22225" cy="11113"/>
            </a:xfrm>
            <a:custGeom>
              <a:avLst/>
              <a:gdLst>
                <a:gd name="T0" fmla="*/ 6 w 6"/>
                <a:gd name="T1" fmla="*/ 3 h 3"/>
                <a:gd name="T2" fmla="*/ 0 w 6"/>
                <a:gd name="T3" fmla="*/ 2 h 3"/>
                <a:gd name="T4" fmla="*/ 0 w 6"/>
                <a:gd name="T5" fmla="*/ 0 h 3"/>
                <a:gd name="T6" fmla="*/ 5 w 6"/>
                <a:gd name="T7" fmla="*/ 1 h 3"/>
                <a:gd name="T8" fmla="*/ 6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6" y="3"/>
                  </a:moveTo>
                  <a:cubicBezTo>
                    <a:pt x="3" y="3"/>
                    <a:pt x="2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2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"/>
            <p:cNvSpPr>
              <a:spLocks/>
            </p:cNvSpPr>
            <p:nvPr/>
          </p:nvSpPr>
          <p:spPr bwMode="auto">
            <a:xfrm>
              <a:off x="6311901" y="3405188"/>
              <a:ext cx="3175" cy="11113"/>
            </a:xfrm>
            <a:custGeom>
              <a:avLst/>
              <a:gdLst>
                <a:gd name="T0" fmla="*/ 0 w 1"/>
                <a:gd name="T1" fmla="*/ 3 h 3"/>
                <a:gd name="T2" fmla="*/ 0 w 1"/>
                <a:gd name="T3" fmla="*/ 1 h 3"/>
                <a:gd name="T4" fmla="*/ 1 w 1"/>
                <a:gd name="T5" fmla="*/ 1 h 3"/>
                <a:gd name="T6" fmla="*/ 0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0"/>
                    <a:pt x="1" y="1"/>
                  </a:cubicBezTo>
                  <a:cubicBezTo>
                    <a:pt x="1" y="2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1"/>
            <p:cNvSpPr>
              <a:spLocks/>
            </p:cNvSpPr>
            <p:nvPr/>
          </p:nvSpPr>
          <p:spPr bwMode="auto">
            <a:xfrm>
              <a:off x="6315076" y="3419476"/>
              <a:ext cx="7938" cy="15875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2 h 4"/>
                <a:gd name="T6" fmla="*/ 2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3"/>
                    <a:pt x="1" y="3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2"/>
            <p:cNvSpPr>
              <a:spLocks/>
            </p:cNvSpPr>
            <p:nvPr/>
          </p:nvSpPr>
          <p:spPr bwMode="auto">
            <a:xfrm>
              <a:off x="6334126" y="3473451"/>
              <a:ext cx="11113" cy="7938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"/>
            <p:cNvSpPr>
              <a:spLocks/>
            </p:cNvSpPr>
            <p:nvPr/>
          </p:nvSpPr>
          <p:spPr bwMode="auto">
            <a:xfrm>
              <a:off x="6330951" y="3354388"/>
              <a:ext cx="22225" cy="34925"/>
            </a:xfrm>
            <a:custGeom>
              <a:avLst/>
              <a:gdLst>
                <a:gd name="T0" fmla="*/ 3 w 6"/>
                <a:gd name="T1" fmla="*/ 7 h 9"/>
                <a:gd name="T2" fmla="*/ 2 w 6"/>
                <a:gd name="T3" fmla="*/ 7 h 9"/>
                <a:gd name="T4" fmla="*/ 1 w 6"/>
                <a:gd name="T5" fmla="*/ 9 h 9"/>
                <a:gd name="T6" fmla="*/ 0 w 6"/>
                <a:gd name="T7" fmla="*/ 7 h 9"/>
                <a:gd name="T8" fmla="*/ 1 w 6"/>
                <a:gd name="T9" fmla="*/ 7 h 9"/>
                <a:gd name="T10" fmla="*/ 0 w 6"/>
                <a:gd name="T11" fmla="*/ 7 h 9"/>
                <a:gd name="T12" fmla="*/ 2 w 6"/>
                <a:gd name="T13" fmla="*/ 5 h 9"/>
                <a:gd name="T14" fmla="*/ 4 w 6"/>
                <a:gd name="T15" fmla="*/ 3 h 9"/>
                <a:gd name="T16" fmla="*/ 5 w 6"/>
                <a:gd name="T17" fmla="*/ 3 h 9"/>
                <a:gd name="T18" fmla="*/ 4 w 6"/>
                <a:gd name="T19" fmla="*/ 0 h 9"/>
                <a:gd name="T20" fmla="*/ 5 w 6"/>
                <a:gd name="T21" fmla="*/ 0 h 9"/>
                <a:gd name="T22" fmla="*/ 6 w 6"/>
                <a:gd name="T23" fmla="*/ 5 h 9"/>
                <a:gd name="T24" fmla="*/ 3 w 6"/>
                <a:gd name="T2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9">
                  <a:moveTo>
                    <a:pt x="3" y="7"/>
                  </a:moveTo>
                  <a:cubicBezTo>
                    <a:pt x="3" y="7"/>
                    <a:pt x="2" y="7"/>
                    <a:pt x="2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0" y="8"/>
                    <a:pt x="0" y="7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2"/>
                    <a:pt x="5" y="1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6" y="3"/>
                    <a:pt x="6" y="5"/>
                  </a:cubicBezTo>
                  <a:cubicBezTo>
                    <a:pt x="5" y="6"/>
                    <a:pt x="3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auto">
            <a:xfrm>
              <a:off x="6345238" y="3328988"/>
              <a:ext cx="4763" cy="11113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1"/>
                    <a:pt x="0" y="2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6261101" y="3462338"/>
              <a:ext cx="23813" cy="30163"/>
            </a:xfrm>
            <a:custGeom>
              <a:avLst/>
              <a:gdLst>
                <a:gd name="T0" fmla="*/ 0 w 6"/>
                <a:gd name="T1" fmla="*/ 0 h 8"/>
                <a:gd name="T2" fmla="*/ 2 w 6"/>
                <a:gd name="T3" fmla="*/ 0 h 8"/>
                <a:gd name="T4" fmla="*/ 2 w 6"/>
                <a:gd name="T5" fmla="*/ 0 h 8"/>
                <a:gd name="T6" fmla="*/ 3 w 6"/>
                <a:gd name="T7" fmla="*/ 2 h 8"/>
                <a:gd name="T8" fmla="*/ 5 w 6"/>
                <a:gd name="T9" fmla="*/ 4 h 8"/>
                <a:gd name="T10" fmla="*/ 6 w 6"/>
                <a:gd name="T11" fmla="*/ 8 h 8"/>
                <a:gd name="T12" fmla="*/ 3 w 6"/>
                <a:gd name="T13" fmla="*/ 6 h 8"/>
                <a:gd name="T14" fmla="*/ 0 w 6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3"/>
                    <a:pt x="5" y="4"/>
                    <a:pt x="5" y="4"/>
                  </a:cubicBezTo>
                  <a:cubicBezTo>
                    <a:pt x="5" y="5"/>
                    <a:pt x="6" y="7"/>
                    <a:pt x="6" y="8"/>
                  </a:cubicBezTo>
                  <a:cubicBezTo>
                    <a:pt x="5" y="8"/>
                    <a:pt x="4" y="7"/>
                    <a:pt x="3" y="6"/>
                  </a:cubicBezTo>
                  <a:cubicBezTo>
                    <a:pt x="4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"/>
            <p:cNvSpPr>
              <a:spLocks/>
            </p:cNvSpPr>
            <p:nvPr/>
          </p:nvSpPr>
          <p:spPr bwMode="auto">
            <a:xfrm>
              <a:off x="6230938" y="3449638"/>
              <a:ext cx="7938" cy="1270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2 h 3"/>
                <a:gd name="T4" fmla="*/ 0 w 2"/>
                <a:gd name="T5" fmla="*/ 3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2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"/>
            <p:cNvSpPr>
              <a:spLocks/>
            </p:cNvSpPr>
            <p:nvPr/>
          </p:nvSpPr>
          <p:spPr bwMode="auto">
            <a:xfrm>
              <a:off x="6151563" y="3511551"/>
              <a:ext cx="19050" cy="41275"/>
            </a:xfrm>
            <a:custGeom>
              <a:avLst/>
              <a:gdLst>
                <a:gd name="T0" fmla="*/ 4 w 5"/>
                <a:gd name="T1" fmla="*/ 6 h 11"/>
                <a:gd name="T2" fmla="*/ 4 w 5"/>
                <a:gd name="T3" fmla="*/ 7 h 11"/>
                <a:gd name="T4" fmla="*/ 4 w 5"/>
                <a:gd name="T5" fmla="*/ 8 h 11"/>
                <a:gd name="T6" fmla="*/ 3 w 5"/>
                <a:gd name="T7" fmla="*/ 11 h 11"/>
                <a:gd name="T8" fmla="*/ 1 w 5"/>
                <a:gd name="T9" fmla="*/ 11 h 11"/>
                <a:gd name="T10" fmla="*/ 0 w 5"/>
                <a:gd name="T11" fmla="*/ 8 h 11"/>
                <a:gd name="T12" fmla="*/ 1 w 5"/>
                <a:gd name="T13" fmla="*/ 6 h 11"/>
                <a:gd name="T14" fmla="*/ 1 w 5"/>
                <a:gd name="T15" fmla="*/ 4 h 11"/>
                <a:gd name="T16" fmla="*/ 3 w 5"/>
                <a:gd name="T17" fmla="*/ 2 h 11"/>
                <a:gd name="T18" fmla="*/ 4 w 5"/>
                <a:gd name="T19" fmla="*/ 0 h 11"/>
                <a:gd name="T20" fmla="*/ 5 w 5"/>
                <a:gd name="T21" fmla="*/ 2 h 11"/>
                <a:gd name="T22" fmla="*/ 4 w 5"/>
                <a:gd name="T23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11">
                  <a:moveTo>
                    <a:pt x="4" y="6"/>
                  </a:move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2" y="11"/>
                    <a:pt x="2" y="11"/>
                    <a:pt x="1" y="11"/>
                  </a:cubicBezTo>
                  <a:cubicBezTo>
                    <a:pt x="0" y="10"/>
                    <a:pt x="1" y="9"/>
                    <a:pt x="0" y="8"/>
                  </a:cubicBezTo>
                  <a:cubicBezTo>
                    <a:pt x="0" y="7"/>
                    <a:pt x="1" y="7"/>
                    <a:pt x="1" y="6"/>
                  </a:cubicBezTo>
                  <a:cubicBezTo>
                    <a:pt x="1" y="5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5" y="0"/>
                    <a:pt x="4" y="2"/>
                    <a:pt x="5" y="2"/>
                  </a:cubicBezTo>
                  <a:cubicBezTo>
                    <a:pt x="5" y="4"/>
                    <a:pt x="4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8"/>
            <p:cNvSpPr>
              <a:spLocks/>
            </p:cNvSpPr>
            <p:nvPr/>
          </p:nvSpPr>
          <p:spPr bwMode="auto">
            <a:xfrm>
              <a:off x="5964238" y="3625851"/>
              <a:ext cx="4763" cy="3175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9"/>
            <p:cNvSpPr>
              <a:spLocks/>
            </p:cNvSpPr>
            <p:nvPr/>
          </p:nvSpPr>
          <p:spPr bwMode="auto">
            <a:xfrm>
              <a:off x="5953126" y="3182938"/>
              <a:ext cx="111125" cy="111125"/>
            </a:xfrm>
            <a:custGeom>
              <a:avLst/>
              <a:gdLst>
                <a:gd name="T0" fmla="*/ 12 w 29"/>
                <a:gd name="T1" fmla="*/ 28 h 29"/>
                <a:gd name="T2" fmla="*/ 11 w 29"/>
                <a:gd name="T3" fmla="*/ 29 h 29"/>
                <a:gd name="T4" fmla="*/ 10 w 29"/>
                <a:gd name="T5" fmla="*/ 28 h 29"/>
                <a:gd name="T6" fmla="*/ 8 w 29"/>
                <a:gd name="T7" fmla="*/ 28 h 29"/>
                <a:gd name="T8" fmla="*/ 7 w 29"/>
                <a:gd name="T9" fmla="*/ 22 h 29"/>
                <a:gd name="T10" fmla="*/ 7 w 29"/>
                <a:gd name="T11" fmla="*/ 20 h 29"/>
                <a:gd name="T12" fmla="*/ 9 w 29"/>
                <a:gd name="T13" fmla="*/ 19 h 29"/>
                <a:gd name="T14" fmla="*/ 7 w 29"/>
                <a:gd name="T15" fmla="*/ 17 h 29"/>
                <a:gd name="T16" fmla="*/ 8 w 29"/>
                <a:gd name="T17" fmla="*/ 16 h 29"/>
                <a:gd name="T18" fmla="*/ 7 w 29"/>
                <a:gd name="T19" fmla="*/ 16 h 29"/>
                <a:gd name="T20" fmla="*/ 7 w 29"/>
                <a:gd name="T21" fmla="*/ 15 h 29"/>
                <a:gd name="T22" fmla="*/ 6 w 29"/>
                <a:gd name="T23" fmla="*/ 12 h 29"/>
                <a:gd name="T24" fmla="*/ 4 w 29"/>
                <a:gd name="T25" fmla="*/ 11 h 29"/>
                <a:gd name="T26" fmla="*/ 2 w 29"/>
                <a:gd name="T27" fmla="*/ 12 h 29"/>
                <a:gd name="T28" fmla="*/ 1 w 29"/>
                <a:gd name="T29" fmla="*/ 10 h 29"/>
                <a:gd name="T30" fmla="*/ 4 w 29"/>
                <a:gd name="T31" fmla="*/ 10 h 29"/>
                <a:gd name="T32" fmla="*/ 2 w 29"/>
                <a:gd name="T33" fmla="*/ 10 h 29"/>
                <a:gd name="T34" fmla="*/ 1 w 29"/>
                <a:gd name="T35" fmla="*/ 10 h 29"/>
                <a:gd name="T36" fmla="*/ 0 w 29"/>
                <a:gd name="T37" fmla="*/ 9 h 29"/>
                <a:gd name="T38" fmla="*/ 1 w 29"/>
                <a:gd name="T39" fmla="*/ 8 h 29"/>
                <a:gd name="T40" fmla="*/ 4 w 29"/>
                <a:gd name="T41" fmla="*/ 7 h 29"/>
                <a:gd name="T42" fmla="*/ 3 w 29"/>
                <a:gd name="T43" fmla="*/ 6 h 29"/>
                <a:gd name="T44" fmla="*/ 9 w 29"/>
                <a:gd name="T45" fmla="*/ 3 h 29"/>
                <a:gd name="T46" fmla="*/ 13 w 29"/>
                <a:gd name="T47" fmla="*/ 4 h 29"/>
                <a:gd name="T48" fmla="*/ 13 w 29"/>
                <a:gd name="T49" fmla="*/ 2 h 29"/>
                <a:gd name="T50" fmla="*/ 15 w 29"/>
                <a:gd name="T51" fmla="*/ 1 h 29"/>
                <a:gd name="T52" fmla="*/ 20 w 29"/>
                <a:gd name="T53" fmla="*/ 1 h 29"/>
                <a:gd name="T54" fmla="*/ 21 w 29"/>
                <a:gd name="T55" fmla="*/ 1 h 29"/>
                <a:gd name="T56" fmla="*/ 23 w 29"/>
                <a:gd name="T57" fmla="*/ 1 h 29"/>
                <a:gd name="T58" fmla="*/ 26 w 29"/>
                <a:gd name="T59" fmla="*/ 2 h 29"/>
                <a:gd name="T60" fmla="*/ 23 w 29"/>
                <a:gd name="T61" fmla="*/ 4 h 29"/>
                <a:gd name="T62" fmla="*/ 26 w 29"/>
                <a:gd name="T63" fmla="*/ 3 h 29"/>
                <a:gd name="T64" fmla="*/ 27 w 29"/>
                <a:gd name="T65" fmla="*/ 4 h 29"/>
                <a:gd name="T66" fmla="*/ 28 w 29"/>
                <a:gd name="T67" fmla="*/ 5 h 29"/>
                <a:gd name="T68" fmla="*/ 26 w 29"/>
                <a:gd name="T69" fmla="*/ 5 h 29"/>
                <a:gd name="T70" fmla="*/ 25 w 29"/>
                <a:gd name="T71" fmla="*/ 6 h 29"/>
                <a:gd name="T72" fmla="*/ 25 w 29"/>
                <a:gd name="T73" fmla="*/ 8 h 29"/>
                <a:gd name="T74" fmla="*/ 24 w 29"/>
                <a:gd name="T75" fmla="*/ 8 h 29"/>
                <a:gd name="T76" fmla="*/ 26 w 29"/>
                <a:gd name="T77" fmla="*/ 10 h 29"/>
                <a:gd name="T78" fmla="*/ 24 w 29"/>
                <a:gd name="T79" fmla="*/ 10 h 29"/>
                <a:gd name="T80" fmla="*/ 23 w 29"/>
                <a:gd name="T81" fmla="*/ 15 h 29"/>
                <a:gd name="T82" fmla="*/ 23 w 29"/>
                <a:gd name="T83" fmla="*/ 16 h 29"/>
                <a:gd name="T84" fmla="*/ 22 w 29"/>
                <a:gd name="T85" fmla="*/ 16 h 29"/>
                <a:gd name="T86" fmla="*/ 23 w 29"/>
                <a:gd name="T87" fmla="*/ 18 h 29"/>
                <a:gd name="T88" fmla="*/ 20 w 29"/>
                <a:gd name="T89" fmla="*/ 16 h 29"/>
                <a:gd name="T90" fmla="*/ 19 w 29"/>
                <a:gd name="T91" fmla="*/ 17 h 29"/>
                <a:gd name="T92" fmla="*/ 21 w 29"/>
                <a:gd name="T93" fmla="*/ 18 h 29"/>
                <a:gd name="T94" fmla="*/ 20 w 29"/>
                <a:gd name="T95" fmla="*/ 20 h 29"/>
                <a:gd name="T96" fmla="*/ 17 w 29"/>
                <a:gd name="T97" fmla="*/ 21 h 29"/>
                <a:gd name="T98" fmla="*/ 16 w 29"/>
                <a:gd name="T99" fmla="*/ 22 h 29"/>
                <a:gd name="T100" fmla="*/ 14 w 29"/>
                <a:gd name="T101" fmla="*/ 22 h 29"/>
                <a:gd name="T102" fmla="*/ 13 w 29"/>
                <a:gd name="T103" fmla="*/ 24 h 29"/>
                <a:gd name="T104" fmla="*/ 12 w 29"/>
                <a:gd name="T10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" h="29">
                  <a:moveTo>
                    <a:pt x="12" y="28"/>
                  </a:moveTo>
                  <a:cubicBezTo>
                    <a:pt x="12" y="28"/>
                    <a:pt x="12" y="28"/>
                    <a:pt x="11" y="29"/>
                  </a:cubicBezTo>
                  <a:cubicBezTo>
                    <a:pt x="10" y="29"/>
                    <a:pt x="11" y="28"/>
                    <a:pt x="10" y="28"/>
                  </a:cubicBezTo>
                  <a:cubicBezTo>
                    <a:pt x="10" y="28"/>
                    <a:pt x="9" y="28"/>
                    <a:pt x="8" y="28"/>
                  </a:cubicBezTo>
                  <a:cubicBezTo>
                    <a:pt x="7" y="26"/>
                    <a:pt x="8" y="23"/>
                    <a:pt x="7" y="22"/>
                  </a:cubicBezTo>
                  <a:cubicBezTo>
                    <a:pt x="7" y="21"/>
                    <a:pt x="8" y="21"/>
                    <a:pt x="7" y="20"/>
                  </a:cubicBezTo>
                  <a:cubicBezTo>
                    <a:pt x="8" y="20"/>
                    <a:pt x="8" y="19"/>
                    <a:pt x="9" y="19"/>
                  </a:cubicBezTo>
                  <a:cubicBezTo>
                    <a:pt x="9" y="18"/>
                    <a:pt x="7" y="18"/>
                    <a:pt x="7" y="17"/>
                  </a:cubicBezTo>
                  <a:cubicBezTo>
                    <a:pt x="8" y="17"/>
                    <a:pt x="8" y="17"/>
                    <a:pt x="8" y="16"/>
                  </a:cubicBezTo>
                  <a:cubicBezTo>
                    <a:pt x="8" y="15"/>
                    <a:pt x="8" y="17"/>
                    <a:pt x="7" y="16"/>
                  </a:cubicBezTo>
                  <a:cubicBezTo>
                    <a:pt x="6" y="16"/>
                    <a:pt x="7" y="15"/>
                    <a:pt x="7" y="15"/>
                  </a:cubicBezTo>
                  <a:cubicBezTo>
                    <a:pt x="7" y="14"/>
                    <a:pt x="6" y="13"/>
                    <a:pt x="6" y="12"/>
                  </a:cubicBezTo>
                  <a:cubicBezTo>
                    <a:pt x="5" y="12"/>
                    <a:pt x="4" y="12"/>
                    <a:pt x="4" y="11"/>
                  </a:cubicBezTo>
                  <a:cubicBezTo>
                    <a:pt x="3" y="11"/>
                    <a:pt x="3" y="12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3" y="8"/>
                    <a:pt x="2" y="9"/>
                    <a:pt x="2" y="10"/>
                  </a:cubicBezTo>
                  <a:cubicBezTo>
                    <a:pt x="2" y="9"/>
                    <a:pt x="1" y="9"/>
                    <a:pt x="1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6"/>
                    <a:pt x="3" y="7"/>
                    <a:pt x="3" y="6"/>
                  </a:cubicBezTo>
                  <a:cubicBezTo>
                    <a:pt x="5" y="5"/>
                    <a:pt x="6" y="4"/>
                    <a:pt x="9" y="3"/>
                  </a:cubicBezTo>
                  <a:cubicBezTo>
                    <a:pt x="10" y="4"/>
                    <a:pt x="11" y="3"/>
                    <a:pt x="13" y="4"/>
                  </a:cubicBezTo>
                  <a:cubicBezTo>
                    <a:pt x="13" y="3"/>
                    <a:pt x="13" y="2"/>
                    <a:pt x="13" y="2"/>
                  </a:cubicBezTo>
                  <a:cubicBezTo>
                    <a:pt x="13" y="1"/>
                    <a:pt x="14" y="1"/>
                    <a:pt x="15" y="1"/>
                  </a:cubicBezTo>
                  <a:cubicBezTo>
                    <a:pt x="16" y="0"/>
                    <a:pt x="19" y="1"/>
                    <a:pt x="20" y="1"/>
                  </a:cubicBezTo>
                  <a:cubicBezTo>
                    <a:pt x="20" y="1"/>
                    <a:pt x="21" y="1"/>
                    <a:pt x="21" y="1"/>
                  </a:cubicBezTo>
                  <a:cubicBezTo>
                    <a:pt x="21" y="0"/>
                    <a:pt x="22" y="1"/>
                    <a:pt x="23" y="1"/>
                  </a:cubicBezTo>
                  <a:cubicBezTo>
                    <a:pt x="24" y="1"/>
                    <a:pt x="25" y="1"/>
                    <a:pt x="26" y="2"/>
                  </a:cubicBezTo>
                  <a:cubicBezTo>
                    <a:pt x="26" y="3"/>
                    <a:pt x="24" y="2"/>
                    <a:pt x="23" y="4"/>
                  </a:cubicBezTo>
                  <a:cubicBezTo>
                    <a:pt x="24" y="4"/>
                    <a:pt x="25" y="3"/>
                    <a:pt x="26" y="3"/>
                  </a:cubicBezTo>
                  <a:cubicBezTo>
                    <a:pt x="27" y="3"/>
                    <a:pt x="27" y="4"/>
                    <a:pt x="27" y="4"/>
                  </a:cubicBezTo>
                  <a:cubicBezTo>
                    <a:pt x="27" y="5"/>
                    <a:pt x="29" y="4"/>
                    <a:pt x="28" y="5"/>
                  </a:cubicBezTo>
                  <a:cubicBezTo>
                    <a:pt x="29" y="6"/>
                    <a:pt x="27" y="5"/>
                    <a:pt x="26" y="5"/>
                  </a:cubicBezTo>
                  <a:cubicBezTo>
                    <a:pt x="26" y="5"/>
                    <a:pt x="26" y="6"/>
                    <a:pt x="25" y="6"/>
                  </a:cubicBezTo>
                  <a:cubicBezTo>
                    <a:pt x="25" y="7"/>
                    <a:pt x="25" y="7"/>
                    <a:pt x="25" y="8"/>
                  </a:cubicBezTo>
                  <a:cubicBezTo>
                    <a:pt x="24" y="8"/>
                    <a:pt x="25" y="9"/>
                    <a:pt x="24" y="8"/>
                  </a:cubicBezTo>
                  <a:cubicBezTo>
                    <a:pt x="25" y="9"/>
                    <a:pt x="26" y="9"/>
                    <a:pt x="26" y="10"/>
                  </a:cubicBezTo>
                  <a:cubicBezTo>
                    <a:pt x="25" y="10"/>
                    <a:pt x="24" y="10"/>
                    <a:pt x="24" y="10"/>
                  </a:cubicBezTo>
                  <a:cubicBezTo>
                    <a:pt x="24" y="12"/>
                    <a:pt x="25" y="15"/>
                    <a:pt x="23" y="15"/>
                  </a:cubicBezTo>
                  <a:cubicBezTo>
                    <a:pt x="23" y="15"/>
                    <a:pt x="23" y="15"/>
                    <a:pt x="23" y="16"/>
                  </a:cubicBezTo>
                  <a:cubicBezTo>
                    <a:pt x="23" y="16"/>
                    <a:pt x="23" y="16"/>
                    <a:pt x="22" y="16"/>
                  </a:cubicBezTo>
                  <a:cubicBezTo>
                    <a:pt x="22" y="16"/>
                    <a:pt x="24" y="17"/>
                    <a:pt x="23" y="18"/>
                  </a:cubicBezTo>
                  <a:cubicBezTo>
                    <a:pt x="22" y="18"/>
                    <a:pt x="21" y="17"/>
                    <a:pt x="20" y="16"/>
                  </a:cubicBezTo>
                  <a:cubicBezTo>
                    <a:pt x="20" y="16"/>
                    <a:pt x="20" y="17"/>
                    <a:pt x="19" y="17"/>
                  </a:cubicBezTo>
                  <a:cubicBezTo>
                    <a:pt x="20" y="17"/>
                    <a:pt x="21" y="18"/>
                    <a:pt x="21" y="18"/>
                  </a:cubicBezTo>
                  <a:cubicBezTo>
                    <a:pt x="22" y="18"/>
                    <a:pt x="20" y="19"/>
                    <a:pt x="20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2"/>
                    <a:pt x="15" y="23"/>
                    <a:pt x="14" y="22"/>
                  </a:cubicBezTo>
                  <a:cubicBezTo>
                    <a:pt x="13" y="22"/>
                    <a:pt x="14" y="24"/>
                    <a:pt x="13" y="24"/>
                  </a:cubicBezTo>
                  <a:cubicBezTo>
                    <a:pt x="13" y="26"/>
                    <a:pt x="12" y="26"/>
                    <a:pt x="1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0"/>
            <p:cNvSpPr>
              <a:spLocks/>
            </p:cNvSpPr>
            <p:nvPr/>
          </p:nvSpPr>
          <p:spPr bwMode="auto">
            <a:xfrm>
              <a:off x="6078538" y="3198813"/>
              <a:ext cx="30163" cy="30163"/>
            </a:xfrm>
            <a:custGeom>
              <a:avLst/>
              <a:gdLst>
                <a:gd name="T0" fmla="*/ 5 w 8"/>
                <a:gd name="T1" fmla="*/ 3 h 8"/>
                <a:gd name="T2" fmla="*/ 6 w 8"/>
                <a:gd name="T3" fmla="*/ 3 h 8"/>
                <a:gd name="T4" fmla="*/ 8 w 8"/>
                <a:gd name="T5" fmla="*/ 6 h 8"/>
                <a:gd name="T6" fmla="*/ 5 w 8"/>
                <a:gd name="T7" fmla="*/ 5 h 8"/>
                <a:gd name="T8" fmla="*/ 5 w 8"/>
                <a:gd name="T9" fmla="*/ 8 h 8"/>
                <a:gd name="T10" fmla="*/ 3 w 8"/>
                <a:gd name="T11" fmla="*/ 7 h 8"/>
                <a:gd name="T12" fmla="*/ 2 w 8"/>
                <a:gd name="T13" fmla="*/ 6 h 8"/>
                <a:gd name="T14" fmla="*/ 3 w 8"/>
                <a:gd name="T15" fmla="*/ 4 h 8"/>
                <a:gd name="T16" fmla="*/ 1 w 8"/>
                <a:gd name="T17" fmla="*/ 5 h 8"/>
                <a:gd name="T18" fmla="*/ 1 w 8"/>
                <a:gd name="T19" fmla="*/ 4 h 8"/>
                <a:gd name="T20" fmla="*/ 0 w 8"/>
                <a:gd name="T21" fmla="*/ 2 h 8"/>
                <a:gd name="T22" fmla="*/ 3 w 8"/>
                <a:gd name="T23" fmla="*/ 2 h 8"/>
                <a:gd name="T24" fmla="*/ 3 w 8"/>
                <a:gd name="T25" fmla="*/ 1 h 8"/>
                <a:gd name="T26" fmla="*/ 4 w 8"/>
                <a:gd name="T27" fmla="*/ 2 h 8"/>
                <a:gd name="T28" fmla="*/ 5 w 8"/>
                <a:gd name="T2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5" y="3"/>
                  </a:move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8" y="4"/>
                    <a:pt x="8" y="6"/>
                  </a:cubicBezTo>
                  <a:cubicBezTo>
                    <a:pt x="6" y="7"/>
                    <a:pt x="6" y="5"/>
                    <a:pt x="5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4" y="8"/>
                    <a:pt x="3" y="8"/>
                    <a:pt x="3" y="7"/>
                  </a:cubicBezTo>
                  <a:cubicBezTo>
                    <a:pt x="3" y="7"/>
                    <a:pt x="2" y="7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3" y="2"/>
                    <a:pt x="2" y="1"/>
                    <a:pt x="3" y="1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1"/>
            <p:cNvSpPr>
              <a:spLocks/>
            </p:cNvSpPr>
            <p:nvPr/>
          </p:nvSpPr>
          <p:spPr bwMode="auto">
            <a:xfrm>
              <a:off x="6097588" y="3198813"/>
              <a:ext cx="23813" cy="11113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1 h 3"/>
                <a:gd name="T4" fmla="*/ 5 w 6"/>
                <a:gd name="T5" fmla="*/ 2 h 3"/>
                <a:gd name="T6" fmla="*/ 0 w 6"/>
                <a:gd name="T7" fmla="*/ 1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0"/>
                    <a:pt x="4" y="0"/>
                    <a:pt x="6" y="1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2"/>
            <p:cNvSpPr>
              <a:spLocks/>
            </p:cNvSpPr>
            <p:nvPr/>
          </p:nvSpPr>
          <p:spPr bwMode="auto">
            <a:xfrm>
              <a:off x="6040438" y="3309938"/>
              <a:ext cx="11113" cy="11113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3 h 3"/>
                <a:gd name="T4" fmla="*/ 1 w 3"/>
                <a:gd name="T5" fmla="*/ 1 h 3"/>
                <a:gd name="T6" fmla="*/ 2 w 3"/>
                <a:gd name="T7" fmla="*/ 0 h 3"/>
                <a:gd name="T8" fmla="*/ 3 w 3"/>
                <a:gd name="T9" fmla="*/ 0 h 3"/>
                <a:gd name="T10" fmla="*/ 3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1" y="1"/>
                    <a:pt x="1" y="1"/>
                  </a:cubicBezTo>
                  <a:cubicBezTo>
                    <a:pt x="1" y="0"/>
                    <a:pt x="1" y="1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3"/>
            <p:cNvSpPr>
              <a:spLocks/>
            </p:cNvSpPr>
            <p:nvPr/>
          </p:nvSpPr>
          <p:spPr bwMode="auto">
            <a:xfrm>
              <a:off x="6037263" y="3259138"/>
              <a:ext cx="19050" cy="19050"/>
            </a:xfrm>
            <a:custGeom>
              <a:avLst/>
              <a:gdLst>
                <a:gd name="T0" fmla="*/ 2 w 5"/>
                <a:gd name="T1" fmla="*/ 5 h 5"/>
                <a:gd name="T2" fmla="*/ 0 w 5"/>
                <a:gd name="T3" fmla="*/ 4 h 5"/>
                <a:gd name="T4" fmla="*/ 1 w 5"/>
                <a:gd name="T5" fmla="*/ 2 h 5"/>
                <a:gd name="T6" fmla="*/ 0 w 5"/>
                <a:gd name="T7" fmla="*/ 2 h 5"/>
                <a:gd name="T8" fmla="*/ 1 w 5"/>
                <a:gd name="T9" fmla="*/ 1 h 5"/>
                <a:gd name="T10" fmla="*/ 2 w 5"/>
                <a:gd name="T11" fmla="*/ 2 h 5"/>
                <a:gd name="T12" fmla="*/ 4 w 5"/>
                <a:gd name="T13" fmla="*/ 1 h 5"/>
                <a:gd name="T14" fmla="*/ 5 w 5"/>
                <a:gd name="T15" fmla="*/ 4 h 5"/>
                <a:gd name="T16" fmla="*/ 4 w 5"/>
                <a:gd name="T17" fmla="*/ 5 h 5"/>
                <a:gd name="T18" fmla="*/ 2 w 5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2" y="5"/>
                  </a:moveTo>
                  <a:cubicBezTo>
                    <a:pt x="1" y="5"/>
                    <a:pt x="1" y="3"/>
                    <a:pt x="0" y="4"/>
                  </a:cubicBezTo>
                  <a:cubicBezTo>
                    <a:pt x="0" y="3"/>
                    <a:pt x="1" y="3"/>
                    <a:pt x="1" y="2"/>
                  </a:cubicBezTo>
                  <a:cubicBezTo>
                    <a:pt x="0" y="2"/>
                    <a:pt x="0" y="3"/>
                    <a:pt x="0" y="2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2" y="0"/>
                    <a:pt x="1" y="1"/>
                    <a:pt x="2" y="2"/>
                  </a:cubicBezTo>
                  <a:cubicBezTo>
                    <a:pt x="3" y="1"/>
                    <a:pt x="3" y="2"/>
                    <a:pt x="4" y="1"/>
                  </a:cubicBezTo>
                  <a:cubicBezTo>
                    <a:pt x="4" y="3"/>
                    <a:pt x="5" y="3"/>
                    <a:pt x="5" y="4"/>
                  </a:cubicBezTo>
                  <a:cubicBezTo>
                    <a:pt x="5" y="4"/>
                    <a:pt x="4" y="4"/>
                    <a:pt x="4" y="5"/>
                  </a:cubicBezTo>
                  <a:cubicBezTo>
                    <a:pt x="4" y="5"/>
                    <a:pt x="2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4"/>
            <p:cNvSpPr>
              <a:spLocks/>
            </p:cNvSpPr>
            <p:nvPr/>
          </p:nvSpPr>
          <p:spPr bwMode="auto">
            <a:xfrm>
              <a:off x="6159501" y="3221038"/>
              <a:ext cx="25400" cy="30163"/>
            </a:xfrm>
            <a:custGeom>
              <a:avLst/>
              <a:gdLst>
                <a:gd name="T0" fmla="*/ 1 w 7"/>
                <a:gd name="T1" fmla="*/ 2 h 8"/>
                <a:gd name="T2" fmla="*/ 6 w 7"/>
                <a:gd name="T3" fmla="*/ 0 h 8"/>
                <a:gd name="T4" fmla="*/ 6 w 7"/>
                <a:gd name="T5" fmla="*/ 0 h 8"/>
                <a:gd name="T6" fmla="*/ 7 w 7"/>
                <a:gd name="T7" fmla="*/ 0 h 8"/>
                <a:gd name="T8" fmla="*/ 5 w 7"/>
                <a:gd name="T9" fmla="*/ 2 h 8"/>
                <a:gd name="T10" fmla="*/ 1 w 7"/>
                <a:gd name="T11" fmla="*/ 4 h 8"/>
                <a:gd name="T12" fmla="*/ 3 w 7"/>
                <a:gd name="T13" fmla="*/ 8 h 8"/>
                <a:gd name="T14" fmla="*/ 2 w 7"/>
                <a:gd name="T15" fmla="*/ 8 h 8"/>
                <a:gd name="T16" fmla="*/ 0 w 7"/>
                <a:gd name="T17" fmla="*/ 6 h 8"/>
                <a:gd name="T18" fmla="*/ 0 w 7"/>
                <a:gd name="T19" fmla="*/ 5 h 8"/>
                <a:gd name="T20" fmla="*/ 1 w 7"/>
                <a:gd name="T2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3" y="1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2"/>
                    <a:pt x="3" y="4"/>
                    <a:pt x="1" y="4"/>
                  </a:cubicBezTo>
                  <a:cubicBezTo>
                    <a:pt x="1" y="6"/>
                    <a:pt x="2" y="6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3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5"/>
            <p:cNvSpPr>
              <a:spLocks/>
            </p:cNvSpPr>
            <p:nvPr/>
          </p:nvSpPr>
          <p:spPr bwMode="auto">
            <a:xfrm>
              <a:off x="6162676" y="3198813"/>
              <a:ext cx="11113" cy="11113"/>
            </a:xfrm>
            <a:custGeom>
              <a:avLst/>
              <a:gdLst>
                <a:gd name="T0" fmla="*/ 0 w 3"/>
                <a:gd name="T1" fmla="*/ 2 h 3"/>
                <a:gd name="T2" fmla="*/ 3 w 3"/>
                <a:gd name="T3" fmla="*/ 2 h 3"/>
                <a:gd name="T4" fmla="*/ 0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2" y="2"/>
                    <a:pt x="1" y="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46"/>
            <p:cNvSpPr>
              <a:spLocks/>
            </p:cNvSpPr>
            <p:nvPr/>
          </p:nvSpPr>
          <p:spPr bwMode="auto">
            <a:xfrm>
              <a:off x="6219826" y="3201988"/>
              <a:ext cx="19050" cy="11113"/>
            </a:xfrm>
            <a:custGeom>
              <a:avLst/>
              <a:gdLst>
                <a:gd name="T0" fmla="*/ 1 w 5"/>
                <a:gd name="T1" fmla="*/ 1 h 3"/>
                <a:gd name="T2" fmla="*/ 5 w 5"/>
                <a:gd name="T3" fmla="*/ 2 h 3"/>
                <a:gd name="T4" fmla="*/ 1 w 5"/>
                <a:gd name="T5" fmla="*/ 2 h 3"/>
                <a:gd name="T6" fmla="*/ 1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1" y="1"/>
                  </a:moveTo>
                  <a:cubicBezTo>
                    <a:pt x="2" y="0"/>
                    <a:pt x="4" y="1"/>
                    <a:pt x="5" y="2"/>
                  </a:cubicBezTo>
                  <a:cubicBezTo>
                    <a:pt x="4" y="3"/>
                    <a:pt x="2" y="2"/>
                    <a:pt x="1" y="2"/>
                  </a:cubicBezTo>
                  <a:cubicBezTo>
                    <a:pt x="1" y="2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7"/>
            <p:cNvSpPr>
              <a:spLocks/>
            </p:cNvSpPr>
            <p:nvPr/>
          </p:nvSpPr>
          <p:spPr bwMode="auto">
            <a:xfrm>
              <a:off x="5915026" y="3270251"/>
              <a:ext cx="15875" cy="15875"/>
            </a:xfrm>
            <a:custGeom>
              <a:avLst/>
              <a:gdLst>
                <a:gd name="T0" fmla="*/ 4 w 4"/>
                <a:gd name="T1" fmla="*/ 2 h 4"/>
                <a:gd name="T2" fmla="*/ 2 w 4"/>
                <a:gd name="T3" fmla="*/ 3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1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3" y="4"/>
                    <a:pt x="2" y="1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8"/>
            <p:cNvSpPr>
              <a:spLocks/>
            </p:cNvSpPr>
            <p:nvPr/>
          </p:nvSpPr>
          <p:spPr bwMode="auto">
            <a:xfrm>
              <a:off x="5937251" y="3427413"/>
              <a:ext cx="7938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0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9"/>
            <p:cNvSpPr>
              <a:spLocks/>
            </p:cNvSpPr>
            <p:nvPr/>
          </p:nvSpPr>
          <p:spPr bwMode="auto">
            <a:xfrm>
              <a:off x="5903913" y="3411538"/>
              <a:ext cx="33338" cy="19050"/>
            </a:xfrm>
            <a:custGeom>
              <a:avLst/>
              <a:gdLst>
                <a:gd name="T0" fmla="*/ 4 w 9"/>
                <a:gd name="T1" fmla="*/ 3 h 5"/>
                <a:gd name="T2" fmla="*/ 2 w 9"/>
                <a:gd name="T3" fmla="*/ 1 h 5"/>
                <a:gd name="T4" fmla="*/ 0 w 9"/>
                <a:gd name="T5" fmla="*/ 2 h 5"/>
                <a:gd name="T6" fmla="*/ 0 w 9"/>
                <a:gd name="T7" fmla="*/ 0 h 5"/>
                <a:gd name="T8" fmla="*/ 4 w 9"/>
                <a:gd name="T9" fmla="*/ 0 h 5"/>
                <a:gd name="T10" fmla="*/ 5 w 9"/>
                <a:gd name="T11" fmla="*/ 1 h 5"/>
                <a:gd name="T12" fmla="*/ 6 w 9"/>
                <a:gd name="T13" fmla="*/ 2 h 5"/>
                <a:gd name="T14" fmla="*/ 9 w 9"/>
                <a:gd name="T15" fmla="*/ 4 h 5"/>
                <a:gd name="T16" fmla="*/ 7 w 9"/>
                <a:gd name="T17" fmla="*/ 5 h 5"/>
                <a:gd name="T18" fmla="*/ 6 w 9"/>
                <a:gd name="T19" fmla="*/ 4 h 5"/>
                <a:gd name="T20" fmla="*/ 6 w 9"/>
                <a:gd name="T21" fmla="*/ 3 h 5"/>
                <a:gd name="T22" fmla="*/ 4 w 9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4" y="3"/>
                  </a:moveTo>
                  <a:cubicBezTo>
                    <a:pt x="3" y="3"/>
                    <a:pt x="3" y="1"/>
                    <a:pt x="2" y="1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2"/>
                    <a:pt x="8" y="2"/>
                    <a:pt x="9" y="4"/>
                  </a:cubicBezTo>
                  <a:cubicBezTo>
                    <a:pt x="8" y="4"/>
                    <a:pt x="7" y="4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2"/>
                    <a:pt x="5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5915026" y="3424238"/>
              <a:ext cx="7938" cy="6350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2"/>
                    <a:pt x="1" y="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5915026" y="3408363"/>
              <a:ext cx="3175" cy="3175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1 w 1"/>
                <a:gd name="T5" fmla="*/ 1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2"/>
            <p:cNvSpPr>
              <a:spLocks/>
            </p:cNvSpPr>
            <p:nvPr/>
          </p:nvSpPr>
          <p:spPr bwMode="auto">
            <a:xfrm>
              <a:off x="5922963" y="34083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3"/>
            <p:cNvSpPr>
              <a:spLocks/>
            </p:cNvSpPr>
            <p:nvPr/>
          </p:nvSpPr>
          <p:spPr bwMode="auto">
            <a:xfrm>
              <a:off x="5926138" y="3411538"/>
              <a:ext cx="7938" cy="793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0 h 2"/>
                <a:gd name="T4" fmla="*/ 1 w 2"/>
                <a:gd name="T5" fmla="*/ 1 h 2"/>
                <a:gd name="T6" fmla="*/ 2 w 2"/>
                <a:gd name="T7" fmla="*/ 1 h 2"/>
                <a:gd name="T8" fmla="*/ 1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auto">
            <a:xfrm>
              <a:off x="6338888" y="3476626"/>
              <a:ext cx="19050" cy="23813"/>
            </a:xfrm>
            <a:custGeom>
              <a:avLst/>
              <a:gdLst>
                <a:gd name="T0" fmla="*/ 4 w 5"/>
                <a:gd name="T1" fmla="*/ 6 h 6"/>
                <a:gd name="T2" fmla="*/ 4 w 5"/>
                <a:gd name="T3" fmla="*/ 5 h 6"/>
                <a:gd name="T4" fmla="*/ 1 w 5"/>
                <a:gd name="T5" fmla="*/ 2 h 6"/>
                <a:gd name="T6" fmla="*/ 0 w 5"/>
                <a:gd name="T7" fmla="*/ 2 h 6"/>
                <a:gd name="T8" fmla="*/ 1 w 5"/>
                <a:gd name="T9" fmla="*/ 1 h 6"/>
                <a:gd name="T10" fmla="*/ 2 w 5"/>
                <a:gd name="T11" fmla="*/ 1 h 6"/>
                <a:gd name="T12" fmla="*/ 3 w 5"/>
                <a:gd name="T13" fmla="*/ 0 h 6"/>
                <a:gd name="T14" fmla="*/ 4 w 5"/>
                <a:gd name="T15" fmla="*/ 0 h 6"/>
                <a:gd name="T16" fmla="*/ 5 w 5"/>
                <a:gd name="T17" fmla="*/ 1 h 6"/>
                <a:gd name="T18" fmla="*/ 4 w 5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6">
                  <a:moveTo>
                    <a:pt x="4" y="6"/>
                  </a:moveTo>
                  <a:cubicBezTo>
                    <a:pt x="4" y="6"/>
                    <a:pt x="4" y="5"/>
                    <a:pt x="4" y="5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3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5"/>
            <p:cNvSpPr>
              <a:spLocks/>
            </p:cNvSpPr>
            <p:nvPr/>
          </p:nvSpPr>
          <p:spPr bwMode="auto">
            <a:xfrm>
              <a:off x="5934076" y="322897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6"/>
            <p:cNvSpPr>
              <a:spLocks/>
            </p:cNvSpPr>
            <p:nvPr/>
          </p:nvSpPr>
          <p:spPr bwMode="auto">
            <a:xfrm>
              <a:off x="6303963" y="3362326"/>
              <a:ext cx="7938" cy="793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0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7"/>
            <p:cNvSpPr>
              <a:spLocks/>
            </p:cNvSpPr>
            <p:nvPr/>
          </p:nvSpPr>
          <p:spPr bwMode="auto">
            <a:xfrm>
              <a:off x="6257926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8"/>
            <p:cNvSpPr>
              <a:spLocks/>
            </p:cNvSpPr>
            <p:nvPr/>
          </p:nvSpPr>
          <p:spPr bwMode="auto">
            <a:xfrm>
              <a:off x="6261101" y="32369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9"/>
            <p:cNvSpPr>
              <a:spLocks/>
            </p:cNvSpPr>
            <p:nvPr/>
          </p:nvSpPr>
          <p:spPr bwMode="auto">
            <a:xfrm>
              <a:off x="6197601" y="3251201"/>
              <a:ext cx="6350" cy="476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0"/>
            <p:cNvSpPr>
              <a:spLocks/>
            </p:cNvSpPr>
            <p:nvPr/>
          </p:nvSpPr>
          <p:spPr bwMode="auto">
            <a:xfrm>
              <a:off x="5849938" y="34004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1"/>
            <p:cNvSpPr>
              <a:spLocks/>
            </p:cNvSpPr>
            <p:nvPr/>
          </p:nvSpPr>
          <p:spPr bwMode="auto">
            <a:xfrm>
              <a:off x="6083301" y="3351213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2"/>
            <p:cNvSpPr>
              <a:spLocks/>
            </p:cNvSpPr>
            <p:nvPr/>
          </p:nvSpPr>
          <p:spPr bwMode="auto">
            <a:xfrm>
              <a:off x="6083301" y="3267076"/>
              <a:ext cx="25400" cy="46038"/>
            </a:xfrm>
            <a:custGeom>
              <a:avLst/>
              <a:gdLst>
                <a:gd name="T0" fmla="*/ 7 w 7"/>
                <a:gd name="T1" fmla="*/ 0 h 12"/>
                <a:gd name="T2" fmla="*/ 4 w 7"/>
                <a:gd name="T3" fmla="*/ 6 h 12"/>
                <a:gd name="T4" fmla="*/ 5 w 7"/>
                <a:gd name="T5" fmla="*/ 7 h 12"/>
                <a:gd name="T6" fmla="*/ 3 w 7"/>
                <a:gd name="T7" fmla="*/ 11 h 12"/>
                <a:gd name="T8" fmla="*/ 0 w 7"/>
                <a:gd name="T9" fmla="*/ 8 h 12"/>
                <a:gd name="T10" fmla="*/ 1 w 7"/>
                <a:gd name="T11" fmla="*/ 11 h 12"/>
                <a:gd name="T12" fmla="*/ 1 w 7"/>
                <a:gd name="T13" fmla="*/ 12 h 12"/>
                <a:gd name="T14" fmla="*/ 2 w 7"/>
                <a:gd name="T15" fmla="*/ 12 h 12"/>
                <a:gd name="T16" fmla="*/ 3 w 7"/>
                <a:gd name="T17" fmla="*/ 11 h 12"/>
                <a:gd name="T18" fmla="*/ 5 w 7"/>
                <a:gd name="T19" fmla="*/ 11 h 12"/>
                <a:gd name="T20" fmla="*/ 6 w 7"/>
                <a:gd name="T21" fmla="*/ 8 h 12"/>
                <a:gd name="T22" fmla="*/ 7 w 7"/>
                <a:gd name="T23" fmla="*/ 9 h 12"/>
                <a:gd name="T24" fmla="*/ 7 w 7"/>
                <a:gd name="T25" fmla="*/ 6 h 12"/>
                <a:gd name="T26" fmla="*/ 5 w 7"/>
                <a:gd name="T27" fmla="*/ 5 h 12"/>
                <a:gd name="T28" fmla="*/ 7 w 7"/>
                <a:gd name="T29" fmla="*/ 1 h 12"/>
                <a:gd name="T30" fmla="*/ 7 w 7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12">
                  <a:moveTo>
                    <a:pt x="7" y="0"/>
                  </a:moveTo>
                  <a:cubicBezTo>
                    <a:pt x="6" y="2"/>
                    <a:pt x="4" y="3"/>
                    <a:pt x="4" y="6"/>
                  </a:cubicBezTo>
                  <a:cubicBezTo>
                    <a:pt x="4" y="6"/>
                    <a:pt x="4" y="7"/>
                    <a:pt x="5" y="7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1" y="12"/>
                    <a:pt x="2" y="8"/>
                    <a:pt x="0" y="8"/>
                  </a:cubicBezTo>
                  <a:cubicBezTo>
                    <a:pt x="0" y="9"/>
                    <a:pt x="1" y="10"/>
                    <a:pt x="1" y="11"/>
                  </a:cubicBezTo>
                  <a:cubicBezTo>
                    <a:pt x="1" y="11"/>
                    <a:pt x="1" y="12"/>
                    <a:pt x="1" y="12"/>
                  </a:cubicBezTo>
                  <a:cubicBezTo>
                    <a:pt x="1" y="11"/>
                    <a:pt x="2" y="12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6" y="10"/>
                    <a:pt x="6" y="9"/>
                    <a:pt x="6" y="8"/>
                  </a:cubicBezTo>
                  <a:cubicBezTo>
                    <a:pt x="7" y="7"/>
                    <a:pt x="7" y="9"/>
                    <a:pt x="7" y="9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5"/>
                    <a:pt x="5" y="5"/>
                  </a:cubicBezTo>
                  <a:cubicBezTo>
                    <a:pt x="5" y="2"/>
                    <a:pt x="7" y="3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3"/>
            <p:cNvSpPr>
              <a:spLocks/>
            </p:cNvSpPr>
            <p:nvPr/>
          </p:nvSpPr>
          <p:spPr bwMode="auto">
            <a:xfrm>
              <a:off x="5961063" y="33162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4"/>
            <p:cNvSpPr>
              <a:spLocks/>
            </p:cNvSpPr>
            <p:nvPr/>
          </p:nvSpPr>
          <p:spPr bwMode="auto">
            <a:xfrm>
              <a:off x="6284913" y="3419476"/>
              <a:ext cx="7938" cy="11113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5"/>
            <p:cNvSpPr>
              <a:spLocks/>
            </p:cNvSpPr>
            <p:nvPr/>
          </p:nvSpPr>
          <p:spPr bwMode="auto">
            <a:xfrm>
              <a:off x="6127751" y="3263901"/>
              <a:ext cx="12700" cy="11113"/>
            </a:xfrm>
            <a:custGeom>
              <a:avLst/>
              <a:gdLst>
                <a:gd name="T0" fmla="*/ 0 w 3"/>
                <a:gd name="T1" fmla="*/ 0 h 3"/>
                <a:gd name="T2" fmla="*/ 1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1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6"/>
            <p:cNvSpPr>
              <a:spLocks/>
            </p:cNvSpPr>
            <p:nvPr/>
          </p:nvSpPr>
          <p:spPr bwMode="auto">
            <a:xfrm>
              <a:off x="6121401" y="325120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7"/>
            <p:cNvSpPr>
              <a:spLocks/>
            </p:cNvSpPr>
            <p:nvPr/>
          </p:nvSpPr>
          <p:spPr bwMode="auto">
            <a:xfrm>
              <a:off x="6135688" y="3400426"/>
              <a:ext cx="0" cy="4763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8"/>
            <p:cNvSpPr>
              <a:spLocks/>
            </p:cNvSpPr>
            <p:nvPr/>
          </p:nvSpPr>
          <p:spPr bwMode="auto">
            <a:xfrm>
              <a:off x="6135688" y="3270251"/>
              <a:ext cx="4763" cy="4763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9"/>
            <p:cNvSpPr>
              <a:spLocks/>
            </p:cNvSpPr>
            <p:nvPr/>
          </p:nvSpPr>
          <p:spPr bwMode="auto">
            <a:xfrm>
              <a:off x="6197601" y="32480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70"/>
            <p:cNvSpPr>
              <a:spLocks/>
            </p:cNvSpPr>
            <p:nvPr/>
          </p:nvSpPr>
          <p:spPr bwMode="auto">
            <a:xfrm>
              <a:off x="6113463" y="3289301"/>
              <a:ext cx="3175" cy="476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auto">
            <a:xfrm>
              <a:off x="6261101" y="3232151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72"/>
            <p:cNvSpPr>
              <a:spLocks/>
            </p:cNvSpPr>
            <p:nvPr/>
          </p:nvSpPr>
          <p:spPr bwMode="auto">
            <a:xfrm>
              <a:off x="6026151" y="3190876"/>
              <a:ext cx="14288" cy="7938"/>
            </a:xfrm>
            <a:custGeom>
              <a:avLst/>
              <a:gdLst>
                <a:gd name="T0" fmla="*/ 3 w 4"/>
                <a:gd name="T1" fmla="*/ 2 h 2"/>
                <a:gd name="T2" fmla="*/ 4 w 4"/>
                <a:gd name="T3" fmla="*/ 1 h 2"/>
                <a:gd name="T4" fmla="*/ 0 w 4"/>
                <a:gd name="T5" fmla="*/ 2 h 2"/>
                <a:gd name="T6" fmla="*/ 3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3" y="2"/>
                  </a:moveTo>
                  <a:cubicBezTo>
                    <a:pt x="4" y="2"/>
                    <a:pt x="4" y="2"/>
                    <a:pt x="4" y="1"/>
                  </a:cubicBezTo>
                  <a:cubicBezTo>
                    <a:pt x="3" y="1"/>
                    <a:pt x="1" y="0"/>
                    <a:pt x="0" y="2"/>
                  </a:cubicBezTo>
                  <a:cubicBezTo>
                    <a:pt x="1" y="1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3"/>
            <p:cNvSpPr>
              <a:spLocks/>
            </p:cNvSpPr>
            <p:nvPr/>
          </p:nvSpPr>
          <p:spPr bwMode="auto">
            <a:xfrm>
              <a:off x="6032501" y="3236913"/>
              <a:ext cx="4763" cy="7938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4"/>
            <p:cNvSpPr>
              <a:spLocks/>
            </p:cNvSpPr>
            <p:nvPr/>
          </p:nvSpPr>
          <p:spPr bwMode="auto">
            <a:xfrm>
              <a:off x="5846763" y="3392488"/>
              <a:ext cx="3175" cy="7938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1"/>
                    <a:pt x="1" y="0"/>
                    <a:pt x="0" y="0"/>
                  </a:cubicBezTo>
                  <a:cubicBezTo>
                    <a:pt x="0" y="1"/>
                    <a:pt x="1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/>
            </p:cNvSpPr>
            <p:nvPr/>
          </p:nvSpPr>
          <p:spPr bwMode="auto">
            <a:xfrm>
              <a:off x="5846763" y="33893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/>
            </p:cNvSpPr>
            <p:nvPr/>
          </p:nvSpPr>
          <p:spPr bwMode="auto">
            <a:xfrm>
              <a:off x="6051551" y="3068638"/>
              <a:ext cx="119063" cy="95250"/>
            </a:xfrm>
            <a:custGeom>
              <a:avLst/>
              <a:gdLst>
                <a:gd name="T0" fmla="*/ 65 w 75"/>
                <a:gd name="T1" fmla="*/ 0 h 60"/>
                <a:gd name="T2" fmla="*/ 53 w 75"/>
                <a:gd name="T3" fmla="*/ 0 h 60"/>
                <a:gd name="T4" fmla="*/ 22 w 75"/>
                <a:gd name="T5" fmla="*/ 0 h 60"/>
                <a:gd name="T6" fmla="*/ 10 w 75"/>
                <a:gd name="T7" fmla="*/ 0 h 60"/>
                <a:gd name="T8" fmla="*/ 0 w 75"/>
                <a:gd name="T9" fmla="*/ 60 h 60"/>
                <a:gd name="T10" fmla="*/ 22 w 75"/>
                <a:gd name="T11" fmla="*/ 60 h 60"/>
                <a:gd name="T12" fmla="*/ 53 w 75"/>
                <a:gd name="T13" fmla="*/ 60 h 60"/>
                <a:gd name="T14" fmla="*/ 75 w 75"/>
                <a:gd name="T15" fmla="*/ 60 h 60"/>
                <a:gd name="T16" fmla="*/ 65 w 75"/>
                <a:gd name="T1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60">
                  <a:moveTo>
                    <a:pt x="65" y="0"/>
                  </a:moveTo>
                  <a:lnTo>
                    <a:pt x="53" y="0"/>
                  </a:lnTo>
                  <a:lnTo>
                    <a:pt x="22" y="0"/>
                  </a:lnTo>
                  <a:lnTo>
                    <a:pt x="10" y="0"/>
                  </a:lnTo>
                  <a:lnTo>
                    <a:pt x="0" y="60"/>
                  </a:lnTo>
                  <a:lnTo>
                    <a:pt x="22" y="60"/>
                  </a:lnTo>
                  <a:lnTo>
                    <a:pt x="53" y="60"/>
                  </a:lnTo>
                  <a:lnTo>
                    <a:pt x="75" y="6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auto">
            <a:xfrm>
              <a:off x="5892801" y="3087688"/>
              <a:ext cx="136525" cy="133350"/>
            </a:xfrm>
            <a:custGeom>
              <a:avLst/>
              <a:gdLst>
                <a:gd name="T0" fmla="*/ 48 w 86"/>
                <a:gd name="T1" fmla="*/ 0 h 84"/>
                <a:gd name="T2" fmla="*/ 38 w 86"/>
                <a:gd name="T3" fmla="*/ 7 h 84"/>
                <a:gd name="T4" fmla="*/ 9 w 86"/>
                <a:gd name="T5" fmla="*/ 22 h 84"/>
                <a:gd name="T6" fmla="*/ 0 w 86"/>
                <a:gd name="T7" fmla="*/ 29 h 84"/>
                <a:gd name="T8" fmla="*/ 21 w 86"/>
                <a:gd name="T9" fmla="*/ 84 h 84"/>
                <a:gd name="T10" fmla="*/ 40 w 86"/>
                <a:gd name="T11" fmla="*/ 72 h 84"/>
                <a:gd name="T12" fmla="*/ 67 w 86"/>
                <a:gd name="T13" fmla="*/ 58 h 84"/>
                <a:gd name="T14" fmla="*/ 86 w 86"/>
                <a:gd name="T15" fmla="*/ 48 h 84"/>
                <a:gd name="T16" fmla="*/ 48 w 86"/>
                <a:gd name="T1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48" y="0"/>
                  </a:moveTo>
                  <a:lnTo>
                    <a:pt x="38" y="7"/>
                  </a:lnTo>
                  <a:lnTo>
                    <a:pt x="9" y="22"/>
                  </a:lnTo>
                  <a:lnTo>
                    <a:pt x="0" y="29"/>
                  </a:lnTo>
                  <a:lnTo>
                    <a:pt x="21" y="84"/>
                  </a:lnTo>
                  <a:lnTo>
                    <a:pt x="40" y="72"/>
                  </a:lnTo>
                  <a:lnTo>
                    <a:pt x="67" y="58"/>
                  </a:lnTo>
                  <a:lnTo>
                    <a:pt x="86" y="48"/>
                  </a:lnTo>
                  <a:lnTo>
                    <a:pt x="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auto">
            <a:xfrm>
              <a:off x="5770563" y="3198813"/>
              <a:ext cx="133350" cy="136525"/>
            </a:xfrm>
            <a:custGeom>
              <a:avLst/>
              <a:gdLst>
                <a:gd name="T0" fmla="*/ 28 w 84"/>
                <a:gd name="T1" fmla="*/ 0 h 86"/>
                <a:gd name="T2" fmla="*/ 21 w 84"/>
                <a:gd name="T3" fmla="*/ 9 h 86"/>
                <a:gd name="T4" fmla="*/ 7 w 84"/>
                <a:gd name="T5" fmla="*/ 38 h 86"/>
                <a:gd name="T6" fmla="*/ 0 w 84"/>
                <a:gd name="T7" fmla="*/ 48 h 86"/>
                <a:gd name="T8" fmla="*/ 48 w 84"/>
                <a:gd name="T9" fmla="*/ 86 h 86"/>
                <a:gd name="T10" fmla="*/ 57 w 84"/>
                <a:gd name="T11" fmla="*/ 67 h 86"/>
                <a:gd name="T12" fmla="*/ 74 w 84"/>
                <a:gd name="T13" fmla="*/ 41 h 86"/>
                <a:gd name="T14" fmla="*/ 84 w 84"/>
                <a:gd name="T15" fmla="*/ 21 h 86"/>
                <a:gd name="T16" fmla="*/ 28 w 84"/>
                <a:gd name="T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28" y="0"/>
                  </a:moveTo>
                  <a:lnTo>
                    <a:pt x="21" y="9"/>
                  </a:lnTo>
                  <a:lnTo>
                    <a:pt x="7" y="38"/>
                  </a:lnTo>
                  <a:lnTo>
                    <a:pt x="0" y="48"/>
                  </a:lnTo>
                  <a:lnTo>
                    <a:pt x="48" y="86"/>
                  </a:lnTo>
                  <a:lnTo>
                    <a:pt x="57" y="67"/>
                  </a:lnTo>
                  <a:lnTo>
                    <a:pt x="74" y="41"/>
                  </a:lnTo>
                  <a:lnTo>
                    <a:pt x="84" y="21"/>
                  </a:ln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auto">
            <a:xfrm>
              <a:off x="5738813" y="3354388"/>
              <a:ext cx="92075" cy="119063"/>
            </a:xfrm>
            <a:custGeom>
              <a:avLst/>
              <a:gdLst>
                <a:gd name="T0" fmla="*/ 0 w 58"/>
                <a:gd name="T1" fmla="*/ 10 h 75"/>
                <a:gd name="T2" fmla="*/ 0 w 58"/>
                <a:gd name="T3" fmla="*/ 22 h 75"/>
                <a:gd name="T4" fmla="*/ 0 w 58"/>
                <a:gd name="T5" fmla="*/ 53 h 75"/>
                <a:gd name="T6" fmla="*/ 0 w 58"/>
                <a:gd name="T7" fmla="*/ 65 h 75"/>
                <a:gd name="T8" fmla="*/ 58 w 58"/>
                <a:gd name="T9" fmla="*/ 75 h 75"/>
                <a:gd name="T10" fmla="*/ 58 w 58"/>
                <a:gd name="T11" fmla="*/ 53 h 75"/>
                <a:gd name="T12" fmla="*/ 58 w 58"/>
                <a:gd name="T13" fmla="*/ 22 h 75"/>
                <a:gd name="T14" fmla="*/ 58 w 58"/>
                <a:gd name="T15" fmla="*/ 0 h 75"/>
                <a:gd name="T16" fmla="*/ 0 w 58"/>
                <a:gd name="T17" fmla="*/ 1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75">
                  <a:moveTo>
                    <a:pt x="0" y="10"/>
                  </a:moveTo>
                  <a:lnTo>
                    <a:pt x="0" y="22"/>
                  </a:lnTo>
                  <a:lnTo>
                    <a:pt x="0" y="53"/>
                  </a:lnTo>
                  <a:lnTo>
                    <a:pt x="0" y="65"/>
                  </a:lnTo>
                  <a:lnTo>
                    <a:pt x="58" y="75"/>
                  </a:lnTo>
                  <a:lnTo>
                    <a:pt x="58" y="53"/>
                  </a:lnTo>
                  <a:lnTo>
                    <a:pt x="58" y="22"/>
                  </a:lnTo>
                  <a:lnTo>
                    <a:pt x="58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auto">
            <a:xfrm>
              <a:off x="5757863" y="3495676"/>
              <a:ext cx="130175" cy="138113"/>
            </a:xfrm>
            <a:custGeom>
              <a:avLst/>
              <a:gdLst>
                <a:gd name="T0" fmla="*/ 0 w 82"/>
                <a:gd name="T1" fmla="*/ 39 h 87"/>
                <a:gd name="T2" fmla="*/ 5 w 82"/>
                <a:gd name="T3" fmla="*/ 51 h 87"/>
                <a:gd name="T4" fmla="*/ 22 w 82"/>
                <a:gd name="T5" fmla="*/ 77 h 87"/>
                <a:gd name="T6" fmla="*/ 27 w 82"/>
                <a:gd name="T7" fmla="*/ 87 h 87"/>
                <a:gd name="T8" fmla="*/ 82 w 82"/>
                <a:gd name="T9" fmla="*/ 65 h 87"/>
                <a:gd name="T10" fmla="*/ 73 w 82"/>
                <a:gd name="T11" fmla="*/ 46 h 87"/>
                <a:gd name="T12" fmla="*/ 56 w 82"/>
                <a:gd name="T13" fmla="*/ 19 h 87"/>
                <a:gd name="T14" fmla="*/ 46 w 82"/>
                <a:gd name="T15" fmla="*/ 0 h 87"/>
                <a:gd name="T16" fmla="*/ 0 w 82"/>
                <a:gd name="T17" fmla="*/ 3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87">
                  <a:moveTo>
                    <a:pt x="0" y="39"/>
                  </a:moveTo>
                  <a:lnTo>
                    <a:pt x="5" y="51"/>
                  </a:lnTo>
                  <a:lnTo>
                    <a:pt x="22" y="77"/>
                  </a:lnTo>
                  <a:lnTo>
                    <a:pt x="27" y="87"/>
                  </a:lnTo>
                  <a:lnTo>
                    <a:pt x="82" y="65"/>
                  </a:lnTo>
                  <a:lnTo>
                    <a:pt x="73" y="46"/>
                  </a:lnTo>
                  <a:lnTo>
                    <a:pt x="56" y="19"/>
                  </a:lnTo>
                  <a:lnTo>
                    <a:pt x="46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1"/>
            <p:cNvSpPr>
              <a:spLocks/>
            </p:cNvSpPr>
            <p:nvPr/>
          </p:nvSpPr>
          <p:spPr bwMode="auto">
            <a:xfrm>
              <a:off x="5865813" y="3621088"/>
              <a:ext cx="136525" cy="134938"/>
            </a:xfrm>
            <a:custGeom>
              <a:avLst/>
              <a:gdLst>
                <a:gd name="T0" fmla="*/ 0 w 86"/>
                <a:gd name="T1" fmla="*/ 56 h 85"/>
                <a:gd name="T2" fmla="*/ 12 w 86"/>
                <a:gd name="T3" fmla="*/ 63 h 85"/>
                <a:gd name="T4" fmla="*/ 38 w 86"/>
                <a:gd name="T5" fmla="*/ 77 h 85"/>
                <a:gd name="T6" fmla="*/ 48 w 86"/>
                <a:gd name="T7" fmla="*/ 85 h 85"/>
                <a:gd name="T8" fmla="*/ 86 w 86"/>
                <a:gd name="T9" fmla="*/ 36 h 85"/>
                <a:gd name="T10" fmla="*/ 67 w 86"/>
                <a:gd name="T11" fmla="*/ 27 h 85"/>
                <a:gd name="T12" fmla="*/ 41 w 86"/>
                <a:gd name="T13" fmla="*/ 10 h 85"/>
                <a:gd name="T14" fmla="*/ 21 w 86"/>
                <a:gd name="T15" fmla="*/ 0 h 85"/>
                <a:gd name="T16" fmla="*/ 0 w 86"/>
                <a:gd name="T17" fmla="*/ 5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0" y="56"/>
                  </a:moveTo>
                  <a:lnTo>
                    <a:pt x="12" y="63"/>
                  </a:lnTo>
                  <a:lnTo>
                    <a:pt x="38" y="77"/>
                  </a:lnTo>
                  <a:lnTo>
                    <a:pt x="48" y="85"/>
                  </a:lnTo>
                  <a:lnTo>
                    <a:pt x="86" y="36"/>
                  </a:lnTo>
                  <a:lnTo>
                    <a:pt x="67" y="27"/>
                  </a:lnTo>
                  <a:lnTo>
                    <a:pt x="41" y="10"/>
                  </a:lnTo>
                  <a:lnTo>
                    <a:pt x="21" y="0"/>
                  </a:lnTo>
                  <a:lnTo>
                    <a:pt x="0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/>
            </p:cNvSpPr>
            <p:nvPr/>
          </p:nvSpPr>
          <p:spPr bwMode="auto">
            <a:xfrm>
              <a:off x="6026151" y="3694113"/>
              <a:ext cx="114300" cy="92075"/>
            </a:xfrm>
            <a:custGeom>
              <a:avLst/>
              <a:gdLst>
                <a:gd name="T0" fmla="*/ 7 w 72"/>
                <a:gd name="T1" fmla="*/ 58 h 58"/>
                <a:gd name="T2" fmla="*/ 21 w 72"/>
                <a:gd name="T3" fmla="*/ 58 h 58"/>
                <a:gd name="T4" fmla="*/ 52 w 72"/>
                <a:gd name="T5" fmla="*/ 58 h 58"/>
                <a:gd name="T6" fmla="*/ 64 w 72"/>
                <a:gd name="T7" fmla="*/ 58 h 58"/>
                <a:gd name="T8" fmla="*/ 72 w 72"/>
                <a:gd name="T9" fmla="*/ 0 h 58"/>
                <a:gd name="T10" fmla="*/ 52 w 72"/>
                <a:gd name="T11" fmla="*/ 0 h 58"/>
                <a:gd name="T12" fmla="*/ 21 w 72"/>
                <a:gd name="T13" fmla="*/ 0 h 58"/>
                <a:gd name="T14" fmla="*/ 0 w 72"/>
                <a:gd name="T15" fmla="*/ 0 h 58"/>
                <a:gd name="T16" fmla="*/ 7 w 72"/>
                <a:gd name="T1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58">
                  <a:moveTo>
                    <a:pt x="7" y="58"/>
                  </a:moveTo>
                  <a:lnTo>
                    <a:pt x="21" y="58"/>
                  </a:lnTo>
                  <a:lnTo>
                    <a:pt x="52" y="58"/>
                  </a:lnTo>
                  <a:lnTo>
                    <a:pt x="64" y="58"/>
                  </a:lnTo>
                  <a:lnTo>
                    <a:pt x="72" y="0"/>
                  </a:lnTo>
                  <a:lnTo>
                    <a:pt x="52" y="0"/>
                  </a:lnTo>
                  <a:lnTo>
                    <a:pt x="21" y="0"/>
                  </a:lnTo>
                  <a:lnTo>
                    <a:pt x="0" y="0"/>
                  </a:lnTo>
                  <a:lnTo>
                    <a:pt x="7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/>
            </p:cNvSpPr>
            <p:nvPr/>
          </p:nvSpPr>
          <p:spPr bwMode="auto">
            <a:xfrm>
              <a:off x="6165851" y="3636963"/>
              <a:ext cx="138113" cy="130175"/>
            </a:xfrm>
            <a:custGeom>
              <a:avLst/>
              <a:gdLst>
                <a:gd name="T0" fmla="*/ 39 w 87"/>
                <a:gd name="T1" fmla="*/ 82 h 82"/>
                <a:gd name="T2" fmla="*/ 48 w 87"/>
                <a:gd name="T3" fmla="*/ 77 h 82"/>
                <a:gd name="T4" fmla="*/ 75 w 87"/>
                <a:gd name="T5" fmla="*/ 60 h 82"/>
                <a:gd name="T6" fmla="*/ 87 w 87"/>
                <a:gd name="T7" fmla="*/ 55 h 82"/>
                <a:gd name="T8" fmla="*/ 65 w 87"/>
                <a:gd name="T9" fmla="*/ 0 h 82"/>
                <a:gd name="T10" fmla="*/ 46 w 87"/>
                <a:gd name="T11" fmla="*/ 10 h 82"/>
                <a:gd name="T12" fmla="*/ 20 w 87"/>
                <a:gd name="T13" fmla="*/ 26 h 82"/>
                <a:gd name="T14" fmla="*/ 0 w 87"/>
                <a:gd name="T15" fmla="*/ 36 h 82"/>
                <a:gd name="T16" fmla="*/ 39 w 87"/>
                <a:gd name="T17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39" y="82"/>
                  </a:moveTo>
                  <a:lnTo>
                    <a:pt x="48" y="77"/>
                  </a:lnTo>
                  <a:lnTo>
                    <a:pt x="75" y="60"/>
                  </a:lnTo>
                  <a:lnTo>
                    <a:pt x="87" y="55"/>
                  </a:lnTo>
                  <a:lnTo>
                    <a:pt x="65" y="0"/>
                  </a:lnTo>
                  <a:lnTo>
                    <a:pt x="46" y="10"/>
                  </a:lnTo>
                  <a:lnTo>
                    <a:pt x="20" y="26"/>
                  </a:lnTo>
                  <a:lnTo>
                    <a:pt x="0" y="36"/>
                  </a:lnTo>
                  <a:lnTo>
                    <a:pt x="39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/>
            </p:cNvSpPr>
            <p:nvPr/>
          </p:nvSpPr>
          <p:spPr bwMode="auto">
            <a:xfrm>
              <a:off x="6288088" y="3522663"/>
              <a:ext cx="133350" cy="136525"/>
            </a:xfrm>
            <a:custGeom>
              <a:avLst/>
              <a:gdLst>
                <a:gd name="T0" fmla="*/ 58 w 84"/>
                <a:gd name="T1" fmla="*/ 86 h 86"/>
                <a:gd name="T2" fmla="*/ 63 w 84"/>
                <a:gd name="T3" fmla="*/ 74 h 86"/>
                <a:gd name="T4" fmla="*/ 80 w 84"/>
                <a:gd name="T5" fmla="*/ 48 h 86"/>
                <a:gd name="T6" fmla="*/ 84 w 84"/>
                <a:gd name="T7" fmla="*/ 38 h 86"/>
                <a:gd name="T8" fmla="*/ 39 w 84"/>
                <a:gd name="T9" fmla="*/ 0 h 86"/>
                <a:gd name="T10" fmla="*/ 27 w 84"/>
                <a:gd name="T11" fmla="*/ 19 h 86"/>
                <a:gd name="T12" fmla="*/ 12 w 84"/>
                <a:gd name="T13" fmla="*/ 46 h 86"/>
                <a:gd name="T14" fmla="*/ 0 w 84"/>
                <a:gd name="T15" fmla="*/ 65 h 86"/>
                <a:gd name="T16" fmla="*/ 58 w 84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6">
                  <a:moveTo>
                    <a:pt x="58" y="86"/>
                  </a:moveTo>
                  <a:lnTo>
                    <a:pt x="63" y="74"/>
                  </a:lnTo>
                  <a:lnTo>
                    <a:pt x="80" y="48"/>
                  </a:lnTo>
                  <a:lnTo>
                    <a:pt x="84" y="38"/>
                  </a:lnTo>
                  <a:lnTo>
                    <a:pt x="39" y="0"/>
                  </a:lnTo>
                  <a:lnTo>
                    <a:pt x="27" y="19"/>
                  </a:lnTo>
                  <a:lnTo>
                    <a:pt x="12" y="46"/>
                  </a:lnTo>
                  <a:lnTo>
                    <a:pt x="0" y="65"/>
                  </a:lnTo>
                  <a:lnTo>
                    <a:pt x="5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auto">
            <a:xfrm>
              <a:off x="6361113" y="3386138"/>
              <a:ext cx="95250" cy="114300"/>
            </a:xfrm>
            <a:custGeom>
              <a:avLst/>
              <a:gdLst>
                <a:gd name="T0" fmla="*/ 60 w 60"/>
                <a:gd name="T1" fmla="*/ 64 h 72"/>
                <a:gd name="T2" fmla="*/ 60 w 60"/>
                <a:gd name="T3" fmla="*/ 50 h 72"/>
                <a:gd name="T4" fmla="*/ 60 w 60"/>
                <a:gd name="T5" fmla="*/ 21 h 72"/>
                <a:gd name="T6" fmla="*/ 60 w 60"/>
                <a:gd name="T7" fmla="*/ 7 h 72"/>
                <a:gd name="T8" fmla="*/ 0 w 60"/>
                <a:gd name="T9" fmla="*/ 0 h 72"/>
                <a:gd name="T10" fmla="*/ 0 w 60"/>
                <a:gd name="T11" fmla="*/ 21 h 72"/>
                <a:gd name="T12" fmla="*/ 0 w 60"/>
                <a:gd name="T13" fmla="*/ 50 h 72"/>
                <a:gd name="T14" fmla="*/ 0 w 60"/>
                <a:gd name="T15" fmla="*/ 72 h 72"/>
                <a:gd name="T16" fmla="*/ 60 w 60"/>
                <a:gd name="T17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72">
                  <a:moveTo>
                    <a:pt x="60" y="64"/>
                  </a:moveTo>
                  <a:lnTo>
                    <a:pt x="60" y="50"/>
                  </a:lnTo>
                  <a:lnTo>
                    <a:pt x="60" y="21"/>
                  </a:lnTo>
                  <a:lnTo>
                    <a:pt x="60" y="7"/>
                  </a:lnTo>
                  <a:lnTo>
                    <a:pt x="0" y="0"/>
                  </a:lnTo>
                  <a:lnTo>
                    <a:pt x="0" y="21"/>
                  </a:lnTo>
                  <a:lnTo>
                    <a:pt x="0" y="50"/>
                  </a:lnTo>
                  <a:lnTo>
                    <a:pt x="0" y="72"/>
                  </a:lnTo>
                  <a:lnTo>
                    <a:pt x="6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auto">
            <a:xfrm>
              <a:off x="6303963" y="3221038"/>
              <a:ext cx="133350" cy="138113"/>
            </a:xfrm>
            <a:custGeom>
              <a:avLst/>
              <a:gdLst>
                <a:gd name="T0" fmla="*/ 84 w 84"/>
                <a:gd name="T1" fmla="*/ 48 h 87"/>
                <a:gd name="T2" fmla="*/ 77 w 84"/>
                <a:gd name="T3" fmla="*/ 39 h 87"/>
                <a:gd name="T4" fmla="*/ 62 w 84"/>
                <a:gd name="T5" fmla="*/ 12 h 87"/>
                <a:gd name="T6" fmla="*/ 55 w 84"/>
                <a:gd name="T7" fmla="*/ 0 h 87"/>
                <a:gd name="T8" fmla="*/ 0 w 84"/>
                <a:gd name="T9" fmla="*/ 22 h 87"/>
                <a:gd name="T10" fmla="*/ 12 w 84"/>
                <a:gd name="T11" fmla="*/ 41 h 87"/>
                <a:gd name="T12" fmla="*/ 26 w 84"/>
                <a:gd name="T13" fmla="*/ 68 h 87"/>
                <a:gd name="T14" fmla="*/ 38 w 84"/>
                <a:gd name="T15" fmla="*/ 87 h 87"/>
                <a:gd name="T16" fmla="*/ 84 w 84"/>
                <a:gd name="T17" fmla="*/ 4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87">
                  <a:moveTo>
                    <a:pt x="84" y="48"/>
                  </a:moveTo>
                  <a:lnTo>
                    <a:pt x="77" y="39"/>
                  </a:lnTo>
                  <a:lnTo>
                    <a:pt x="62" y="12"/>
                  </a:lnTo>
                  <a:lnTo>
                    <a:pt x="55" y="0"/>
                  </a:lnTo>
                  <a:lnTo>
                    <a:pt x="0" y="22"/>
                  </a:lnTo>
                  <a:lnTo>
                    <a:pt x="12" y="41"/>
                  </a:lnTo>
                  <a:lnTo>
                    <a:pt x="26" y="68"/>
                  </a:lnTo>
                  <a:lnTo>
                    <a:pt x="38" y="87"/>
                  </a:lnTo>
                  <a:lnTo>
                    <a:pt x="8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auto">
            <a:xfrm>
              <a:off x="6189663" y="3103563"/>
              <a:ext cx="136525" cy="133350"/>
            </a:xfrm>
            <a:custGeom>
              <a:avLst/>
              <a:gdLst>
                <a:gd name="T0" fmla="*/ 86 w 86"/>
                <a:gd name="T1" fmla="*/ 26 h 84"/>
                <a:gd name="T2" fmla="*/ 77 w 86"/>
                <a:gd name="T3" fmla="*/ 21 h 84"/>
                <a:gd name="T4" fmla="*/ 48 w 86"/>
                <a:gd name="T5" fmla="*/ 5 h 84"/>
                <a:gd name="T6" fmla="*/ 38 w 86"/>
                <a:gd name="T7" fmla="*/ 0 h 84"/>
                <a:gd name="T8" fmla="*/ 0 w 86"/>
                <a:gd name="T9" fmla="*/ 45 h 84"/>
                <a:gd name="T10" fmla="*/ 19 w 86"/>
                <a:gd name="T11" fmla="*/ 57 h 84"/>
                <a:gd name="T12" fmla="*/ 45 w 86"/>
                <a:gd name="T13" fmla="*/ 72 h 84"/>
                <a:gd name="T14" fmla="*/ 65 w 86"/>
                <a:gd name="T15" fmla="*/ 84 h 84"/>
                <a:gd name="T16" fmla="*/ 86 w 86"/>
                <a:gd name="T17" fmla="*/ 2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4">
                  <a:moveTo>
                    <a:pt x="86" y="26"/>
                  </a:moveTo>
                  <a:lnTo>
                    <a:pt x="77" y="21"/>
                  </a:lnTo>
                  <a:lnTo>
                    <a:pt x="48" y="5"/>
                  </a:lnTo>
                  <a:lnTo>
                    <a:pt x="38" y="0"/>
                  </a:lnTo>
                  <a:lnTo>
                    <a:pt x="0" y="45"/>
                  </a:lnTo>
                  <a:lnTo>
                    <a:pt x="19" y="57"/>
                  </a:lnTo>
                  <a:lnTo>
                    <a:pt x="45" y="72"/>
                  </a:lnTo>
                  <a:lnTo>
                    <a:pt x="65" y="84"/>
                  </a:lnTo>
                  <a:lnTo>
                    <a:pt x="86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93" name="直接连接符 92"/>
          <p:cNvCxnSpPr/>
          <p:nvPr/>
        </p:nvCxnSpPr>
        <p:spPr>
          <a:xfrm flipV="1">
            <a:off x="3865339" y="3716620"/>
            <a:ext cx="1008112" cy="14442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92956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8" grpId="0" animBg="1"/>
      <p:bldP spid="79" grpId="0"/>
      <p:bldP spid="80" grpId="0"/>
      <p:bldP spid="81" grpId="0" animBg="1"/>
      <p:bldP spid="82" grpId="0"/>
      <p:bldP spid="83" grpId="0"/>
      <p:bldP spid="84" grpId="0"/>
      <p:bldP spid="85" grpId="0" animBg="1"/>
      <p:bldP spid="86" grpId="0"/>
      <p:bldP spid="87" grpId="0"/>
      <p:bldP spid="88" grpId="0"/>
      <p:bldP spid="89" grpId="0" animBg="1"/>
      <p:bldP spid="90" grpId="0"/>
      <p:bldP spid="91" grpId="0"/>
      <p:bldP spid="98" grpId="0" animBg="1"/>
      <p:bldP spid="99" grpId="0"/>
      <p:bldP spid="100" grpId="0"/>
      <p:bldP spid="101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完成方法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标题 11"/>
          <p:cNvSpPr txBox="1">
            <a:spLocks/>
          </p:cNvSpPr>
          <p:nvPr/>
        </p:nvSpPr>
        <p:spPr>
          <a:xfrm>
            <a:off x="4103865" y="155222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4081363" y="126876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968436" y="4938261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888334" y="3611540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3" name="同心圆 5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04184" y="232236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6" name="同心圆 5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52286" y="1004907"/>
            <a:ext cx="1614353" cy="161435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9" name="同心圆 5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4" name="标题 11"/>
          <p:cNvSpPr txBox="1">
            <a:spLocks/>
          </p:cNvSpPr>
          <p:nvPr/>
        </p:nvSpPr>
        <p:spPr>
          <a:xfrm>
            <a:off x="7081219" y="1940597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225765" y="1291624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2" name="Freeform 337"/>
            <p:cNvSpPr>
              <a:spLocks/>
            </p:cNvSpPr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38"/>
            <p:cNvSpPr>
              <a:spLocks/>
            </p:cNvSpPr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39"/>
            <p:cNvSpPr>
              <a:spLocks/>
            </p:cNvSpPr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标题 11"/>
          <p:cNvSpPr txBox="1">
            <a:spLocks/>
          </p:cNvSpPr>
          <p:nvPr/>
        </p:nvSpPr>
        <p:spPr>
          <a:xfrm>
            <a:off x="6145115" y="3308749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Freeform 258"/>
          <p:cNvSpPr>
            <a:spLocks/>
          </p:cNvSpPr>
          <p:nvPr/>
        </p:nvSpPr>
        <p:spPr bwMode="auto">
          <a:xfrm>
            <a:off x="6283141" y="2604264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5209011" y="4604893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64764" y="3924393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6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9"/>
            <p:cNvSpPr>
              <a:spLocks/>
            </p:cNvSpPr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0"/>
            <p:cNvSpPr>
              <a:spLocks/>
            </p:cNvSpPr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4297387" y="5931614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Freeform 487"/>
          <p:cNvSpPr>
            <a:spLocks noEditPoints="1"/>
          </p:cNvSpPr>
          <p:nvPr/>
        </p:nvSpPr>
        <p:spPr bwMode="auto">
          <a:xfrm>
            <a:off x="4558274" y="5295588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398401" y="5301208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标题 11"/>
          <p:cNvSpPr txBox="1">
            <a:spLocks/>
          </p:cNvSpPr>
          <p:nvPr/>
        </p:nvSpPr>
        <p:spPr>
          <a:xfrm>
            <a:off x="5976073" y="572869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5953571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6190489" y="4005064"/>
            <a:ext cx="2355370" cy="485661"/>
            <a:chOff x="5902457" y="4797152"/>
            <a:chExt cx="2355370" cy="485661"/>
          </a:xfrm>
        </p:grpSpPr>
        <p:sp>
          <p:nvSpPr>
            <p:cNvPr id="32" name="椭圆 31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3" name="直接连接符 32"/>
            <p:cNvCxnSpPr>
              <a:stCxn id="32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标题 11"/>
          <p:cNvSpPr txBox="1">
            <a:spLocks/>
          </p:cNvSpPr>
          <p:nvPr/>
        </p:nvSpPr>
        <p:spPr>
          <a:xfrm>
            <a:off x="6768161" y="4432548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6745659" y="414908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7" name="组合 36"/>
          <p:cNvGrpSpPr/>
          <p:nvPr/>
        </p:nvGrpSpPr>
        <p:grpSpPr>
          <a:xfrm flipH="1">
            <a:off x="3700429" y="2420888"/>
            <a:ext cx="2397158" cy="485661"/>
            <a:chOff x="5902457" y="4797152"/>
            <a:chExt cx="2355370" cy="485661"/>
          </a:xfrm>
        </p:grpSpPr>
        <p:sp>
          <p:nvSpPr>
            <p:cNvPr id="38" name="椭圆 37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9" name="直接连接符 38"/>
            <p:cNvCxnSpPr>
              <a:stCxn id="38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标题 11"/>
          <p:cNvSpPr txBox="1">
            <a:spLocks/>
          </p:cNvSpPr>
          <p:nvPr/>
        </p:nvSpPr>
        <p:spPr>
          <a:xfrm>
            <a:off x="3167761" y="2848372"/>
            <a:ext cx="2497778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标题 11"/>
          <p:cNvSpPr txBox="1">
            <a:spLocks/>
          </p:cNvSpPr>
          <p:nvPr/>
        </p:nvSpPr>
        <p:spPr>
          <a:xfrm>
            <a:off x="3145259" y="25649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3" name="组合 42"/>
          <p:cNvGrpSpPr/>
          <p:nvPr/>
        </p:nvGrpSpPr>
        <p:grpSpPr>
          <a:xfrm flipH="1">
            <a:off x="4636533" y="1124744"/>
            <a:ext cx="2397158" cy="485661"/>
            <a:chOff x="5902457" y="4797152"/>
            <a:chExt cx="2355370" cy="485661"/>
          </a:xfrm>
        </p:grpSpPr>
        <p:sp>
          <p:nvSpPr>
            <p:cNvPr id="44" name="椭圆 43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981479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"/>
                            </p:stCondLst>
                            <p:childTnLst>
                              <p:par>
                                <p:cTn id="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25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5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32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250"/>
                            </p:stCondLst>
                            <p:childTnLst>
                              <p:par>
                                <p:cTn id="10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75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250"/>
                            </p:stCondLst>
                            <p:childTnLst>
                              <p:par>
                                <p:cTn id="1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750"/>
                            </p:stCondLst>
                            <p:childTnLst>
                              <p:par>
                                <p:cTn id="1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7" grpId="0"/>
      <p:bldP spid="48" grpId="0"/>
      <p:bldP spid="14" grpId="0"/>
      <p:bldP spid="12" grpId="0"/>
      <p:bldP spid="20" grpId="0" animBg="1"/>
      <p:bldP spid="10" grpId="0"/>
      <p:bldP spid="7" grpId="0"/>
      <p:bldP spid="8" grpId="0" animBg="1"/>
      <p:bldP spid="29" grpId="0"/>
      <p:bldP spid="30" grpId="0"/>
      <p:bldP spid="35" grpId="0"/>
      <p:bldP spid="36" grpId="0"/>
      <p:bldP spid="41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10"/>
          <p:cNvSpPr>
            <a:spLocks noEditPoints="1"/>
          </p:cNvSpPr>
          <p:nvPr/>
        </p:nvSpPr>
        <p:spPr bwMode="auto">
          <a:xfrm>
            <a:off x="3438467" y="2165054"/>
            <a:ext cx="1081956" cy="1043721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6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本年度工作概述</a:t>
            </a:r>
            <a:endParaRPr lang="zh-CN" altLang="en-US" sz="1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1" name="等腰三角形 1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253200" y="3110396"/>
            <a:ext cx="1436675" cy="215444"/>
            <a:chOff x="4369395" y="3284984"/>
            <a:chExt cx="1436675" cy="215444"/>
          </a:xfrm>
        </p:grpSpPr>
        <p:sp>
          <p:nvSpPr>
            <p:cNvPr id="1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主要工作情况</a:t>
              </a: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1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7253200" y="3501008"/>
            <a:ext cx="1436675" cy="215444"/>
            <a:chOff x="4369395" y="3284984"/>
            <a:chExt cx="1436675" cy="215444"/>
          </a:xfrm>
        </p:grpSpPr>
        <p:sp>
          <p:nvSpPr>
            <p:cNvPr id="23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项目分布情况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28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去年同期相比</a:t>
              </a: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196112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具体目标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05699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353171" y="4624868"/>
            <a:ext cx="1352681" cy="1440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11" idx="1"/>
          </p:cNvCxnSpPr>
          <p:nvPr/>
        </p:nvCxnSpPr>
        <p:spPr>
          <a:xfrm flipV="1">
            <a:off x="4312858" y="3719314"/>
            <a:ext cx="1640713" cy="1166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961683" y="3544748"/>
            <a:ext cx="1136657" cy="2725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3"/>
          </p:cNvCxnSpPr>
          <p:nvPr/>
        </p:nvCxnSpPr>
        <p:spPr>
          <a:xfrm flipV="1">
            <a:off x="9409955" y="2672517"/>
            <a:ext cx="720080" cy="90278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标题 11"/>
          <p:cNvSpPr txBox="1">
            <a:spLocks/>
          </p:cNvSpPr>
          <p:nvPr/>
        </p:nvSpPr>
        <p:spPr>
          <a:xfrm>
            <a:off x="1223545" y="3136404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1" name="标题 11"/>
          <p:cNvSpPr txBox="1">
            <a:spLocks/>
          </p:cNvSpPr>
          <p:nvPr/>
        </p:nvSpPr>
        <p:spPr>
          <a:xfrm>
            <a:off x="1201043" y="28529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3577307" y="57286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3" name="标题 11"/>
          <p:cNvSpPr txBox="1">
            <a:spLocks/>
          </p:cNvSpPr>
          <p:nvPr/>
        </p:nvSpPr>
        <p:spPr>
          <a:xfrm>
            <a:off x="3577307" y="54452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4" name="标题 11"/>
          <p:cNvSpPr txBox="1">
            <a:spLocks/>
          </p:cNvSpPr>
          <p:nvPr/>
        </p:nvSpPr>
        <p:spPr>
          <a:xfrm>
            <a:off x="5760049" y="2128292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5" name="标题 11"/>
          <p:cNvSpPr txBox="1">
            <a:spLocks/>
          </p:cNvSpPr>
          <p:nvPr/>
        </p:nvSpPr>
        <p:spPr>
          <a:xfrm>
            <a:off x="5737547" y="184482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6" name="标题 11"/>
          <p:cNvSpPr txBox="1">
            <a:spLocks/>
          </p:cNvSpPr>
          <p:nvPr/>
        </p:nvSpPr>
        <p:spPr>
          <a:xfrm>
            <a:off x="8136313" y="4864596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8113811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8" name="标题 11"/>
          <p:cNvSpPr txBox="1">
            <a:spLocks/>
          </p:cNvSpPr>
          <p:nvPr/>
        </p:nvSpPr>
        <p:spPr>
          <a:xfrm>
            <a:off x="10008521" y="3640460"/>
            <a:ext cx="1512168" cy="7966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9" name="标题 11"/>
          <p:cNvSpPr txBox="1">
            <a:spLocks/>
          </p:cNvSpPr>
          <p:nvPr/>
        </p:nvSpPr>
        <p:spPr>
          <a:xfrm>
            <a:off x="9986019" y="335699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863505" y="1480220"/>
            <a:ext cx="4189596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标题 11"/>
          <p:cNvSpPr txBox="1">
            <a:spLocks/>
          </p:cNvSpPr>
          <p:nvPr/>
        </p:nvSpPr>
        <p:spPr>
          <a:xfrm>
            <a:off x="841003" y="105273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五年计划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1084759" y="3863693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415506" y="3568741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6" name="同心圆 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09644" y="285550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00489" y="2633455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769995" y="1410916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标题 11"/>
          <p:cNvSpPr txBox="1">
            <a:spLocks/>
          </p:cNvSpPr>
          <p:nvPr/>
        </p:nvSpPr>
        <p:spPr>
          <a:xfrm>
            <a:off x="1417067" y="4441676"/>
            <a:ext cx="1190101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2015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3649315" y="4221088"/>
            <a:ext cx="1383623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2016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5953571" y="3433564"/>
            <a:ext cx="1174630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2017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8192218" y="3289548"/>
            <a:ext cx="1217737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2018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标题 11"/>
          <p:cNvSpPr txBox="1">
            <a:spLocks/>
          </p:cNvSpPr>
          <p:nvPr/>
        </p:nvSpPr>
        <p:spPr>
          <a:xfrm>
            <a:off x="9986019" y="2020036"/>
            <a:ext cx="1298649" cy="5715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latin typeface="Impact MT Std" pitchFamily="34" charset="0"/>
                <a:ea typeface="微软雅黑" panose="020B0503020204020204" pitchFamily="34" charset="-122"/>
              </a:rPr>
              <a:t>2019</a:t>
            </a:r>
            <a:endParaRPr lang="zh-CN" altLang="en-US" sz="3200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7499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7" grpId="0"/>
      <p:bldP spid="9" grpId="0"/>
      <p:bldP spid="11" grpId="0"/>
      <p:bldP spid="13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73452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保障措施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225379" y="476672"/>
            <a:ext cx="0" cy="635394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273051" y="2828332"/>
            <a:ext cx="1872208" cy="1300226"/>
            <a:chOff x="3070225" y="1328738"/>
            <a:chExt cx="6048375" cy="4200525"/>
          </a:xfrm>
          <a:solidFill>
            <a:schemeClr val="tx1"/>
          </a:solidFill>
        </p:grpSpPr>
        <p:sp>
          <p:nvSpPr>
            <p:cNvPr id="8" name="Freeform 68"/>
            <p:cNvSpPr>
              <a:spLocks/>
            </p:cNvSpPr>
            <p:nvPr/>
          </p:nvSpPr>
          <p:spPr bwMode="auto">
            <a:xfrm>
              <a:off x="8632825" y="4213226"/>
              <a:ext cx="485775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9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9"/>
            <p:cNvSpPr>
              <a:spLocks noEditPoints="1"/>
            </p:cNvSpPr>
            <p:nvPr/>
          </p:nvSpPr>
          <p:spPr bwMode="auto">
            <a:xfrm>
              <a:off x="8329613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6 w 150"/>
                <a:gd name="T11" fmla="*/ 72 h 150"/>
                <a:gd name="T12" fmla="*/ 116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6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6" y="72"/>
                  </a:moveTo>
                  <a:cubicBezTo>
                    <a:pt x="136" y="55"/>
                    <a:pt x="129" y="40"/>
                    <a:pt x="116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6" y="100"/>
                    <a:pt x="13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0"/>
            <p:cNvSpPr>
              <a:spLocks/>
            </p:cNvSpPr>
            <p:nvPr/>
          </p:nvSpPr>
          <p:spPr bwMode="auto">
            <a:xfrm>
              <a:off x="8115300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1"/>
            <p:cNvSpPr>
              <a:spLocks/>
            </p:cNvSpPr>
            <p:nvPr/>
          </p:nvSpPr>
          <p:spPr bwMode="auto">
            <a:xfrm>
              <a:off x="7337425" y="4675188"/>
              <a:ext cx="676275" cy="139700"/>
            </a:xfrm>
            <a:custGeom>
              <a:avLst/>
              <a:gdLst>
                <a:gd name="T0" fmla="*/ 0 w 180"/>
                <a:gd name="T1" fmla="*/ 18 h 37"/>
                <a:gd name="T2" fmla="*/ 4 w 180"/>
                <a:gd name="T3" fmla="*/ 0 h 37"/>
                <a:gd name="T4" fmla="*/ 176 w 180"/>
                <a:gd name="T5" fmla="*/ 0 h 37"/>
                <a:gd name="T6" fmla="*/ 180 w 180"/>
                <a:gd name="T7" fmla="*/ 18 h 37"/>
                <a:gd name="T8" fmla="*/ 176 w 180"/>
                <a:gd name="T9" fmla="*/ 37 h 37"/>
                <a:gd name="T10" fmla="*/ 4 w 180"/>
                <a:gd name="T11" fmla="*/ 37 h 37"/>
                <a:gd name="T12" fmla="*/ 0 w 180"/>
                <a:gd name="T13" fmla="*/ 1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37">
                  <a:moveTo>
                    <a:pt x="0" y="18"/>
                  </a:moveTo>
                  <a:cubicBezTo>
                    <a:pt x="0" y="8"/>
                    <a:pt x="2" y="0"/>
                    <a:pt x="4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8" y="0"/>
                    <a:pt x="180" y="8"/>
                    <a:pt x="180" y="18"/>
                  </a:cubicBezTo>
                  <a:cubicBezTo>
                    <a:pt x="180" y="29"/>
                    <a:pt x="178" y="37"/>
                    <a:pt x="176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2"/>
            <p:cNvSpPr>
              <a:spLocks/>
            </p:cNvSpPr>
            <p:nvPr/>
          </p:nvSpPr>
          <p:spPr bwMode="auto">
            <a:xfrm>
              <a:off x="6176963" y="4221163"/>
              <a:ext cx="1160463" cy="1308100"/>
            </a:xfrm>
            <a:custGeom>
              <a:avLst/>
              <a:gdLst>
                <a:gd name="T0" fmla="*/ 309 w 309"/>
                <a:gd name="T1" fmla="*/ 139 h 348"/>
                <a:gd name="T2" fmla="*/ 309 w 309"/>
                <a:gd name="T3" fmla="*/ 348 h 348"/>
                <a:gd name="T4" fmla="*/ 23 w 309"/>
                <a:gd name="T5" fmla="*/ 348 h 348"/>
                <a:gd name="T6" fmla="*/ 56 w 309"/>
                <a:gd name="T7" fmla="*/ 295 h 348"/>
                <a:gd name="T8" fmla="*/ 0 w 309"/>
                <a:gd name="T9" fmla="*/ 92 h 348"/>
                <a:gd name="T10" fmla="*/ 135 w 309"/>
                <a:gd name="T11" fmla="*/ 0 h 348"/>
                <a:gd name="T12" fmla="*/ 309 w 309"/>
                <a:gd name="T13" fmla="*/ 139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9" h="348">
                  <a:moveTo>
                    <a:pt x="309" y="139"/>
                  </a:moveTo>
                  <a:cubicBezTo>
                    <a:pt x="309" y="280"/>
                    <a:pt x="309" y="348"/>
                    <a:pt x="309" y="348"/>
                  </a:cubicBezTo>
                  <a:cubicBezTo>
                    <a:pt x="23" y="348"/>
                    <a:pt x="23" y="348"/>
                    <a:pt x="23" y="348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60" y="88"/>
                    <a:pt x="110" y="51"/>
                    <a:pt x="135" y="0"/>
                  </a:cubicBezTo>
                  <a:cubicBezTo>
                    <a:pt x="219" y="23"/>
                    <a:pt x="309" y="65"/>
                    <a:pt x="309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3"/>
            <p:cNvSpPr>
              <a:spLocks/>
            </p:cNvSpPr>
            <p:nvPr/>
          </p:nvSpPr>
          <p:spPr bwMode="auto">
            <a:xfrm>
              <a:off x="6143625" y="1858963"/>
              <a:ext cx="484188" cy="546100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4"/>
            <p:cNvSpPr>
              <a:spLocks noEditPoints="1"/>
            </p:cNvSpPr>
            <p:nvPr/>
          </p:nvSpPr>
          <p:spPr bwMode="auto">
            <a:xfrm>
              <a:off x="5443538" y="2954338"/>
              <a:ext cx="1349375" cy="1349375"/>
            </a:xfrm>
            <a:custGeom>
              <a:avLst/>
              <a:gdLst>
                <a:gd name="T0" fmla="*/ 180 w 359"/>
                <a:gd name="T1" fmla="*/ 0 h 359"/>
                <a:gd name="T2" fmla="*/ 359 w 359"/>
                <a:gd name="T3" fmla="*/ 179 h 359"/>
                <a:gd name="T4" fmla="*/ 180 w 359"/>
                <a:gd name="T5" fmla="*/ 359 h 359"/>
                <a:gd name="T6" fmla="*/ 0 w 359"/>
                <a:gd name="T7" fmla="*/ 179 h 359"/>
                <a:gd name="T8" fmla="*/ 180 w 359"/>
                <a:gd name="T9" fmla="*/ 0 h 359"/>
                <a:gd name="T10" fmla="*/ 328 w 359"/>
                <a:gd name="T11" fmla="*/ 173 h 359"/>
                <a:gd name="T12" fmla="*/ 280 w 359"/>
                <a:gd name="T13" fmla="*/ 72 h 359"/>
                <a:gd name="T14" fmla="*/ 293 w 359"/>
                <a:gd name="T15" fmla="*/ 143 h 359"/>
                <a:gd name="T16" fmla="*/ 214 w 359"/>
                <a:gd name="T17" fmla="*/ 302 h 359"/>
                <a:gd name="T18" fmla="*/ 328 w 359"/>
                <a:gd name="T19" fmla="*/ 17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9" h="359">
                  <a:moveTo>
                    <a:pt x="180" y="0"/>
                  </a:moveTo>
                  <a:cubicBezTo>
                    <a:pt x="279" y="0"/>
                    <a:pt x="359" y="80"/>
                    <a:pt x="359" y="179"/>
                  </a:cubicBezTo>
                  <a:cubicBezTo>
                    <a:pt x="359" y="279"/>
                    <a:pt x="279" y="359"/>
                    <a:pt x="180" y="359"/>
                  </a:cubicBezTo>
                  <a:cubicBezTo>
                    <a:pt x="81" y="359"/>
                    <a:pt x="0" y="279"/>
                    <a:pt x="0" y="179"/>
                  </a:cubicBezTo>
                  <a:cubicBezTo>
                    <a:pt x="0" y="80"/>
                    <a:pt x="81" y="0"/>
                    <a:pt x="180" y="0"/>
                  </a:cubicBezTo>
                  <a:close/>
                  <a:moveTo>
                    <a:pt x="328" y="173"/>
                  </a:moveTo>
                  <a:cubicBezTo>
                    <a:pt x="328" y="132"/>
                    <a:pt x="309" y="96"/>
                    <a:pt x="280" y="72"/>
                  </a:cubicBezTo>
                  <a:cubicBezTo>
                    <a:pt x="288" y="94"/>
                    <a:pt x="293" y="118"/>
                    <a:pt x="293" y="143"/>
                  </a:cubicBezTo>
                  <a:cubicBezTo>
                    <a:pt x="293" y="208"/>
                    <a:pt x="262" y="265"/>
                    <a:pt x="214" y="302"/>
                  </a:cubicBezTo>
                  <a:cubicBezTo>
                    <a:pt x="278" y="294"/>
                    <a:pt x="328" y="239"/>
                    <a:pt x="328" y="1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5"/>
            <p:cNvSpPr>
              <a:spLocks noEditPoints="1"/>
            </p:cNvSpPr>
            <p:nvPr/>
          </p:nvSpPr>
          <p:spPr bwMode="auto">
            <a:xfrm>
              <a:off x="5838825" y="1328738"/>
              <a:ext cx="563563" cy="565150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6048375" y="2476501"/>
              <a:ext cx="142875" cy="454025"/>
            </a:xfrm>
            <a:custGeom>
              <a:avLst/>
              <a:gdLst>
                <a:gd name="T0" fmla="*/ 38 w 38"/>
                <a:gd name="T1" fmla="*/ 3 h 121"/>
                <a:gd name="T2" fmla="*/ 38 w 38"/>
                <a:gd name="T3" fmla="*/ 118 h 121"/>
                <a:gd name="T4" fmla="*/ 19 w 38"/>
                <a:gd name="T5" fmla="*/ 121 h 121"/>
                <a:gd name="T6" fmla="*/ 0 w 38"/>
                <a:gd name="T7" fmla="*/ 118 h 121"/>
                <a:gd name="T8" fmla="*/ 0 w 38"/>
                <a:gd name="T9" fmla="*/ 3 h 121"/>
                <a:gd name="T10" fmla="*/ 19 w 38"/>
                <a:gd name="T11" fmla="*/ 0 h 121"/>
                <a:gd name="T12" fmla="*/ 38 w 38"/>
                <a:gd name="T13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21">
                  <a:moveTo>
                    <a:pt x="38" y="3"/>
                  </a:moveTo>
                  <a:cubicBezTo>
                    <a:pt x="38" y="118"/>
                    <a:pt x="38" y="118"/>
                    <a:pt x="38" y="118"/>
                  </a:cubicBezTo>
                  <a:cubicBezTo>
                    <a:pt x="38" y="120"/>
                    <a:pt x="29" y="121"/>
                    <a:pt x="19" y="121"/>
                  </a:cubicBezTo>
                  <a:cubicBezTo>
                    <a:pt x="9" y="121"/>
                    <a:pt x="0" y="120"/>
                    <a:pt x="0" y="118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9" y="0"/>
                    <a:pt x="19" y="0"/>
                  </a:cubicBezTo>
                  <a:cubicBezTo>
                    <a:pt x="29" y="0"/>
                    <a:pt x="38" y="1"/>
                    <a:pt x="3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7"/>
            <p:cNvSpPr>
              <a:spLocks/>
            </p:cNvSpPr>
            <p:nvPr/>
          </p:nvSpPr>
          <p:spPr bwMode="auto">
            <a:xfrm>
              <a:off x="5624513" y="1858963"/>
              <a:ext cx="484188" cy="546100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"/>
            <p:cNvSpPr>
              <a:spLocks/>
            </p:cNvSpPr>
            <p:nvPr/>
          </p:nvSpPr>
          <p:spPr bwMode="auto">
            <a:xfrm>
              <a:off x="4933950" y="4221163"/>
              <a:ext cx="1155700" cy="1308100"/>
            </a:xfrm>
            <a:custGeom>
              <a:avLst/>
              <a:gdLst>
                <a:gd name="T0" fmla="*/ 308 w 308"/>
                <a:gd name="T1" fmla="*/ 92 h 348"/>
                <a:gd name="T2" fmla="*/ 252 w 308"/>
                <a:gd name="T3" fmla="*/ 295 h 348"/>
                <a:gd name="T4" fmla="*/ 286 w 308"/>
                <a:gd name="T5" fmla="*/ 348 h 348"/>
                <a:gd name="T6" fmla="*/ 0 w 308"/>
                <a:gd name="T7" fmla="*/ 348 h 348"/>
                <a:gd name="T8" fmla="*/ 0 w 308"/>
                <a:gd name="T9" fmla="*/ 139 h 348"/>
                <a:gd name="T10" fmla="*/ 174 w 308"/>
                <a:gd name="T11" fmla="*/ 0 h 348"/>
                <a:gd name="T12" fmla="*/ 308 w 308"/>
                <a:gd name="T13" fmla="*/ 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348">
                  <a:moveTo>
                    <a:pt x="308" y="92"/>
                  </a:moveTo>
                  <a:cubicBezTo>
                    <a:pt x="252" y="295"/>
                    <a:pt x="252" y="295"/>
                    <a:pt x="252" y="295"/>
                  </a:cubicBezTo>
                  <a:cubicBezTo>
                    <a:pt x="286" y="348"/>
                    <a:pt x="286" y="348"/>
                    <a:pt x="286" y="348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0" y="348"/>
                    <a:pt x="0" y="280"/>
                    <a:pt x="0" y="139"/>
                  </a:cubicBezTo>
                  <a:cubicBezTo>
                    <a:pt x="0" y="65"/>
                    <a:pt x="89" y="23"/>
                    <a:pt x="174" y="0"/>
                  </a:cubicBezTo>
                  <a:cubicBezTo>
                    <a:pt x="198" y="51"/>
                    <a:pt x="249" y="88"/>
                    <a:pt x="30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9"/>
            <p:cNvSpPr>
              <a:spLocks/>
            </p:cNvSpPr>
            <p:nvPr/>
          </p:nvSpPr>
          <p:spPr bwMode="auto">
            <a:xfrm>
              <a:off x="4156075" y="4675188"/>
              <a:ext cx="777875" cy="139700"/>
            </a:xfrm>
            <a:custGeom>
              <a:avLst/>
              <a:gdLst>
                <a:gd name="T0" fmla="*/ 202 w 207"/>
                <a:gd name="T1" fmla="*/ 0 h 37"/>
                <a:gd name="T2" fmla="*/ 207 w 207"/>
                <a:gd name="T3" fmla="*/ 18 h 37"/>
                <a:gd name="T4" fmla="*/ 202 w 207"/>
                <a:gd name="T5" fmla="*/ 37 h 37"/>
                <a:gd name="T6" fmla="*/ 4 w 207"/>
                <a:gd name="T7" fmla="*/ 37 h 37"/>
                <a:gd name="T8" fmla="*/ 0 w 207"/>
                <a:gd name="T9" fmla="*/ 18 h 37"/>
                <a:gd name="T10" fmla="*/ 4 w 207"/>
                <a:gd name="T11" fmla="*/ 0 h 37"/>
                <a:gd name="T12" fmla="*/ 202 w 20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" h="37">
                  <a:moveTo>
                    <a:pt x="202" y="0"/>
                  </a:moveTo>
                  <a:cubicBezTo>
                    <a:pt x="205" y="0"/>
                    <a:pt x="207" y="8"/>
                    <a:pt x="207" y="18"/>
                  </a:cubicBezTo>
                  <a:cubicBezTo>
                    <a:pt x="207" y="29"/>
                    <a:pt x="205" y="37"/>
                    <a:pt x="202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29"/>
                    <a:pt x="0" y="18"/>
                  </a:cubicBezTo>
                  <a:cubicBezTo>
                    <a:pt x="0" y="8"/>
                    <a:pt x="2" y="0"/>
                    <a:pt x="4" y="0"/>
                  </a:cubicBezTo>
                  <a:lnTo>
                    <a:pt x="2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80"/>
            <p:cNvSpPr>
              <a:spLocks/>
            </p:cNvSpPr>
            <p:nvPr/>
          </p:nvSpPr>
          <p:spPr bwMode="auto">
            <a:xfrm>
              <a:off x="3589338" y="4213226"/>
              <a:ext cx="484188" cy="544513"/>
            </a:xfrm>
            <a:custGeom>
              <a:avLst/>
              <a:gdLst>
                <a:gd name="T0" fmla="*/ 129 w 129"/>
                <a:gd name="T1" fmla="*/ 58 h 145"/>
                <a:gd name="T2" fmla="*/ 129 w 129"/>
                <a:gd name="T3" fmla="*/ 145 h 145"/>
                <a:gd name="T4" fmla="*/ 10 w 129"/>
                <a:gd name="T5" fmla="*/ 145 h 145"/>
                <a:gd name="T6" fmla="*/ 24 w 129"/>
                <a:gd name="T7" fmla="*/ 123 h 145"/>
                <a:gd name="T8" fmla="*/ 0 w 129"/>
                <a:gd name="T9" fmla="*/ 38 h 145"/>
                <a:gd name="T10" fmla="*/ 56 w 129"/>
                <a:gd name="T11" fmla="*/ 0 h 145"/>
                <a:gd name="T12" fmla="*/ 129 w 129"/>
                <a:gd name="T13" fmla="*/ 5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58"/>
                  </a:moveTo>
                  <a:cubicBezTo>
                    <a:pt x="129" y="117"/>
                    <a:pt x="129" y="145"/>
                    <a:pt x="129" y="145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24" y="123"/>
                    <a:pt x="24" y="123"/>
                    <a:pt x="24" y="123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5" y="37"/>
                    <a:pt x="46" y="21"/>
                    <a:pt x="56" y="0"/>
                  </a:cubicBezTo>
                  <a:cubicBezTo>
                    <a:pt x="92" y="9"/>
                    <a:pt x="129" y="27"/>
                    <a:pt x="129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81"/>
            <p:cNvSpPr>
              <a:spLocks noEditPoints="1"/>
            </p:cNvSpPr>
            <p:nvPr/>
          </p:nvSpPr>
          <p:spPr bwMode="auto">
            <a:xfrm>
              <a:off x="3284538" y="3683001"/>
              <a:ext cx="563563" cy="563563"/>
            </a:xfrm>
            <a:custGeom>
              <a:avLst/>
              <a:gdLst>
                <a:gd name="T0" fmla="*/ 75 w 150"/>
                <a:gd name="T1" fmla="*/ 0 h 150"/>
                <a:gd name="T2" fmla="*/ 150 w 150"/>
                <a:gd name="T3" fmla="*/ 75 h 150"/>
                <a:gd name="T4" fmla="*/ 75 w 150"/>
                <a:gd name="T5" fmla="*/ 150 h 150"/>
                <a:gd name="T6" fmla="*/ 0 w 150"/>
                <a:gd name="T7" fmla="*/ 75 h 150"/>
                <a:gd name="T8" fmla="*/ 75 w 150"/>
                <a:gd name="T9" fmla="*/ 0 h 150"/>
                <a:gd name="T10" fmla="*/ 137 w 150"/>
                <a:gd name="T11" fmla="*/ 72 h 150"/>
                <a:gd name="T12" fmla="*/ 117 w 150"/>
                <a:gd name="T13" fmla="*/ 30 h 150"/>
                <a:gd name="T14" fmla="*/ 122 w 150"/>
                <a:gd name="T15" fmla="*/ 60 h 150"/>
                <a:gd name="T16" fmla="*/ 89 w 150"/>
                <a:gd name="T17" fmla="*/ 126 h 150"/>
                <a:gd name="T18" fmla="*/ 137 w 150"/>
                <a:gd name="T19" fmla="*/ 7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150">
                  <a:moveTo>
                    <a:pt x="75" y="0"/>
                  </a:moveTo>
                  <a:cubicBezTo>
                    <a:pt x="116" y="0"/>
                    <a:pt x="150" y="34"/>
                    <a:pt x="150" y="75"/>
                  </a:cubicBezTo>
                  <a:cubicBezTo>
                    <a:pt x="150" y="116"/>
                    <a:pt x="116" y="150"/>
                    <a:pt x="75" y="150"/>
                  </a:cubicBez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5" y="0"/>
                  </a:cubicBezTo>
                  <a:close/>
                  <a:moveTo>
                    <a:pt x="137" y="72"/>
                  </a:moveTo>
                  <a:cubicBezTo>
                    <a:pt x="137" y="55"/>
                    <a:pt x="129" y="40"/>
                    <a:pt x="117" y="30"/>
                  </a:cubicBezTo>
                  <a:cubicBezTo>
                    <a:pt x="120" y="39"/>
                    <a:pt x="122" y="49"/>
                    <a:pt x="122" y="60"/>
                  </a:cubicBezTo>
                  <a:cubicBezTo>
                    <a:pt x="122" y="87"/>
                    <a:pt x="109" y="111"/>
                    <a:pt x="89" y="126"/>
                  </a:cubicBezTo>
                  <a:cubicBezTo>
                    <a:pt x="116" y="123"/>
                    <a:pt x="137" y="100"/>
                    <a:pt x="137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82"/>
            <p:cNvSpPr>
              <a:spLocks/>
            </p:cNvSpPr>
            <p:nvPr/>
          </p:nvSpPr>
          <p:spPr bwMode="auto">
            <a:xfrm>
              <a:off x="3070225" y="4213226"/>
              <a:ext cx="484188" cy="544513"/>
            </a:xfrm>
            <a:custGeom>
              <a:avLst/>
              <a:gdLst>
                <a:gd name="T0" fmla="*/ 129 w 129"/>
                <a:gd name="T1" fmla="*/ 38 h 145"/>
                <a:gd name="T2" fmla="*/ 105 w 129"/>
                <a:gd name="T3" fmla="*/ 123 h 145"/>
                <a:gd name="T4" fmla="*/ 119 w 129"/>
                <a:gd name="T5" fmla="*/ 145 h 145"/>
                <a:gd name="T6" fmla="*/ 0 w 129"/>
                <a:gd name="T7" fmla="*/ 145 h 145"/>
                <a:gd name="T8" fmla="*/ 0 w 129"/>
                <a:gd name="T9" fmla="*/ 58 h 145"/>
                <a:gd name="T10" fmla="*/ 72 w 129"/>
                <a:gd name="T11" fmla="*/ 0 h 145"/>
                <a:gd name="T12" fmla="*/ 129 w 129"/>
                <a:gd name="T13" fmla="*/ 3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145">
                  <a:moveTo>
                    <a:pt x="129" y="38"/>
                  </a:moveTo>
                  <a:cubicBezTo>
                    <a:pt x="105" y="123"/>
                    <a:pt x="105" y="123"/>
                    <a:pt x="105" y="123"/>
                  </a:cubicBezTo>
                  <a:cubicBezTo>
                    <a:pt x="119" y="145"/>
                    <a:pt x="119" y="145"/>
                    <a:pt x="119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5"/>
                    <a:pt x="0" y="117"/>
                    <a:pt x="0" y="58"/>
                  </a:cubicBezTo>
                  <a:cubicBezTo>
                    <a:pt x="0" y="27"/>
                    <a:pt x="37" y="9"/>
                    <a:pt x="72" y="0"/>
                  </a:cubicBezTo>
                  <a:cubicBezTo>
                    <a:pt x="83" y="21"/>
                    <a:pt x="104" y="37"/>
                    <a:pt x="12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等腰三角形 28"/>
          <p:cNvSpPr/>
          <p:nvPr/>
        </p:nvSpPr>
        <p:spPr>
          <a:xfrm rot="10800000">
            <a:off x="4081363" y="1986873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>
            <a:off x="4081363" y="1770849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Freeform 11"/>
          <p:cNvSpPr>
            <a:spLocks/>
          </p:cNvSpPr>
          <p:nvPr/>
        </p:nvSpPr>
        <p:spPr bwMode="auto">
          <a:xfrm rot="10800000">
            <a:off x="5745894" y="1176604"/>
            <a:ext cx="1131031" cy="5060708"/>
          </a:xfrm>
          <a:custGeom>
            <a:avLst/>
            <a:gdLst>
              <a:gd name="T0" fmla="*/ 0 w 1412"/>
              <a:gd name="T1" fmla="*/ 82 h 6009"/>
              <a:gd name="T2" fmla="*/ 0 w 1412"/>
              <a:gd name="T3" fmla="*/ 0 h 6009"/>
              <a:gd name="T4" fmla="*/ 283 w 1412"/>
              <a:gd name="T5" fmla="*/ 71 h 6009"/>
              <a:gd name="T6" fmla="*/ 518 w 1412"/>
              <a:gd name="T7" fmla="*/ 182 h 6009"/>
              <a:gd name="T8" fmla="*/ 723 w 1412"/>
              <a:gd name="T9" fmla="*/ 367 h 6009"/>
              <a:gd name="T10" fmla="*/ 863 w 1412"/>
              <a:gd name="T11" fmla="*/ 597 h 6009"/>
              <a:gd name="T12" fmla="*/ 935 w 1412"/>
              <a:gd name="T13" fmla="*/ 848 h 6009"/>
              <a:gd name="T14" fmla="*/ 966 w 1412"/>
              <a:gd name="T15" fmla="*/ 1141 h 6009"/>
              <a:gd name="T16" fmla="*/ 931 w 1412"/>
              <a:gd name="T17" fmla="*/ 1500 h 6009"/>
              <a:gd name="T18" fmla="*/ 856 w 1412"/>
              <a:gd name="T19" fmla="*/ 1831 h 6009"/>
              <a:gd name="T20" fmla="*/ 828 w 1412"/>
              <a:gd name="T21" fmla="*/ 2176 h 6009"/>
              <a:gd name="T22" fmla="*/ 869 w 1412"/>
              <a:gd name="T23" fmla="*/ 2502 h 6009"/>
              <a:gd name="T24" fmla="*/ 961 w 1412"/>
              <a:gd name="T25" fmla="*/ 2687 h 6009"/>
              <a:gd name="T26" fmla="*/ 1110 w 1412"/>
              <a:gd name="T27" fmla="*/ 2815 h 6009"/>
              <a:gd name="T28" fmla="*/ 1244 w 1412"/>
              <a:gd name="T29" fmla="*/ 2889 h 6009"/>
              <a:gd name="T30" fmla="*/ 1412 w 1412"/>
              <a:gd name="T31" fmla="*/ 2920 h 6009"/>
              <a:gd name="T32" fmla="*/ 1412 w 1412"/>
              <a:gd name="T33" fmla="*/ 3079 h 6009"/>
              <a:gd name="T34" fmla="*/ 1156 w 1412"/>
              <a:gd name="T35" fmla="*/ 3164 h 6009"/>
              <a:gd name="T36" fmla="*/ 999 w 1412"/>
              <a:gd name="T37" fmla="*/ 3291 h 6009"/>
              <a:gd name="T38" fmla="*/ 880 w 1412"/>
              <a:gd name="T39" fmla="*/ 3508 h 6009"/>
              <a:gd name="T40" fmla="*/ 826 w 1412"/>
              <a:gd name="T41" fmla="*/ 3804 h 6009"/>
              <a:gd name="T42" fmla="*/ 850 w 1412"/>
              <a:gd name="T43" fmla="*/ 4193 h 6009"/>
              <a:gd name="T44" fmla="*/ 884 w 1412"/>
              <a:gd name="T45" fmla="*/ 4452 h 6009"/>
              <a:gd name="T46" fmla="*/ 935 w 1412"/>
              <a:gd name="T47" fmla="*/ 4752 h 6009"/>
              <a:gd name="T48" fmla="*/ 944 w 1412"/>
              <a:gd name="T49" fmla="*/ 5046 h 6009"/>
              <a:gd name="T50" fmla="*/ 893 w 1412"/>
              <a:gd name="T51" fmla="*/ 5331 h 6009"/>
              <a:gd name="T52" fmla="*/ 792 w 1412"/>
              <a:gd name="T53" fmla="*/ 5553 h 6009"/>
              <a:gd name="T54" fmla="*/ 639 w 1412"/>
              <a:gd name="T55" fmla="*/ 5737 h 6009"/>
              <a:gd name="T56" fmla="*/ 458 w 1412"/>
              <a:gd name="T57" fmla="*/ 5879 h 6009"/>
              <a:gd name="T58" fmla="*/ 310 w 1412"/>
              <a:gd name="T59" fmla="*/ 5967 h 6009"/>
              <a:gd name="T60" fmla="*/ 212 w 1412"/>
              <a:gd name="T61" fmla="*/ 6005 h 6009"/>
              <a:gd name="T62" fmla="*/ 171 w 1412"/>
              <a:gd name="T63" fmla="*/ 5973 h 6009"/>
              <a:gd name="T64" fmla="*/ 208 w 1412"/>
              <a:gd name="T65" fmla="*/ 5905 h 6009"/>
              <a:gd name="T66" fmla="*/ 300 w 1412"/>
              <a:gd name="T67" fmla="*/ 5840 h 6009"/>
              <a:gd name="T68" fmla="*/ 445 w 1412"/>
              <a:gd name="T69" fmla="*/ 5705 h 6009"/>
              <a:gd name="T70" fmla="*/ 564 w 1412"/>
              <a:gd name="T71" fmla="*/ 5512 h 6009"/>
              <a:gd name="T72" fmla="*/ 625 w 1412"/>
              <a:gd name="T73" fmla="*/ 5315 h 6009"/>
              <a:gd name="T74" fmla="*/ 638 w 1412"/>
              <a:gd name="T75" fmla="*/ 5121 h 6009"/>
              <a:gd name="T76" fmla="*/ 618 w 1412"/>
              <a:gd name="T77" fmla="*/ 4825 h 6009"/>
              <a:gd name="T78" fmla="*/ 584 w 1412"/>
              <a:gd name="T79" fmla="*/ 4415 h 6009"/>
              <a:gd name="T80" fmla="*/ 578 w 1412"/>
              <a:gd name="T81" fmla="*/ 4048 h 6009"/>
              <a:gd name="T82" fmla="*/ 632 w 1412"/>
              <a:gd name="T83" fmla="*/ 3704 h 6009"/>
              <a:gd name="T84" fmla="*/ 772 w 1412"/>
              <a:gd name="T85" fmla="*/ 3412 h 6009"/>
              <a:gd name="T86" fmla="*/ 941 w 1412"/>
              <a:gd name="T87" fmla="*/ 3215 h 6009"/>
              <a:gd name="T88" fmla="*/ 1273 w 1412"/>
              <a:gd name="T89" fmla="*/ 3012 h 6009"/>
              <a:gd name="T90" fmla="*/ 1034 w 1412"/>
              <a:gd name="T91" fmla="*/ 2880 h 6009"/>
              <a:gd name="T92" fmla="*/ 884 w 1412"/>
              <a:gd name="T93" fmla="*/ 2767 h 6009"/>
              <a:gd name="T94" fmla="*/ 739 w 1412"/>
              <a:gd name="T95" fmla="*/ 2564 h 6009"/>
              <a:gd name="T96" fmla="*/ 611 w 1412"/>
              <a:gd name="T97" fmla="*/ 2279 h 6009"/>
              <a:gd name="T98" fmla="*/ 558 w 1412"/>
              <a:gd name="T99" fmla="*/ 1973 h 6009"/>
              <a:gd name="T100" fmla="*/ 562 w 1412"/>
              <a:gd name="T101" fmla="*/ 1648 h 6009"/>
              <a:gd name="T102" fmla="*/ 605 w 1412"/>
              <a:gd name="T103" fmla="*/ 1308 h 6009"/>
              <a:gd name="T104" fmla="*/ 646 w 1412"/>
              <a:gd name="T105" fmla="*/ 904 h 6009"/>
              <a:gd name="T106" fmla="*/ 619 w 1412"/>
              <a:gd name="T107" fmla="*/ 644 h 6009"/>
              <a:gd name="T108" fmla="*/ 520 w 1412"/>
              <a:gd name="T109" fmla="*/ 441 h 6009"/>
              <a:gd name="T110" fmla="*/ 341 w 1412"/>
              <a:gd name="T111" fmla="*/ 240 h 6009"/>
              <a:gd name="T112" fmla="*/ 152 w 1412"/>
              <a:gd name="T113" fmla="*/ 132 h 6009"/>
              <a:gd name="T114" fmla="*/ 0 w 1412"/>
              <a:gd name="T115" fmla="*/ 82 h 6009"/>
              <a:gd name="connsiteX0" fmla="*/ 0 w 10000"/>
              <a:gd name="connsiteY0" fmla="*/ 136 h 9994"/>
              <a:gd name="connsiteX1" fmla="*/ 0 w 10000"/>
              <a:gd name="connsiteY1" fmla="*/ 0 h 9994"/>
              <a:gd name="connsiteX2" fmla="*/ 2004 w 10000"/>
              <a:gd name="connsiteY2" fmla="*/ 118 h 9994"/>
              <a:gd name="connsiteX3" fmla="*/ 3669 w 10000"/>
              <a:gd name="connsiteY3" fmla="*/ 303 h 9994"/>
              <a:gd name="connsiteX4" fmla="*/ 5120 w 10000"/>
              <a:gd name="connsiteY4" fmla="*/ 611 h 9994"/>
              <a:gd name="connsiteX5" fmla="*/ 6112 w 10000"/>
              <a:gd name="connsiteY5" fmla="*/ 994 h 9994"/>
              <a:gd name="connsiteX6" fmla="*/ 6622 w 10000"/>
              <a:gd name="connsiteY6" fmla="*/ 1411 h 9994"/>
              <a:gd name="connsiteX7" fmla="*/ 6841 w 10000"/>
              <a:gd name="connsiteY7" fmla="*/ 1899 h 9994"/>
              <a:gd name="connsiteX8" fmla="*/ 6593 w 10000"/>
              <a:gd name="connsiteY8" fmla="*/ 2496 h 9994"/>
              <a:gd name="connsiteX9" fmla="*/ 6062 w 10000"/>
              <a:gd name="connsiteY9" fmla="*/ 3047 h 9994"/>
              <a:gd name="connsiteX10" fmla="*/ 5864 w 10000"/>
              <a:gd name="connsiteY10" fmla="*/ 3621 h 9994"/>
              <a:gd name="connsiteX11" fmla="*/ 6154 w 10000"/>
              <a:gd name="connsiteY11" fmla="*/ 4164 h 9994"/>
              <a:gd name="connsiteX12" fmla="*/ 6806 w 10000"/>
              <a:gd name="connsiteY12" fmla="*/ 4472 h 9994"/>
              <a:gd name="connsiteX13" fmla="*/ 7861 w 10000"/>
              <a:gd name="connsiteY13" fmla="*/ 4685 h 9994"/>
              <a:gd name="connsiteX14" fmla="*/ 8810 w 10000"/>
              <a:gd name="connsiteY14" fmla="*/ 4808 h 9994"/>
              <a:gd name="connsiteX15" fmla="*/ 10000 w 10000"/>
              <a:gd name="connsiteY15" fmla="*/ 4859 h 9994"/>
              <a:gd name="connsiteX16" fmla="*/ 9999 w 10000"/>
              <a:gd name="connsiteY16" fmla="*/ 4994 h 9994"/>
              <a:gd name="connsiteX17" fmla="*/ 10000 w 10000"/>
              <a:gd name="connsiteY17" fmla="*/ 5124 h 9994"/>
              <a:gd name="connsiteX18" fmla="*/ 8187 w 10000"/>
              <a:gd name="connsiteY18" fmla="*/ 5265 h 9994"/>
              <a:gd name="connsiteX19" fmla="*/ 7075 w 10000"/>
              <a:gd name="connsiteY19" fmla="*/ 5477 h 9994"/>
              <a:gd name="connsiteX20" fmla="*/ 6232 w 10000"/>
              <a:gd name="connsiteY20" fmla="*/ 5838 h 9994"/>
              <a:gd name="connsiteX21" fmla="*/ 5850 w 10000"/>
              <a:gd name="connsiteY21" fmla="*/ 6331 h 9994"/>
              <a:gd name="connsiteX22" fmla="*/ 6020 w 10000"/>
              <a:gd name="connsiteY22" fmla="*/ 6978 h 9994"/>
              <a:gd name="connsiteX23" fmla="*/ 6261 w 10000"/>
              <a:gd name="connsiteY23" fmla="*/ 7409 h 9994"/>
              <a:gd name="connsiteX24" fmla="*/ 6622 w 10000"/>
              <a:gd name="connsiteY24" fmla="*/ 7908 h 9994"/>
              <a:gd name="connsiteX25" fmla="*/ 6686 w 10000"/>
              <a:gd name="connsiteY25" fmla="*/ 8397 h 9994"/>
              <a:gd name="connsiteX26" fmla="*/ 6324 w 10000"/>
              <a:gd name="connsiteY26" fmla="*/ 8872 h 9994"/>
              <a:gd name="connsiteX27" fmla="*/ 5609 w 10000"/>
              <a:gd name="connsiteY27" fmla="*/ 9241 h 9994"/>
              <a:gd name="connsiteX28" fmla="*/ 4525 w 10000"/>
              <a:gd name="connsiteY28" fmla="*/ 9547 h 9994"/>
              <a:gd name="connsiteX29" fmla="*/ 3244 w 10000"/>
              <a:gd name="connsiteY29" fmla="*/ 9784 h 9994"/>
              <a:gd name="connsiteX30" fmla="*/ 2195 w 10000"/>
              <a:gd name="connsiteY30" fmla="*/ 9930 h 9994"/>
              <a:gd name="connsiteX31" fmla="*/ 1501 w 10000"/>
              <a:gd name="connsiteY31" fmla="*/ 9993 h 9994"/>
              <a:gd name="connsiteX32" fmla="*/ 1211 w 10000"/>
              <a:gd name="connsiteY32" fmla="*/ 9940 h 9994"/>
              <a:gd name="connsiteX33" fmla="*/ 1473 w 10000"/>
              <a:gd name="connsiteY33" fmla="*/ 9827 h 9994"/>
              <a:gd name="connsiteX34" fmla="*/ 2125 w 10000"/>
              <a:gd name="connsiteY34" fmla="*/ 9719 h 9994"/>
              <a:gd name="connsiteX35" fmla="*/ 3152 w 10000"/>
              <a:gd name="connsiteY35" fmla="*/ 9494 h 9994"/>
              <a:gd name="connsiteX36" fmla="*/ 3994 w 10000"/>
              <a:gd name="connsiteY36" fmla="*/ 9173 h 9994"/>
              <a:gd name="connsiteX37" fmla="*/ 4426 w 10000"/>
              <a:gd name="connsiteY37" fmla="*/ 8845 h 9994"/>
              <a:gd name="connsiteX38" fmla="*/ 4518 w 10000"/>
              <a:gd name="connsiteY38" fmla="*/ 8522 h 9994"/>
              <a:gd name="connsiteX39" fmla="*/ 4377 w 10000"/>
              <a:gd name="connsiteY39" fmla="*/ 8030 h 9994"/>
              <a:gd name="connsiteX40" fmla="*/ 4136 w 10000"/>
              <a:gd name="connsiteY40" fmla="*/ 7347 h 9994"/>
              <a:gd name="connsiteX41" fmla="*/ 4093 w 10000"/>
              <a:gd name="connsiteY41" fmla="*/ 6737 h 9994"/>
              <a:gd name="connsiteX42" fmla="*/ 4476 w 10000"/>
              <a:gd name="connsiteY42" fmla="*/ 6164 h 9994"/>
              <a:gd name="connsiteX43" fmla="*/ 5467 w 10000"/>
              <a:gd name="connsiteY43" fmla="*/ 5678 h 9994"/>
              <a:gd name="connsiteX44" fmla="*/ 6664 w 10000"/>
              <a:gd name="connsiteY44" fmla="*/ 5350 h 9994"/>
              <a:gd name="connsiteX45" fmla="*/ 9016 w 10000"/>
              <a:gd name="connsiteY45" fmla="*/ 5012 h 9994"/>
              <a:gd name="connsiteX46" fmla="*/ 7323 w 10000"/>
              <a:gd name="connsiteY46" fmla="*/ 4793 h 9994"/>
              <a:gd name="connsiteX47" fmla="*/ 6261 w 10000"/>
              <a:gd name="connsiteY47" fmla="*/ 4605 h 9994"/>
              <a:gd name="connsiteX48" fmla="*/ 5234 w 10000"/>
              <a:gd name="connsiteY48" fmla="*/ 4267 h 9994"/>
              <a:gd name="connsiteX49" fmla="*/ 4327 w 10000"/>
              <a:gd name="connsiteY49" fmla="*/ 3793 h 9994"/>
              <a:gd name="connsiteX50" fmla="*/ 3952 w 10000"/>
              <a:gd name="connsiteY50" fmla="*/ 3283 h 9994"/>
              <a:gd name="connsiteX51" fmla="*/ 3980 w 10000"/>
              <a:gd name="connsiteY51" fmla="*/ 2743 h 9994"/>
              <a:gd name="connsiteX52" fmla="*/ 4285 w 10000"/>
              <a:gd name="connsiteY52" fmla="*/ 2177 h 9994"/>
              <a:gd name="connsiteX53" fmla="*/ 4575 w 10000"/>
              <a:gd name="connsiteY53" fmla="*/ 1504 h 9994"/>
              <a:gd name="connsiteX54" fmla="*/ 4384 w 10000"/>
              <a:gd name="connsiteY54" fmla="*/ 1072 h 9994"/>
              <a:gd name="connsiteX55" fmla="*/ 3683 w 10000"/>
              <a:gd name="connsiteY55" fmla="*/ 734 h 9994"/>
              <a:gd name="connsiteX56" fmla="*/ 2415 w 10000"/>
              <a:gd name="connsiteY56" fmla="*/ 399 h 9994"/>
              <a:gd name="connsiteX57" fmla="*/ 1076 w 10000"/>
              <a:gd name="connsiteY57" fmla="*/ 220 h 9994"/>
              <a:gd name="connsiteX58" fmla="*/ 0 w 10000"/>
              <a:gd name="connsiteY58" fmla="*/ 136 h 9994"/>
              <a:gd name="connsiteX0" fmla="*/ 0 w 11363"/>
              <a:gd name="connsiteY0" fmla="*/ 136 h 10000"/>
              <a:gd name="connsiteX1" fmla="*/ 0 w 11363"/>
              <a:gd name="connsiteY1" fmla="*/ 0 h 10000"/>
              <a:gd name="connsiteX2" fmla="*/ 2004 w 11363"/>
              <a:gd name="connsiteY2" fmla="*/ 118 h 10000"/>
              <a:gd name="connsiteX3" fmla="*/ 3669 w 11363"/>
              <a:gd name="connsiteY3" fmla="*/ 303 h 10000"/>
              <a:gd name="connsiteX4" fmla="*/ 5120 w 11363"/>
              <a:gd name="connsiteY4" fmla="*/ 611 h 10000"/>
              <a:gd name="connsiteX5" fmla="*/ 6112 w 11363"/>
              <a:gd name="connsiteY5" fmla="*/ 995 h 10000"/>
              <a:gd name="connsiteX6" fmla="*/ 6622 w 11363"/>
              <a:gd name="connsiteY6" fmla="*/ 1412 h 10000"/>
              <a:gd name="connsiteX7" fmla="*/ 6841 w 11363"/>
              <a:gd name="connsiteY7" fmla="*/ 1900 h 10000"/>
              <a:gd name="connsiteX8" fmla="*/ 6593 w 11363"/>
              <a:gd name="connsiteY8" fmla="*/ 2497 h 10000"/>
              <a:gd name="connsiteX9" fmla="*/ 6062 w 11363"/>
              <a:gd name="connsiteY9" fmla="*/ 3049 h 10000"/>
              <a:gd name="connsiteX10" fmla="*/ 5864 w 11363"/>
              <a:gd name="connsiteY10" fmla="*/ 3623 h 10000"/>
              <a:gd name="connsiteX11" fmla="*/ 6154 w 11363"/>
              <a:gd name="connsiteY11" fmla="*/ 4166 h 10000"/>
              <a:gd name="connsiteX12" fmla="*/ 6806 w 11363"/>
              <a:gd name="connsiteY12" fmla="*/ 4475 h 10000"/>
              <a:gd name="connsiteX13" fmla="*/ 7861 w 11363"/>
              <a:gd name="connsiteY13" fmla="*/ 4688 h 10000"/>
              <a:gd name="connsiteX14" fmla="*/ 8810 w 11363"/>
              <a:gd name="connsiteY14" fmla="*/ 4811 h 10000"/>
              <a:gd name="connsiteX15" fmla="*/ 10000 w 11363"/>
              <a:gd name="connsiteY15" fmla="*/ 4862 h 10000"/>
              <a:gd name="connsiteX16" fmla="*/ 11363 w 11363"/>
              <a:gd name="connsiteY16" fmla="*/ 4986 h 10000"/>
              <a:gd name="connsiteX17" fmla="*/ 10000 w 11363"/>
              <a:gd name="connsiteY17" fmla="*/ 5127 h 10000"/>
              <a:gd name="connsiteX18" fmla="*/ 8187 w 11363"/>
              <a:gd name="connsiteY18" fmla="*/ 5268 h 10000"/>
              <a:gd name="connsiteX19" fmla="*/ 7075 w 11363"/>
              <a:gd name="connsiteY19" fmla="*/ 5480 h 10000"/>
              <a:gd name="connsiteX20" fmla="*/ 6232 w 11363"/>
              <a:gd name="connsiteY20" fmla="*/ 5842 h 10000"/>
              <a:gd name="connsiteX21" fmla="*/ 5850 w 11363"/>
              <a:gd name="connsiteY21" fmla="*/ 6335 h 10000"/>
              <a:gd name="connsiteX22" fmla="*/ 6020 w 11363"/>
              <a:gd name="connsiteY22" fmla="*/ 6982 h 10000"/>
              <a:gd name="connsiteX23" fmla="*/ 6261 w 11363"/>
              <a:gd name="connsiteY23" fmla="*/ 7413 h 10000"/>
              <a:gd name="connsiteX24" fmla="*/ 6622 w 11363"/>
              <a:gd name="connsiteY24" fmla="*/ 7913 h 10000"/>
              <a:gd name="connsiteX25" fmla="*/ 6686 w 11363"/>
              <a:gd name="connsiteY25" fmla="*/ 8402 h 10000"/>
              <a:gd name="connsiteX26" fmla="*/ 6324 w 11363"/>
              <a:gd name="connsiteY26" fmla="*/ 8877 h 10000"/>
              <a:gd name="connsiteX27" fmla="*/ 5609 w 11363"/>
              <a:gd name="connsiteY27" fmla="*/ 9247 h 10000"/>
              <a:gd name="connsiteX28" fmla="*/ 4525 w 11363"/>
              <a:gd name="connsiteY28" fmla="*/ 9553 h 10000"/>
              <a:gd name="connsiteX29" fmla="*/ 3244 w 11363"/>
              <a:gd name="connsiteY29" fmla="*/ 9790 h 10000"/>
              <a:gd name="connsiteX30" fmla="*/ 2195 w 11363"/>
              <a:gd name="connsiteY30" fmla="*/ 9936 h 10000"/>
              <a:gd name="connsiteX31" fmla="*/ 1501 w 11363"/>
              <a:gd name="connsiteY31" fmla="*/ 9999 h 10000"/>
              <a:gd name="connsiteX32" fmla="*/ 1211 w 11363"/>
              <a:gd name="connsiteY32" fmla="*/ 9946 h 10000"/>
              <a:gd name="connsiteX33" fmla="*/ 1473 w 11363"/>
              <a:gd name="connsiteY33" fmla="*/ 9833 h 10000"/>
              <a:gd name="connsiteX34" fmla="*/ 2125 w 11363"/>
              <a:gd name="connsiteY34" fmla="*/ 9725 h 10000"/>
              <a:gd name="connsiteX35" fmla="*/ 3152 w 11363"/>
              <a:gd name="connsiteY35" fmla="*/ 9500 h 10000"/>
              <a:gd name="connsiteX36" fmla="*/ 3994 w 11363"/>
              <a:gd name="connsiteY36" fmla="*/ 9179 h 10000"/>
              <a:gd name="connsiteX37" fmla="*/ 4426 w 11363"/>
              <a:gd name="connsiteY37" fmla="*/ 8850 h 10000"/>
              <a:gd name="connsiteX38" fmla="*/ 4518 w 11363"/>
              <a:gd name="connsiteY38" fmla="*/ 8527 h 10000"/>
              <a:gd name="connsiteX39" fmla="*/ 4377 w 11363"/>
              <a:gd name="connsiteY39" fmla="*/ 8035 h 10000"/>
              <a:gd name="connsiteX40" fmla="*/ 4136 w 11363"/>
              <a:gd name="connsiteY40" fmla="*/ 7351 h 10000"/>
              <a:gd name="connsiteX41" fmla="*/ 4093 w 11363"/>
              <a:gd name="connsiteY41" fmla="*/ 6741 h 10000"/>
              <a:gd name="connsiteX42" fmla="*/ 4476 w 11363"/>
              <a:gd name="connsiteY42" fmla="*/ 6168 h 10000"/>
              <a:gd name="connsiteX43" fmla="*/ 5467 w 11363"/>
              <a:gd name="connsiteY43" fmla="*/ 5681 h 10000"/>
              <a:gd name="connsiteX44" fmla="*/ 6664 w 11363"/>
              <a:gd name="connsiteY44" fmla="*/ 5353 h 10000"/>
              <a:gd name="connsiteX45" fmla="*/ 9016 w 11363"/>
              <a:gd name="connsiteY45" fmla="*/ 5015 h 10000"/>
              <a:gd name="connsiteX46" fmla="*/ 7323 w 11363"/>
              <a:gd name="connsiteY46" fmla="*/ 4796 h 10000"/>
              <a:gd name="connsiteX47" fmla="*/ 6261 w 11363"/>
              <a:gd name="connsiteY47" fmla="*/ 4608 h 10000"/>
              <a:gd name="connsiteX48" fmla="*/ 5234 w 11363"/>
              <a:gd name="connsiteY48" fmla="*/ 4270 h 10000"/>
              <a:gd name="connsiteX49" fmla="*/ 4327 w 11363"/>
              <a:gd name="connsiteY49" fmla="*/ 3795 h 10000"/>
              <a:gd name="connsiteX50" fmla="*/ 3952 w 11363"/>
              <a:gd name="connsiteY50" fmla="*/ 3285 h 10000"/>
              <a:gd name="connsiteX51" fmla="*/ 3980 w 11363"/>
              <a:gd name="connsiteY51" fmla="*/ 2745 h 10000"/>
              <a:gd name="connsiteX52" fmla="*/ 4285 w 11363"/>
              <a:gd name="connsiteY52" fmla="*/ 2178 h 10000"/>
              <a:gd name="connsiteX53" fmla="*/ 4575 w 11363"/>
              <a:gd name="connsiteY53" fmla="*/ 1505 h 10000"/>
              <a:gd name="connsiteX54" fmla="*/ 4384 w 11363"/>
              <a:gd name="connsiteY54" fmla="*/ 1073 h 10000"/>
              <a:gd name="connsiteX55" fmla="*/ 3683 w 11363"/>
              <a:gd name="connsiteY55" fmla="*/ 734 h 10000"/>
              <a:gd name="connsiteX56" fmla="*/ 2415 w 11363"/>
              <a:gd name="connsiteY56" fmla="*/ 399 h 10000"/>
              <a:gd name="connsiteX57" fmla="*/ 1076 w 11363"/>
              <a:gd name="connsiteY57" fmla="*/ 220 h 10000"/>
              <a:gd name="connsiteX58" fmla="*/ 0 w 11363"/>
              <a:gd name="connsiteY58" fmla="*/ 136 h 10000"/>
              <a:gd name="connsiteX0" fmla="*/ 0 w 11399"/>
              <a:gd name="connsiteY0" fmla="*/ 136 h 10000"/>
              <a:gd name="connsiteX1" fmla="*/ 0 w 11399"/>
              <a:gd name="connsiteY1" fmla="*/ 0 h 10000"/>
              <a:gd name="connsiteX2" fmla="*/ 2004 w 11399"/>
              <a:gd name="connsiteY2" fmla="*/ 118 h 10000"/>
              <a:gd name="connsiteX3" fmla="*/ 3669 w 11399"/>
              <a:gd name="connsiteY3" fmla="*/ 303 h 10000"/>
              <a:gd name="connsiteX4" fmla="*/ 5120 w 11399"/>
              <a:gd name="connsiteY4" fmla="*/ 611 h 10000"/>
              <a:gd name="connsiteX5" fmla="*/ 6112 w 11399"/>
              <a:gd name="connsiteY5" fmla="*/ 995 h 10000"/>
              <a:gd name="connsiteX6" fmla="*/ 6622 w 11399"/>
              <a:gd name="connsiteY6" fmla="*/ 1412 h 10000"/>
              <a:gd name="connsiteX7" fmla="*/ 6841 w 11399"/>
              <a:gd name="connsiteY7" fmla="*/ 1900 h 10000"/>
              <a:gd name="connsiteX8" fmla="*/ 6593 w 11399"/>
              <a:gd name="connsiteY8" fmla="*/ 2497 h 10000"/>
              <a:gd name="connsiteX9" fmla="*/ 6062 w 11399"/>
              <a:gd name="connsiteY9" fmla="*/ 3049 h 10000"/>
              <a:gd name="connsiteX10" fmla="*/ 5864 w 11399"/>
              <a:gd name="connsiteY10" fmla="*/ 3623 h 10000"/>
              <a:gd name="connsiteX11" fmla="*/ 6154 w 11399"/>
              <a:gd name="connsiteY11" fmla="*/ 4166 h 10000"/>
              <a:gd name="connsiteX12" fmla="*/ 6806 w 11399"/>
              <a:gd name="connsiteY12" fmla="*/ 4475 h 10000"/>
              <a:gd name="connsiteX13" fmla="*/ 7861 w 11399"/>
              <a:gd name="connsiteY13" fmla="*/ 4688 h 10000"/>
              <a:gd name="connsiteX14" fmla="*/ 8810 w 11399"/>
              <a:gd name="connsiteY14" fmla="*/ 4811 h 10000"/>
              <a:gd name="connsiteX15" fmla="*/ 10000 w 11399"/>
              <a:gd name="connsiteY15" fmla="*/ 4862 h 10000"/>
              <a:gd name="connsiteX16" fmla="*/ 11363 w 11399"/>
              <a:gd name="connsiteY16" fmla="*/ 4986 h 10000"/>
              <a:gd name="connsiteX17" fmla="*/ 8187 w 11399"/>
              <a:gd name="connsiteY17" fmla="*/ 5268 h 10000"/>
              <a:gd name="connsiteX18" fmla="*/ 7075 w 11399"/>
              <a:gd name="connsiteY18" fmla="*/ 5480 h 10000"/>
              <a:gd name="connsiteX19" fmla="*/ 6232 w 11399"/>
              <a:gd name="connsiteY19" fmla="*/ 5842 h 10000"/>
              <a:gd name="connsiteX20" fmla="*/ 5850 w 11399"/>
              <a:gd name="connsiteY20" fmla="*/ 6335 h 10000"/>
              <a:gd name="connsiteX21" fmla="*/ 6020 w 11399"/>
              <a:gd name="connsiteY21" fmla="*/ 6982 h 10000"/>
              <a:gd name="connsiteX22" fmla="*/ 6261 w 11399"/>
              <a:gd name="connsiteY22" fmla="*/ 7413 h 10000"/>
              <a:gd name="connsiteX23" fmla="*/ 6622 w 11399"/>
              <a:gd name="connsiteY23" fmla="*/ 7913 h 10000"/>
              <a:gd name="connsiteX24" fmla="*/ 6686 w 11399"/>
              <a:gd name="connsiteY24" fmla="*/ 8402 h 10000"/>
              <a:gd name="connsiteX25" fmla="*/ 6324 w 11399"/>
              <a:gd name="connsiteY25" fmla="*/ 8877 h 10000"/>
              <a:gd name="connsiteX26" fmla="*/ 5609 w 11399"/>
              <a:gd name="connsiteY26" fmla="*/ 9247 h 10000"/>
              <a:gd name="connsiteX27" fmla="*/ 4525 w 11399"/>
              <a:gd name="connsiteY27" fmla="*/ 9553 h 10000"/>
              <a:gd name="connsiteX28" fmla="*/ 3244 w 11399"/>
              <a:gd name="connsiteY28" fmla="*/ 9790 h 10000"/>
              <a:gd name="connsiteX29" fmla="*/ 2195 w 11399"/>
              <a:gd name="connsiteY29" fmla="*/ 9936 h 10000"/>
              <a:gd name="connsiteX30" fmla="*/ 1501 w 11399"/>
              <a:gd name="connsiteY30" fmla="*/ 9999 h 10000"/>
              <a:gd name="connsiteX31" fmla="*/ 1211 w 11399"/>
              <a:gd name="connsiteY31" fmla="*/ 9946 h 10000"/>
              <a:gd name="connsiteX32" fmla="*/ 1473 w 11399"/>
              <a:gd name="connsiteY32" fmla="*/ 9833 h 10000"/>
              <a:gd name="connsiteX33" fmla="*/ 2125 w 11399"/>
              <a:gd name="connsiteY33" fmla="*/ 9725 h 10000"/>
              <a:gd name="connsiteX34" fmla="*/ 3152 w 11399"/>
              <a:gd name="connsiteY34" fmla="*/ 9500 h 10000"/>
              <a:gd name="connsiteX35" fmla="*/ 3994 w 11399"/>
              <a:gd name="connsiteY35" fmla="*/ 9179 h 10000"/>
              <a:gd name="connsiteX36" fmla="*/ 4426 w 11399"/>
              <a:gd name="connsiteY36" fmla="*/ 8850 h 10000"/>
              <a:gd name="connsiteX37" fmla="*/ 4518 w 11399"/>
              <a:gd name="connsiteY37" fmla="*/ 8527 h 10000"/>
              <a:gd name="connsiteX38" fmla="*/ 4377 w 11399"/>
              <a:gd name="connsiteY38" fmla="*/ 8035 h 10000"/>
              <a:gd name="connsiteX39" fmla="*/ 4136 w 11399"/>
              <a:gd name="connsiteY39" fmla="*/ 7351 h 10000"/>
              <a:gd name="connsiteX40" fmla="*/ 4093 w 11399"/>
              <a:gd name="connsiteY40" fmla="*/ 6741 h 10000"/>
              <a:gd name="connsiteX41" fmla="*/ 4476 w 11399"/>
              <a:gd name="connsiteY41" fmla="*/ 6168 h 10000"/>
              <a:gd name="connsiteX42" fmla="*/ 5467 w 11399"/>
              <a:gd name="connsiteY42" fmla="*/ 5681 h 10000"/>
              <a:gd name="connsiteX43" fmla="*/ 6664 w 11399"/>
              <a:gd name="connsiteY43" fmla="*/ 5353 h 10000"/>
              <a:gd name="connsiteX44" fmla="*/ 9016 w 11399"/>
              <a:gd name="connsiteY44" fmla="*/ 5015 h 10000"/>
              <a:gd name="connsiteX45" fmla="*/ 7323 w 11399"/>
              <a:gd name="connsiteY45" fmla="*/ 4796 h 10000"/>
              <a:gd name="connsiteX46" fmla="*/ 6261 w 11399"/>
              <a:gd name="connsiteY46" fmla="*/ 4608 h 10000"/>
              <a:gd name="connsiteX47" fmla="*/ 5234 w 11399"/>
              <a:gd name="connsiteY47" fmla="*/ 4270 h 10000"/>
              <a:gd name="connsiteX48" fmla="*/ 4327 w 11399"/>
              <a:gd name="connsiteY48" fmla="*/ 3795 h 10000"/>
              <a:gd name="connsiteX49" fmla="*/ 3952 w 11399"/>
              <a:gd name="connsiteY49" fmla="*/ 3285 h 10000"/>
              <a:gd name="connsiteX50" fmla="*/ 3980 w 11399"/>
              <a:gd name="connsiteY50" fmla="*/ 2745 h 10000"/>
              <a:gd name="connsiteX51" fmla="*/ 4285 w 11399"/>
              <a:gd name="connsiteY51" fmla="*/ 2178 h 10000"/>
              <a:gd name="connsiteX52" fmla="*/ 4575 w 11399"/>
              <a:gd name="connsiteY52" fmla="*/ 1505 h 10000"/>
              <a:gd name="connsiteX53" fmla="*/ 4384 w 11399"/>
              <a:gd name="connsiteY53" fmla="*/ 1073 h 10000"/>
              <a:gd name="connsiteX54" fmla="*/ 3683 w 11399"/>
              <a:gd name="connsiteY54" fmla="*/ 734 h 10000"/>
              <a:gd name="connsiteX55" fmla="*/ 2415 w 11399"/>
              <a:gd name="connsiteY55" fmla="*/ 399 h 10000"/>
              <a:gd name="connsiteX56" fmla="*/ 1076 w 11399"/>
              <a:gd name="connsiteY56" fmla="*/ 220 h 10000"/>
              <a:gd name="connsiteX57" fmla="*/ 0 w 11399"/>
              <a:gd name="connsiteY57" fmla="*/ 136 h 10000"/>
              <a:gd name="connsiteX0" fmla="*/ 0 w 11363"/>
              <a:gd name="connsiteY0" fmla="*/ 136 h 10000"/>
              <a:gd name="connsiteX1" fmla="*/ 0 w 11363"/>
              <a:gd name="connsiteY1" fmla="*/ 0 h 10000"/>
              <a:gd name="connsiteX2" fmla="*/ 2004 w 11363"/>
              <a:gd name="connsiteY2" fmla="*/ 118 h 10000"/>
              <a:gd name="connsiteX3" fmla="*/ 3669 w 11363"/>
              <a:gd name="connsiteY3" fmla="*/ 303 h 10000"/>
              <a:gd name="connsiteX4" fmla="*/ 5120 w 11363"/>
              <a:gd name="connsiteY4" fmla="*/ 611 h 10000"/>
              <a:gd name="connsiteX5" fmla="*/ 6112 w 11363"/>
              <a:gd name="connsiteY5" fmla="*/ 995 h 10000"/>
              <a:gd name="connsiteX6" fmla="*/ 6622 w 11363"/>
              <a:gd name="connsiteY6" fmla="*/ 1412 h 10000"/>
              <a:gd name="connsiteX7" fmla="*/ 6841 w 11363"/>
              <a:gd name="connsiteY7" fmla="*/ 1900 h 10000"/>
              <a:gd name="connsiteX8" fmla="*/ 6593 w 11363"/>
              <a:gd name="connsiteY8" fmla="*/ 2497 h 10000"/>
              <a:gd name="connsiteX9" fmla="*/ 6062 w 11363"/>
              <a:gd name="connsiteY9" fmla="*/ 3049 h 10000"/>
              <a:gd name="connsiteX10" fmla="*/ 5864 w 11363"/>
              <a:gd name="connsiteY10" fmla="*/ 3623 h 10000"/>
              <a:gd name="connsiteX11" fmla="*/ 6154 w 11363"/>
              <a:gd name="connsiteY11" fmla="*/ 4166 h 10000"/>
              <a:gd name="connsiteX12" fmla="*/ 6806 w 11363"/>
              <a:gd name="connsiteY12" fmla="*/ 4475 h 10000"/>
              <a:gd name="connsiteX13" fmla="*/ 7861 w 11363"/>
              <a:gd name="connsiteY13" fmla="*/ 4688 h 10000"/>
              <a:gd name="connsiteX14" fmla="*/ 8810 w 11363"/>
              <a:gd name="connsiteY14" fmla="*/ 4811 h 10000"/>
              <a:gd name="connsiteX15" fmla="*/ 11363 w 11363"/>
              <a:gd name="connsiteY15" fmla="*/ 4986 h 10000"/>
              <a:gd name="connsiteX16" fmla="*/ 8187 w 11363"/>
              <a:gd name="connsiteY16" fmla="*/ 5268 h 10000"/>
              <a:gd name="connsiteX17" fmla="*/ 7075 w 11363"/>
              <a:gd name="connsiteY17" fmla="*/ 5480 h 10000"/>
              <a:gd name="connsiteX18" fmla="*/ 6232 w 11363"/>
              <a:gd name="connsiteY18" fmla="*/ 5842 h 10000"/>
              <a:gd name="connsiteX19" fmla="*/ 5850 w 11363"/>
              <a:gd name="connsiteY19" fmla="*/ 6335 h 10000"/>
              <a:gd name="connsiteX20" fmla="*/ 6020 w 11363"/>
              <a:gd name="connsiteY20" fmla="*/ 6982 h 10000"/>
              <a:gd name="connsiteX21" fmla="*/ 6261 w 11363"/>
              <a:gd name="connsiteY21" fmla="*/ 7413 h 10000"/>
              <a:gd name="connsiteX22" fmla="*/ 6622 w 11363"/>
              <a:gd name="connsiteY22" fmla="*/ 7913 h 10000"/>
              <a:gd name="connsiteX23" fmla="*/ 6686 w 11363"/>
              <a:gd name="connsiteY23" fmla="*/ 8402 h 10000"/>
              <a:gd name="connsiteX24" fmla="*/ 6324 w 11363"/>
              <a:gd name="connsiteY24" fmla="*/ 8877 h 10000"/>
              <a:gd name="connsiteX25" fmla="*/ 5609 w 11363"/>
              <a:gd name="connsiteY25" fmla="*/ 9247 h 10000"/>
              <a:gd name="connsiteX26" fmla="*/ 4525 w 11363"/>
              <a:gd name="connsiteY26" fmla="*/ 9553 h 10000"/>
              <a:gd name="connsiteX27" fmla="*/ 3244 w 11363"/>
              <a:gd name="connsiteY27" fmla="*/ 9790 h 10000"/>
              <a:gd name="connsiteX28" fmla="*/ 2195 w 11363"/>
              <a:gd name="connsiteY28" fmla="*/ 9936 h 10000"/>
              <a:gd name="connsiteX29" fmla="*/ 1501 w 11363"/>
              <a:gd name="connsiteY29" fmla="*/ 9999 h 10000"/>
              <a:gd name="connsiteX30" fmla="*/ 1211 w 11363"/>
              <a:gd name="connsiteY30" fmla="*/ 9946 h 10000"/>
              <a:gd name="connsiteX31" fmla="*/ 1473 w 11363"/>
              <a:gd name="connsiteY31" fmla="*/ 9833 h 10000"/>
              <a:gd name="connsiteX32" fmla="*/ 2125 w 11363"/>
              <a:gd name="connsiteY32" fmla="*/ 9725 h 10000"/>
              <a:gd name="connsiteX33" fmla="*/ 3152 w 11363"/>
              <a:gd name="connsiteY33" fmla="*/ 9500 h 10000"/>
              <a:gd name="connsiteX34" fmla="*/ 3994 w 11363"/>
              <a:gd name="connsiteY34" fmla="*/ 9179 h 10000"/>
              <a:gd name="connsiteX35" fmla="*/ 4426 w 11363"/>
              <a:gd name="connsiteY35" fmla="*/ 8850 h 10000"/>
              <a:gd name="connsiteX36" fmla="*/ 4518 w 11363"/>
              <a:gd name="connsiteY36" fmla="*/ 8527 h 10000"/>
              <a:gd name="connsiteX37" fmla="*/ 4377 w 11363"/>
              <a:gd name="connsiteY37" fmla="*/ 8035 h 10000"/>
              <a:gd name="connsiteX38" fmla="*/ 4136 w 11363"/>
              <a:gd name="connsiteY38" fmla="*/ 7351 h 10000"/>
              <a:gd name="connsiteX39" fmla="*/ 4093 w 11363"/>
              <a:gd name="connsiteY39" fmla="*/ 6741 h 10000"/>
              <a:gd name="connsiteX40" fmla="*/ 4476 w 11363"/>
              <a:gd name="connsiteY40" fmla="*/ 6168 h 10000"/>
              <a:gd name="connsiteX41" fmla="*/ 5467 w 11363"/>
              <a:gd name="connsiteY41" fmla="*/ 5681 h 10000"/>
              <a:gd name="connsiteX42" fmla="*/ 6664 w 11363"/>
              <a:gd name="connsiteY42" fmla="*/ 5353 h 10000"/>
              <a:gd name="connsiteX43" fmla="*/ 9016 w 11363"/>
              <a:gd name="connsiteY43" fmla="*/ 5015 h 10000"/>
              <a:gd name="connsiteX44" fmla="*/ 7323 w 11363"/>
              <a:gd name="connsiteY44" fmla="*/ 4796 h 10000"/>
              <a:gd name="connsiteX45" fmla="*/ 6261 w 11363"/>
              <a:gd name="connsiteY45" fmla="*/ 4608 h 10000"/>
              <a:gd name="connsiteX46" fmla="*/ 5234 w 11363"/>
              <a:gd name="connsiteY46" fmla="*/ 4270 h 10000"/>
              <a:gd name="connsiteX47" fmla="*/ 4327 w 11363"/>
              <a:gd name="connsiteY47" fmla="*/ 3795 h 10000"/>
              <a:gd name="connsiteX48" fmla="*/ 3952 w 11363"/>
              <a:gd name="connsiteY48" fmla="*/ 3285 h 10000"/>
              <a:gd name="connsiteX49" fmla="*/ 3980 w 11363"/>
              <a:gd name="connsiteY49" fmla="*/ 2745 h 10000"/>
              <a:gd name="connsiteX50" fmla="*/ 4285 w 11363"/>
              <a:gd name="connsiteY50" fmla="*/ 2178 h 10000"/>
              <a:gd name="connsiteX51" fmla="*/ 4575 w 11363"/>
              <a:gd name="connsiteY51" fmla="*/ 1505 h 10000"/>
              <a:gd name="connsiteX52" fmla="*/ 4384 w 11363"/>
              <a:gd name="connsiteY52" fmla="*/ 1073 h 10000"/>
              <a:gd name="connsiteX53" fmla="*/ 3683 w 11363"/>
              <a:gd name="connsiteY53" fmla="*/ 734 h 10000"/>
              <a:gd name="connsiteX54" fmla="*/ 2415 w 11363"/>
              <a:gd name="connsiteY54" fmla="*/ 399 h 10000"/>
              <a:gd name="connsiteX55" fmla="*/ 1076 w 11363"/>
              <a:gd name="connsiteY55" fmla="*/ 220 h 10000"/>
              <a:gd name="connsiteX56" fmla="*/ 0 w 11363"/>
              <a:gd name="connsiteY56" fmla="*/ 13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1363" h="10000">
                <a:moveTo>
                  <a:pt x="0" y="136"/>
                </a:moveTo>
                <a:lnTo>
                  <a:pt x="0" y="0"/>
                </a:lnTo>
                <a:lnTo>
                  <a:pt x="2004" y="118"/>
                </a:lnTo>
                <a:cubicBezTo>
                  <a:pt x="2578" y="158"/>
                  <a:pt x="3130" y="220"/>
                  <a:pt x="3669" y="303"/>
                </a:cubicBezTo>
                <a:cubicBezTo>
                  <a:pt x="4207" y="384"/>
                  <a:pt x="4688" y="488"/>
                  <a:pt x="5120" y="611"/>
                </a:cubicBezTo>
                <a:cubicBezTo>
                  <a:pt x="5552" y="737"/>
                  <a:pt x="5878" y="865"/>
                  <a:pt x="6112" y="995"/>
                </a:cubicBezTo>
                <a:cubicBezTo>
                  <a:pt x="6331" y="1124"/>
                  <a:pt x="6494" y="1264"/>
                  <a:pt x="6622" y="1412"/>
                </a:cubicBezTo>
                <a:cubicBezTo>
                  <a:pt x="6742" y="1560"/>
                  <a:pt x="6820" y="1725"/>
                  <a:pt x="6841" y="1900"/>
                </a:cubicBezTo>
                <a:cubicBezTo>
                  <a:pt x="6870" y="2078"/>
                  <a:pt x="6792" y="2278"/>
                  <a:pt x="6593" y="2497"/>
                </a:cubicBezTo>
                <a:lnTo>
                  <a:pt x="6062" y="3049"/>
                </a:lnTo>
                <a:cubicBezTo>
                  <a:pt x="5907" y="3232"/>
                  <a:pt x="5850" y="3422"/>
                  <a:pt x="5864" y="3623"/>
                </a:cubicBezTo>
                <a:cubicBezTo>
                  <a:pt x="5864" y="3843"/>
                  <a:pt x="5956" y="4024"/>
                  <a:pt x="6154" y="4166"/>
                </a:cubicBezTo>
                <a:cubicBezTo>
                  <a:pt x="6346" y="4308"/>
                  <a:pt x="6558" y="4411"/>
                  <a:pt x="6806" y="4475"/>
                </a:cubicBezTo>
                <a:cubicBezTo>
                  <a:pt x="7040" y="4536"/>
                  <a:pt x="7394" y="4608"/>
                  <a:pt x="7861" y="4688"/>
                </a:cubicBezTo>
                <a:cubicBezTo>
                  <a:pt x="8329" y="4766"/>
                  <a:pt x="8647" y="4807"/>
                  <a:pt x="8810" y="4811"/>
                </a:cubicBezTo>
                <a:lnTo>
                  <a:pt x="11363" y="4986"/>
                </a:lnTo>
                <a:cubicBezTo>
                  <a:pt x="11061" y="5054"/>
                  <a:pt x="8902" y="5186"/>
                  <a:pt x="8187" y="5268"/>
                </a:cubicBezTo>
                <a:cubicBezTo>
                  <a:pt x="7783" y="5317"/>
                  <a:pt x="7415" y="5388"/>
                  <a:pt x="7075" y="5480"/>
                </a:cubicBezTo>
                <a:cubicBezTo>
                  <a:pt x="6742" y="5573"/>
                  <a:pt x="6459" y="5693"/>
                  <a:pt x="6232" y="5842"/>
                </a:cubicBezTo>
                <a:cubicBezTo>
                  <a:pt x="5999" y="5988"/>
                  <a:pt x="5871" y="6153"/>
                  <a:pt x="5850" y="6335"/>
                </a:cubicBezTo>
                <a:cubicBezTo>
                  <a:pt x="5829" y="6518"/>
                  <a:pt x="5878" y="6732"/>
                  <a:pt x="6020" y="6982"/>
                </a:cubicBezTo>
                <a:cubicBezTo>
                  <a:pt x="6091" y="7153"/>
                  <a:pt x="6176" y="7298"/>
                  <a:pt x="6261" y="7413"/>
                </a:cubicBezTo>
                <a:lnTo>
                  <a:pt x="6622" y="7913"/>
                </a:lnTo>
                <a:cubicBezTo>
                  <a:pt x="6714" y="8085"/>
                  <a:pt x="6735" y="8248"/>
                  <a:pt x="6686" y="8402"/>
                </a:cubicBezTo>
                <a:cubicBezTo>
                  <a:pt x="6629" y="8575"/>
                  <a:pt x="6508" y="8735"/>
                  <a:pt x="6324" y="8877"/>
                </a:cubicBezTo>
                <a:cubicBezTo>
                  <a:pt x="6133" y="9018"/>
                  <a:pt x="5892" y="9143"/>
                  <a:pt x="5609" y="9247"/>
                </a:cubicBezTo>
                <a:cubicBezTo>
                  <a:pt x="5333" y="9354"/>
                  <a:pt x="4972" y="9455"/>
                  <a:pt x="4525" y="9553"/>
                </a:cubicBezTo>
                <a:cubicBezTo>
                  <a:pt x="4093" y="9652"/>
                  <a:pt x="3661" y="9730"/>
                  <a:pt x="3244" y="9790"/>
                </a:cubicBezTo>
                <a:lnTo>
                  <a:pt x="2195" y="9936"/>
                </a:lnTo>
                <a:cubicBezTo>
                  <a:pt x="1898" y="9986"/>
                  <a:pt x="1664" y="10006"/>
                  <a:pt x="1501" y="9999"/>
                </a:cubicBezTo>
                <a:cubicBezTo>
                  <a:pt x="1339" y="9993"/>
                  <a:pt x="1239" y="9974"/>
                  <a:pt x="1211" y="9946"/>
                </a:cubicBezTo>
                <a:cubicBezTo>
                  <a:pt x="1176" y="9914"/>
                  <a:pt x="1268" y="9878"/>
                  <a:pt x="1473" y="9833"/>
                </a:cubicBezTo>
                <a:cubicBezTo>
                  <a:pt x="1551" y="9818"/>
                  <a:pt x="1763" y="9781"/>
                  <a:pt x="2125" y="9725"/>
                </a:cubicBezTo>
                <a:cubicBezTo>
                  <a:pt x="2486" y="9665"/>
                  <a:pt x="2826" y="9592"/>
                  <a:pt x="3152" y="9500"/>
                </a:cubicBezTo>
                <a:cubicBezTo>
                  <a:pt x="3484" y="9409"/>
                  <a:pt x="3768" y="9304"/>
                  <a:pt x="3994" y="9179"/>
                </a:cubicBezTo>
                <a:cubicBezTo>
                  <a:pt x="4221" y="9056"/>
                  <a:pt x="4370" y="8947"/>
                  <a:pt x="4426" y="8850"/>
                </a:cubicBezTo>
                <a:cubicBezTo>
                  <a:pt x="4490" y="8755"/>
                  <a:pt x="4518" y="8645"/>
                  <a:pt x="4518" y="8527"/>
                </a:cubicBezTo>
                <a:cubicBezTo>
                  <a:pt x="4504" y="8422"/>
                  <a:pt x="4455" y="8259"/>
                  <a:pt x="4377" y="8035"/>
                </a:cubicBezTo>
                <a:cubicBezTo>
                  <a:pt x="4292" y="7810"/>
                  <a:pt x="4214" y="7582"/>
                  <a:pt x="4136" y="7351"/>
                </a:cubicBezTo>
                <a:cubicBezTo>
                  <a:pt x="4065" y="7122"/>
                  <a:pt x="4051" y="6920"/>
                  <a:pt x="4093" y="6741"/>
                </a:cubicBezTo>
                <a:cubicBezTo>
                  <a:pt x="4136" y="6506"/>
                  <a:pt x="4271" y="6315"/>
                  <a:pt x="4476" y="6168"/>
                </a:cubicBezTo>
                <a:cubicBezTo>
                  <a:pt x="4681" y="6022"/>
                  <a:pt x="5014" y="5859"/>
                  <a:pt x="5467" y="5681"/>
                </a:cubicBezTo>
                <a:cubicBezTo>
                  <a:pt x="5928" y="5503"/>
                  <a:pt x="6324" y="5393"/>
                  <a:pt x="6664" y="5353"/>
                </a:cubicBezTo>
                <a:lnTo>
                  <a:pt x="9016" y="5015"/>
                </a:lnTo>
                <a:lnTo>
                  <a:pt x="7323" y="4796"/>
                </a:lnTo>
                <a:cubicBezTo>
                  <a:pt x="6905" y="4736"/>
                  <a:pt x="6544" y="4673"/>
                  <a:pt x="6261" y="4608"/>
                </a:cubicBezTo>
                <a:cubicBezTo>
                  <a:pt x="5977" y="4545"/>
                  <a:pt x="5637" y="4431"/>
                  <a:pt x="5234" y="4270"/>
                </a:cubicBezTo>
                <a:cubicBezTo>
                  <a:pt x="4837" y="4108"/>
                  <a:pt x="4525" y="3949"/>
                  <a:pt x="4327" y="3795"/>
                </a:cubicBezTo>
                <a:cubicBezTo>
                  <a:pt x="4122" y="3642"/>
                  <a:pt x="4001" y="3472"/>
                  <a:pt x="3952" y="3285"/>
                </a:cubicBezTo>
                <a:cubicBezTo>
                  <a:pt x="3895" y="3101"/>
                  <a:pt x="3909" y="2919"/>
                  <a:pt x="3980" y="2745"/>
                </a:cubicBezTo>
                <a:cubicBezTo>
                  <a:pt x="4008" y="2651"/>
                  <a:pt x="4108" y="2461"/>
                  <a:pt x="4285" y="2178"/>
                </a:cubicBezTo>
                <a:cubicBezTo>
                  <a:pt x="4455" y="1896"/>
                  <a:pt x="4554" y="1672"/>
                  <a:pt x="4575" y="1505"/>
                </a:cubicBezTo>
                <a:cubicBezTo>
                  <a:pt x="4596" y="1341"/>
                  <a:pt x="4540" y="1196"/>
                  <a:pt x="4384" y="1073"/>
                </a:cubicBezTo>
                <a:cubicBezTo>
                  <a:pt x="4271" y="981"/>
                  <a:pt x="4030" y="870"/>
                  <a:pt x="3683" y="734"/>
                </a:cubicBezTo>
                <a:cubicBezTo>
                  <a:pt x="3329" y="599"/>
                  <a:pt x="2911" y="488"/>
                  <a:pt x="2415" y="399"/>
                </a:cubicBezTo>
                <a:cubicBezTo>
                  <a:pt x="1926" y="311"/>
                  <a:pt x="1473" y="253"/>
                  <a:pt x="1076" y="220"/>
                </a:cubicBezTo>
                <a:lnTo>
                  <a:pt x="0" y="13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标题 11"/>
          <p:cNvSpPr txBox="1">
            <a:spLocks/>
          </p:cNvSpPr>
          <p:nvPr/>
        </p:nvSpPr>
        <p:spPr>
          <a:xfrm>
            <a:off x="8064305" y="1971289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6200000">
            <a:off x="9733991" y="129826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38" name="直接连接符 37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0" name="标题 11"/>
          <p:cNvSpPr txBox="1">
            <a:spLocks/>
          </p:cNvSpPr>
          <p:nvPr/>
        </p:nvSpPr>
        <p:spPr>
          <a:xfrm>
            <a:off x="8640369" y="1894717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标题 11"/>
          <p:cNvSpPr txBox="1">
            <a:spLocks/>
          </p:cNvSpPr>
          <p:nvPr/>
        </p:nvSpPr>
        <p:spPr>
          <a:xfrm>
            <a:off x="8617867" y="1534677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43" name="标题 11"/>
          <p:cNvSpPr txBox="1">
            <a:spLocks/>
          </p:cNvSpPr>
          <p:nvPr/>
        </p:nvSpPr>
        <p:spPr>
          <a:xfrm>
            <a:off x="8064305" y="3483457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 rot="16200000">
            <a:off x="9733991" y="1641994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45" name="直接连接符 4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7" name="标题 11"/>
          <p:cNvSpPr txBox="1">
            <a:spLocks/>
          </p:cNvSpPr>
          <p:nvPr/>
        </p:nvSpPr>
        <p:spPr>
          <a:xfrm>
            <a:off x="8640369" y="3406885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标题 11"/>
          <p:cNvSpPr txBox="1">
            <a:spLocks/>
          </p:cNvSpPr>
          <p:nvPr/>
        </p:nvSpPr>
        <p:spPr>
          <a:xfrm>
            <a:off x="8617867" y="3046845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72" name="标题 11"/>
          <p:cNvSpPr txBox="1">
            <a:spLocks/>
          </p:cNvSpPr>
          <p:nvPr/>
        </p:nvSpPr>
        <p:spPr>
          <a:xfrm>
            <a:off x="8064305" y="4995625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 rot="16200000">
            <a:off x="9733991" y="3154162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4" name="直接连接符 7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6" name="标题 11"/>
          <p:cNvSpPr txBox="1">
            <a:spLocks/>
          </p:cNvSpPr>
          <p:nvPr/>
        </p:nvSpPr>
        <p:spPr>
          <a:xfrm>
            <a:off x="8640369" y="4919053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标题 11"/>
          <p:cNvSpPr txBox="1">
            <a:spLocks/>
          </p:cNvSpPr>
          <p:nvPr/>
        </p:nvSpPr>
        <p:spPr>
          <a:xfrm>
            <a:off x="8617867" y="4559013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3330509" y="2637004"/>
            <a:ext cx="1789739" cy="178973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0" name="同心圆 9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Freeform 492"/>
          <p:cNvSpPr>
            <a:spLocks noEditPoints="1"/>
          </p:cNvSpPr>
          <p:nvPr/>
        </p:nvSpPr>
        <p:spPr bwMode="auto">
          <a:xfrm>
            <a:off x="3814012" y="3085465"/>
            <a:ext cx="822734" cy="890340"/>
          </a:xfrm>
          <a:custGeom>
            <a:avLst/>
            <a:gdLst>
              <a:gd name="T0" fmla="*/ 30 w 301"/>
              <a:gd name="T1" fmla="*/ 138 h 327"/>
              <a:gd name="T2" fmla="*/ 0 w 301"/>
              <a:gd name="T3" fmla="*/ 151 h 327"/>
              <a:gd name="T4" fmla="*/ 30 w 301"/>
              <a:gd name="T5" fmla="*/ 163 h 327"/>
              <a:gd name="T6" fmla="*/ 40 w 301"/>
              <a:gd name="T7" fmla="*/ 200 h 327"/>
              <a:gd name="T8" fmla="*/ 20 w 301"/>
              <a:gd name="T9" fmla="*/ 226 h 327"/>
              <a:gd name="T10" fmla="*/ 53 w 301"/>
              <a:gd name="T11" fmla="*/ 221 h 327"/>
              <a:gd name="T12" fmla="*/ 40 w 301"/>
              <a:gd name="T13" fmla="*/ 200 h 327"/>
              <a:gd name="T14" fmla="*/ 163 w 301"/>
              <a:gd name="T15" fmla="*/ 31 h 327"/>
              <a:gd name="T16" fmla="*/ 150 w 301"/>
              <a:gd name="T17" fmla="*/ 0 h 327"/>
              <a:gd name="T18" fmla="*/ 138 w 301"/>
              <a:gd name="T19" fmla="*/ 31 h 327"/>
              <a:gd name="T20" fmla="*/ 261 w 301"/>
              <a:gd name="T21" fmla="*/ 101 h 327"/>
              <a:gd name="T22" fmla="*/ 281 w 301"/>
              <a:gd name="T23" fmla="*/ 75 h 327"/>
              <a:gd name="T24" fmla="*/ 248 w 301"/>
              <a:gd name="T25" fmla="*/ 80 h 327"/>
              <a:gd name="T26" fmla="*/ 261 w 301"/>
              <a:gd name="T27" fmla="*/ 101 h 327"/>
              <a:gd name="T28" fmla="*/ 270 w 301"/>
              <a:gd name="T29" fmla="*/ 138 h 327"/>
              <a:gd name="T30" fmla="*/ 270 w 301"/>
              <a:gd name="T31" fmla="*/ 163 h 327"/>
              <a:gd name="T32" fmla="*/ 301 w 301"/>
              <a:gd name="T33" fmla="*/ 151 h 327"/>
              <a:gd name="T34" fmla="*/ 53 w 301"/>
              <a:gd name="T35" fmla="*/ 80 h 327"/>
              <a:gd name="T36" fmla="*/ 20 w 301"/>
              <a:gd name="T37" fmla="*/ 75 h 327"/>
              <a:gd name="T38" fmla="*/ 40 w 301"/>
              <a:gd name="T39" fmla="*/ 101 h 327"/>
              <a:gd name="T40" fmla="*/ 53 w 301"/>
              <a:gd name="T41" fmla="*/ 80 h 327"/>
              <a:gd name="T42" fmla="*/ 261 w 301"/>
              <a:gd name="T43" fmla="*/ 200 h 327"/>
              <a:gd name="T44" fmla="*/ 248 w 301"/>
              <a:gd name="T45" fmla="*/ 221 h 327"/>
              <a:gd name="T46" fmla="*/ 281 w 301"/>
              <a:gd name="T47" fmla="*/ 226 h 327"/>
              <a:gd name="T48" fmla="*/ 226 w 301"/>
              <a:gd name="T49" fmla="*/ 20 h 327"/>
              <a:gd name="T50" fmla="*/ 200 w 301"/>
              <a:gd name="T51" fmla="*/ 40 h 327"/>
              <a:gd name="T52" fmla="*/ 221 w 301"/>
              <a:gd name="T53" fmla="*/ 53 h 327"/>
              <a:gd name="T54" fmla="*/ 226 w 301"/>
              <a:gd name="T55" fmla="*/ 20 h 327"/>
              <a:gd name="T56" fmla="*/ 101 w 301"/>
              <a:gd name="T57" fmla="*/ 40 h 327"/>
              <a:gd name="T58" fmla="*/ 75 w 301"/>
              <a:gd name="T59" fmla="*/ 20 h 327"/>
              <a:gd name="T60" fmla="*/ 80 w 301"/>
              <a:gd name="T61" fmla="*/ 53 h 327"/>
              <a:gd name="T62" fmla="*/ 173 w 301"/>
              <a:gd name="T63" fmla="*/ 293 h 327"/>
              <a:gd name="T64" fmla="*/ 123 w 301"/>
              <a:gd name="T65" fmla="*/ 297 h 327"/>
              <a:gd name="T66" fmla="*/ 124 w 301"/>
              <a:gd name="T67" fmla="*/ 310 h 327"/>
              <a:gd name="T68" fmla="*/ 130 w 301"/>
              <a:gd name="T69" fmla="*/ 316 h 327"/>
              <a:gd name="T70" fmla="*/ 133 w 301"/>
              <a:gd name="T71" fmla="*/ 317 h 327"/>
              <a:gd name="T72" fmla="*/ 142 w 301"/>
              <a:gd name="T73" fmla="*/ 326 h 327"/>
              <a:gd name="T74" fmla="*/ 150 w 301"/>
              <a:gd name="T75" fmla="*/ 327 h 327"/>
              <a:gd name="T76" fmla="*/ 160 w 301"/>
              <a:gd name="T77" fmla="*/ 325 h 327"/>
              <a:gd name="T78" fmla="*/ 170 w 301"/>
              <a:gd name="T79" fmla="*/ 316 h 327"/>
              <a:gd name="T80" fmla="*/ 174 w 301"/>
              <a:gd name="T81" fmla="*/ 315 h 327"/>
              <a:gd name="T82" fmla="*/ 178 w 301"/>
              <a:gd name="T83" fmla="*/ 308 h 327"/>
              <a:gd name="T84" fmla="*/ 173 w 301"/>
              <a:gd name="T85" fmla="*/ 293 h 327"/>
              <a:gd name="T86" fmla="*/ 71 w 301"/>
              <a:gd name="T87" fmla="*/ 152 h 327"/>
              <a:gd name="T88" fmla="*/ 95 w 301"/>
              <a:gd name="T89" fmla="*/ 211 h 327"/>
              <a:gd name="T90" fmla="*/ 116 w 301"/>
              <a:gd name="T91" fmla="*/ 276 h 327"/>
              <a:gd name="T92" fmla="*/ 176 w 301"/>
              <a:gd name="T93" fmla="*/ 285 h 327"/>
              <a:gd name="T94" fmla="*/ 181 w 301"/>
              <a:gd name="T95" fmla="*/ 268 h 327"/>
              <a:gd name="T96" fmla="*/ 215 w 301"/>
              <a:gd name="T97" fmla="*/ 202 h 327"/>
              <a:gd name="T98" fmla="*/ 207 w 301"/>
              <a:gd name="T99" fmla="*/ 93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01" h="327">
                <a:moveTo>
                  <a:pt x="43" y="151"/>
                </a:moveTo>
                <a:cubicBezTo>
                  <a:pt x="43" y="144"/>
                  <a:pt x="37" y="138"/>
                  <a:pt x="30" y="138"/>
                </a:cubicBezTo>
                <a:cubicBezTo>
                  <a:pt x="13" y="138"/>
                  <a:pt x="13" y="138"/>
                  <a:pt x="13" y="138"/>
                </a:cubicBezTo>
                <a:cubicBezTo>
                  <a:pt x="6" y="138"/>
                  <a:pt x="0" y="144"/>
                  <a:pt x="0" y="151"/>
                </a:cubicBezTo>
                <a:cubicBezTo>
                  <a:pt x="0" y="157"/>
                  <a:pt x="6" y="163"/>
                  <a:pt x="13" y="163"/>
                </a:cubicBezTo>
                <a:cubicBezTo>
                  <a:pt x="30" y="163"/>
                  <a:pt x="30" y="163"/>
                  <a:pt x="30" y="163"/>
                </a:cubicBezTo>
                <a:cubicBezTo>
                  <a:pt x="37" y="163"/>
                  <a:pt x="43" y="157"/>
                  <a:pt x="43" y="151"/>
                </a:cubicBezTo>
                <a:close/>
                <a:moveTo>
                  <a:pt x="40" y="200"/>
                </a:moveTo>
                <a:cubicBezTo>
                  <a:pt x="25" y="209"/>
                  <a:pt x="25" y="209"/>
                  <a:pt x="25" y="209"/>
                </a:cubicBezTo>
                <a:cubicBezTo>
                  <a:pt x="19" y="212"/>
                  <a:pt x="17" y="220"/>
                  <a:pt x="20" y="226"/>
                </a:cubicBezTo>
                <a:cubicBezTo>
                  <a:pt x="24" y="232"/>
                  <a:pt x="31" y="234"/>
                  <a:pt x="37" y="230"/>
                </a:cubicBezTo>
                <a:cubicBezTo>
                  <a:pt x="53" y="221"/>
                  <a:pt x="53" y="221"/>
                  <a:pt x="53" y="221"/>
                </a:cubicBezTo>
                <a:cubicBezTo>
                  <a:pt x="59" y="218"/>
                  <a:pt x="61" y="210"/>
                  <a:pt x="57" y="204"/>
                </a:cubicBezTo>
                <a:cubicBezTo>
                  <a:pt x="54" y="198"/>
                  <a:pt x="46" y="196"/>
                  <a:pt x="40" y="200"/>
                </a:cubicBezTo>
                <a:close/>
                <a:moveTo>
                  <a:pt x="150" y="43"/>
                </a:moveTo>
                <a:cubicBezTo>
                  <a:pt x="157" y="43"/>
                  <a:pt x="163" y="37"/>
                  <a:pt x="163" y="31"/>
                </a:cubicBezTo>
                <a:cubicBezTo>
                  <a:pt x="163" y="13"/>
                  <a:pt x="163" y="13"/>
                  <a:pt x="163" y="13"/>
                </a:cubicBezTo>
                <a:cubicBezTo>
                  <a:pt x="163" y="6"/>
                  <a:pt x="157" y="0"/>
                  <a:pt x="150" y="0"/>
                </a:cubicBezTo>
                <a:cubicBezTo>
                  <a:pt x="143" y="0"/>
                  <a:pt x="138" y="6"/>
                  <a:pt x="138" y="13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7"/>
                  <a:pt x="143" y="43"/>
                  <a:pt x="150" y="43"/>
                </a:cubicBezTo>
                <a:close/>
                <a:moveTo>
                  <a:pt x="261" y="101"/>
                </a:moveTo>
                <a:cubicBezTo>
                  <a:pt x="276" y="92"/>
                  <a:pt x="276" y="92"/>
                  <a:pt x="276" y="92"/>
                </a:cubicBezTo>
                <a:cubicBezTo>
                  <a:pt x="282" y="89"/>
                  <a:pt x="284" y="81"/>
                  <a:pt x="281" y="75"/>
                </a:cubicBezTo>
                <a:cubicBezTo>
                  <a:pt x="277" y="69"/>
                  <a:pt x="270" y="67"/>
                  <a:pt x="264" y="71"/>
                </a:cubicBezTo>
                <a:cubicBezTo>
                  <a:pt x="248" y="80"/>
                  <a:pt x="248" y="80"/>
                  <a:pt x="248" y="80"/>
                </a:cubicBezTo>
                <a:cubicBezTo>
                  <a:pt x="242" y="83"/>
                  <a:pt x="240" y="91"/>
                  <a:pt x="243" y="97"/>
                </a:cubicBezTo>
                <a:cubicBezTo>
                  <a:pt x="247" y="103"/>
                  <a:pt x="255" y="105"/>
                  <a:pt x="261" y="101"/>
                </a:cubicBezTo>
                <a:close/>
                <a:moveTo>
                  <a:pt x="288" y="138"/>
                </a:moveTo>
                <a:cubicBezTo>
                  <a:pt x="270" y="138"/>
                  <a:pt x="270" y="138"/>
                  <a:pt x="270" y="138"/>
                </a:cubicBezTo>
                <a:cubicBezTo>
                  <a:pt x="263" y="138"/>
                  <a:pt x="258" y="144"/>
                  <a:pt x="258" y="151"/>
                </a:cubicBezTo>
                <a:cubicBezTo>
                  <a:pt x="258" y="157"/>
                  <a:pt x="263" y="163"/>
                  <a:pt x="270" y="163"/>
                </a:cubicBezTo>
                <a:cubicBezTo>
                  <a:pt x="288" y="163"/>
                  <a:pt x="288" y="163"/>
                  <a:pt x="288" y="163"/>
                </a:cubicBezTo>
                <a:cubicBezTo>
                  <a:pt x="295" y="163"/>
                  <a:pt x="301" y="157"/>
                  <a:pt x="301" y="151"/>
                </a:cubicBezTo>
                <a:cubicBezTo>
                  <a:pt x="301" y="144"/>
                  <a:pt x="295" y="138"/>
                  <a:pt x="288" y="138"/>
                </a:cubicBezTo>
                <a:close/>
                <a:moveTo>
                  <a:pt x="53" y="80"/>
                </a:moveTo>
                <a:cubicBezTo>
                  <a:pt x="37" y="71"/>
                  <a:pt x="37" y="71"/>
                  <a:pt x="37" y="71"/>
                </a:cubicBezTo>
                <a:cubicBezTo>
                  <a:pt x="31" y="67"/>
                  <a:pt x="24" y="69"/>
                  <a:pt x="20" y="75"/>
                </a:cubicBezTo>
                <a:cubicBezTo>
                  <a:pt x="17" y="81"/>
                  <a:pt x="19" y="89"/>
                  <a:pt x="25" y="92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6" y="105"/>
                  <a:pt x="54" y="103"/>
                  <a:pt x="57" y="97"/>
                </a:cubicBezTo>
                <a:cubicBezTo>
                  <a:pt x="61" y="91"/>
                  <a:pt x="59" y="83"/>
                  <a:pt x="53" y="80"/>
                </a:cubicBezTo>
                <a:close/>
                <a:moveTo>
                  <a:pt x="276" y="209"/>
                </a:moveTo>
                <a:cubicBezTo>
                  <a:pt x="261" y="200"/>
                  <a:pt x="261" y="200"/>
                  <a:pt x="261" y="200"/>
                </a:cubicBezTo>
                <a:cubicBezTo>
                  <a:pt x="255" y="196"/>
                  <a:pt x="247" y="198"/>
                  <a:pt x="243" y="204"/>
                </a:cubicBezTo>
                <a:cubicBezTo>
                  <a:pt x="240" y="210"/>
                  <a:pt x="242" y="218"/>
                  <a:pt x="248" y="221"/>
                </a:cubicBezTo>
                <a:cubicBezTo>
                  <a:pt x="264" y="230"/>
                  <a:pt x="264" y="230"/>
                  <a:pt x="264" y="230"/>
                </a:cubicBezTo>
                <a:cubicBezTo>
                  <a:pt x="270" y="234"/>
                  <a:pt x="277" y="232"/>
                  <a:pt x="281" y="226"/>
                </a:cubicBezTo>
                <a:cubicBezTo>
                  <a:pt x="284" y="220"/>
                  <a:pt x="282" y="212"/>
                  <a:pt x="276" y="209"/>
                </a:cubicBezTo>
                <a:close/>
                <a:moveTo>
                  <a:pt x="226" y="20"/>
                </a:moveTo>
                <a:cubicBezTo>
                  <a:pt x="220" y="17"/>
                  <a:pt x="212" y="19"/>
                  <a:pt x="209" y="25"/>
                </a:cubicBezTo>
                <a:cubicBezTo>
                  <a:pt x="200" y="40"/>
                  <a:pt x="200" y="40"/>
                  <a:pt x="200" y="40"/>
                </a:cubicBezTo>
                <a:cubicBezTo>
                  <a:pt x="196" y="46"/>
                  <a:pt x="198" y="54"/>
                  <a:pt x="204" y="57"/>
                </a:cubicBezTo>
                <a:cubicBezTo>
                  <a:pt x="210" y="61"/>
                  <a:pt x="218" y="59"/>
                  <a:pt x="221" y="53"/>
                </a:cubicBezTo>
                <a:cubicBezTo>
                  <a:pt x="230" y="37"/>
                  <a:pt x="230" y="37"/>
                  <a:pt x="230" y="37"/>
                </a:cubicBezTo>
                <a:cubicBezTo>
                  <a:pt x="234" y="31"/>
                  <a:pt x="232" y="24"/>
                  <a:pt x="226" y="20"/>
                </a:cubicBezTo>
                <a:close/>
                <a:moveTo>
                  <a:pt x="97" y="57"/>
                </a:moveTo>
                <a:cubicBezTo>
                  <a:pt x="103" y="54"/>
                  <a:pt x="105" y="46"/>
                  <a:pt x="101" y="40"/>
                </a:cubicBezTo>
                <a:cubicBezTo>
                  <a:pt x="92" y="25"/>
                  <a:pt x="92" y="25"/>
                  <a:pt x="92" y="25"/>
                </a:cubicBezTo>
                <a:cubicBezTo>
                  <a:pt x="89" y="19"/>
                  <a:pt x="81" y="17"/>
                  <a:pt x="75" y="20"/>
                </a:cubicBezTo>
                <a:cubicBezTo>
                  <a:pt x="69" y="24"/>
                  <a:pt x="67" y="31"/>
                  <a:pt x="71" y="37"/>
                </a:cubicBezTo>
                <a:cubicBezTo>
                  <a:pt x="80" y="53"/>
                  <a:pt x="80" y="53"/>
                  <a:pt x="80" y="53"/>
                </a:cubicBezTo>
                <a:cubicBezTo>
                  <a:pt x="83" y="59"/>
                  <a:pt x="91" y="61"/>
                  <a:pt x="97" y="57"/>
                </a:cubicBezTo>
                <a:close/>
                <a:moveTo>
                  <a:pt x="173" y="293"/>
                </a:moveTo>
                <a:cubicBezTo>
                  <a:pt x="128" y="293"/>
                  <a:pt x="128" y="293"/>
                  <a:pt x="128" y="293"/>
                </a:cubicBezTo>
                <a:cubicBezTo>
                  <a:pt x="125" y="293"/>
                  <a:pt x="123" y="295"/>
                  <a:pt x="123" y="297"/>
                </a:cubicBezTo>
                <a:cubicBezTo>
                  <a:pt x="123" y="307"/>
                  <a:pt x="123" y="307"/>
                  <a:pt x="123" y="307"/>
                </a:cubicBezTo>
                <a:cubicBezTo>
                  <a:pt x="123" y="308"/>
                  <a:pt x="124" y="309"/>
                  <a:pt x="124" y="310"/>
                </a:cubicBezTo>
                <a:cubicBezTo>
                  <a:pt x="128" y="315"/>
                  <a:pt x="128" y="315"/>
                  <a:pt x="128" y="315"/>
                </a:cubicBezTo>
                <a:cubicBezTo>
                  <a:pt x="128" y="315"/>
                  <a:pt x="129" y="316"/>
                  <a:pt x="130" y="316"/>
                </a:cubicBezTo>
                <a:cubicBezTo>
                  <a:pt x="131" y="316"/>
                  <a:pt x="131" y="316"/>
                  <a:pt x="132" y="316"/>
                </a:cubicBezTo>
                <a:cubicBezTo>
                  <a:pt x="132" y="316"/>
                  <a:pt x="133" y="317"/>
                  <a:pt x="133" y="317"/>
                </a:cubicBezTo>
                <a:cubicBezTo>
                  <a:pt x="141" y="325"/>
                  <a:pt x="141" y="325"/>
                  <a:pt x="141" y="325"/>
                </a:cubicBezTo>
                <a:cubicBezTo>
                  <a:pt x="141" y="325"/>
                  <a:pt x="142" y="326"/>
                  <a:pt x="142" y="326"/>
                </a:cubicBezTo>
                <a:cubicBezTo>
                  <a:pt x="144" y="327"/>
                  <a:pt x="146" y="327"/>
                  <a:pt x="150" y="327"/>
                </a:cubicBezTo>
                <a:cubicBezTo>
                  <a:pt x="150" y="327"/>
                  <a:pt x="150" y="327"/>
                  <a:pt x="150" y="327"/>
                </a:cubicBezTo>
                <a:cubicBezTo>
                  <a:pt x="155" y="327"/>
                  <a:pt x="158" y="326"/>
                  <a:pt x="159" y="326"/>
                </a:cubicBezTo>
                <a:cubicBezTo>
                  <a:pt x="159" y="326"/>
                  <a:pt x="160" y="325"/>
                  <a:pt x="160" y="325"/>
                </a:cubicBezTo>
                <a:cubicBezTo>
                  <a:pt x="169" y="317"/>
                  <a:pt x="169" y="317"/>
                  <a:pt x="169" y="317"/>
                </a:cubicBezTo>
                <a:cubicBezTo>
                  <a:pt x="169" y="317"/>
                  <a:pt x="169" y="316"/>
                  <a:pt x="170" y="316"/>
                </a:cubicBezTo>
                <a:cubicBezTo>
                  <a:pt x="170" y="316"/>
                  <a:pt x="170" y="316"/>
                  <a:pt x="171" y="316"/>
                </a:cubicBezTo>
                <a:cubicBezTo>
                  <a:pt x="172" y="316"/>
                  <a:pt x="173" y="316"/>
                  <a:pt x="174" y="315"/>
                </a:cubicBezTo>
                <a:cubicBezTo>
                  <a:pt x="177" y="310"/>
                  <a:pt x="177" y="310"/>
                  <a:pt x="177" y="310"/>
                </a:cubicBezTo>
                <a:cubicBezTo>
                  <a:pt x="178" y="310"/>
                  <a:pt x="178" y="309"/>
                  <a:pt x="178" y="308"/>
                </a:cubicBezTo>
                <a:cubicBezTo>
                  <a:pt x="178" y="297"/>
                  <a:pt x="178" y="297"/>
                  <a:pt x="178" y="297"/>
                </a:cubicBezTo>
                <a:cubicBezTo>
                  <a:pt x="178" y="295"/>
                  <a:pt x="176" y="293"/>
                  <a:pt x="173" y="293"/>
                </a:cubicBezTo>
                <a:close/>
                <a:moveTo>
                  <a:pt x="151" y="69"/>
                </a:moveTo>
                <a:cubicBezTo>
                  <a:pt x="107" y="69"/>
                  <a:pt x="71" y="106"/>
                  <a:pt x="71" y="152"/>
                </a:cubicBezTo>
                <a:cubicBezTo>
                  <a:pt x="71" y="170"/>
                  <a:pt x="76" y="187"/>
                  <a:pt x="87" y="202"/>
                </a:cubicBezTo>
                <a:cubicBezTo>
                  <a:pt x="87" y="202"/>
                  <a:pt x="92" y="209"/>
                  <a:pt x="95" y="211"/>
                </a:cubicBezTo>
                <a:cubicBezTo>
                  <a:pt x="113" y="234"/>
                  <a:pt x="122" y="252"/>
                  <a:pt x="122" y="267"/>
                </a:cubicBezTo>
                <a:cubicBezTo>
                  <a:pt x="119" y="268"/>
                  <a:pt x="116" y="272"/>
                  <a:pt x="116" y="276"/>
                </a:cubicBezTo>
                <a:cubicBezTo>
                  <a:pt x="116" y="281"/>
                  <a:pt x="120" y="285"/>
                  <a:pt x="125" y="285"/>
                </a:cubicBezTo>
                <a:cubicBezTo>
                  <a:pt x="176" y="285"/>
                  <a:pt x="176" y="285"/>
                  <a:pt x="176" y="285"/>
                </a:cubicBezTo>
                <a:cubicBezTo>
                  <a:pt x="181" y="285"/>
                  <a:pt x="185" y="281"/>
                  <a:pt x="185" y="276"/>
                </a:cubicBezTo>
                <a:cubicBezTo>
                  <a:pt x="185" y="273"/>
                  <a:pt x="184" y="270"/>
                  <a:pt x="181" y="268"/>
                </a:cubicBezTo>
                <a:cubicBezTo>
                  <a:pt x="181" y="252"/>
                  <a:pt x="189" y="233"/>
                  <a:pt x="207" y="211"/>
                </a:cubicBezTo>
                <a:cubicBezTo>
                  <a:pt x="209" y="208"/>
                  <a:pt x="214" y="202"/>
                  <a:pt x="215" y="202"/>
                </a:cubicBezTo>
                <a:cubicBezTo>
                  <a:pt x="225" y="187"/>
                  <a:pt x="230" y="170"/>
                  <a:pt x="230" y="152"/>
                </a:cubicBezTo>
                <a:cubicBezTo>
                  <a:pt x="231" y="130"/>
                  <a:pt x="222" y="109"/>
                  <a:pt x="207" y="93"/>
                </a:cubicBezTo>
                <a:cubicBezTo>
                  <a:pt x="192" y="77"/>
                  <a:pt x="172" y="69"/>
                  <a:pt x="151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等腰三角形 30"/>
          <p:cNvSpPr/>
          <p:nvPr/>
        </p:nvSpPr>
        <p:spPr>
          <a:xfrm rot="10800000">
            <a:off x="4081364" y="5947312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等腰三角形 31"/>
          <p:cNvSpPr/>
          <p:nvPr/>
        </p:nvSpPr>
        <p:spPr>
          <a:xfrm rot="10800000">
            <a:off x="4081364" y="5731288"/>
            <a:ext cx="288032" cy="144016"/>
          </a:xfrm>
          <a:prstGeom prst="triangl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094039" y="3717032"/>
            <a:ext cx="859532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rot="10800000">
            <a:off x="1235777" y="3805467"/>
            <a:ext cx="2355370" cy="485661"/>
            <a:chOff x="5902457" y="4797152"/>
            <a:chExt cx="2355370" cy="485661"/>
          </a:xfrm>
        </p:grpSpPr>
        <p:sp>
          <p:nvSpPr>
            <p:cNvPr id="26" name="椭圆 25"/>
            <p:cNvSpPr/>
            <p:nvPr/>
          </p:nvSpPr>
          <p:spPr>
            <a:xfrm>
              <a:off x="5902457" y="5066789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7"/>
            </p:cNvCxnSpPr>
            <p:nvPr/>
          </p:nvCxnSpPr>
          <p:spPr>
            <a:xfrm flipV="1">
              <a:off x="6086845" y="4797152"/>
              <a:ext cx="442790" cy="30127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529635" y="4797152"/>
              <a:ext cx="1728192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/>
          <p:cNvGrpSpPr/>
          <p:nvPr/>
        </p:nvGrpSpPr>
        <p:grpSpPr>
          <a:xfrm>
            <a:off x="6699360" y="1363410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3" name="同心圆 10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673651" y="2917899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673651" y="4502075"/>
            <a:ext cx="1447205" cy="14472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9" name="同心圆 10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006949" y="3282096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50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085765" y="4762913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79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138800" y="1748082"/>
            <a:ext cx="641350" cy="649288"/>
            <a:chOff x="5778500" y="3105150"/>
            <a:chExt cx="641350" cy="649288"/>
          </a:xfrm>
          <a:solidFill>
            <a:schemeClr val="tx1"/>
          </a:solidFill>
        </p:grpSpPr>
        <p:sp>
          <p:nvSpPr>
            <p:cNvPr id="94" name="Freeform 425"/>
            <p:cNvSpPr>
              <a:spLocks/>
            </p:cNvSpPr>
            <p:nvPr/>
          </p:nvSpPr>
          <p:spPr bwMode="auto">
            <a:xfrm>
              <a:off x="5959475" y="3227388"/>
              <a:ext cx="217488" cy="438150"/>
            </a:xfrm>
            <a:custGeom>
              <a:avLst/>
              <a:gdLst>
                <a:gd name="T0" fmla="*/ 36 w 137"/>
                <a:gd name="T1" fmla="*/ 276 h 276"/>
                <a:gd name="T2" fmla="*/ 101 w 137"/>
                <a:gd name="T3" fmla="*/ 276 h 276"/>
                <a:gd name="T4" fmla="*/ 101 w 137"/>
                <a:gd name="T5" fmla="*/ 69 h 276"/>
                <a:gd name="T6" fmla="*/ 137 w 137"/>
                <a:gd name="T7" fmla="*/ 69 h 276"/>
                <a:gd name="T8" fmla="*/ 67 w 137"/>
                <a:gd name="T9" fmla="*/ 0 h 276"/>
                <a:gd name="T10" fmla="*/ 0 w 137"/>
                <a:gd name="T11" fmla="*/ 69 h 276"/>
                <a:gd name="T12" fmla="*/ 36 w 137"/>
                <a:gd name="T13" fmla="*/ 69 h 276"/>
                <a:gd name="T14" fmla="*/ 36 w 137"/>
                <a:gd name="T15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276">
                  <a:moveTo>
                    <a:pt x="36" y="276"/>
                  </a:moveTo>
                  <a:lnTo>
                    <a:pt x="101" y="276"/>
                  </a:lnTo>
                  <a:lnTo>
                    <a:pt x="101" y="69"/>
                  </a:lnTo>
                  <a:lnTo>
                    <a:pt x="137" y="69"/>
                  </a:lnTo>
                  <a:lnTo>
                    <a:pt x="67" y="0"/>
                  </a:lnTo>
                  <a:lnTo>
                    <a:pt x="0" y="69"/>
                  </a:lnTo>
                  <a:lnTo>
                    <a:pt x="36" y="69"/>
                  </a:lnTo>
                  <a:lnTo>
                    <a:pt x="36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426"/>
            <p:cNvSpPr>
              <a:spLocks/>
            </p:cNvSpPr>
            <p:nvPr/>
          </p:nvSpPr>
          <p:spPr bwMode="auto">
            <a:xfrm>
              <a:off x="5783263" y="3398838"/>
              <a:ext cx="214313" cy="266700"/>
            </a:xfrm>
            <a:custGeom>
              <a:avLst/>
              <a:gdLst>
                <a:gd name="T0" fmla="*/ 36 w 135"/>
                <a:gd name="T1" fmla="*/ 168 h 168"/>
                <a:gd name="T2" fmla="*/ 98 w 135"/>
                <a:gd name="T3" fmla="*/ 168 h 168"/>
                <a:gd name="T4" fmla="*/ 98 w 135"/>
                <a:gd name="T5" fmla="*/ 70 h 168"/>
                <a:gd name="T6" fmla="*/ 135 w 135"/>
                <a:gd name="T7" fmla="*/ 70 h 168"/>
                <a:gd name="T8" fmla="*/ 67 w 135"/>
                <a:gd name="T9" fmla="*/ 0 h 168"/>
                <a:gd name="T10" fmla="*/ 0 w 135"/>
                <a:gd name="T11" fmla="*/ 70 h 168"/>
                <a:gd name="T12" fmla="*/ 36 w 135"/>
                <a:gd name="T13" fmla="*/ 70 h 168"/>
                <a:gd name="T14" fmla="*/ 36 w 135"/>
                <a:gd name="T15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168">
                  <a:moveTo>
                    <a:pt x="36" y="168"/>
                  </a:moveTo>
                  <a:lnTo>
                    <a:pt x="98" y="168"/>
                  </a:lnTo>
                  <a:lnTo>
                    <a:pt x="98" y="70"/>
                  </a:lnTo>
                  <a:lnTo>
                    <a:pt x="135" y="70"/>
                  </a:lnTo>
                  <a:lnTo>
                    <a:pt x="67" y="0"/>
                  </a:lnTo>
                  <a:lnTo>
                    <a:pt x="0" y="70"/>
                  </a:lnTo>
                  <a:lnTo>
                    <a:pt x="36" y="70"/>
                  </a:lnTo>
                  <a:lnTo>
                    <a:pt x="36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Rectangle 427"/>
            <p:cNvSpPr>
              <a:spLocks noChangeArrowheads="1"/>
            </p:cNvSpPr>
            <p:nvPr/>
          </p:nvSpPr>
          <p:spPr bwMode="auto">
            <a:xfrm>
              <a:off x="5778500" y="3692525"/>
              <a:ext cx="641350" cy="61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428"/>
            <p:cNvSpPr>
              <a:spLocks noChangeArrowheads="1"/>
            </p:cNvSpPr>
            <p:nvPr/>
          </p:nvSpPr>
          <p:spPr bwMode="auto">
            <a:xfrm>
              <a:off x="6248400" y="3105150"/>
              <a:ext cx="88900" cy="1095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429"/>
            <p:cNvSpPr>
              <a:spLocks/>
            </p:cNvSpPr>
            <p:nvPr/>
          </p:nvSpPr>
          <p:spPr bwMode="auto">
            <a:xfrm>
              <a:off x="6188075" y="3222625"/>
              <a:ext cx="206375" cy="442913"/>
            </a:xfrm>
            <a:custGeom>
              <a:avLst/>
              <a:gdLst>
                <a:gd name="T0" fmla="*/ 7 w 54"/>
                <a:gd name="T1" fmla="*/ 61 h 116"/>
                <a:gd name="T2" fmla="*/ 8 w 54"/>
                <a:gd name="T3" fmla="*/ 61 h 116"/>
                <a:gd name="T4" fmla="*/ 9 w 54"/>
                <a:gd name="T5" fmla="*/ 61 h 116"/>
                <a:gd name="T6" fmla="*/ 11 w 54"/>
                <a:gd name="T7" fmla="*/ 116 h 116"/>
                <a:gd name="T8" fmla="*/ 26 w 54"/>
                <a:gd name="T9" fmla="*/ 116 h 116"/>
                <a:gd name="T10" fmla="*/ 26 w 54"/>
                <a:gd name="T11" fmla="*/ 61 h 116"/>
                <a:gd name="T12" fmla="*/ 28 w 54"/>
                <a:gd name="T13" fmla="*/ 61 h 116"/>
                <a:gd name="T14" fmla="*/ 30 w 54"/>
                <a:gd name="T15" fmla="*/ 116 h 116"/>
                <a:gd name="T16" fmla="*/ 45 w 54"/>
                <a:gd name="T17" fmla="*/ 116 h 116"/>
                <a:gd name="T18" fmla="*/ 45 w 54"/>
                <a:gd name="T19" fmla="*/ 61 h 116"/>
                <a:gd name="T20" fmla="*/ 46 w 54"/>
                <a:gd name="T21" fmla="*/ 61 h 116"/>
                <a:gd name="T22" fmla="*/ 47 w 54"/>
                <a:gd name="T23" fmla="*/ 61 h 116"/>
                <a:gd name="T24" fmla="*/ 47 w 54"/>
                <a:gd name="T25" fmla="*/ 61 h 116"/>
                <a:gd name="T26" fmla="*/ 54 w 54"/>
                <a:gd name="T27" fmla="*/ 61 h 116"/>
                <a:gd name="T28" fmla="*/ 50 w 54"/>
                <a:gd name="T29" fmla="*/ 8 h 116"/>
                <a:gd name="T30" fmla="*/ 43 w 54"/>
                <a:gd name="T31" fmla="*/ 1 h 116"/>
                <a:gd name="T32" fmla="*/ 37 w 54"/>
                <a:gd name="T33" fmla="*/ 0 h 116"/>
                <a:gd name="T34" fmla="*/ 37 w 54"/>
                <a:gd name="T35" fmla="*/ 1 h 116"/>
                <a:gd name="T36" fmla="*/ 41 w 54"/>
                <a:gd name="T37" fmla="*/ 5 h 116"/>
                <a:gd name="T38" fmla="*/ 36 w 54"/>
                <a:gd name="T39" fmla="*/ 8 h 116"/>
                <a:gd name="T40" fmla="*/ 38 w 54"/>
                <a:gd name="T41" fmla="*/ 12 h 116"/>
                <a:gd name="T42" fmla="*/ 31 w 54"/>
                <a:gd name="T43" fmla="*/ 28 h 116"/>
                <a:gd name="T44" fmla="*/ 30 w 54"/>
                <a:gd name="T45" fmla="*/ 6 h 116"/>
                <a:gd name="T46" fmla="*/ 31 w 54"/>
                <a:gd name="T47" fmla="*/ 5 h 116"/>
                <a:gd name="T48" fmla="*/ 30 w 54"/>
                <a:gd name="T49" fmla="*/ 0 h 116"/>
                <a:gd name="T50" fmla="*/ 25 w 54"/>
                <a:gd name="T51" fmla="*/ 0 h 116"/>
                <a:gd name="T52" fmla="*/ 23 w 54"/>
                <a:gd name="T53" fmla="*/ 5 h 116"/>
                <a:gd name="T54" fmla="*/ 24 w 54"/>
                <a:gd name="T55" fmla="*/ 6 h 116"/>
                <a:gd name="T56" fmla="*/ 23 w 54"/>
                <a:gd name="T57" fmla="*/ 29 h 116"/>
                <a:gd name="T58" fmla="*/ 16 w 54"/>
                <a:gd name="T59" fmla="*/ 12 h 116"/>
                <a:gd name="T60" fmla="*/ 18 w 54"/>
                <a:gd name="T61" fmla="*/ 8 h 116"/>
                <a:gd name="T62" fmla="*/ 13 w 54"/>
                <a:gd name="T63" fmla="*/ 5 h 116"/>
                <a:gd name="T64" fmla="*/ 17 w 54"/>
                <a:gd name="T65" fmla="*/ 1 h 116"/>
                <a:gd name="T66" fmla="*/ 17 w 54"/>
                <a:gd name="T67" fmla="*/ 0 h 116"/>
                <a:gd name="T68" fmla="*/ 11 w 54"/>
                <a:gd name="T69" fmla="*/ 1 h 116"/>
                <a:gd name="T70" fmla="*/ 4 w 54"/>
                <a:gd name="T71" fmla="*/ 8 h 116"/>
                <a:gd name="T72" fmla="*/ 0 w 54"/>
                <a:gd name="T73" fmla="*/ 61 h 116"/>
                <a:gd name="T74" fmla="*/ 7 w 54"/>
                <a:gd name="T75" fmla="*/ 61 h 116"/>
                <a:gd name="T76" fmla="*/ 7 w 54"/>
                <a:gd name="T77" fmla="*/ 6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" h="116">
                  <a:moveTo>
                    <a:pt x="7" y="61"/>
                  </a:moveTo>
                  <a:cubicBezTo>
                    <a:pt x="8" y="61"/>
                    <a:pt x="8" y="61"/>
                    <a:pt x="8" y="61"/>
                  </a:cubicBezTo>
                  <a:cubicBezTo>
                    <a:pt x="8" y="61"/>
                    <a:pt x="9" y="61"/>
                    <a:pt x="9" y="61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27" y="100"/>
                    <a:pt x="27" y="72"/>
                    <a:pt x="26" y="61"/>
                  </a:cubicBezTo>
                  <a:cubicBezTo>
                    <a:pt x="27" y="61"/>
                    <a:pt x="27" y="61"/>
                    <a:pt x="28" y="61"/>
                  </a:cubicBezTo>
                  <a:cubicBezTo>
                    <a:pt x="30" y="116"/>
                    <a:pt x="30" y="116"/>
                    <a:pt x="30" y="116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46" y="100"/>
                    <a:pt x="45" y="72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9" y="61"/>
                    <a:pt x="52" y="61"/>
                    <a:pt x="54" y="61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4"/>
                    <a:pt x="47" y="1"/>
                    <a:pt x="43" y="1"/>
                  </a:cubicBezTo>
                  <a:cubicBezTo>
                    <a:pt x="43" y="1"/>
                    <a:pt x="38" y="1"/>
                    <a:pt x="37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1"/>
                    <a:pt x="11" y="1"/>
                    <a:pt x="11" y="1"/>
                  </a:cubicBezTo>
                  <a:cubicBezTo>
                    <a:pt x="8" y="1"/>
                    <a:pt x="5" y="4"/>
                    <a:pt x="4" y="8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1"/>
                    <a:pt x="5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6808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25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7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25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25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75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250"/>
                            </p:stCondLst>
                            <p:childTnLst>
                              <p:par>
                                <p:cTn id="1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 animBg="1"/>
      <p:bldP spid="30" grpId="0" animBg="1"/>
      <p:bldP spid="34" grpId="0" animBg="1"/>
      <p:bldP spid="36" grpId="0"/>
      <p:bldP spid="40" grpId="0"/>
      <p:bldP spid="41" grpId="0"/>
      <p:bldP spid="43" grpId="0"/>
      <p:bldP spid="47" grpId="0"/>
      <p:bldP spid="48" grpId="0"/>
      <p:bldP spid="72" grpId="0"/>
      <p:bldP spid="76" grpId="0"/>
      <p:bldP spid="77" grpId="0"/>
      <p:bldP spid="24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2" name="组合 271"/>
          <p:cNvGrpSpPr/>
          <p:nvPr/>
        </p:nvGrpSpPr>
        <p:grpSpPr>
          <a:xfrm>
            <a:off x="-23093" y="-7020"/>
            <a:ext cx="12218268" cy="6964412"/>
            <a:chOff x="-23093" y="-7020"/>
            <a:chExt cx="12218268" cy="6964412"/>
          </a:xfrm>
        </p:grpSpPr>
        <p:grpSp>
          <p:nvGrpSpPr>
            <p:cNvPr id="273" name="组合 272"/>
            <p:cNvGrpSpPr/>
            <p:nvPr/>
          </p:nvGrpSpPr>
          <p:grpSpPr>
            <a:xfrm>
              <a:off x="5966165" y="1333748"/>
              <a:ext cx="279648" cy="279648"/>
              <a:chOff x="5961955" y="1349152"/>
              <a:chExt cx="279648" cy="279648"/>
            </a:xfrm>
          </p:grpSpPr>
          <p:sp>
            <p:nvSpPr>
              <p:cNvPr id="431" name="椭圆 43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827431" y="1734265"/>
              <a:ext cx="231930" cy="231930"/>
              <a:chOff x="4785537" y="1684902"/>
              <a:chExt cx="231930" cy="231930"/>
            </a:xfrm>
          </p:grpSpPr>
          <p:sp>
            <p:nvSpPr>
              <p:cNvPr id="429" name="椭圆 42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2121241" y="620688"/>
              <a:ext cx="231930" cy="231930"/>
              <a:chOff x="4785537" y="1684902"/>
              <a:chExt cx="231930" cy="231930"/>
            </a:xfrm>
          </p:grpSpPr>
          <p:sp>
            <p:nvSpPr>
              <p:cNvPr id="427" name="椭圆 42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2121241" y="2636912"/>
              <a:ext cx="231930" cy="231930"/>
              <a:chOff x="4785537" y="1684902"/>
              <a:chExt cx="231930" cy="231930"/>
            </a:xfrm>
          </p:grpSpPr>
          <p:sp>
            <p:nvSpPr>
              <p:cNvPr id="425" name="椭圆 42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913011" y="3557110"/>
              <a:ext cx="231930" cy="231930"/>
              <a:chOff x="4785537" y="1684902"/>
              <a:chExt cx="231930" cy="231930"/>
            </a:xfrm>
          </p:grpSpPr>
          <p:sp>
            <p:nvSpPr>
              <p:cNvPr id="423" name="椭圆 42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8" name="组合 277"/>
            <p:cNvGrpSpPr/>
            <p:nvPr/>
          </p:nvGrpSpPr>
          <p:grpSpPr>
            <a:xfrm>
              <a:off x="2769313" y="4277190"/>
              <a:ext cx="231930" cy="231930"/>
              <a:chOff x="4785537" y="1684902"/>
              <a:chExt cx="231930" cy="231930"/>
            </a:xfrm>
          </p:grpSpPr>
          <p:sp>
            <p:nvSpPr>
              <p:cNvPr id="421" name="椭圆 42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3921441" y="3341086"/>
              <a:ext cx="231930" cy="231930"/>
              <a:chOff x="4785537" y="1684902"/>
              <a:chExt cx="231930" cy="231930"/>
            </a:xfrm>
          </p:grpSpPr>
          <p:sp>
            <p:nvSpPr>
              <p:cNvPr id="419" name="椭圆 41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537065" y="4869160"/>
              <a:ext cx="231930" cy="231930"/>
              <a:chOff x="4785537" y="1684902"/>
              <a:chExt cx="231930" cy="231930"/>
            </a:xfrm>
          </p:grpSpPr>
          <p:sp>
            <p:nvSpPr>
              <p:cNvPr id="417" name="椭圆 41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1" name="组合 280"/>
            <p:cNvGrpSpPr/>
            <p:nvPr/>
          </p:nvGrpSpPr>
          <p:grpSpPr>
            <a:xfrm>
              <a:off x="5036384" y="5145624"/>
              <a:ext cx="231930" cy="231930"/>
              <a:chOff x="4785537" y="1684902"/>
              <a:chExt cx="231930" cy="231930"/>
            </a:xfrm>
          </p:grpSpPr>
          <p:sp>
            <p:nvSpPr>
              <p:cNvPr id="415" name="椭圆 41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2" name="组合 281"/>
            <p:cNvGrpSpPr/>
            <p:nvPr/>
          </p:nvGrpSpPr>
          <p:grpSpPr>
            <a:xfrm>
              <a:off x="5534848" y="6101847"/>
              <a:ext cx="231930" cy="231930"/>
              <a:chOff x="4785537" y="1684902"/>
              <a:chExt cx="231930" cy="231930"/>
            </a:xfrm>
          </p:grpSpPr>
          <p:sp>
            <p:nvSpPr>
              <p:cNvPr id="413" name="椭圆 41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3" name="组合 282"/>
            <p:cNvGrpSpPr/>
            <p:nvPr/>
          </p:nvGrpSpPr>
          <p:grpSpPr>
            <a:xfrm>
              <a:off x="552971" y="6437430"/>
              <a:ext cx="231930" cy="231930"/>
              <a:chOff x="4785537" y="1684902"/>
              <a:chExt cx="231930" cy="231930"/>
            </a:xfrm>
          </p:grpSpPr>
          <p:sp>
            <p:nvSpPr>
              <p:cNvPr id="411" name="椭圆 41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4" name="组合 283"/>
            <p:cNvGrpSpPr/>
            <p:nvPr/>
          </p:nvGrpSpPr>
          <p:grpSpPr>
            <a:xfrm>
              <a:off x="7249715" y="6221406"/>
              <a:ext cx="231930" cy="231930"/>
              <a:chOff x="4785537" y="1684902"/>
              <a:chExt cx="231930" cy="231930"/>
            </a:xfrm>
          </p:grpSpPr>
          <p:sp>
            <p:nvSpPr>
              <p:cNvPr id="409" name="椭圆 40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5" name="组合 284"/>
            <p:cNvGrpSpPr/>
            <p:nvPr/>
          </p:nvGrpSpPr>
          <p:grpSpPr>
            <a:xfrm>
              <a:off x="9625979" y="4753194"/>
              <a:ext cx="231930" cy="231930"/>
              <a:chOff x="4785537" y="1684902"/>
              <a:chExt cx="231930" cy="231930"/>
            </a:xfrm>
          </p:grpSpPr>
          <p:sp>
            <p:nvSpPr>
              <p:cNvPr id="407" name="椭圆 40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6" name="组合 285"/>
            <p:cNvGrpSpPr/>
            <p:nvPr/>
          </p:nvGrpSpPr>
          <p:grpSpPr>
            <a:xfrm>
              <a:off x="10834209" y="6337371"/>
              <a:ext cx="231930" cy="231930"/>
              <a:chOff x="4785537" y="1684902"/>
              <a:chExt cx="231930" cy="231930"/>
            </a:xfrm>
          </p:grpSpPr>
          <p:sp>
            <p:nvSpPr>
              <p:cNvPr id="405" name="椭圆 404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10718244" y="3789711"/>
              <a:ext cx="231930" cy="231930"/>
              <a:chOff x="4785537" y="1684902"/>
              <a:chExt cx="231930" cy="231930"/>
            </a:xfrm>
          </p:grpSpPr>
          <p:sp>
            <p:nvSpPr>
              <p:cNvPr id="403" name="椭圆 40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10525889" y="2609884"/>
              <a:ext cx="231930" cy="231930"/>
              <a:chOff x="4785537" y="1684902"/>
              <a:chExt cx="231930" cy="231930"/>
            </a:xfrm>
          </p:grpSpPr>
          <p:sp>
            <p:nvSpPr>
              <p:cNvPr id="401" name="椭圆 400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9450203" y="1913336"/>
              <a:ext cx="231930" cy="231930"/>
              <a:chOff x="4785537" y="1684902"/>
              <a:chExt cx="231930" cy="231930"/>
            </a:xfrm>
          </p:grpSpPr>
          <p:sp>
            <p:nvSpPr>
              <p:cNvPr id="399" name="椭圆 39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9277303" y="3380661"/>
              <a:ext cx="279648" cy="279648"/>
              <a:chOff x="5961955" y="1349152"/>
              <a:chExt cx="279648" cy="279648"/>
            </a:xfrm>
          </p:grpSpPr>
          <p:sp>
            <p:nvSpPr>
              <p:cNvPr id="397" name="椭圆 396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7609755" y="4293096"/>
              <a:ext cx="279648" cy="279648"/>
              <a:chOff x="5961955" y="1349152"/>
              <a:chExt cx="279648" cy="279648"/>
            </a:xfrm>
          </p:grpSpPr>
          <p:sp>
            <p:nvSpPr>
              <p:cNvPr id="395" name="椭圆 39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4297387" y="4295729"/>
              <a:ext cx="279648" cy="279648"/>
              <a:chOff x="5961955" y="1349152"/>
              <a:chExt cx="279648" cy="279648"/>
            </a:xfrm>
          </p:grpSpPr>
          <p:sp>
            <p:nvSpPr>
              <p:cNvPr id="393" name="椭圆 392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3" name="组合 292"/>
            <p:cNvGrpSpPr/>
            <p:nvPr/>
          </p:nvGrpSpPr>
          <p:grpSpPr>
            <a:xfrm>
              <a:off x="2745454" y="5850018"/>
              <a:ext cx="279648" cy="279648"/>
              <a:chOff x="5961955" y="1349152"/>
              <a:chExt cx="279648" cy="279648"/>
            </a:xfrm>
          </p:grpSpPr>
          <p:sp>
            <p:nvSpPr>
              <p:cNvPr id="391" name="椭圆 39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椭圆 39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4" name="组合 293"/>
            <p:cNvGrpSpPr/>
            <p:nvPr/>
          </p:nvGrpSpPr>
          <p:grpSpPr>
            <a:xfrm>
              <a:off x="4113795" y="34721"/>
              <a:ext cx="231930" cy="231930"/>
              <a:chOff x="4785537" y="1684902"/>
              <a:chExt cx="231930" cy="231930"/>
            </a:xfrm>
          </p:grpSpPr>
          <p:sp>
            <p:nvSpPr>
              <p:cNvPr id="389" name="椭圆 38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椭圆 38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95" name="直接连接符 294"/>
            <p:cNvCxnSpPr>
              <a:stCxn id="428" idx="4"/>
            </p:cNvCxnSpPr>
            <p:nvPr/>
          </p:nvCxnSpPr>
          <p:spPr>
            <a:xfrm>
              <a:off x="2237206" y="852618"/>
              <a:ext cx="0" cy="178429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>
              <a:off x="4255725" y="266651"/>
              <a:ext cx="617726" cy="148020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430" idx="7"/>
            </p:cNvCxnSpPr>
            <p:nvPr/>
          </p:nvCxnSpPr>
          <p:spPr>
            <a:xfrm flipV="1">
              <a:off x="5025396" y="0"/>
              <a:ext cx="2816289" cy="176823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>
              <a:off x="5449515" y="2307"/>
              <a:ext cx="594600" cy="13468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>
              <a:stCxn id="394" idx="7"/>
            </p:cNvCxnSpPr>
            <p:nvPr/>
          </p:nvCxnSpPr>
          <p:spPr>
            <a:xfrm flipV="1">
              <a:off x="4536081" y="3990215"/>
              <a:ext cx="574834" cy="3464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>
              <a:stCxn id="382" idx="5"/>
              <a:endCxn id="396" idx="1"/>
            </p:cNvCxnSpPr>
            <p:nvPr/>
          </p:nvCxnSpPr>
          <p:spPr>
            <a:xfrm>
              <a:off x="5826072" y="2662973"/>
              <a:ext cx="1824637" cy="16710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>
              <a:stCxn id="420" idx="4"/>
              <a:endCxn id="394" idx="1"/>
            </p:cNvCxnSpPr>
            <p:nvPr/>
          </p:nvCxnSpPr>
          <p:spPr>
            <a:xfrm>
              <a:off x="4037406" y="3573016"/>
              <a:ext cx="300935" cy="76366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>
              <a:stCxn id="394" idx="5"/>
            </p:cNvCxnSpPr>
            <p:nvPr/>
          </p:nvCxnSpPr>
          <p:spPr>
            <a:xfrm>
              <a:off x="4536081" y="4534423"/>
              <a:ext cx="537488" cy="64643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416" idx="5"/>
            </p:cNvCxnSpPr>
            <p:nvPr/>
          </p:nvCxnSpPr>
          <p:spPr>
            <a:xfrm>
              <a:off x="5234349" y="5343589"/>
              <a:ext cx="334463" cy="79222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>
              <a:off x="5101961" y="3990215"/>
              <a:ext cx="59522" cy="115540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>
              <a:stCxn id="400" idx="4"/>
            </p:cNvCxnSpPr>
            <p:nvPr/>
          </p:nvCxnSpPr>
          <p:spPr>
            <a:xfrm>
              <a:off x="9566168" y="2145266"/>
              <a:ext cx="175775" cy="260792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396" idx="6"/>
            </p:cNvCxnSpPr>
            <p:nvPr/>
          </p:nvCxnSpPr>
          <p:spPr>
            <a:xfrm flipV="1">
              <a:off x="7889403" y="3905675"/>
              <a:ext cx="2828840" cy="52724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>
              <a:off x="9484168" y="3660309"/>
              <a:ext cx="257775" cy="109288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>
              <a:stCxn id="402" idx="4"/>
              <a:endCxn id="404" idx="0"/>
            </p:cNvCxnSpPr>
            <p:nvPr/>
          </p:nvCxnSpPr>
          <p:spPr>
            <a:xfrm>
              <a:off x="10641854" y="2841814"/>
              <a:ext cx="192355" cy="94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>
              <a:stCxn id="408" idx="7"/>
              <a:endCxn id="404" idx="3"/>
            </p:cNvCxnSpPr>
            <p:nvPr/>
          </p:nvCxnSpPr>
          <p:spPr>
            <a:xfrm flipV="1">
              <a:off x="9823944" y="3987676"/>
              <a:ext cx="928265" cy="7994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>
              <a:off x="9556951" y="3520485"/>
              <a:ext cx="1161292" cy="34851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>
              <a:off x="9682133" y="2060848"/>
              <a:ext cx="877721" cy="58300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>
              <a:stCxn id="396" idx="7"/>
            </p:cNvCxnSpPr>
            <p:nvPr/>
          </p:nvCxnSpPr>
          <p:spPr>
            <a:xfrm flipV="1">
              <a:off x="7848449" y="150686"/>
              <a:ext cx="4346726" cy="418336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>
              <a:endCxn id="406" idx="2"/>
            </p:cNvCxnSpPr>
            <p:nvPr/>
          </p:nvCxnSpPr>
          <p:spPr>
            <a:xfrm>
              <a:off x="7848449" y="4527659"/>
              <a:ext cx="2985760" cy="19256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>
              <a:stCxn id="396" idx="5"/>
            </p:cNvCxnSpPr>
            <p:nvPr/>
          </p:nvCxnSpPr>
          <p:spPr>
            <a:xfrm>
              <a:off x="7848449" y="4531790"/>
              <a:ext cx="409378" cy="23285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408" idx="3"/>
            </p:cNvCxnSpPr>
            <p:nvPr/>
          </p:nvCxnSpPr>
          <p:spPr>
            <a:xfrm flipH="1">
              <a:off x="8545859" y="4951159"/>
              <a:ext cx="1114085" cy="19091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>
              <a:stCxn id="416" idx="5"/>
            </p:cNvCxnSpPr>
            <p:nvPr/>
          </p:nvCxnSpPr>
          <p:spPr>
            <a:xfrm>
              <a:off x="5234349" y="5343589"/>
              <a:ext cx="2015366" cy="95061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>
              <a:stCxn id="410" idx="5"/>
            </p:cNvCxnSpPr>
            <p:nvPr/>
          </p:nvCxnSpPr>
          <p:spPr>
            <a:xfrm>
              <a:off x="7447680" y="6419371"/>
              <a:ext cx="522115" cy="4386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>
              <a:stCxn id="416" idx="5"/>
            </p:cNvCxnSpPr>
            <p:nvPr/>
          </p:nvCxnSpPr>
          <p:spPr>
            <a:xfrm>
              <a:off x="5234349" y="5343589"/>
              <a:ext cx="2423124" cy="15167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>
              <a:stCxn id="414" idx="3"/>
            </p:cNvCxnSpPr>
            <p:nvPr/>
          </p:nvCxnSpPr>
          <p:spPr>
            <a:xfrm flipH="1">
              <a:off x="5360581" y="6299812"/>
              <a:ext cx="208232" cy="58557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>
              <a:stCxn id="414" idx="4"/>
            </p:cNvCxnSpPr>
            <p:nvPr/>
          </p:nvCxnSpPr>
          <p:spPr>
            <a:xfrm>
              <a:off x="5650813" y="6333777"/>
              <a:ext cx="96002" cy="55160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>
              <a:stCxn id="392" idx="6"/>
            </p:cNvCxnSpPr>
            <p:nvPr/>
          </p:nvCxnSpPr>
          <p:spPr>
            <a:xfrm>
              <a:off x="3025102" y="5989842"/>
              <a:ext cx="3720557" cy="89554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flipH="1">
              <a:off x="4529318" y="5377554"/>
              <a:ext cx="581597" cy="148275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422" idx="5"/>
            </p:cNvCxnSpPr>
            <p:nvPr/>
          </p:nvCxnSpPr>
          <p:spPr>
            <a:xfrm>
              <a:off x="2967278" y="4475155"/>
              <a:ext cx="2482237" cy="248223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flipH="1">
              <a:off x="2745454" y="6135812"/>
              <a:ext cx="139823" cy="72449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>
              <a:stCxn id="418" idx="5"/>
              <a:endCxn id="392" idx="2"/>
            </p:cNvCxnSpPr>
            <p:nvPr/>
          </p:nvCxnSpPr>
          <p:spPr>
            <a:xfrm>
              <a:off x="735030" y="5067125"/>
              <a:ext cx="2010424" cy="92271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endCxn id="394" idx="2"/>
            </p:cNvCxnSpPr>
            <p:nvPr/>
          </p:nvCxnSpPr>
          <p:spPr>
            <a:xfrm flipV="1">
              <a:off x="768995" y="4435553"/>
              <a:ext cx="3528392" cy="54957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92" idx="7"/>
              <a:endCxn id="394" idx="3"/>
            </p:cNvCxnSpPr>
            <p:nvPr/>
          </p:nvCxnSpPr>
          <p:spPr>
            <a:xfrm flipV="1">
              <a:off x="2984148" y="4534423"/>
              <a:ext cx="1354193" cy="135654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424" idx="5"/>
              <a:endCxn id="392" idx="1"/>
            </p:cNvCxnSpPr>
            <p:nvPr/>
          </p:nvCxnSpPr>
          <p:spPr>
            <a:xfrm>
              <a:off x="1110976" y="3755075"/>
              <a:ext cx="1675432" cy="2135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endCxn id="422" idx="1"/>
            </p:cNvCxnSpPr>
            <p:nvPr/>
          </p:nvCxnSpPr>
          <p:spPr>
            <a:xfrm>
              <a:off x="1144941" y="3713080"/>
              <a:ext cx="1658337" cy="5980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>
              <a:stCxn id="418" idx="7"/>
              <a:endCxn id="426" idx="3"/>
            </p:cNvCxnSpPr>
            <p:nvPr/>
          </p:nvCxnSpPr>
          <p:spPr>
            <a:xfrm flipV="1">
              <a:off x="735030" y="2834877"/>
              <a:ext cx="1420176" cy="206824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>
              <a:stCxn id="426" idx="5"/>
              <a:endCxn id="394" idx="1"/>
            </p:cNvCxnSpPr>
            <p:nvPr/>
          </p:nvCxnSpPr>
          <p:spPr>
            <a:xfrm>
              <a:off x="2319206" y="2834877"/>
              <a:ext cx="2019135" cy="150180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>
              <a:stCxn id="426" idx="5"/>
              <a:endCxn id="422" idx="1"/>
            </p:cNvCxnSpPr>
            <p:nvPr/>
          </p:nvCxnSpPr>
          <p:spPr>
            <a:xfrm>
              <a:off x="2319206" y="2834877"/>
              <a:ext cx="484072" cy="147627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>
              <a:stCxn id="426" idx="4"/>
            </p:cNvCxnSpPr>
            <p:nvPr/>
          </p:nvCxnSpPr>
          <p:spPr>
            <a:xfrm>
              <a:off x="2237206" y="2868842"/>
              <a:ext cx="648071" cy="29811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>
              <a:stCxn id="430" idx="3"/>
              <a:endCxn id="394" idx="0"/>
            </p:cNvCxnSpPr>
            <p:nvPr/>
          </p:nvCxnSpPr>
          <p:spPr>
            <a:xfrm flipH="1">
              <a:off x="4437211" y="1932230"/>
              <a:ext cx="424185" cy="236349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>
              <a:stCxn id="430" idx="3"/>
              <a:endCxn id="420" idx="0"/>
            </p:cNvCxnSpPr>
            <p:nvPr/>
          </p:nvCxnSpPr>
          <p:spPr>
            <a:xfrm flipH="1">
              <a:off x="4037406" y="1932230"/>
              <a:ext cx="823990" cy="140885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6" name="组合 335"/>
            <p:cNvGrpSpPr/>
            <p:nvPr/>
          </p:nvGrpSpPr>
          <p:grpSpPr>
            <a:xfrm>
              <a:off x="120923" y="2486662"/>
              <a:ext cx="231930" cy="231930"/>
              <a:chOff x="4785537" y="1684902"/>
              <a:chExt cx="231930" cy="231930"/>
            </a:xfrm>
          </p:grpSpPr>
          <p:sp>
            <p:nvSpPr>
              <p:cNvPr id="387" name="椭圆 38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37" name="直接连接符 336"/>
            <p:cNvCxnSpPr>
              <a:stCxn id="388" idx="4"/>
              <a:endCxn id="418" idx="0"/>
            </p:cNvCxnSpPr>
            <p:nvPr/>
          </p:nvCxnSpPr>
          <p:spPr>
            <a:xfrm>
              <a:off x="236888" y="2718592"/>
              <a:ext cx="416142" cy="215056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8" name="直接连接符 337"/>
            <p:cNvCxnSpPr/>
            <p:nvPr/>
          </p:nvCxnSpPr>
          <p:spPr>
            <a:xfrm flipH="1">
              <a:off x="0" y="3713080"/>
              <a:ext cx="913011" cy="36399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9" name="直接连接符 338"/>
            <p:cNvCxnSpPr>
              <a:endCxn id="426" idx="1"/>
            </p:cNvCxnSpPr>
            <p:nvPr/>
          </p:nvCxnSpPr>
          <p:spPr>
            <a:xfrm>
              <a:off x="1144941" y="-7020"/>
              <a:ext cx="1010265" cy="267789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428" idx="6"/>
              <a:endCxn id="430" idx="2"/>
            </p:cNvCxnSpPr>
            <p:nvPr/>
          </p:nvCxnSpPr>
          <p:spPr>
            <a:xfrm>
              <a:off x="2353171" y="736653"/>
              <a:ext cx="2474260" cy="111357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直接连接符 340"/>
            <p:cNvCxnSpPr/>
            <p:nvPr/>
          </p:nvCxnSpPr>
          <p:spPr>
            <a:xfrm>
              <a:off x="11503626" y="-7020"/>
              <a:ext cx="476005" cy="117196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2" name="直接连接符 341"/>
            <p:cNvCxnSpPr>
              <a:endCxn id="400" idx="2"/>
            </p:cNvCxnSpPr>
            <p:nvPr/>
          </p:nvCxnSpPr>
          <p:spPr>
            <a:xfrm>
              <a:off x="6245813" y="1473572"/>
              <a:ext cx="3204390" cy="55572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3" name="直接连接符 342"/>
            <p:cNvCxnSpPr>
              <a:endCxn id="400" idx="1"/>
            </p:cNvCxnSpPr>
            <p:nvPr/>
          </p:nvCxnSpPr>
          <p:spPr>
            <a:xfrm>
              <a:off x="8689875" y="-7020"/>
              <a:ext cx="794293" cy="195432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4" name="直接连接符 343"/>
            <p:cNvCxnSpPr>
              <a:stCxn id="432" idx="6"/>
              <a:endCxn id="398" idx="1"/>
            </p:cNvCxnSpPr>
            <p:nvPr/>
          </p:nvCxnSpPr>
          <p:spPr>
            <a:xfrm>
              <a:off x="6245813" y="1473572"/>
              <a:ext cx="3072444" cy="194804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406" idx="7"/>
            </p:cNvCxnSpPr>
            <p:nvPr/>
          </p:nvCxnSpPr>
          <p:spPr>
            <a:xfrm flipV="1">
              <a:off x="11032174" y="3789040"/>
              <a:ext cx="1163001" cy="25822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6" name="直接连接符 345"/>
            <p:cNvCxnSpPr/>
            <p:nvPr/>
          </p:nvCxnSpPr>
          <p:spPr>
            <a:xfrm>
              <a:off x="10950174" y="3944890"/>
              <a:ext cx="1241827" cy="10062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7" name="TextBox 7"/>
            <p:cNvSpPr>
              <a:spLocks noChangeArrowheads="1"/>
            </p:cNvSpPr>
            <p:nvPr/>
          </p:nvSpPr>
          <p:spPr bwMode="auto">
            <a:xfrm>
              <a:off x="1489075" y="39479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8" name="TextBox 7"/>
            <p:cNvSpPr>
              <a:spLocks noChangeArrowheads="1"/>
            </p:cNvSpPr>
            <p:nvPr/>
          </p:nvSpPr>
          <p:spPr bwMode="auto">
            <a:xfrm>
              <a:off x="2281163" y="271443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49" name="TextBox 7"/>
            <p:cNvSpPr>
              <a:spLocks noChangeArrowheads="1"/>
            </p:cNvSpPr>
            <p:nvPr/>
          </p:nvSpPr>
          <p:spPr bwMode="auto">
            <a:xfrm>
              <a:off x="-23093" y="228238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0" name="TextBox 7"/>
            <p:cNvSpPr>
              <a:spLocks noChangeArrowheads="1"/>
            </p:cNvSpPr>
            <p:nvPr/>
          </p:nvSpPr>
          <p:spPr bwMode="auto">
            <a:xfrm>
              <a:off x="8041803" y="4437112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1" name="TextBox 7"/>
            <p:cNvSpPr>
              <a:spLocks noChangeArrowheads="1"/>
            </p:cNvSpPr>
            <p:nvPr/>
          </p:nvSpPr>
          <p:spPr bwMode="auto">
            <a:xfrm>
              <a:off x="1346371" y="5963449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2" name="TextBox 7"/>
            <p:cNvSpPr>
              <a:spLocks noChangeArrowheads="1"/>
            </p:cNvSpPr>
            <p:nvPr/>
          </p:nvSpPr>
          <p:spPr bwMode="auto">
            <a:xfrm>
              <a:off x="3680544" y="5229200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3" name="TextBox 7"/>
            <p:cNvSpPr>
              <a:spLocks noChangeArrowheads="1"/>
            </p:cNvSpPr>
            <p:nvPr/>
          </p:nvSpPr>
          <p:spPr bwMode="auto">
            <a:xfrm>
              <a:off x="6704880" y="595479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4" name="TextBox 7"/>
            <p:cNvSpPr>
              <a:spLocks noChangeArrowheads="1"/>
            </p:cNvSpPr>
            <p:nvPr/>
          </p:nvSpPr>
          <p:spPr bwMode="auto">
            <a:xfrm>
              <a:off x="9657208" y="501869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5" name="TextBox 7"/>
            <p:cNvSpPr>
              <a:spLocks noChangeArrowheads="1"/>
            </p:cNvSpPr>
            <p:nvPr/>
          </p:nvSpPr>
          <p:spPr bwMode="auto">
            <a:xfrm>
              <a:off x="10593312" y="2858453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6" name="TextBox 7"/>
            <p:cNvSpPr>
              <a:spLocks noChangeArrowheads="1"/>
            </p:cNvSpPr>
            <p:nvPr/>
          </p:nvSpPr>
          <p:spPr bwMode="auto">
            <a:xfrm>
              <a:off x="8010340" y="2006767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sp>
          <p:nvSpPr>
            <p:cNvPr id="357" name="TextBox 7"/>
            <p:cNvSpPr>
              <a:spLocks noChangeArrowheads="1"/>
            </p:cNvSpPr>
            <p:nvPr/>
          </p:nvSpPr>
          <p:spPr bwMode="auto">
            <a:xfrm>
              <a:off x="5336728" y="1772816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58" name="直接连接符 357"/>
            <p:cNvCxnSpPr>
              <a:endCxn id="392" idx="3"/>
            </p:cNvCxnSpPr>
            <p:nvPr/>
          </p:nvCxnSpPr>
          <p:spPr>
            <a:xfrm flipV="1">
              <a:off x="784901" y="6088712"/>
              <a:ext cx="2001507" cy="409347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9" name="组合 358"/>
            <p:cNvGrpSpPr/>
            <p:nvPr/>
          </p:nvGrpSpPr>
          <p:grpSpPr>
            <a:xfrm>
              <a:off x="10313522" y="612650"/>
              <a:ext cx="279648" cy="279648"/>
              <a:chOff x="5961955" y="1349152"/>
              <a:chExt cx="279648" cy="279648"/>
            </a:xfrm>
          </p:grpSpPr>
          <p:sp>
            <p:nvSpPr>
              <p:cNvPr id="385" name="椭圆 384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椭圆 385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11863666" y="1164940"/>
              <a:ext cx="231930" cy="231930"/>
              <a:chOff x="4785537" y="1684902"/>
              <a:chExt cx="231930" cy="231930"/>
            </a:xfrm>
          </p:grpSpPr>
          <p:sp>
            <p:nvSpPr>
              <p:cNvPr id="383" name="椭圆 382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椭圆 383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61" name="直接连接符 360"/>
            <p:cNvCxnSpPr>
              <a:stCxn id="398" idx="7"/>
              <a:endCxn id="402" idx="3"/>
            </p:cNvCxnSpPr>
            <p:nvPr/>
          </p:nvCxnSpPr>
          <p:spPr>
            <a:xfrm flipV="1">
              <a:off x="9515997" y="2807849"/>
              <a:ext cx="1043857" cy="61376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2" name="直接连接符 361"/>
            <p:cNvCxnSpPr>
              <a:stCxn id="402" idx="7"/>
            </p:cNvCxnSpPr>
            <p:nvPr/>
          </p:nvCxnSpPr>
          <p:spPr>
            <a:xfrm flipV="1">
              <a:off x="10723854" y="2145266"/>
              <a:ext cx="1471321" cy="498583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3" name="直接连接符 362"/>
            <p:cNvCxnSpPr>
              <a:endCxn id="386" idx="3"/>
            </p:cNvCxnSpPr>
            <p:nvPr/>
          </p:nvCxnSpPr>
          <p:spPr>
            <a:xfrm flipV="1">
              <a:off x="9625979" y="851344"/>
              <a:ext cx="728497" cy="1075275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4" name="直接连接符 363"/>
            <p:cNvCxnSpPr>
              <a:stCxn id="386" idx="7"/>
            </p:cNvCxnSpPr>
            <p:nvPr/>
          </p:nvCxnSpPr>
          <p:spPr>
            <a:xfrm flipV="1">
              <a:off x="10552216" y="150686"/>
              <a:ext cx="1642959" cy="502918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5" name="TextBox 7"/>
            <p:cNvSpPr>
              <a:spLocks noChangeArrowheads="1"/>
            </p:cNvSpPr>
            <p:nvPr/>
          </p:nvSpPr>
          <p:spPr bwMode="auto">
            <a:xfrm>
              <a:off x="9337947" y="410181"/>
              <a:ext cx="1480939" cy="138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ilyUPC" pitchFamily="34" charset="-34"/>
                  <a:sym typeface="微软雅黑" pitchFamily="34" charset="-122"/>
                </a:rPr>
                <a:t>WORK  SUMMARY</a:t>
              </a:r>
              <a:endPara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lyUPC" pitchFamily="34" charset="-34"/>
                <a:sym typeface="微软雅黑" pitchFamily="34" charset="-122"/>
              </a:endParaRPr>
            </a:p>
          </p:txBody>
        </p:sp>
        <p:cxnSp>
          <p:nvCxnSpPr>
            <p:cNvPr id="366" name="直接连接符 365"/>
            <p:cNvCxnSpPr/>
            <p:nvPr/>
          </p:nvCxnSpPr>
          <p:spPr>
            <a:xfrm flipV="1">
              <a:off x="7129854" y="2105690"/>
              <a:ext cx="2359924" cy="718144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428" idx="3"/>
            </p:cNvCxnSpPr>
            <p:nvPr/>
          </p:nvCxnSpPr>
          <p:spPr>
            <a:xfrm flipH="1">
              <a:off x="0" y="818653"/>
              <a:ext cx="2155206" cy="666131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86" idx="5"/>
            </p:cNvCxnSpPr>
            <p:nvPr/>
          </p:nvCxnSpPr>
          <p:spPr>
            <a:xfrm>
              <a:off x="10552216" y="851344"/>
              <a:ext cx="1639785" cy="129392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408" idx="4"/>
            </p:cNvCxnSpPr>
            <p:nvPr/>
          </p:nvCxnSpPr>
          <p:spPr>
            <a:xfrm>
              <a:off x="9741944" y="4985124"/>
              <a:ext cx="248283" cy="187287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430" idx="5"/>
            </p:cNvCxnSpPr>
            <p:nvPr/>
          </p:nvCxnSpPr>
          <p:spPr>
            <a:xfrm>
              <a:off x="5025396" y="1932230"/>
              <a:ext cx="625416" cy="53253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endCxn id="386" idx="2"/>
            </p:cNvCxnSpPr>
            <p:nvPr/>
          </p:nvCxnSpPr>
          <p:spPr>
            <a:xfrm flipV="1">
              <a:off x="6245813" y="752474"/>
              <a:ext cx="4067709" cy="660302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2" name="组合 371"/>
            <p:cNvGrpSpPr/>
            <p:nvPr/>
          </p:nvGrpSpPr>
          <p:grpSpPr>
            <a:xfrm>
              <a:off x="5587378" y="2424279"/>
              <a:ext cx="279648" cy="279648"/>
              <a:chOff x="5961955" y="1349152"/>
              <a:chExt cx="279648" cy="279648"/>
            </a:xfrm>
          </p:grpSpPr>
          <p:sp>
            <p:nvSpPr>
              <p:cNvPr id="381" name="椭圆 380"/>
              <p:cNvSpPr/>
              <p:nvPr/>
            </p:nvSpPr>
            <p:spPr>
              <a:xfrm>
                <a:off x="6009673" y="1396870"/>
                <a:ext cx="184212" cy="184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椭圆 381"/>
              <p:cNvSpPr/>
              <p:nvPr/>
            </p:nvSpPr>
            <p:spPr>
              <a:xfrm>
                <a:off x="5961955" y="1349152"/>
                <a:ext cx="279648" cy="279648"/>
              </a:xfrm>
              <a:prstGeom prst="ellipse">
                <a:avLst/>
              </a:prstGeom>
              <a:noFill/>
              <a:ln w="9525"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3" name="组合 372"/>
            <p:cNvGrpSpPr/>
            <p:nvPr/>
          </p:nvGrpSpPr>
          <p:grpSpPr>
            <a:xfrm>
              <a:off x="5036384" y="3838884"/>
              <a:ext cx="231930" cy="231930"/>
              <a:chOff x="4785537" y="1684902"/>
              <a:chExt cx="231930" cy="231930"/>
            </a:xfrm>
          </p:grpSpPr>
          <p:sp>
            <p:nvSpPr>
              <p:cNvPr id="379" name="椭圆 378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椭圆 379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4" name="组合 373"/>
            <p:cNvGrpSpPr/>
            <p:nvPr/>
          </p:nvGrpSpPr>
          <p:grpSpPr>
            <a:xfrm>
              <a:off x="7013889" y="2687719"/>
              <a:ext cx="231930" cy="231930"/>
              <a:chOff x="4785537" y="1684902"/>
              <a:chExt cx="231930" cy="231930"/>
            </a:xfrm>
          </p:grpSpPr>
          <p:sp>
            <p:nvSpPr>
              <p:cNvPr id="377" name="椭圆 376"/>
              <p:cNvSpPr/>
              <p:nvPr/>
            </p:nvSpPr>
            <p:spPr>
              <a:xfrm>
                <a:off x="4825112" y="1724477"/>
                <a:ext cx="152779" cy="15277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椭圆 377"/>
              <p:cNvSpPr/>
              <p:nvPr/>
            </p:nvSpPr>
            <p:spPr>
              <a:xfrm>
                <a:off x="4785537" y="1684902"/>
                <a:ext cx="231930" cy="231930"/>
              </a:xfrm>
              <a:prstGeom prst="ellipse">
                <a:avLst/>
              </a:prstGeom>
              <a:noFill/>
              <a:ln w="9525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75" name="直接连接符 374"/>
            <p:cNvCxnSpPr>
              <a:stCxn id="380" idx="7"/>
            </p:cNvCxnSpPr>
            <p:nvPr/>
          </p:nvCxnSpPr>
          <p:spPr>
            <a:xfrm flipV="1">
              <a:off x="5234349" y="2858453"/>
              <a:ext cx="1819115" cy="1014396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>
              <a:stCxn id="416" idx="7"/>
              <a:endCxn id="396" idx="2"/>
            </p:cNvCxnSpPr>
            <p:nvPr/>
          </p:nvCxnSpPr>
          <p:spPr>
            <a:xfrm flipV="1">
              <a:off x="5234349" y="4432920"/>
              <a:ext cx="2375406" cy="746669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9" name="组合 438"/>
          <p:cNvGrpSpPr/>
          <p:nvPr/>
        </p:nvGrpSpPr>
        <p:grpSpPr>
          <a:xfrm>
            <a:off x="4501902" y="1437271"/>
            <a:ext cx="3539901" cy="353990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0" name="同心圆 4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2" name="椭圆 441"/>
          <p:cNvSpPr/>
          <p:nvPr/>
        </p:nvSpPr>
        <p:spPr>
          <a:xfrm>
            <a:off x="5439233" y="4284354"/>
            <a:ext cx="1368152" cy="1368152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Freeform 5"/>
          <p:cNvSpPr>
            <a:spLocks/>
          </p:cNvSpPr>
          <p:nvPr/>
        </p:nvSpPr>
        <p:spPr bwMode="auto">
          <a:xfrm>
            <a:off x="4251568" y="2766197"/>
            <a:ext cx="792088" cy="969153"/>
          </a:xfrm>
          <a:custGeom>
            <a:avLst/>
            <a:gdLst>
              <a:gd name="T0" fmla="*/ 827 w 1654"/>
              <a:gd name="T1" fmla="*/ 0 h 1918"/>
              <a:gd name="T2" fmla="*/ 1654 w 1654"/>
              <a:gd name="T3" fmla="*/ 827 h 1918"/>
              <a:gd name="T4" fmla="*/ 1116 w 1654"/>
              <a:gd name="T5" fmla="*/ 1602 h 1918"/>
              <a:gd name="T6" fmla="*/ 995 w 1654"/>
              <a:gd name="T7" fmla="*/ 1741 h 1918"/>
              <a:gd name="T8" fmla="*/ 870 w 1654"/>
              <a:gd name="T9" fmla="*/ 1884 h 1918"/>
              <a:gd name="T10" fmla="*/ 789 w 1654"/>
              <a:gd name="T11" fmla="*/ 1889 h 1918"/>
              <a:gd name="T12" fmla="*/ 660 w 1654"/>
              <a:gd name="T13" fmla="*/ 1741 h 1918"/>
              <a:gd name="T14" fmla="*/ 540 w 1654"/>
              <a:gd name="T15" fmla="*/ 1603 h 1918"/>
              <a:gd name="T16" fmla="*/ 0 w 1654"/>
              <a:gd name="T17" fmla="*/ 827 h 1918"/>
              <a:gd name="T18" fmla="*/ 827 w 1654"/>
              <a:gd name="T19" fmla="*/ 0 h 1918"/>
              <a:gd name="connsiteX0" fmla="*/ 5000 w 10000"/>
              <a:gd name="connsiteY0" fmla="*/ 0 h 9956"/>
              <a:gd name="connsiteX1" fmla="*/ 10000 w 10000"/>
              <a:gd name="connsiteY1" fmla="*/ 4312 h 9956"/>
              <a:gd name="connsiteX2" fmla="*/ 6747 w 10000"/>
              <a:gd name="connsiteY2" fmla="*/ 8352 h 9956"/>
              <a:gd name="connsiteX3" fmla="*/ 6016 w 10000"/>
              <a:gd name="connsiteY3" fmla="*/ 9077 h 9956"/>
              <a:gd name="connsiteX4" fmla="*/ 5260 w 10000"/>
              <a:gd name="connsiteY4" fmla="*/ 9823 h 9956"/>
              <a:gd name="connsiteX5" fmla="*/ 4987 w 10000"/>
              <a:gd name="connsiteY5" fmla="*/ 9947 h 9956"/>
              <a:gd name="connsiteX6" fmla="*/ 4770 w 10000"/>
              <a:gd name="connsiteY6" fmla="*/ 9849 h 9956"/>
              <a:gd name="connsiteX7" fmla="*/ 3990 w 10000"/>
              <a:gd name="connsiteY7" fmla="*/ 9077 h 9956"/>
              <a:gd name="connsiteX8" fmla="*/ 3265 w 10000"/>
              <a:gd name="connsiteY8" fmla="*/ 8358 h 9956"/>
              <a:gd name="connsiteX9" fmla="*/ 0 w 10000"/>
              <a:gd name="connsiteY9" fmla="*/ 4312 h 9956"/>
              <a:gd name="connsiteX10" fmla="*/ 5000 w 10000"/>
              <a:gd name="connsiteY10" fmla="*/ 0 h 9956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260 w 10000"/>
              <a:gd name="connsiteY4" fmla="*/ 986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5562 w 10000"/>
              <a:gd name="connsiteY4" fmla="*/ 9496 h 10501"/>
              <a:gd name="connsiteX5" fmla="*/ 4996 w 10000"/>
              <a:gd name="connsiteY5" fmla="*/ 10501 h 10501"/>
              <a:gd name="connsiteX6" fmla="*/ 4770 w 10000"/>
              <a:gd name="connsiteY6" fmla="*/ 9893 h 10501"/>
              <a:gd name="connsiteX7" fmla="*/ 3990 w 10000"/>
              <a:gd name="connsiteY7" fmla="*/ 9117 h 10501"/>
              <a:gd name="connsiteX8" fmla="*/ 3265 w 10000"/>
              <a:gd name="connsiteY8" fmla="*/ 8395 h 10501"/>
              <a:gd name="connsiteX9" fmla="*/ 0 w 10000"/>
              <a:gd name="connsiteY9" fmla="*/ 4331 h 10501"/>
              <a:gd name="connsiteX10" fmla="*/ 5000 w 10000"/>
              <a:gd name="connsiteY10" fmla="*/ 0 h 10501"/>
              <a:gd name="connsiteX0" fmla="*/ 5000 w 10000"/>
              <a:gd name="connsiteY0" fmla="*/ 0 h 10504"/>
              <a:gd name="connsiteX1" fmla="*/ 10000 w 10000"/>
              <a:gd name="connsiteY1" fmla="*/ 4331 h 10504"/>
              <a:gd name="connsiteX2" fmla="*/ 6747 w 10000"/>
              <a:gd name="connsiteY2" fmla="*/ 8389 h 10504"/>
              <a:gd name="connsiteX3" fmla="*/ 6016 w 10000"/>
              <a:gd name="connsiteY3" fmla="*/ 9117 h 10504"/>
              <a:gd name="connsiteX4" fmla="*/ 5562 w 10000"/>
              <a:gd name="connsiteY4" fmla="*/ 9496 h 10504"/>
              <a:gd name="connsiteX5" fmla="*/ 4996 w 10000"/>
              <a:gd name="connsiteY5" fmla="*/ 10501 h 10504"/>
              <a:gd name="connsiteX6" fmla="*/ 3990 w 10000"/>
              <a:gd name="connsiteY6" fmla="*/ 9117 h 10504"/>
              <a:gd name="connsiteX7" fmla="*/ 3265 w 10000"/>
              <a:gd name="connsiteY7" fmla="*/ 8395 h 10504"/>
              <a:gd name="connsiteX8" fmla="*/ 0 w 10000"/>
              <a:gd name="connsiteY8" fmla="*/ 4331 h 10504"/>
              <a:gd name="connsiteX9" fmla="*/ 5000 w 10000"/>
              <a:gd name="connsiteY9" fmla="*/ 0 h 10504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  <a:gd name="connsiteX0" fmla="*/ 5000 w 10000"/>
              <a:gd name="connsiteY0" fmla="*/ 0 h 10501"/>
              <a:gd name="connsiteX1" fmla="*/ 10000 w 10000"/>
              <a:gd name="connsiteY1" fmla="*/ 4331 h 10501"/>
              <a:gd name="connsiteX2" fmla="*/ 6747 w 10000"/>
              <a:gd name="connsiteY2" fmla="*/ 8389 h 10501"/>
              <a:gd name="connsiteX3" fmla="*/ 6016 w 10000"/>
              <a:gd name="connsiteY3" fmla="*/ 9117 h 10501"/>
              <a:gd name="connsiteX4" fmla="*/ 4996 w 10000"/>
              <a:gd name="connsiteY4" fmla="*/ 10501 h 10501"/>
              <a:gd name="connsiteX5" fmla="*/ 3990 w 10000"/>
              <a:gd name="connsiteY5" fmla="*/ 9117 h 10501"/>
              <a:gd name="connsiteX6" fmla="*/ 3265 w 10000"/>
              <a:gd name="connsiteY6" fmla="*/ 8395 h 10501"/>
              <a:gd name="connsiteX7" fmla="*/ 0 w 10000"/>
              <a:gd name="connsiteY7" fmla="*/ 4331 h 10501"/>
              <a:gd name="connsiteX8" fmla="*/ 5000 w 10000"/>
              <a:gd name="connsiteY8" fmla="*/ 0 h 10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501">
                <a:moveTo>
                  <a:pt x="5000" y="0"/>
                </a:moveTo>
                <a:cubicBezTo>
                  <a:pt x="7757" y="0"/>
                  <a:pt x="10000" y="1938"/>
                  <a:pt x="10000" y="4331"/>
                </a:cubicBezTo>
                <a:cubicBezTo>
                  <a:pt x="10000" y="6190"/>
                  <a:pt x="8646" y="7776"/>
                  <a:pt x="6747" y="8389"/>
                </a:cubicBezTo>
                <a:lnTo>
                  <a:pt x="6016" y="9117"/>
                </a:lnTo>
                <a:cubicBezTo>
                  <a:pt x="5724" y="9469"/>
                  <a:pt x="5498" y="9606"/>
                  <a:pt x="4996" y="10501"/>
                </a:cubicBezTo>
                <a:cubicBezTo>
                  <a:pt x="4510" y="9625"/>
                  <a:pt x="4279" y="9468"/>
                  <a:pt x="3990" y="9117"/>
                </a:cubicBezTo>
                <a:lnTo>
                  <a:pt x="3265" y="8395"/>
                </a:lnTo>
                <a:cubicBezTo>
                  <a:pt x="1360" y="7782"/>
                  <a:pt x="0" y="6195"/>
                  <a:pt x="0" y="4331"/>
                </a:cubicBezTo>
                <a:cubicBezTo>
                  <a:pt x="0" y="1938"/>
                  <a:pt x="2237" y="0"/>
                  <a:pt x="50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4C874"/>
              </a:solidFill>
            </a:endParaRPr>
          </a:p>
        </p:txBody>
      </p:sp>
      <p:sp>
        <p:nvSpPr>
          <p:cNvPr id="444" name="标题 4"/>
          <p:cNvSpPr txBox="1">
            <a:spLocks/>
          </p:cNvSpPr>
          <p:nvPr/>
        </p:nvSpPr>
        <p:spPr>
          <a:xfrm>
            <a:off x="4168893" y="2783993"/>
            <a:ext cx="992143" cy="785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2018</a:t>
            </a:r>
          </a:p>
        </p:txBody>
      </p:sp>
      <p:sp>
        <p:nvSpPr>
          <p:cNvPr id="445" name="标题 4"/>
          <p:cNvSpPr txBox="1">
            <a:spLocks/>
          </p:cNvSpPr>
          <p:nvPr/>
        </p:nvSpPr>
        <p:spPr>
          <a:xfrm>
            <a:off x="5122875" y="2769874"/>
            <a:ext cx="2774911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7" name="标题 4"/>
          <p:cNvSpPr txBox="1">
            <a:spLocks/>
          </p:cNvSpPr>
          <p:nvPr/>
        </p:nvSpPr>
        <p:spPr>
          <a:xfrm>
            <a:off x="5401723" y="4624396"/>
            <a:ext cx="1555307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XIAOZ</a:t>
            </a:r>
          </a:p>
        </p:txBody>
      </p:sp>
      <p:sp>
        <p:nvSpPr>
          <p:cNvPr id="448" name="椭圆 447"/>
          <p:cNvSpPr/>
          <p:nvPr/>
        </p:nvSpPr>
        <p:spPr>
          <a:xfrm>
            <a:off x="3899359" y="4487889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/>
          <p:cNvSpPr/>
          <p:nvPr/>
        </p:nvSpPr>
        <p:spPr>
          <a:xfrm>
            <a:off x="5030722" y="1412776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0" name="组合 449"/>
          <p:cNvGrpSpPr/>
          <p:nvPr/>
        </p:nvGrpSpPr>
        <p:grpSpPr>
          <a:xfrm>
            <a:off x="4532131" y="1166653"/>
            <a:ext cx="301060" cy="301060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1" name="同心圆 45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2" name="椭圆 45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>
            <a:off x="7822738" y="1734265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4" name="同心圆 4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5" name="椭圆 45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3722707" y="361111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57" name="同心圆 45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8" name="椭圆 45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9" name="椭圆 458"/>
          <p:cNvSpPr/>
          <p:nvPr/>
        </p:nvSpPr>
        <p:spPr>
          <a:xfrm>
            <a:off x="7288038" y="11987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0" name="组合 459"/>
          <p:cNvGrpSpPr/>
          <p:nvPr/>
        </p:nvGrpSpPr>
        <p:grpSpPr>
          <a:xfrm>
            <a:off x="7909951" y="4368296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1" name="同心圆 4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2" name="椭圆 4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3" name="组合 462"/>
          <p:cNvGrpSpPr/>
          <p:nvPr/>
        </p:nvGrpSpPr>
        <p:grpSpPr>
          <a:xfrm>
            <a:off x="3901656" y="159627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4" name="同心圆 4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5" name="椭圆 46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6" name="椭圆 465"/>
          <p:cNvSpPr/>
          <p:nvPr/>
        </p:nvSpPr>
        <p:spPr>
          <a:xfrm>
            <a:off x="8251762" y="3449230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7" name="组合 466"/>
          <p:cNvGrpSpPr/>
          <p:nvPr/>
        </p:nvGrpSpPr>
        <p:grpSpPr>
          <a:xfrm>
            <a:off x="8446641" y="296205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68" name="同心圆 46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9" name="椭圆 46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0" name="组合 469"/>
          <p:cNvGrpSpPr/>
          <p:nvPr/>
        </p:nvGrpSpPr>
        <p:grpSpPr>
          <a:xfrm>
            <a:off x="6479609" y="74833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1" name="同心圆 47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2" name="椭圆 471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3" name="椭圆 472"/>
          <p:cNvSpPr/>
          <p:nvPr/>
        </p:nvSpPr>
        <p:spPr>
          <a:xfrm>
            <a:off x="7520084" y="4702395"/>
            <a:ext cx="274777" cy="274777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4" name="椭圆 473"/>
          <p:cNvSpPr/>
          <p:nvPr/>
        </p:nvSpPr>
        <p:spPr>
          <a:xfrm>
            <a:off x="6833190" y="5042992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椭圆 474"/>
          <p:cNvSpPr/>
          <p:nvPr/>
        </p:nvSpPr>
        <p:spPr>
          <a:xfrm>
            <a:off x="5321022" y="776896"/>
            <a:ext cx="677676" cy="67767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6" name="组合 475"/>
          <p:cNvGrpSpPr/>
          <p:nvPr/>
        </p:nvGrpSpPr>
        <p:grpSpPr>
          <a:xfrm>
            <a:off x="4790430" y="4917554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477" name="同心圆 47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8" name="椭圆 47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3" name="矩形 202"/>
          <p:cNvSpPr/>
          <p:nvPr/>
        </p:nvSpPr>
        <p:spPr>
          <a:xfrm>
            <a:off x="4886046" y="3639765"/>
            <a:ext cx="2739981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/>
              <a:t>前图网：www.qxzppt.com</a:t>
            </a:r>
          </a:p>
        </p:txBody>
      </p:sp>
    </p:spTree>
    <p:extLst>
      <p:ext uri="{BB962C8B-B14F-4D97-AF65-F5344CB8AC3E}">
        <p14:creationId xmlns:p14="http://schemas.microsoft.com/office/powerpoint/2010/main" val="14979380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5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5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4" presetClass="pat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1.22608E-6 -3.33333E-6 L -0.5192 -0.1118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966" y="-560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00729 -0.00555 L -0.84097 -0.54228 " pathEditMode="relative" rAng="0" ptsTypes="AA">
                                      <p:cBhvr>
                                        <p:cTn id="66" dur="1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684" y="-2685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6 0.0034 L -0.90989 -0.31111 " pathEditMode="relative" rAng="0" ptsTypes="AA">
                                      <p:cBhvr>
                                        <p:cTn id="75" dur="1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122" y="-1574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84" dur="1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02" dur="1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11" dur="1000" spd="-1000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64" presetClass="pat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1475 -0.00988 L -0.72725 -0.6821 " pathEditMode="relative" rAng="0" ptsTypes="AA">
                                      <p:cBhvr>
                                        <p:cTn id="120" dur="1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5" y="-33611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29" dur="1000" spd="-100000" fill="hold"/>
                                        <p:tgtEl>
                                          <p:spTgt spid="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38" dur="1000" spd="-100000" fill="hold"/>
                                        <p:tgtEl>
                                          <p:spTgt spid="4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47" dur="1000" spd="-1000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555 -0.00833 L -0.80277 -0.22623 " pathEditMode="relative" rAng="0" ptsTypes="AA">
                                      <p:cBhvr>
                                        <p:cTn id="156" dur="1000" spd="-1000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861" y="-1089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65" dur="1000" spd="-1000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4" presetClass="path" presetSubtype="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312 -0.00587 L -0.44062 -0.70031 " pathEditMode="relative" rAng="0" ptsTypes="AA">
                                      <p:cBhvr>
                                        <p:cTn id="174" dur="1000" spd="-1000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75" y="-34722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4" presetClass="pat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.025 -0.01821 L -0.35486 -0.86821 " pathEditMode="relative" rAng="0" ptsTypes="AA">
                                      <p:cBhvr>
                                        <p:cTn id="183" dur="1000" spd="-1000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93" y="-4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2" grpId="0" animBg="1"/>
      <p:bldP spid="443" grpId="0" animBg="1"/>
      <p:bldP spid="444" grpId="0"/>
      <p:bldP spid="445" grpId="0"/>
      <p:bldP spid="447" grpId="0"/>
      <p:bldP spid="448" grpId="0" animBg="1"/>
      <p:bldP spid="448" grpId="1" animBg="1"/>
      <p:bldP spid="448" grpId="2" animBg="1"/>
      <p:bldP spid="449" grpId="0" animBg="1"/>
      <p:bldP spid="449" grpId="1" animBg="1"/>
      <p:bldP spid="449" grpId="2" animBg="1"/>
      <p:bldP spid="459" grpId="0" animBg="1"/>
      <p:bldP spid="459" grpId="1" animBg="1"/>
      <p:bldP spid="459" grpId="2" animBg="1"/>
      <p:bldP spid="466" grpId="0" animBg="1"/>
      <p:bldP spid="466" grpId="1" animBg="1"/>
      <p:bldP spid="466" grpId="2" animBg="1"/>
      <p:bldP spid="473" grpId="0" animBg="1"/>
      <p:bldP spid="473" grpId="1" animBg="1"/>
      <p:bldP spid="473" grpId="2" animBg="1"/>
      <p:bldP spid="474" grpId="0" animBg="1"/>
      <p:bldP spid="474" grpId="1" animBg="1"/>
      <p:bldP spid="474" grpId="2" animBg="1"/>
      <p:bldP spid="475" grpId="0" animBg="1"/>
      <p:bldP spid="475" grpId="1" animBg="1"/>
      <p:bldP spid="475" grpId="2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104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7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3418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5485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093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6" name="组合 85"/>
          <p:cNvGrpSpPr/>
          <p:nvPr/>
        </p:nvGrpSpPr>
        <p:grpSpPr>
          <a:xfrm>
            <a:off x="977616" y="2106025"/>
            <a:ext cx="2738576" cy="273857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7" name="同心圆 8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832818" y="2316359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8" name="同心圆 7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65339" y="3717032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1" name="同心圆 8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112738" y="4764631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4" name="同心圆 8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020986" y="1308247"/>
            <a:ext cx="824609" cy="824609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5" name="同心圆 7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年度工作概述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1"/>
          <p:cNvSpPr txBox="1">
            <a:spLocks/>
          </p:cNvSpPr>
          <p:nvPr/>
        </p:nvSpPr>
        <p:spPr>
          <a:xfrm>
            <a:off x="3001243" y="1500509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标题 11"/>
          <p:cNvSpPr txBox="1">
            <a:spLocks/>
          </p:cNvSpPr>
          <p:nvPr/>
        </p:nvSpPr>
        <p:spPr>
          <a:xfrm>
            <a:off x="3865339" y="2508621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3865339" y="393762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标题 11"/>
          <p:cNvSpPr txBox="1">
            <a:spLocks/>
          </p:cNvSpPr>
          <p:nvPr/>
        </p:nvSpPr>
        <p:spPr>
          <a:xfrm>
            <a:off x="3129788" y="4956893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65339" y="1700113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16" name="组合 15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18" name="直接连接符 17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椭圆 16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5881563" y="1124744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173105" y="1452649"/>
            <a:ext cx="711200" cy="568325"/>
            <a:chOff x="5738813" y="3144838"/>
            <a:chExt cx="711200" cy="568325"/>
          </a:xfrm>
          <a:solidFill>
            <a:schemeClr val="bg1"/>
          </a:solidFill>
        </p:grpSpPr>
        <p:sp>
          <p:nvSpPr>
            <p:cNvPr id="22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标题 11"/>
          <p:cNvSpPr txBox="1">
            <a:spLocks/>
          </p:cNvSpPr>
          <p:nvPr/>
        </p:nvSpPr>
        <p:spPr>
          <a:xfrm>
            <a:off x="7177707" y="155222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11"/>
          <p:cNvSpPr txBox="1">
            <a:spLocks/>
          </p:cNvSpPr>
          <p:nvPr/>
        </p:nvSpPr>
        <p:spPr>
          <a:xfrm>
            <a:off x="7187448" y="120131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865339" y="522850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32" name="组合 31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34" name="直接连接符 33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椭圆 34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椭圆 32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椭圆 35"/>
          <p:cNvSpPr/>
          <p:nvPr/>
        </p:nvSpPr>
        <p:spPr>
          <a:xfrm>
            <a:off x="5881563" y="465313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标题 11"/>
          <p:cNvSpPr txBox="1">
            <a:spLocks/>
          </p:cNvSpPr>
          <p:nvPr/>
        </p:nvSpPr>
        <p:spPr>
          <a:xfrm>
            <a:off x="7177707" y="5224636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11"/>
          <p:cNvSpPr txBox="1">
            <a:spLocks/>
          </p:cNvSpPr>
          <p:nvPr/>
        </p:nvSpPr>
        <p:spPr>
          <a:xfrm>
            <a:off x="7187448" y="4873724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4679929" y="2708225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0" name="组合 39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42" name="直接连接符 41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椭圆 42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43"/>
          <p:cNvSpPr/>
          <p:nvPr/>
        </p:nvSpPr>
        <p:spPr>
          <a:xfrm>
            <a:off x="6696153" y="2132856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标题 11"/>
          <p:cNvSpPr txBox="1">
            <a:spLocks/>
          </p:cNvSpPr>
          <p:nvPr/>
        </p:nvSpPr>
        <p:spPr>
          <a:xfrm>
            <a:off x="7992297" y="2632348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标题 11"/>
          <p:cNvSpPr txBox="1">
            <a:spLocks/>
          </p:cNvSpPr>
          <p:nvPr/>
        </p:nvSpPr>
        <p:spPr>
          <a:xfrm>
            <a:off x="8002038" y="2281436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679929" y="4076377"/>
            <a:ext cx="1944216" cy="72703"/>
            <a:chOff x="4369395" y="1412081"/>
            <a:chExt cx="1944216" cy="72703"/>
          </a:xfrm>
          <a:solidFill>
            <a:schemeClr val="tx1"/>
          </a:solidFill>
        </p:grpSpPr>
        <p:grpSp>
          <p:nvGrpSpPr>
            <p:cNvPr id="48" name="组合 47"/>
            <p:cNvGrpSpPr/>
            <p:nvPr/>
          </p:nvGrpSpPr>
          <p:grpSpPr>
            <a:xfrm rot="16200000">
              <a:off x="5341503" y="511981"/>
              <a:ext cx="72008" cy="1872208"/>
              <a:chOff x="3419789" y="2128318"/>
              <a:chExt cx="72008" cy="1872208"/>
            </a:xfrm>
            <a:grpFill/>
          </p:grpSpPr>
          <p:cxnSp>
            <p:nvCxnSpPr>
              <p:cNvPr id="50" name="直接连接符 49"/>
              <p:cNvCxnSpPr/>
              <p:nvPr/>
            </p:nvCxnSpPr>
            <p:spPr>
              <a:xfrm rot="5400000">
                <a:off x="2555693" y="3028418"/>
                <a:ext cx="1800200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3419789" y="3928518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椭圆 51"/>
          <p:cNvSpPr/>
          <p:nvPr/>
        </p:nvSpPr>
        <p:spPr>
          <a:xfrm>
            <a:off x="6696153" y="3501008"/>
            <a:ext cx="1224136" cy="1224136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标题 11"/>
          <p:cNvSpPr txBox="1">
            <a:spLocks/>
          </p:cNvSpPr>
          <p:nvPr/>
        </p:nvSpPr>
        <p:spPr>
          <a:xfrm>
            <a:off x="7992297" y="4000500"/>
            <a:ext cx="3793922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标题 11"/>
          <p:cNvSpPr txBox="1">
            <a:spLocks/>
          </p:cNvSpPr>
          <p:nvPr/>
        </p:nvSpPr>
        <p:spPr>
          <a:xfrm>
            <a:off x="8002038" y="3649588"/>
            <a:ext cx="2416029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6978769" y="2310429"/>
            <a:ext cx="658903" cy="795590"/>
            <a:chOff x="5499100" y="2711450"/>
            <a:chExt cx="1193801" cy="1441451"/>
          </a:xfrm>
          <a:solidFill>
            <a:schemeClr val="bg1"/>
          </a:solidFill>
        </p:grpSpPr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5892800" y="2711450"/>
              <a:ext cx="401638" cy="439738"/>
            </a:xfrm>
            <a:custGeom>
              <a:avLst/>
              <a:gdLst>
                <a:gd name="T0" fmla="*/ 12 w 106"/>
                <a:gd name="T1" fmla="*/ 75 h 116"/>
                <a:gd name="T2" fmla="*/ 54 w 106"/>
                <a:gd name="T3" fmla="*/ 116 h 116"/>
                <a:gd name="T4" fmla="*/ 96 w 106"/>
                <a:gd name="T5" fmla="*/ 74 h 116"/>
                <a:gd name="T6" fmla="*/ 106 w 106"/>
                <a:gd name="T7" fmla="*/ 56 h 116"/>
                <a:gd name="T8" fmla="*/ 99 w 106"/>
                <a:gd name="T9" fmla="*/ 48 h 116"/>
                <a:gd name="T10" fmla="*/ 54 w 106"/>
                <a:gd name="T11" fmla="*/ 0 h 116"/>
                <a:gd name="T12" fmla="*/ 9 w 106"/>
                <a:gd name="T13" fmla="*/ 47 h 116"/>
                <a:gd name="T14" fmla="*/ 1 w 106"/>
                <a:gd name="T15" fmla="*/ 56 h 116"/>
                <a:gd name="T16" fmla="*/ 12 w 106"/>
                <a:gd name="T17" fmla="*/ 7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116">
                  <a:moveTo>
                    <a:pt x="12" y="75"/>
                  </a:moveTo>
                  <a:cubicBezTo>
                    <a:pt x="18" y="96"/>
                    <a:pt x="31" y="116"/>
                    <a:pt x="54" y="116"/>
                  </a:cubicBezTo>
                  <a:cubicBezTo>
                    <a:pt x="76" y="116"/>
                    <a:pt x="90" y="96"/>
                    <a:pt x="96" y="74"/>
                  </a:cubicBezTo>
                  <a:cubicBezTo>
                    <a:pt x="102" y="72"/>
                    <a:pt x="106" y="63"/>
                    <a:pt x="106" y="56"/>
                  </a:cubicBezTo>
                  <a:cubicBezTo>
                    <a:pt x="105" y="51"/>
                    <a:pt x="103" y="49"/>
                    <a:pt x="99" y="48"/>
                  </a:cubicBezTo>
                  <a:cubicBezTo>
                    <a:pt x="98" y="21"/>
                    <a:pt x="80" y="0"/>
                    <a:pt x="54" y="0"/>
                  </a:cubicBezTo>
                  <a:cubicBezTo>
                    <a:pt x="28" y="0"/>
                    <a:pt x="10" y="21"/>
                    <a:pt x="9" y="47"/>
                  </a:cubicBezTo>
                  <a:cubicBezTo>
                    <a:pt x="4" y="48"/>
                    <a:pt x="2" y="51"/>
                    <a:pt x="1" y="56"/>
                  </a:cubicBezTo>
                  <a:cubicBezTo>
                    <a:pt x="0" y="63"/>
                    <a:pt x="5" y="73"/>
                    <a:pt x="12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5499100" y="3695700"/>
              <a:ext cx="1190625" cy="298450"/>
            </a:xfrm>
            <a:custGeom>
              <a:avLst/>
              <a:gdLst>
                <a:gd name="T0" fmla="*/ 0 w 750"/>
                <a:gd name="T1" fmla="*/ 0 h 188"/>
                <a:gd name="T2" fmla="*/ 79 w 750"/>
                <a:gd name="T3" fmla="*/ 188 h 188"/>
                <a:gd name="T4" fmla="*/ 122 w 750"/>
                <a:gd name="T5" fmla="*/ 188 h 188"/>
                <a:gd name="T6" fmla="*/ 119 w 750"/>
                <a:gd name="T7" fmla="*/ 72 h 188"/>
                <a:gd name="T8" fmla="*/ 633 w 750"/>
                <a:gd name="T9" fmla="*/ 72 h 188"/>
                <a:gd name="T10" fmla="*/ 630 w 750"/>
                <a:gd name="T11" fmla="*/ 188 h 188"/>
                <a:gd name="T12" fmla="*/ 673 w 750"/>
                <a:gd name="T13" fmla="*/ 188 h 188"/>
                <a:gd name="T14" fmla="*/ 750 w 750"/>
                <a:gd name="T15" fmla="*/ 0 h 188"/>
                <a:gd name="T16" fmla="*/ 0 w 750"/>
                <a:gd name="T17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0" h="188">
                  <a:moveTo>
                    <a:pt x="0" y="0"/>
                  </a:moveTo>
                  <a:lnTo>
                    <a:pt x="79" y="188"/>
                  </a:lnTo>
                  <a:lnTo>
                    <a:pt x="122" y="188"/>
                  </a:lnTo>
                  <a:lnTo>
                    <a:pt x="119" y="72"/>
                  </a:lnTo>
                  <a:lnTo>
                    <a:pt x="633" y="72"/>
                  </a:lnTo>
                  <a:lnTo>
                    <a:pt x="630" y="188"/>
                  </a:lnTo>
                  <a:lnTo>
                    <a:pt x="673" y="188"/>
                  </a:lnTo>
                  <a:lnTo>
                    <a:pt x="75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9"/>
            <p:cNvSpPr>
              <a:spLocks/>
            </p:cNvSpPr>
            <p:nvPr/>
          </p:nvSpPr>
          <p:spPr bwMode="auto">
            <a:xfrm>
              <a:off x="5722938" y="3846513"/>
              <a:ext cx="746125" cy="306388"/>
            </a:xfrm>
            <a:custGeom>
              <a:avLst/>
              <a:gdLst>
                <a:gd name="T0" fmla="*/ 2 w 470"/>
                <a:gd name="T1" fmla="*/ 193 h 193"/>
                <a:gd name="T2" fmla="*/ 465 w 470"/>
                <a:gd name="T3" fmla="*/ 193 h 193"/>
                <a:gd name="T4" fmla="*/ 470 w 470"/>
                <a:gd name="T5" fmla="*/ 0 h 193"/>
                <a:gd name="T6" fmla="*/ 0 w 470"/>
                <a:gd name="T7" fmla="*/ 0 h 193"/>
                <a:gd name="T8" fmla="*/ 2 w 470"/>
                <a:gd name="T9" fmla="*/ 19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193">
                  <a:moveTo>
                    <a:pt x="2" y="193"/>
                  </a:moveTo>
                  <a:lnTo>
                    <a:pt x="465" y="193"/>
                  </a:lnTo>
                  <a:lnTo>
                    <a:pt x="470" y="0"/>
                  </a:lnTo>
                  <a:lnTo>
                    <a:pt x="0" y="0"/>
                  </a:lnTo>
                  <a:lnTo>
                    <a:pt x="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auto">
            <a:xfrm>
              <a:off x="6488113" y="36004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auto">
            <a:xfrm>
              <a:off x="5684838" y="3173413"/>
              <a:ext cx="1008063" cy="450850"/>
            </a:xfrm>
            <a:custGeom>
              <a:avLst/>
              <a:gdLst>
                <a:gd name="T0" fmla="*/ 49 w 266"/>
                <a:gd name="T1" fmla="*/ 64 h 119"/>
                <a:gd name="T2" fmla="*/ 49 w 266"/>
                <a:gd name="T3" fmla="*/ 64 h 119"/>
                <a:gd name="T4" fmla="*/ 49 w 266"/>
                <a:gd name="T5" fmla="*/ 119 h 119"/>
                <a:gd name="T6" fmla="*/ 105 w 266"/>
                <a:gd name="T7" fmla="*/ 119 h 119"/>
                <a:gd name="T8" fmla="*/ 102 w 266"/>
                <a:gd name="T9" fmla="*/ 83 h 119"/>
                <a:gd name="T10" fmla="*/ 108 w 266"/>
                <a:gd name="T11" fmla="*/ 74 h 119"/>
                <a:gd name="T12" fmla="*/ 115 w 266"/>
                <a:gd name="T13" fmla="*/ 83 h 119"/>
                <a:gd name="T14" fmla="*/ 112 w 266"/>
                <a:gd name="T15" fmla="*/ 119 h 119"/>
                <a:gd name="T16" fmla="*/ 167 w 266"/>
                <a:gd name="T17" fmla="*/ 119 h 119"/>
                <a:gd name="T18" fmla="*/ 167 w 266"/>
                <a:gd name="T19" fmla="*/ 76 h 119"/>
                <a:gd name="T20" fmla="*/ 179 w 266"/>
                <a:gd name="T21" fmla="*/ 95 h 119"/>
                <a:gd name="T22" fmla="*/ 187 w 266"/>
                <a:gd name="T23" fmla="*/ 105 h 119"/>
                <a:gd name="T24" fmla="*/ 192 w 266"/>
                <a:gd name="T25" fmla="*/ 110 h 119"/>
                <a:gd name="T26" fmla="*/ 197 w 266"/>
                <a:gd name="T27" fmla="*/ 112 h 119"/>
                <a:gd name="T28" fmla="*/ 205 w 266"/>
                <a:gd name="T29" fmla="*/ 114 h 119"/>
                <a:gd name="T30" fmla="*/ 212 w 266"/>
                <a:gd name="T31" fmla="*/ 113 h 119"/>
                <a:gd name="T32" fmla="*/ 216 w 266"/>
                <a:gd name="T33" fmla="*/ 111 h 119"/>
                <a:gd name="T34" fmla="*/ 220 w 266"/>
                <a:gd name="T35" fmla="*/ 108 h 119"/>
                <a:gd name="T36" fmla="*/ 226 w 266"/>
                <a:gd name="T37" fmla="*/ 103 h 119"/>
                <a:gd name="T38" fmla="*/ 236 w 266"/>
                <a:gd name="T39" fmla="*/ 92 h 119"/>
                <a:gd name="T40" fmla="*/ 259 w 266"/>
                <a:gd name="T41" fmla="*/ 67 h 119"/>
                <a:gd name="T42" fmla="*/ 257 w 266"/>
                <a:gd name="T43" fmla="*/ 39 h 119"/>
                <a:gd name="T44" fmla="*/ 254 w 266"/>
                <a:gd name="T45" fmla="*/ 37 h 119"/>
                <a:gd name="T46" fmla="*/ 262 w 266"/>
                <a:gd name="T47" fmla="*/ 29 h 119"/>
                <a:gd name="T48" fmla="*/ 262 w 266"/>
                <a:gd name="T49" fmla="*/ 18 h 119"/>
                <a:gd name="T50" fmla="*/ 251 w 266"/>
                <a:gd name="T51" fmla="*/ 18 h 119"/>
                <a:gd name="T52" fmla="*/ 233 w 266"/>
                <a:gd name="T53" fmla="*/ 38 h 119"/>
                <a:gd name="T54" fmla="*/ 229 w 266"/>
                <a:gd name="T55" fmla="*/ 41 h 119"/>
                <a:gd name="T56" fmla="*/ 229 w 266"/>
                <a:gd name="T57" fmla="*/ 41 h 119"/>
                <a:gd name="T58" fmla="*/ 211 w 266"/>
                <a:gd name="T59" fmla="*/ 62 h 119"/>
                <a:gd name="T60" fmla="*/ 207 w 266"/>
                <a:gd name="T61" fmla="*/ 66 h 119"/>
                <a:gd name="T62" fmla="*/ 204 w 266"/>
                <a:gd name="T63" fmla="*/ 60 h 119"/>
                <a:gd name="T64" fmla="*/ 190 w 266"/>
                <a:gd name="T65" fmla="*/ 35 h 119"/>
                <a:gd name="T66" fmla="*/ 186 w 266"/>
                <a:gd name="T67" fmla="*/ 26 h 119"/>
                <a:gd name="T68" fmla="*/ 184 w 266"/>
                <a:gd name="T69" fmla="*/ 23 h 119"/>
                <a:gd name="T70" fmla="*/ 184 w 266"/>
                <a:gd name="T71" fmla="*/ 22 h 119"/>
                <a:gd name="T72" fmla="*/ 184 w 266"/>
                <a:gd name="T73" fmla="*/ 22 h 119"/>
                <a:gd name="T74" fmla="*/ 179 w 266"/>
                <a:gd name="T75" fmla="*/ 16 h 119"/>
                <a:gd name="T76" fmla="*/ 152 w 266"/>
                <a:gd name="T77" fmla="*/ 4 h 119"/>
                <a:gd name="T78" fmla="*/ 138 w 266"/>
                <a:gd name="T79" fmla="*/ 0 h 119"/>
                <a:gd name="T80" fmla="*/ 138 w 266"/>
                <a:gd name="T81" fmla="*/ 0 h 119"/>
                <a:gd name="T82" fmla="*/ 138 w 266"/>
                <a:gd name="T83" fmla="*/ 0 h 119"/>
                <a:gd name="T84" fmla="*/ 120 w 266"/>
                <a:gd name="T85" fmla="*/ 62 h 119"/>
                <a:gd name="T86" fmla="*/ 114 w 266"/>
                <a:gd name="T87" fmla="*/ 24 h 119"/>
                <a:gd name="T88" fmla="*/ 119 w 266"/>
                <a:gd name="T89" fmla="*/ 12 h 119"/>
                <a:gd name="T90" fmla="*/ 111 w 266"/>
                <a:gd name="T91" fmla="*/ 5 h 119"/>
                <a:gd name="T92" fmla="*/ 105 w 266"/>
                <a:gd name="T93" fmla="*/ 5 h 119"/>
                <a:gd name="T94" fmla="*/ 97 w 266"/>
                <a:gd name="T95" fmla="*/ 12 h 119"/>
                <a:gd name="T96" fmla="*/ 102 w 266"/>
                <a:gd name="T97" fmla="*/ 24 h 119"/>
                <a:gd name="T98" fmla="*/ 96 w 266"/>
                <a:gd name="T99" fmla="*/ 62 h 119"/>
                <a:gd name="T100" fmla="*/ 78 w 266"/>
                <a:gd name="T101" fmla="*/ 0 h 119"/>
                <a:gd name="T102" fmla="*/ 78 w 266"/>
                <a:gd name="T103" fmla="*/ 0 h 119"/>
                <a:gd name="T104" fmla="*/ 78 w 266"/>
                <a:gd name="T105" fmla="*/ 0 h 119"/>
                <a:gd name="T106" fmla="*/ 67 w 266"/>
                <a:gd name="T107" fmla="*/ 4 h 119"/>
                <a:gd name="T108" fmla="*/ 28 w 266"/>
                <a:gd name="T109" fmla="*/ 20 h 119"/>
                <a:gd name="T110" fmla="*/ 0 w 266"/>
                <a:gd name="T111" fmla="*/ 119 h 119"/>
                <a:gd name="T112" fmla="*/ 38 w 266"/>
                <a:gd name="T113" fmla="*/ 119 h 119"/>
                <a:gd name="T114" fmla="*/ 49 w 266"/>
                <a:gd name="T115" fmla="*/ 6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6" h="119">
                  <a:moveTo>
                    <a:pt x="49" y="64"/>
                  </a:moveTo>
                  <a:cubicBezTo>
                    <a:pt x="49" y="64"/>
                    <a:pt x="49" y="64"/>
                    <a:pt x="49" y="64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102" y="83"/>
                    <a:pt x="102" y="83"/>
                    <a:pt x="102" y="83"/>
                  </a:cubicBezTo>
                  <a:cubicBezTo>
                    <a:pt x="102" y="78"/>
                    <a:pt x="105" y="74"/>
                    <a:pt x="108" y="74"/>
                  </a:cubicBezTo>
                  <a:cubicBezTo>
                    <a:pt x="112" y="74"/>
                    <a:pt x="115" y="78"/>
                    <a:pt x="115" y="83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7" y="76"/>
                    <a:pt x="167" y="76"/>
                    <a:pt x="167" y="76"/>
                  </a:cubicBezTo>
                  <a:cubicBezTo>
                    <a:pt x="171" y="83"/>
                    <a:pt x="175" y="89"/>
                    <a:pt x="179" y="95"/>
                  </a:cubicBezTo>
                  <a:cubicBezTo>
                    <a:pt x="182" y="99"/>
                    <a:pt x="184" y="102"/>
                    <a:pt x="187" y="105"/>
                  </a:cubicBezTo>
                  <a:cubicBezTo>
                    <a:pt x="188" y="106"/>
                    <a:pt x="190" y="108"/>
                    <a:pt x="192" y="110"/>
                  </a:cubicBezTo>
                  <a:cubicBezTo>
                    <a:pt x="193" y="111"/>
                    <a:pt x="195" y="111"/>
                    <a:pt x="197" y="112"/>
                  </a:cubicBezTo>
                  <a:cubicBezTo>
                    <a:pt x="199" y="113"/>
                    <a:pt x="202" y="114"/>
                    <a:pt x="205" y="114"/>
                  </a:cubicBezTo>
                  <a:cubicBezTo>
                    <a:pt x="207" y="114"/>
                    <a:pt x="209" y="114"/>
                    <a:pt x="212" y="113"/>
                  </a:cubicBezTo>
                  <a:cubicBezTo>
                    <a:pt x="214" y="112"/>
                    <a:pt x="215" y="112"/>
                    <a:pt x="216" y="111"/>
                  </a:cubicBezTo>
                  <a:cubicBezTo>
                    <a:pt x="218" y="110"/>
                    <a:pt x="219" y="109"/>
                    <a:pt x="220" y="108"/>
                  </a:cubicBezTo>
                  <a:cubicBezTo>
                    <a:pt x="222" y="107"/>
                    <a:pt x="224" y="105"/>
                    <a:pt x="226" y="103"/>
                  </a:cubicBezTo>
                  <a:cubicBezTo>
                    <a:pt x="229" y="100"/>
                    <a:pt x="233" y="96"/>
                    <a:pt x="236" y="92"/>
                  </a:cubicBezTo>
                  <a:cubicBezTo>
                    <a:pt x="247" y="80"/>
                    <a:pt x="259" y="67"/>
                    <a:pt x="259" y="67"/>
                  </a:cubicBezTo>
                  <a:cubicBezTo>
                    <a:pt x="266" y="58"/>
                    <a:pt x="265" y="46"/>
                    <a:pt x="257" y="39"/>
                  </a:cubicBezTo>
                  <a:cubicBezTo>
                    <a:pt x="256" y="38"/>
                    <a:pt x="255" y="38"/>
                    <a:pt x="254" y="37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65" y="26"/>
                    <a:pt x="265" y="21"/>
                    <a:pt x="262" y="18"/>
                  </a:cubicBezTo>
                  <a:cubicBezTo>
                    <a:pt x="259" y="15"/>
                    <a:pt x="254" y="15"/>
                    <a:pt x="251" y="18"/>
                  </a:cubicBezTo>
                  <a:cubicBezTo>
                    <a:pt x="233" y="38"/>
                    <a:pt x="233" y="38"/>
                    <a:pt x="233" y="38"/>
                  </a:cubicBezTo>
                  <a:cubicBezTo>
                    <a:pt x="231" y="39"/>
                    <a:pt x="230" y="40"/>
                    <a:pt x="229" y="41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7" y="43"/>
                    <a:pt x="219" y="53"/>
                    <a:pt x="211" y="62"/>
                  </a:cubicBezTo>
                  <a:cubicBezTo>
                    <a:pt x="209" y="63"/>
                    <a:pt x="208" y="64"/>
                    <a:pt x="207" y="66"/>
                  </a:cubicBezTo>
                  <a:cubicBezTo>
                    <a:pt x="206" y="64"/>
                    <a:pt x="205" y="62"/>
                    <a:pt x="204" y="60"/>
                  </a:cubicBezTo>
                  <a:cubicBezTo>
                    <a:pt x="199" y="52"/>
                    <a:pt x="194" y="42"/>
                    <a:pt x="190" y="35"/>
                  </a:cubicBezTo>
                  <a:cubicBezTo>
                    <a:pt x="188" y="31"/>
                    <a:pt x="187" y="28"/>
                    <a:pt x="186" y="26"/>
                  </a:cubicBezTo>
                  <a:cubicBezTo>
                    <a:pt x="185" y="24"/>
                    <a:pt x="185" y="24"/>
                    <a:pt x="184" y="23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0"/>
                    <a:pt x="181" y="18"/>
                    <a:pt x="179" y="16"/>
                  </a:cubicBezTo>
                  <a:cubicBezTo>
                    <a:pt x="177" y="13"/>
                    <a:pt x="171" y="9"/>
                    <a:pt x="152" y="4"/>
                  </a:cubicBezTo>
                  <a:cubicBezTo>
                    <a:pt x="147" y="2"/>
                    <a:pt x="142" y="1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7" y="10"/>
                    <a:pt x="134" y="33"/>
                    <a:pt x="120" y="62"/>
                  </a:cubicBezTo>
                  <a:cubicBezTo>
                    <a:pt x="118" y="43"/>
                    <a:pt x="115" y="26"/>
                    <a:pt x="114" y="24"/>
                  </a:cubicBezTo>
                  <a:cubicBezTo>
                    <a:pt x="119" y="12"/>
                    <a:pt x="119" y="12"/>
                    <a:pt x="119" y="1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97" y="12"/>
                    <a:pt x="97" y="12"/>
                    <a:pt x="97" y="12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6"/>
                    <a:pt x="99" y="43"/>
                    <a:pt x="96" y="62"/>
                  </a:cubicBezTo>
                  <a:cubicBezTo>
                    <a:pt x="83" y="33"/>
                    <a:pt x="79" y="1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4" y="1"/>
                    <a:pt x="70" y="2"/>
                    <a:pt x="67" y="4"/>
                  </a:cubicBezTo>
                  <a:cubicBezTo>
                    <a:pt x="55" y="8"/>
                    <a:pt x="38" y="14"/>
                    <a:pt x="28" y="20"/>
                  </a:cubicBezTo>
                  <a:cubicBezTo>
                    <a:pt x="23" y="25"/>
                    <a:pt x="7" y="47"/>
                    <a:pt x="0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40" y="95"/>
                    <a:pt x="46" y="65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043909" y="3645601"/>
            <a:ext cx="727075" cy="919476"/>
            <a:chOff x="5527675" y="2708275"/>
            <a:chExt cx="1139825" cy="1441450"/>
          </a:xfrm>
          <a:solidFill>
            <a:schemeClr val="bg1"/>
          </a:solidFill>
        </p:grpSpPr>
        <p:sp>
          <p:nvSpPr>
            <p:cNvPr id="62" name="Freeform 42"/>
            <p:cNvSpPr>
              <a:spLocks/>
            </p:cNvSpPr>
            <p:nvPr/>
          </p:nvSpPr>
          <p:spPr bwMode="auto">
            <a:xfrm>
              <a:off x="6194425" y="3665538"/>
              <a:ext cx="207963" cy="295275"/>
            </a:xfrm>
            <a:custGeom>
              <a:avLst/>
              <a:gdLst>
                <a:gd name="T0" fmla="*/ 31 w 55"/>
                <a:gd name="T1" fmla="*/ 35 h 78"/>
                <a:gd name="T2" fmla="*/ 30 w 55"/>
                <a:gd name="T3" fmla="*/ 34 h 78"/>
                <a:gd name="T4" fmla="*/ 22 w 55"/>
                <a:gd name="T5" fmla="*/ 32 h 78"/>
                <a:gd name="T6" fmla="*/ 22 w 55"/>
                <a:gd name="T7" fmla="*/ 31 h 78"/>
                <a:gd name="T8" fmla="*/ 16 w 55"/>
                <a:gd name="T9" fmla="*/ 28 h 78"/>
                <a:gd name="T10" fmla="*/ 17 w 55"/>
                <a:gd name="T11" fmla="*/ 20 h 78"/>
                <a:gd name="T12" fmla="*/ 26 w 55"/>
                <a:gd name="T13" fmla="*/ 18 h 78"/>
                <a:gd name="T14" fmla="*/ 33 w 55"/>
                <a:gd name="T15" fmla="*/ 18 h 78"/>
                <a:gd name="T16" fmla="*/ 39 w 55"/>
                <a:gd name="T17" fmla="*/ 22 h 78"/>
                <a:gd name="T18" fmla="*/ 40 w 55"/>
                <a:gd name="T19" fmla="*/ 23 h 78"/>
                <a:gd name="T20" fmla="*/ 40 w 55"/>
                <a:gd name="T21" fmla="*/ 23 h 78"/>
                <a:gd name="T22" fmla="*/ 40 w 55"/>
                <a:gd name="T23" fmla="*/ 23 h 78"/>
                <a:gd name="T24" fmla="*/ 44 w 55"/>
                <a:gd name="T25" fmla="*/ 25 h 78"/>
                <a:gd name="T26" fmla="*/ 50 w 55"/>
                <a:gd name="T27" fmla="*/ 21 h 78"/>
                <a:gd name="T28" fmla="*/ 50 w 55"/>
                <a:gd name="T29" fmla="*/ 17 h 78"/>
                <a:gd name="T30" fmla="*/ 36 w 55"/>
                <a:gd name="T31" fmla="*/ 8 h 78"/>
                <a:gd name="T32" fmla="*/ 31 w 55"/>
                <a:gd name="T33" fmla="*/ 8 h 78"/>
                <a:gd name="T34" fmla="*/ 31 w 55"/>
                <a:gd name="T35" fmla="*/ 2 h 78"/>
                <a:gd name="T36" fmla="*/ 29 w 55"/>
                <a:gd name="T37" fmla="*/ 0 h 78"/>
                <a:gd name="T38" fmla="*/ 23 w 55"/>
                <a:gd name="T39" fmla="*/ 0 h 78"/>
                <a:gd name="T40" fmla="*/ 21 w 55"/>
                <a:gd name="T41" fmla="*/ 2 h 78"/>
                <a:gd name="T42" fmla="*/ 21 w 55"/>
                <a:gd name="T43" fmla="*/ 8 h 78"/>
                <a:gd name="T44" fmla="*/ 7 w 55"/>
                <a:gd name="T45" fmla="*/ 13 h 78"/>
                <a:gd name="T46" fmla="*/ 3 w 55"/>
                <a:gd name="T47" fmla="*/ 32 h 78"/>
                <a:gd name="T48" fmla="*/ 10 w 55"/>
                <a:gd name="T49" fmla="*/ 38 h 78"/>
                <a:gd name="T50" fmla="*/ 30 w 55"/>
                <a:gd name="T51" fmla="*/ 47 h 78"/>
                <a:gd name="T52" fmla="*/ 33 w 55"/>
                <a:gd name="T53" fmla="*/ 48 h 78"/>
                <a:gd name="T54" fmla="*/ 38 w 55"/>
                <a:gd name="T55" fmla="*/ 51 h 78"/>
                <a:gd name="T56" fmla="*/ 36 w 55"/>
                <a:gd name="T57" fmla="*/ 59 h 78"/>
                <a:gd name="T58" fmla="*/ 29 w 55"/>
                <a:gd name="T59" fmla="*/ 61 h 78"/>
                <a:gd name="T60" fmla="*/ 19 w 55"/>
                <a:gd name="T61" fmla="*/ 59 h 78"/>
                <a:gd name="T62" fmla="*/ 13 w 55"/>
                <a:gd name="T63" fmla="*/ 56 h 78"/>
                <a:gd name="T64" fmla="*/ 12 w 55"/>
                <a:gd name="T65" fmla="*/ 55 h 78"/>
                <a:gd name="T66" fmla="*/ 12 w 55"/>
                <a:gd name="T67" fmla="*/ 55 h 78"/>
                <a:gd name="T68" fmla="*/ 12 w 55"/>
                <a:gd name="T69" fmla="*/ 55 h 78"/>
                <a:gd name="T70" fmla="*/ 12 w 55"/>
                <a:gd name="T71" fmla="*/ 55 h 78"/>
                <a:gd name="T72" fmla="*/ 8 w 55"/>
                <a:gd name="T73" fmla="*/ 53 h 78"/>
                <a:gd name="T74" fmla="*/ 1 w 55"/>
                <a:gd name="T75" fmla="*/ 57 h 78"/>
                <a:gd name="T76" fmla="*/ 1 w 55"/>
                <a:gd name="T77" fmla="*/ 61 h 78"/>
                <a:gd name="T78" fmla="*/ 21 w 55"/>
                <a:gd name="T79" fmla="*/ 70 h 78"/>
                <a:gd name="T80" fmla="*/ 21 w 55"/>
                <a:gd name="T81" fmla="*/ 76 h 78"/>
                <a:gd name="T82" fmla="*/ 23 w 55"/>
                <a:gd name="T83" fmla="*/ 78 h 78"/>
                <a:gd name="T84" fmla="*/ 29 w 55"/>
                <a:gd name="T85" fmla="*/ 78 h 78"/>
                <a:gd name="T86" fmla="*/ 31 w 55"/>
                <a:gd name="T87" fmla="*/ 76 h 78"/>
                <a:gd name="T88" fmla="*/ 31 w 55"/>
                <a:gd name="T89" fmla="*/ 71 h 78"/>
                <a:gd name="T90" fmla="*/ 46 w 55"/>
                <a:gd name="T91" fmla="*/ 66 h 78"/>
                <a:gd name="T92" fmla="*/ 52 w 55"/>
                <a:gd name="T93" fmla="*/ 48 h 78"/>
                <a:gd name="T94" fmla="*/ 31 w 55"/>
                <a:gd name="T95" fmla="*/ 3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5" h="78">
                  <a:moveTo>
                    <a:pt x="31" y="35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27" y="33"/>
                    <a:pt x="23" y="32"/>
                    <a:pt x="22" y="32"/>
                  </a:cubicBezTo>
                  <a:cubicBezTo>
                    <a:pt x="22" y="32"/>
                    <a:pt x="22" y="31"/>
                    <a:pt x="22" y="31"/>
                  </a:cubicBezTo>
                  <a:cubicBezTo>
                    <a:pt x="19" y="30"/>
                    <a:pt x="17" y="30"/>
                    <a:pt x="16" y="28"/>
                  </a:cubicBezTo>
                  <a:cubicBezTo>
                    <a:pt x="14" y="25"/>
                    <a:pt x="15" y="22"/>
                    <a:pt x="17" y="20"/>
                  </a:cubicBezTo>
                  <a:cubicBezTo>
                    <a:pt x="20" y="18"/>
                    <a:pt x="24" y="18"/>
                    <a:pt x="26" y="18"/>
                  </a:cubicBezTo>
                  <a:cubicBezTo>
                    <a:pt x="28" y="18"/>
                    <a:pt x="30" y="18"/>
                    <a:pt x="33" y="18"/>
                  </a:cubicBezTo>
                  <a:cubicBezTo>
                    <a:pt x="34" y="19"/>
                    <a:pt x="37" y="21"/>
                    <a:pt x="39" y="22"/>
                  </a:cubicBezTo>
                  <a:cubicBezTo>
                    <a:pt x="39" y="22"/>
                    <a:pt x="39" y="22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4"/>
                    <a:pt x="42" y="25"/>
                    <a:pt x="44" y="25"/>
                  </a:cubicBezTo>
                  <a:cubicBezTo>
                    <a:pt x="47" y="25"/>
                    <a:pt x="49" y="23"/>
                    <a:pt x="50" y="21"/>
                  </a:cubicBezTo>
                  <a:cubicBezTo>
                    <a:pt x="51" y="20"/>
                    <a:pt x="51" y="18"/>
                    <a:pt x="50" y="17"/>
                  </a:cubicBezTo>
                  <a:cubicBezTo>
                    <a:pt x="48" y="13"/>
                    <a:pt x="41" y="10"/>
                    <a:pt x="36" y="8"/>
                  </a:cubicBezTo>
                  <a:cubicBezTo>
                    <a:pt x="35" y="8"/>
                    <a:pt x="33" y="8"/>
                    <a:pt x="31" y="8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1"/>
                    <a:pt x="31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5" y="9"/>
                    <a:pt x="11" y="11"/>
                    <a:pt x="7" y="13"/>
                  </a:cubicBezTo>
                  <a:cubicBezTo>
                    <a:pt x="1" y="18"/>
                    <a:pt x="0" y="26"/>
                    <a:pt x="3" y="32"/>
                  </a:cubicBezTo>
                  <a:cubicBezTo>
                    <a:pt x="5" y="35"/>
                    <a:pt x="7" y="37"/>
                    <a:pt x="10" y="38"/>
                  </a:cubicBezTo>
                  <a:cubicBezTo>
                    <a:pt x="13" y="40"/>
                    <a:pt x="24" y="44"/>
                    <a:pt x="30" y="47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5" y="49"/>
                    <a:pt x="37" y="50"/>
                    <a:pt x="38" y="51"/>
                  </a:cubicBezTo>
                  <a:cubicBezTo>
                    <a:pt x="39" y="54"/>
                    <a:pt x="39" y="57"/>
                    <a:pt x="36" y="59"/>
                  </a:cubicBezTo>
                  <a:cubicBezTo>
                    <a:pt x="35" y="60"/>
                    <a:pt x="32" y="61"/>
                    <a:pt x="29" y="61"/>
                  </a:cubicBezTo>
                  <a:cubicBezTo>
                    <a:pt x="26" y="61"/>
                    <a:pt x="22" y="60"/>
                    <a:pt x="19" y="59"/>
                  </a:cubicBezTo>
                  <a:cubicBezTo>
                    <a:pt x="17" y="59"/>
                    <a:pt x="14" y="57"/>
                    <a:pt x="13" y="56"/>
                  </a:cubicBezTo>
                  <a:cubicBezTo>
                    <a:pt x="13" y="56"/>
                    <a:pt x="12" y="56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1" y="54"/>
                    <a:pt x="9" y="53"/>
                    <a:pt x="8" y="53"/>
                  </a:cubicBezTo>
                  <a:cubicBezTo>
                    <a:pt x="5" y="53"/>
                    <a:pt x="2" y="55"/>
                    <a:pt x="1" y="57"/>
                  </a:cubicBezTo>
                  <a:cubicBezTo>
                    <a:pt x="0" y="58"/>
                    <a:pt x="0" y="60"/>
                    <a:pt x="1" y="61"/>
                  </a:cubicBezTo>
                  <a:cubicBezTo>
                    <a:pt x="5" y="66"/>
                    <a:pt x="13" y="69"/>
                    <a:pt x="21" y="70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1" y="77"/>
                    <a:pt x="21" y="78"/>
                    <a:pt x="23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1" y="78"/>
                    <a:pt x="31" y="77"/>
                    <a:pt x="31" y="76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8" y="70"/>
                    <a:pt x="43" y="69"/>
                    <a:pt x="46" y="66"/>
                  </a:cubicBezTo>
                  <a:cubicBezTo>
                    <a:pt x="52" y="61"/>
                    <a:pt x="55" y="55"/>
                    <a:pt x="52" y="48"/>
                  </a:cubicBezTo>
                  <a:cubicBezTo>
                    <a:pt x="50" y="41"/>
                    <a:pt x="39" y="38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"/>
            <p:cNvSpPr>
              <a:spLocks/>
            </p:cNvSpPr>
            <p:nvPr/>
          </p:nvSpPr>
          <p:spPr bwMode="auto">
            <a:xfrm>
              <a:off x="5549900" y="3348038"/>
              <a:ext cx="277813" cy="393700"/>
            </a:xfrm>
            <a:custGeom>
              <a:avLst/>
              <a:gdLst>
                <a:gd name="T0" fmla="*/ 52 w 73"/>
                <a:gd name="T1" fmla="*/ 0 h 104"/>
                <a:gd name="T2" fmla="*/ 44 w 73"/>
                <a:gd name="T3" fmla="*/ 39 h 104"/>
                <a:gd name="T4" fmla="*/ 5 w 73"/>
                <a:gd name="T5" fmla="*/ 82 h 104"/>
                <a:gd name="T6" fmla="*/ 5 w 73"/>
                <a:gd name="T7" fmla="*/ 100 h 104"/>
                <a:gd name="T8" fmla="*/ 23 w 73"/>
                <a:gd name="T9" fmla="*/ 99 h 104"/>
                <a:gd name="T10" fmla="*/ 64 w 73"/>
                <a:gd name="T11" fmla="*/ 53 h 104"/>
                <a:gd name="T12" fmla="*/ 67 w 73"/>
                <a:gd name="T13" fmla="*/ 47 h 104"/>
                <a:gd name="T14" fmla="*/ 73 w 73"/>
                <a:gd name="T15" fmla="*/ 19 h 104"/>
                <a:gd name="T16" fmla="*/ 65 w 73"/>
                <a:gd name="T17" fmla="*/ 10 h 104"/>
                <a:gd name="T18" fmla="*/ 52 w 73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04">
                  <a:moveTo>
                    <a:pt x="52" y="0"/>
                  </a:moveTo>
                  <a:cubicBezTo>
                    <a:pt x="44" y="39"/>
                    <a:pt x="44" y="39"/>
                    <a:pt x="44" y="39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0" y="87"/>
                    <a:pt x="0" y="95"/>
                    <a:pt x="5" y="100"/>
                  </a:cubicBezTo>
                  <a:cubicBezTo>
                    <a:pt x="11" y="104"/>
                    <a:pt x="19" y="104"/>
                    <a:pt x="23" y="99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6" y="51"/>
                    <a:pt x="67" y="49"/>
                    <a:pt x="67" y="47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1" y="16"/>
                    <a:pt x="68" y="13"/>
                    <a:pt x="65" y="10"/>
                  </a:cubicBezTo>
                  <a:cubicBezTo>
                    <a:pt x="60" y="8"/>
                    <a:pt x="55" y="3"/>
                    <a:pt x="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4"/>
            <p:cNvSpPr>
              <a:spLocks/>
            </p:cNvSpPr>
            <p:nvPr/>
          </p:nvSpPr>
          <p:spPr bwMode="auto">
            <a:xfrm>
              <a:off x="5964238" y="2954338"/>
              <a:ext cx="257175" cy="169863"/>
            </a:xfrm>
            <a:custGeom>
              <a:avLst/>
              <a:gdLst>
                <a:gd name="T0" fmla="*/ 3 w 68"/>
                <a:gd name="T1" fmla="*/ 26 h 45"/>
                <a:gd name="T2" fmla="*/ 0 w 68"/>
                <a:gd name="T3" fmla="*/ 36 h 45"/>
                <a:gd name="T4" fmla="*/ 23 w 68"/>
                <a:gd name="T5" fmla="*/ 44 h 45"/>
                <a:gd name="T6" fmla="*/ 32 w 68"/>
                <a:gd name="T7" fmla="*/ 42 h 45"/>
                <a:gd name="T8" fmla="*/ 62 w 68"/>
                <a:gd name="T9" fmla="*/ 20 h 45"/>
                <a:gd name="T10" fmla="*/ 65 w 68"/>
                <a:gd name="T11" fmla="*/ 6 h 45"/>
                <a:gd name="T12" fmla="*/ 50 w 68"/>
                <a:gd name="T13" fmla="*/ 4 h 45"/>
                <a:gd name="T14" fmla="*/ 24 w 68"/>
                <a:gd name="T15" fmla="*/ 22 h 45"/>
                <a:gd name="T16" fmla="*/ 1 w 68"/>
                <a:gd name="T17" fmla="*/ 15 h 45"/>
                <a:gd name="T18" fmla="*/ 3 w 68"/>
                <a:gd name="T19" fmla="*/ 2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45">
                  <a:moveTo>
                    <a:pt x="3" y="26"/>
                  </a:moveTo>
                  <a:cubicBezTo>
                    <a:pt x="2" y="30"/>
                    <a:pt x="0" y="36"/>
                    <a:pt x="0" y="3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6" y="45"/>
                    <a:pt x="30" y="44"/>
                    <a:pt x="32" y="4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7" y="17"/>
                    <a:pt x="68" y="11"/>
                    <a:pt x="65" y="6"/>
                  </a:cubicBezTo>
                  <a:cubicBezTo>
                    <a:pt x="61" y="1"/>
                    <a:pt x="55" y="0"/>
                    <a:pt x="50" y="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3" y="21"/>
                    <a:pt x="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5"/>
            <p:cNvSpPr>
              <a:spLocks/>
            </p:cNvSpPr>
            <p:nvPr/>
          </p:nvSpPr>
          <p:spPr bwMode="auto">
            <a:xfrm>
              <a:off x="5838825" y="2708275"/>
              <a:ext cx="169863" cy="230188"/>
            </a:xfrm>
            <a:custGeom>
              <a:avLst/>
              <a:gdLst>
                <a:gd name="T0" fmla="*/ 28 w 45"/>
                <a:gd name="T1" fmla="*/ 59 h 61"/>
                <a:gd name="T2" fmla="*/ 45 w 45"/>
                <a:gd name="T3" fmla="*/ 25 h 61"/>
                <a:gd name="T4" fmla="*/ 25 w 45"/>
                <a:gd name="T5" fmla="*/ 0 h 61"/>
                <a:gd name="T6" fmla="*/ 0 w 45"/>
                <a:gd name="T7" fmla="*/ 25 h 61"/>
                <a:gd name="T8" fmla="*/ 28 w 45"/>
                <a:gd name="T9" fmla="*/ 5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1">
                  <a:moveTo>
                    <a:pt x="28" y="59"/>
                  </a:moveTo>
                  <a:cubicBezTo>
                    <a:pt x="41" y="57"/>
                    <a:pt x="44" y="40"/>
                    <a:pt x="45" y="25"/>
                  </a:cubicBezTo>
                  <a:cubicBezTo>
                    <a:pt x="45" y="11"/>
                    <a:pt x="35" y="1"/>
                    <a:pt x="25" y="0"/>
                  </a:cubicBezTo>
                  <a:cubicBezTo>
                    <a:pt x="11" y="0"/>
                    <a:pt x="1" y="11"/>
                    <a:pt x="0" y="25"/>
                  </a:cubicBezTo>
                  <a:cubicBezTo>
                    <a:pt x="2" y="49"/>
                    <a:pt x="18" y="61"/>
                    <a:pt x="2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"/>
            <p:cNvSpPr>
              <a:spLocks/>
            </p:cNvSpPr>
            <p:nvPr/>
          </p:nvSpPr>
          <p:spPr bwMode="auto">
            <a:xfrm>
              <a:off x="5527675" y="2938463"/>
              <a:ext cx="477838" cy="768350"/>
            </a:xfrm>
            <a:custGeom>
              <a:avLst/>
              <a:gdLst>
                <a:gd name="T0" fmla="*/ 19 w 126"/>
                <a:gd name="T1" fmla="*/ 47 h 203"/>
                <a:gd name="T2" fmla="*/ 19 w 126"/>
                <a:gd name="T3" fmla="*/ 46 h 203"/>
                <a:gd name="T4" fmla="*/ 48 w 126"/>
                <a:gd name="T5" fmla="*/ 24 h 203"/>
                <a:gd name="T6" fmla="*/ 71 w 126"/>
                <a:gd name="T7" fmla="*/ 24 h 203"/>
                <a:gd name="T8" fmla="*/ 64 w 126"/>
                <a:gd name="T9" fmla="*/ 27 h 203"/>
                <a:gd name="T10" fmla="*/ 49 w 126"/>
                <a:gd name="T11" fmla="*/ 87 h 203"/>
                <a:gd name="T12" fmla="*/ 53 w 126"/>
                <a:gd name="T13" fmla="*/ 91 h 203"/>
                <a:gd name="T14" fmla="*/ 73 w 126"/>
                <a:gd name="T15" fmla="*/ 113 h 203"/>
                <a:gd name="T16" fmla="*/ 99 w 126"/>
                <a:gd name="T17" fmla="*/ 140 h 203"/>
                <a:gd name="T18" fmla="*/ 92 w 126"/>
                <a:gd name="T19" fmla="*/ 187 h 203"/>
                <a:gd name="T20" fmla="*/ 102 w 126"/>
                <a:gd name="T21" fmla="*/ 202 h 203"/>
                <a:gd name="T22" fmla="*/ 117 w 126"/>
                <a:gd name="T23" fmla="*/ 190 h 203"/>
                <a:gd name="T24" fmla="*/ 124 w 126"/>
                <a:gd name="T25" fmla="*/ 140 h 203"/>
                <a:gd name="T26" fmla="*/ 121 w 126"/>
                <a:gd name="T27" fmla="*/ 127 h 203"/>
                <a:gd name="T28" fmla="*/ 96 w 126"/>
                <a:gd name="T29" fmla="*/ 96 h 203"/>
                <a:gd name="T30" fmla="*/ 115 w 126"/>
                <a:gd name="T31" fmla="*/ 28 h 203"/>
                <a:gd name="T32" fmla="*/ 110 w 126"/>
                <a:gd name="T33" fmla="*/ 12 h 203"/>
                <a:gd name="T34" fmla="*/ 110 w 126"/>
                <a:gd name="T35" fmla="*/ 15 h 203"/>
                <a:gd name="T36" fmla="*/ 105 w 126"/>
                <a:gd name="T37" fmla="*/ 43 h 203"/>
                <a:gd name="T38" fmla="*/ 105 w 126"/>
                <a:gd name="T39" fmla="*/ 18 h 203"/>
                <a:gd name="T40" fmla="*/ 107 w 126"/>
                <a:gd name="T41" fmla="*/ 14 h 203"/>
                <a:gd name="T42" fmla="*/ 105 w 126"/>
                <a:gd name="T43" fmla="*/ 9 h 203"/>
                <a:gd name="T44" fmla="*/ 103 w 126"/>
                <a:gd name="T45" fmla="*/ 8 h 203"/>
                <a:gd name="T46" fmla="*/ 99 w 126"/>
                <a:gd name="T47" fmla="*/ 12 h 203"/>
                <a:gd name="T48" fmla="*/ 101 w 126"/>
                <a:gd name="T49" fmla="*/ 17 h 203"/>
                <a:gd name="T50" fmla="*/ 96 w 126"/>
                <a:gd name="T51" fmla="*/ 36 h 203"/>
                <a:gd name="T52" fmla="*/ 89 w 126"/>
                <a:gd name="T53" fmla="*/ 1 h 203"/>
                <a:gd name="T54" fmla="*/ 89 w 126"/>
                <a:gd name="T55" fmla="*/ 1 h 203"/>
                <a:gd name="T56" fmla="*/ 89 w 126"/>
                <a:gd name="T57" fmla="*/ 1 h 203"/>
                <a:gd name="T58" fmla="*/ 79 w 126"/>
                <a:gd name="T59" fmla="*/ 0 h 203"/>
                <a:gd name="T60" fmla="*/ 41 w 126"/>
                <a:gd name="T61" fmla="*/ 4 h 203"/>
                <a:gd name="T62" fmla="*/ 5 w 126"/>
                <a:gd name="T63" fmla="*/ 31 h 203"/>
                <a:gd name="T64" fmla="*/ 4 w 126"/>
                <a:gd name="T65" fmla="*/ 46 h 203"/>
                <a:gd name="T66" fmla="*/ 19 w 126"/>
                <a:gd name="T67" fmla="*/ 4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6" h="203">
                  <a:moveTo>
                    <a:pt x="19" y="47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46" y="24"/>
                    <a:pt x="48" y="24"/>
                  </a:cubicBezTo>
                  <a:cubicBezTo>
                    <a:pt x="49" y="23"/>
                    <a:pt x="71" y="24"/>
                    <a:pt x="71" y="2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0" y="42"/>
                    <a:pt x="50" y="73"/>
                    <a:pt x="49" y="87"/>
                  </a:cubicBezTo>
                  <a:cubicBezTo>
                    <a:pt x="49" y="89"/>
                    <a:pt x="53" y="90"/>
                    <a:pt x="53" y="91"/>
                  </a:cubicBezTo>
                  <a:cubicBezTo>
                    <a:pt x="53" y="94"/>
                    <a:pt x="57" y="105"/>
                    <a:pt x="73" y="113"/>
                  </a:cubicBezTo>
                  <a:cubicBezTo>
                    <a:pt x="77" y="118"/>
                    <a:pt x="98" y="139"/>
                    <a:pt x="99" y="140"/>
                  </a:cubicBezTo>
                  <a:cubicBezTo>
                    <a:pt x="99" y="140"/>
                    <a:pt x="92" y="187"/>
                    <a:pt x="92" y="187"/>
                  </a:cubicBezTo>
                  <a:cubicBezTo>
                    <a:pt x="91" y="195"/>
                    <a:pt x="95" y="201"/>
                    <a:pt x="102" y="202"/>
                  </a:cubicBezTo>
                  <a:cubicBezTo>
                    <a:pt x="109" y="203"/>
                    <a:pt x="115" y="198"/>
                    <a:pt x="117" y="190"/>
                  </a:cubicBezTo>
                  <a:cubicBezTo>
                    <a:pt x="117" y="190"/>
                    <a:pt x="123" y="141"/>
                    <a:pt x="124" y="140"/>
                  </a:cubicBezTo>
                  <a:cubicBezTo>
                    <a:pt x="126" y="132"/>
                    <a:pt x="123" y="129"/>
                    <a:pt x="121" y="127"/>
                  </a:cubicBezTo>
                  <a:cubicBezTo>
                    <a:pt x="120" y="124"/>
                    <a:pt x="96" y="97"/>
                    <a:pt x="96" y="96"/>
                  </a:cubicBezTo>
                  <a:cubicBezTo>
                    <a:pt x="100" y="59"/>
                    <a:pt x="115" y="34"/>
                    <a:pt x="115" y="28"/>
                  </a:cubicBezTo>
                  <a:cubicBezTo>
                    <a:pt x="114" y="17"/>
                    <a:pt x="110" y="12"/>
                    <a:pt x="110" y="12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31"/>
                    <a:pt x="105" y="43"/>
                    <a:pt x="105" y="43"/>
                  </a:cubicBezTo>
                  <a:cubicBezTo>
                    <a:pt x="105" y="43"/>
                    <a:pt x="106" y="24"/>
                    <a:pt x="105" y="18"/>
                  </a:cubicBezTo>
                  <a:cubicBezTo>
                    <a:pt x="106" y="16"/>
                    <a:pt x="107" y="14"/>
                    <a:pt x="107" y="14"/>
                  </a:cubicBezTo>
                  <a:cubicBezTo>
                    <a:pt x="105" y="9"/>
                    <a:pt x="105" y="9"/>
                    <a:pt x="105" y="9"/>
                  </a:cubicBezTo>
                  <a:cubicBezTo>
                    <a:pt x="105" y="9"/>
                    <a:pt x="104" y="9"/>
                    <a:pt x="103" y="8"/>
                  </a:cubicBezTo>
                  <a:cubicBezTo>
                    <a:pt x="101" y="9"/>
                    <a:pt x="99" y="12"/>
                    <a:pt x="99" y="12"/>
                  </a:cubicBezTo>
                  <a:cubicBezTo>
                    <a:pt x="99" y="12"/>
                    <a:pt x="99" y="14"/>
                    <a:pt x="101" y="17"/>
                  </a:cubicBezTo>
                  <a:cubicBezTo>
                    <a:pt x="100" y="18"/>
                    <a:pt x="99" y="26"/>
                    <a:pt x="96" y="36"/>
                  </a:cubicBezTo>
                  <a:cubicBezTo>
                    <a:pt x="96" y="9"/>
                    <a:pt x="91" y="3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7" y="0"/>
                    <a:pt x="79" y="0"/>
                    <a:pt x="79" y="0"/>
                  </a:cubicBezTo>
                  <a:cubicBezTo>
                    <a:pt x="72" y="1"/>
                    <a:pt x="58" y="2"/>
                    <a:pt x="41" y="4"/>
                  </a:cubicBezTo>
                  <a:cubicBezTo>
                    <a:pt x="40" y="4"/>
                    <a:pt x="5" y="31"/>
                    <a:pt x="5" y="31"/>
                  </a:cubicBezTo>
                  <a:cubicBezTo>
                    <a:pt x="0" y="35"/>
                    <a:pt x="0" y="41"/>
                    <a:pt x="4" y="46"/>
                  </a:cubicBezTo>
                  <a:cubicBezTo>
                    <a:pt x="8" y="50"/>
                    <a:pt x="14" y="50"/>
                    <a:pt x="19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7"/>
            <p:cNvSpPr>
              <a:spLocks noEditPoints="1"/>
            </p:cNvSpPr>
            <p:nvPr/>
          </p:nvSpPr>
          <p:spPr bwMode="auto">
            <a:xfrm>
              <a:off x="5964238" y="3468688"/>
              <a:ext cx="673100" cy="677863"/>
            </a:xfrm>
            <a:custGeom>
              <a:avLst/>
              <a:gdLst>
                <a:gd name="T0" fmla="*/ 152 w 178"/>
                <a:gd name="T1" fmla="*/ 51 h 179"/>
                <a:gd name="T2" fmla="*/ 164 w 178"/>
                <a:gd name="T3" fmla="*/ 40 h 179"/>
                <a:gd name="T4" fmla="*/ 144 w 178"/>
                <a:gd name="T5" fmla="*/ 18 h 179"/>
                <a:gd name="T6" fmla="*/ 132 w 178"/>
                <a:gd name="T7" fmla="*/ 30 h 179"/>
                <a:gd name="T8" fmla="*/ 106 w 178"/>
                <a:gd name="T9" fmla="*/ 18 h 179"/>
                <a:gd name="T10" fmla="*/ 107 w 178"/>
                <a:gd name="T11" fmla="*/ 1 h 179"/>
                <a:gd name="T12" fmla="*/ 78 w 178"/>
                <a:gd name="T13" fmla="*/ 0 h 179"/>
                <a:gd name="T14" fmla="*/ 77 w 178"/>
                <a:gd name="T15" fmla="*/ 17 h 179"/>
                <a:gd name="T16" fmla="*/ 51 w 178"/>
                <a:gd name="T17" fmla="*/ 27 h 179"/>
                <a:gd name="T18" fmla="*/ 39 w 178"/>
                <a:gd name="T19" fmla="*/ 15 h 179"/>
                <a:gd name="T20" fmla="*/ 18 w 178"/>
                <a:gd name="T21" fmla="*/ 34 h 179"/>
                <a:gd name="T22" fmla="*/ 30 w 178"/>
                <a:gd name="T23" fmla="*/ 47 h 179"/>
                <a:gd name="T24" fmla="*/ 18 w 178"/>
                <a:gd name="T25" fmla="*/ 72 h 179"/>
                <a:gd name="T26" fmla="*/ 1 w 178"/>
                <a:gd name="T27" fmla="*/ 72 h 179"/>
                <a:gd name="T28" fmla="*/ 0 w 178"/>
                <a:gd name="T29" fmla="*/ 101 h 179"/>
                <a:gd name="T30" fmla="*/ 17 w 178"/>
                <a:gd name="T31" fmla="*/ 101 h 179"/>
                <a:gd name="T32" fmla="*/ 27 w 178"/>
                <a:gd name="T33" fmla="*/ 128 h 179"/>
                <a:gd name="T34" fmla="*/ 14 w 178"/>
                <a:gd name="T35" fmla="*/ 139 h 179"/>
                <a:gd name="T36" fmla="*/ 34 w 178"/>
                <a:gd name="T37" fmla="*/ 160 h 179"/>
                <a:gd name="T38" fmla="*/ 46 w 178"/>
                <a:gd name="T39" fmla="*/ 149 h 179"/>
                <a:gd name="T40" fmla="*/ 72 w 178"/>
                <a:gd name="T41" fmla="*/ 161 h 179"/>
                <a:gd name="T42" fmla="*/ 71 w 178"/>
                <a:gd name="T43" fmla="*/ 178 h 179"/>
                <a:gd name="T44" fmla="*/ 100 w 178"/>
                <a:gd name="T45" fmla="*/ 179 h 179"/>
                <a:gd name="T46" fmla="*/ 101 w 178"/>
                <a:gd name="T47" fmla="*/ 162 h 179"/>
                <a:gd name="T48" fmla="*/ 128 w 178"/>
                <a:gd name="T49" fmla="*/ 152 h 179"/>
                <a:gd name="T50" fmla="*/ 139 w 178"/>
                <a:gd name="T51" fmla="*/ 164 h 179"/>
                <a:gd name="T52" fmla="*/ 160 w 178"/>
                <a:gd name="T53" fmla="*/ 145 h 179"/>
                <a:gd name="T54" fmla="*/ 149 w 178"/>
                <a:gd name="T55" fmla="*/ 132 h 179"/>
                <a:gd name="T56" fmla="*/ 161 w 178"/>
                <a:gd name="T57" fmla="*/ 107 h 179"/>
                <a:gd name="T58" fmla="*/ 177 w 178"/>
                <a:gd name="T59" fmla="*/ 107 h 179"/>
                <a:gd name="T60" fmla="*/ 178 w 178"/>
                <a:gd name="T61" fmla="*/ 78 h 179"/>
                <a:gd name="T62" fmla="*/ 162 w 178"/>
                <a:gd name="T63" fmla="*/ 78 h 179"/>
                <a:gd name="T64" fmla="*/ 152 w 178"/>
                <a:gd name="T65" fmla="*/ 51 h 179"/>
                <a:gd name="T66" fmla="*/ 121 w 178"/>
                <a:gd name="T67" fmla="*/ 124 h 179"/>
                <a:gd name="T68" fmla="*/ 87 w 178"/>
                <a:gd name="T69" fmla="*/ 137 h 179"/>
                <a:gd name="T70" fmla="*/ 55 w 178"/>
                <a:gd name="T71" fmla="*/ 122 h 179"/>
                <a:gd name="T72" fmla="*/ 42 w 178"/>
                <a:gd name="T73" fmla="*/ 88 h 179"/>
                <a:gd name="T74" fmla="*/ 57 w 178"/>
                <a:gd name="T75" fmla="*/ 55 h 179"/>
                <a:gd name="T76" fmla="*/ 91 w 178"/>
                <a:gd name="T77" fmla="*/ 43 h 179"/>
                <a:gd name="T78" fmla="*/ 124 w 178"/>
                <a:gd name="T79" fmla="*/ 58 h 179"/>
                <a:gd name="T80" fmla="*/ 136 w 178"/>
                <a:gd name="T81" fmla="*/ 92 h 179"/>
                <a:gd name="T82" fmla="*/ 121 w 178"/>
                <a:gd name="T83" fmla="*/ 1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8" h="179">
                  <a:moveTo>
                    <a:pt x="152" y="51"/>
                  </a:moveTo>
                  <a:cubicBezTo>
                    <a:pt x="164" y="40"/>
                    <a:pt x="164" y="40"/>
                    <a:pt x="164" y="40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24" y="25"/>
                    <a:pt x="116" y="21"/>
                    <a:pt x="106" y="18"/>
                  </a:cubicBezTo>
                  <a:cubicBezTo>
                    <a:pt x="107" y="1"/>
                    <a:pt x="107" y="1"/>
                    <a:pt x="107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7"/>
                    <a:pt x="77" y="17"/>
                    <a:pt x="77" y="17"/>
                  </a:cubicBezTo>
                  <a:cubicBezTo>
                    <a:pt x="68" y="19"/>
                    <a:pt x="59" y="22"/>
                    <a:pt x="51" y="27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4" y="54"/>
                    <a:pt x="20" y="63"/>
                    <a:pt x="18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18" y="111"/>
                    <a:pt x="22" y="120"/>
                    <a:pt x="27" y="128"/>
                  </a:cubicBezTo>
                  <a:cubicBezTo>
                    <a:pt x="14" y="139"/>
                    <a:pt x="14" y="139"/>
                    <a:pt x="14" y="13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54" y="155"/>
                    <a:pt x="63" y="159"/>
                    <a:pt x="72" y="161"/>
                  </a:cubicBezTo>
                  <a:cubicBezTo>
                    <a:pt x="71" y="178"/>
                    <a:pt x="71" y="178"/>
                    <a:pt x="71" y="178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11" y="161"/>
                    <a:pt x="120" y="157"/>
                    <a:pt x="128" y="152"/>
                  </a:cubicBezTo>
                  <a:cubicBezTo>
                    <a:pt x="139" y="164"/>
                    <a:pt x="139" y="164"/>
                    <a:pt x="139" y="16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4" y="125"/>
                    <a:pt x="158" y="116"/>
                    <a:pt x="161" y="107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62" y="78"/>
                    <a:pt x="162" y="78"/>
                    <a:pt x="162" y="78"/>
                  </a:cubicBezTo>
                  <a:cubicBezTo>
                    <a:pt x="160" y="68"/>
                    <a:pt x="157" y="59"/>
                    <a:pt x="152" y="51"/>
                  </a:cubicBezTo>
                  <a:close/>
                  <a:moveTo>
                    <a:pt x="121" y="124"/>
                  </a:moveTo>
                  <a:cubicBezTo>
                    <a:pt x="112" y="133"/>
                    <a:pt x="101" y="138"/>
                    <a:pt x="87" y="137"/>
                  </a:cubicBezTo>
                  <a:cubicBezTo>
                    <a:pt x="74" y="137"/>
                    <a:pt x="63" y="131"/>
                    <a:pt x="55" y="122"/>
                  </a:cubicBezTo>
                  <a:cubicBezTo>
                    <a:pt x="46" y="113"/>
                    <a:pt x="41" y="101"/>
                    <a:pt x="42" y="88"/>
                  </a:cubicBezTo>
                  <a:cubicBezTo>
                    <a:pt x="42" y="75"/>
                    <a:pt x="48" y="63"/>
                    <a:pt x="57" y="55"/>
                  </a:cubicBezTo>
                  <a:cubicBezTo>
                    <a:pt x="66" y="47"/>
                    <a:pt x="78" y="42"/>
                    <a:pt x="91" y="43"/>
                  </a:cubicBezTo>
                  <a:cubicBezTo>
                    <a:pt x="104" y="43"/>
                    <a:pt x="116" y="49"/>
                    <a:pt x="124" y="58"/>
                  </a:cubicBezTo>
                  <a:cubicBezTo>
                    <a:pt x="132" y="67"/>
                    <a:pt x="137" y="78"/>
                    <a:pt x="136" y="92"/>
                  </a:cubicBezTo>
                  <a:cubicBezTo>
                    <a:pt x="136" y="105"/>
                    <a:pt x="130" y="116"/>
                    <a:pt x="121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8"/>
            <p:cNvSpPr>
              <a:spLocks noEditPoints="1"/>
            </p:cNvSpPr>
            <p:nvPr/>
          </p:nvSpPr>
          <p:spPr bwMode="auto">
            <a:xfrm>
              <a:off x="5546725" y="3736975"/>
              <a:ext cx="412750" cy="412750"/>
            </a:xfrm>
            <a:custGeom>
              <a:avLst/>
              <a:gdLst>
                <a:gd name="T0" fmla="*/ 109 w 109"/>
                <a:gd name="T1" fmla="*/ 59 h 109"/>
                <a:gd name="T2" fmla="*/ 107 w 109"/>
                <a:gd name="T3" fmla="*/ 41 h 109"/>
                <a:gd name="T4" fmla="*/ 97 w 109"/>
                <a:gd name="T5" fmla="*/ 42 h 109"/>
                <a:gd name="T6" fmla="*/ 89 w 109"/>
                <a:gd name="T7" fmla="*/ 27 h 109"/>
                <a:gd name="T8" fmla="*/ 96 w 109"/>
                <a:gd name="T9" fmla="*/ 19 h 109"/>
                <a:gd name="T10" fmla="*/ 82 w 109"/>
                <a:gd name="T11" fmla="*/ 8 h 109"/>
                <a:gd name="T12" fmla="*/ 76 w 109"/>
                <a:gd name="T13" fmla="*/ 16 h 109"/>
                <a:gd name="T14" fmla="*/ 59 w 109"/>
                <a:gd name="T15" fmla="*/ 10 h 109"/>
                <a:gd name="T16" fmla="*/ 58 w 109"/>
                <a:gd name="T17" fmla="*/ 0 h 109"/>
                <a:gd name="T18" fmla="*/ 41 w 109"/>
                <a:gd name="T19" fmla="*/ 1 h 109"/>
                <a:gd name="T20" fmla="*/ 42 w 109"/>
                <a:gd name="T21" fmla="*/ 12 h 109"/>
                <a:gd name="T22" fmla="*/ 27 w 109"/>
                <a:gd name="T23" fmla="*/ 20 h 109"/>
                <a:gd name="T24" fmla="*/ 19 w 109"/>
                <a:gd name="T25" fmla="*/ 13 h 109"/>
                <a:gd name="T26" fmla="*/ 7 w 109"/>
                <a:gd name="T27" fmla="*/ 27 h 109"/>
                <a:gd name="T28" fmla="*/ 15 w 109"/>
                <a:gd name="T29" fmla="*/ 33 h 109"/>
                <a:gd name="T30" fmla="*/ 10 w 109"/>
                <a:gd name="T31" fmla="*/ 50 h 109"/>
                <a:gd name="T32" fmla="*/ 0 w 109"/>
                <a:gd name="T33" fmla="*/ 50 h 109"/>
                <a:gd name="T34" fmla="*/ 1 w 109"/>
                <a:gd name="T35" fmla="*/ 68 h 109"/>
                <a:gd name="T36" fmla="*/ 11 w 109"/>
                <a:gd name="T37" fmla="*/ 67 h 109"/>
                <a:gd name="T38" fmla="*/ 19 w 109"/>
                <a:gd name="T39" fmla="*/ 83 h 109"/>
                <a:gd name="T40" fmla="*/ 13 w 109"/>
                <a:gd name="T41" fmla="*/ 90 h 109"/>
                <a:gd name="T42" fmla="*/ 26 w 109"/>
                <a:gd name="T43" fmla="*/ 102 h 109"/>
                <a:gd name="T44" fmla="*/ 33 w 109"/>
                <a:gd name="T45" fmla="*/ 94 h 109"/>
                <a:gd name="T46" fmla="*/ 49 w 109"/>
                <a:gd name="T47" fmla="*/ 99 h 109"/>
                <a:gd name="T48" fmla="*/ 50 w 109"/>
                <a:gd name="T49" fmla="*/ 109 h 109"/>
                <a:gd name="T50" fmla="*/ 68 w 109"/>
                <a:gd name="T51" fmla="*/ 108 h 109"/>
                <a:gd name="T52" fmla="*/ 67 w 109"/>
                <a:gd name="T53" fmla="*/ 98 h 109"/>
                <a:gd name="T54" fmla="*/ 82 w 109"/>
                <a:gd name="T55" fmla="*/ 90 h 109"/>
                <a:gd name="T56" fmla="*/ 90 w 109"/>
                <a:gd name="T57" fmla="*/ 96 h 109"/>
                <a:gd name="T58" fmla="*/ 101 w 109"/>
                <a:gd name="T59" fmla="*/ 83 h 109"/>
                <a:gd name="T60" fmla="*/ 94 w 109"/>
                <a:gd name="T61" fmla="*/ 76 h 109"/>
                <a:gd name="T62" fmla="*/ 99 w 109"/>
                <a:gd name="T63" fmla="*/ 60 h 109"/>
                <a:gd name="T64" fmla="*/ 109 w 109"/>
                <a:gd name="T65" fmla="*/ 59 h 109"/>
                <a:gd name="T66" fmla="*/ 76 w 109"/>
                <a:gd name="T67" fmla="*/ 73 h 109"/>
                <a:gd name="T68" fmla="*/ 57 w 109"/>
                <a:gd name="T69" fmla="*/ 84 h 109"/>
                <a:gd name="T70" fmla="*/ 36 w 109"/>
                <a:gd name="T71" fmla="*/ 77 h 109"/>
                <a:gd name="T72" fmla="*/ 26 w 109"/>
                <a:gd name="T73" fmla="*/ 57 h 109"/>
                <a:gd name="T74" fmla="*/ 32 w 109"/>
                <a:gd name="T75" fmla="*/ 36 h 109"/>
                <a:gd name="T76" fmla="*/ 52 w 109"/>
                <a:gd name="T77" fmla="*/ 26 h 109"/>
                <a:gd name="T78" fmla="*/ 73 w 109"/>
                <a:gd name="T79" fmla="*/ 33 h 109"/>
                <a:gd name="T80" fmla="*/ 83 w 109"/>
                <a:gd name="T81" fmla="*/ 52 h 109"/>
                <a:gd name="T82" fmla="*/ 76 w 109"/>
                <a:gd name="T83" fmla="*/ 7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09">
                  <a:moveTo>
                    <a:pt x="109" y="59"/>
                  </a:moveTo>
                  <a:cubicBezTo>
                    <a:pt x="107" y="41"/>
                    <a:pt x="107" y="41"/>
                    <a:pt x="107" y="41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6" y="36"/>
                    <a:pt x="93" y="31"/>
                    <a:pt x="89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71" y="13"/>
                    <a:pt x="65" y="11"/>
                    <a:pt x="59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36" y="14"/>
                    <a:pt x="31" y="16"/>
                    <a:pt x="27" y="20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2" y="38"/>
                    <a:pt x="11" y="44"/>
                    <a:pt x="1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3" y="73"/>
                    <a:pt x="16" y="78"/>
                    <a:pt x="19" y="83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6" y="102"/>
                    <a:pt x="26" y="102"/>
                    <a:pt x="26" y="102"/>
                  </a:cubicBezTo>
                  <a:cubicBezTo>
                    <a:pt x="33" y="94"/>
                    <a:pt x="33" y="94"/>
                    <a:pt x="33" y="94"/>
                  </a:cubicBezTo>
                  <a:cubicBezTo>
                    <a:pt x="38" y="97"/>
                    <a:pt x="43" y="99"/>
                    <a:pt x="49" y="9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7" y="98"/>
                    <a:pt x="67" y="98"/>
                    <a:pt x="67" y="98"/>
                  </a:cubicBezTo>
                  <a:cubicBezTo>
                    <a:pt x="73" y="96"/>
                    <a:pt x="78" y="93"/>
                    <a:pt x="82" y="90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94" y="76"/>
                    <a:pt x="94" y="76"/>
                    <a:pt x="94" y="76"/>
                  </a:cubicBezTo>
                  <a:cubicBezTo>
                    <a:pt x="96" y="71"/>
                    <a:pt x="98" y="66"/>
                    <a:pt x="99" y="60"/>
                  </a:cubicBezTo>
                  <a:lnTo>
                    <a:pt x="109" y="59"/>
                  </a:lnTo>
                  <a:close/>
                  <a:moveTo>
                    <a:pt x="76" y="73"/>
                  </a:moveTo>
                  <a:cubicBezTo>
                    <a:pt x="72" y="79"/>
                    <a:pt x="65" y="83"/>
                    <a:pt x="57" y="84"/>
                  </a:cubicBezTo>
                  <a:cubicBezTo>
                    <a:pt x="49" y="84"/>
                    <a:pt x="41" y="82"/>
                    <a:pt x="36" y="77"/>
                  </a:cubicBezTo>
                  <a:cubicBezTo>
                    <a:pt x="30" y="72"/>
                    <a:pt x="26" y="65"/>
                    <a:pt x="26" y="57"/>
                  </a:cubicBezTo>
                  <a:cubicBezTo>
                    <a:pt x="25" y="49"/>
                    <a:pt x="28" y="42"/>
                    <a:pt x="32" y="36"/>
                  </a:cubicBezTo>
                  <a:cubicBezTo>
                    <a:pt x="37" y="31"/>
                    <a:pt x="44" y="27"/>
                    <a:pt x="52" y="26"/>
                  </a:cubicBezTo>
                  <a:cubicBezTo>
                    <a:pt x="60" y="25"/>
                    <a:pt x="67" y="28"/>
                    <a:pt x="73" y="33"/>
                  </a:cubicBezTo>
                  <a:cubicBezTo>
                    <a:pt x="79" y="38"/>
                    <a:pt x="82" y="44"/>
                    <a:pt x="83" y="52"/>
                  </a:cubicBezTo>
                  <a:cubicBezTo>
                    <a:pt x="84" y="60"/>
                    <a:pt x="81" y="68"/>
                    <a:pt x="76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"/>
            <p:cNvSpPr>
              <a:spLocks noEditPoints="1"/>
            </p:cNvSpPr>
            <p:nvPr/>
          </p:nvSpPr>
          <p:spPr bwMode="auto">
            <a:xfrm>
              <a:off x="6254750" y="3060700"/>
              <a:ext cx="412750" cy="415925"/>
            </a:xfrm>
            <a:custGeom>
              <a:avLst/>
              <a:gdLst>
                <a:gd name="T0" fmla="*/ 99 w 109"/>
                <a:gd name="T1" fmla="*/ 50 h 110"/>
                <a:gd name="T2" fmla="*/ 94 w 109"/>
                <a:gd name="T3" fmla="*/ 34 h 110"/>
                <a:gd name="T4" fmla="*/ 102 w 109"/>
                <a:gd name="T5" fmla="*/ 27 h 110"/>
                <a:gd name="T6" fmla="*/ 91 w 109"/>
                <a:gd name="T7" fmla="*/ 13 h 110"/>
                <a:gd name="T8" fmla="*/ 83 w 109"/>
                <a:gd name="T9" fmla="*/ 20 h 110"/>
                <a:gd name="T10" fmla="*/ 67 w 109"/>
                <a:gd name="T11" fmla="*/ 12 h 110"/>
                <a:gd name="T12" fmla="*/ 68 w 109"/>
                <a:gd name="T13" fmla="*/ 2 h 110"/>
                <a:gd name="T14" fmla="*/ 51 w 109"/>
                <a:gd name="T15" fmla="*/ 0 h 110"/>
                <a:gd name="T16" fmla="*/ 50 w 109"/>
                <a:gd name="T17" fmla="*/ 10 h 110"/>
                <a:gd name="T18" fmla="*/ 33 w 109"/>
                <a:gd name="T19" fmla="*/ 16 h 110"/>
                <a:gd name="T20" fmla="*/ 27 w 109"/>
                <a:gd name="T21" fmla="*/ 7 h 110"/>
                <a:gd name="T22" fmla="*/ 13 w 109"/>
                <a:gd name="T23" fmla="*/ 19 h 110"/>
                <a:gd name="T24" fmla="*/ 20 w 109"/>
                <a:gd name="T25" fmla="*/ 27 h 110"/>
                <a:gd name="T26" fmla="*/ 12 w 109"/>
                <a:gd name="T27" fmla="*/ 42 h 110"/>
                <a:gd name="T28" fmla="*/ 1 w 109"/>
                <a:gd name="T29" fmla="*/ 41 h 110"/>
                <a:gd name="T30" fmla="*/ 0 w 109"/>
                <a:gd name="T31" fmla="*/ 59 h 110"/>
                <a:gd name="T32" fmla="*/ 10 w 109"/>
                <a:gd name="T33" fmla="*/ 60 h 110"/>
                <a:gd name="T34" fmla="*/ 15 w 109"/>
                <a:gd name="T35" fmla="*/ 76 h 110"/>
                <a:gd name="T36" fmla="*/ 7 w 109"/>
                <a:gd name="T37" fmla="*/ 83 h 110"/>
                <a:gd name="T38" fmla="*/ 18 w 109"/>
                <a:gd name="T39" fmla="*/ 96 h 110"/>
                <a:gd name="T40" fmla="*/ 26 w 109"/>
                <a:gd name="T41" fmla="*/ 90 h 110"/>
                <a:gd name="T42" fmla="*/ 42 w 109"/>
                <a:gd name="T43" fmla="*/ 98 h 110"/>
                <a:gd name="T44" fmla="*/ 41 w 109"/>
                <a:gd name="T45" fmla="*/ 108 h 110"/>
                <a:gd name="T46" fmla="*/ 58 w 109"/>
                <a:gd name="T47" fmla="*/ 110 h 110"/>
                <a:gd name="T48" fmla="*/ 59 w 109"/>
                <a:gd name="T49" fmla="*/ 100 h 110"/>
                <a:gd name="T50" fmla="*/ 76 w 109"/>
                <a:gd name="T51" fmla="*/ 94 h 110"/>
                <a:gd name="T52" fmla="*/ 82 w 109"/>
                <a:gd name="T53" fmla="*/ 102 h 110"/>
                <a:gd name="T54" fmla="*/ 96 w 109"/>
                <a:gd name="T55" fmla="*/ 91 h 110"/>
                <a:gd name="T56" fmla="*/ 89 w 109"/>
                <a:gd name="T57" fmla="*/ 83 h 110"/>
                <a:gd name="T58" fmla="*/ 98 w 109"/>
                <a:gd name="T59" fmla="*/ 68 h 110"/>
                <a:gd name="T60" fmla="*/ 108 w 109"/>
                <a:gd name="T61" fmla="*/ 69 h 110"/>
                <a:gd name="T62" fmla="*/ 109 w 109"/>
                <a:gd name="T63" fmla="*/ 51 h 110"/>
                <a:gd name="T64" fmla="*/ 99 w 109"/>
                <a:gd name="T65" fmla="*/ 50 h 110"/>
                <a:gd name="T66" fmla="*/ 83 w 109"/>
                <a:gd name="T67" fmla="*/ 58 h 110"/>
                <a:gd name="T68" fmla="*/ 73 w 109"/>
                <a:gd name="T69" fmla="*/ 77 h 110"/>
                <a:gd name="T70" fmla="*/ 52 w 109"/>
                <a:gd name="T71" fmla="*/ 84 h 110"/>
                <a:gd name="T72" fmla="*/ 32 w 109"/>
                <a:gd name="T73" fmla="*/ 73 h 110"/>
                <a:gd name="T74" fmla="*/ 26 w 109"/>
                <a:gd name="T75" fmla="*/ 52 h 110"/>
                <a:gd name="T76" fmla="*/ 36 w 109"/>
                <a:gd name="T77" fmla="*/ 33 h 110"/>
                <a:gd name="T78" fmla="*/ 57 w 109"/>
                <a:gd name="T79" fmla="*/ 26 h 110"/>
                <a:gd name="T80" fmla="*/ 77 w 109"/>
                <a:gd name="T81" fmla="*/ 37 h 110"/>
                <a:gd name="T82" fmla="*/ 83 w 109"/>
                <a:gd name="T83" fmla="*/ 5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9" h="110">
                  <a:moveTo>
                    <a:pt x="99" y="50"/>
                  </a:moveTo>
                  <a:cubicBezTo>
                    <a:pt x="99" y="44"/>
                    <a:pt x="97" y="39"/>
                    <a:pt x="94" y="34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78" y="16"/>
                    <a:pt x="73" y="14"/>
                    <a:pt x="67" y="1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4" y="11"/>
                    <a:pt x="39" y="13"/>
                    <a:pt x="33" y="1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6" y="31"/>
                    <a:pt x="13" y="37"/>
                    <a:pt x="12" y="42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65"/>
                    <a:pt x="12" y="71"/>
                    <a:pt x="15" y="76"/>
                  </a:cubicBezTo>
                  <a:cubicBezTo>
                    <a:pt x="7" y="83"/>
                    <a:pt x="7" y="83"/>
                    <a:pt x="7" y="83"/>
                  </a:cubicBezTo>
                  <a:cubicBezTo>
                    <a:pt x="18" y="96"/>
                    <a:pt x="18" y="96"/>
                    <a:pt x="18" y="96"/>
                  </a:cubicBezTo>
                  <a:cubicBezTo>
                    <a:pt x="26" y="90"/>
                    <a:pt x="26" y="90"/>
                    <a:pt x="26" y="90"/>
                  </a:cubicBezTo>
                  <a:cubicBezTo>
                    <a:pt x="31" y="93"/>
                    <a:pt x="36" y="96"/>
                    <a:pt x="42" y="9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58" y="110"/>
                    <a:pt x="58" y="110"/>
                    <a:pt x="58" y="110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65" y="99"/>
                    <a:pt x="71" y="97"/>
                    <a:pt x="76" y="94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89" y="83"/>
                    <a:pt x="89" y="83"/>
                    <a:pt x="89" y="83"/>
                  </a:cubicBezTo>
                  <a:cubicBezTo>
                    <a:pt x="93" y="79"/>
                    <a:pt x="96" y="73"/>
                    <a:pt x="98" y="68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9" y="51"/>
                    <a:pt x="109" y="51"/>
                    <a:pt x="109" y="51"/>
                  </a:cubicBezTo>
                  <a:lnTo>
                    <a:pt x="99" y="50"/>
                  </a:lnTo>
                  <a:close/>
                  <a:moveTo>
                    <a:pt x="83" y="58"/>
                  </a:moveTo>
                  <a:cubicBezTo>
                    <a:pt x="83" y="65"/>
                    <a:pt x="79" y="72"/>
                    <a:pt x="73" y="77"/>
                  </a:cubicBezTo>
                  <a:cubicBezTo>
                    <a:pt x="67" y="82"/>
                    <a:pt x="59" y="84"/>
                    <a:pt x="52" y="84"/>
                  </a:cubicBezTo>
                  <a:cubicBezTo>
                    <a:pt x="45" y="83"/>
                    <a:pt x="37" y="80"/>
                    <a:pt x="32" y="73"/>
                  </a:cubicBezTo>
                  <a:cubicBezTo>
                    <a:pt x="27" y="67"/>
                    <a:pt x="25" y="60"/>
                    <a:pt x="26" y="52"/>
                  </a:cubicBezTo>
                  <a:cubicBezTo>
                    <a:pt x="27" y="45"/>
                    <a:pt x="30" y="38"/>
                    <a:pt x="36" y="33"/>
                  </a:cubicBezTo>
                  <a:cubicBezTo>
                    <a:pt x="42" y="28"/>
                    <a:pt x="50" y="26"/>
                    <a:pt x="57" y="26"/>
                  </a:cubicBezTo>
                  <a:cubicBezTo>
                    <a:pt x="65" y="27"/>
                    <a:pt x="72" y="30"/>
                    <a:pt x="77" y="37"/>
                  </a:cubicBezTo>
                  <a:cubicBezTo>
                    <a:pt x="82" y="43"/>
                    <a:pt x="84" y="50"/>
                    <a:pt x="8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0" name="KSO_Shape"/>
          <p:cNvSpPr>
            <a:spLocks/>
          </p:cNvSpPr>
          <p:nvPr/>
        </p:nvSpPr>
        <p:spPr bwMode="auto">
          <a:xfrm>
            <a:off x="6085535" y="4855152"/>
            <a:ext cx="798770" cy="846754"/>
          </a:xfrm>
          <a:custGeom>
            <a:avLst/>
            <a:gdLst>
              <a:gd name="T0" fmla="*/ 871762 w 2344738"/>
              <a:gd name="T1" fmla="*/ 2409190 h 2484437"/>
              <a:gd name="T2" fmla="*/ 1162059 w 2344738"/>
              <a:gd name="T3" fmla="*/ 2170588 h 2484437"/>
              <a:gd name="T4" fmla="*/ 1847045 w 2344738"/>
              <a:gd name="T5" fmla="*/ 1914799 h 2484437"/>
              <a:gd name="T6" fmla="*/ 1989223 w 2344738"/>
              <a:gd name="T7" fmla="*/ 2174222 h 2484437"/>
              <a:gd name="T8" fmla="*/ 2171725 w 2344738"/>
              <a:gd name="T9" fmla="*/ 2027497 h 2484437"/>
              <a:gd name="T10" fmla="*/ 577756 w 2344738"/>
              <a:gd name="T11" fmla="*/ 1710690 h 2484437"/>
              <a:gd name="T12" fmla="*/ 918226 w 2344738"/>
              <a:gd name="T13" fmla="*/ 1971358 h 2484437"/>
              <a:gd name="T14" fmla="*/ 916117 w 2344738"/>
              <a:gd name="T15" fmla="*/ 1782955 h 2484437"/>
              <a:gd name="T16" fmla="*/ 1163655 w 2344738"/>
              <a:gd name="T17" fmla="*/ 1791018 h 2484437"/>
              <a:gd name="T18" fmla="*/ 1369346 w 2344738"/>
              <a:gd name="T19" fmla="*/ 1978503 h 2484437"/>
              <a:gd name="T20" fmla="*/ 1844763 w 2344738"/>
              <a:gd name="T21" fmla="*/ 1695450 h 2484437"/>
              <a:gd name="T22" fmla="*/ 1613852 w 2344738"/>
              <a:gd name="T23" fmla="*/ 1757995 h 2484437"/>
              <a:gd name="T24" fmla="*/ 1466215 w 2344738"/>
              <a:gd name="T25" fmla="*/ 1665804 h 2484437"/>
              <a:gd name="T26" fmla="*/ 139383 w 2344738"/>
              <a:gd name="T27" fmla="*/ 1551132 h 2484437"/>
              <a:gd name="T28" fmla="*/ 121920 w 2344738"/>
              <a:gd name="T29" fmla="*/ 1806533 h 2484437"/>
              <a:gd name="T30" fmla="*/ 349213 w 2344738"/>
              <a:gd name="T31" fmla="*/ 1603596 h 2484437"/>
              <a:gd name="T32" fmla="*/ 904689 w 2344738"/>
              <a:gd name="T33" fmla="*/ 1386127 h 2484437"/>
              <a:gd name="T34" fmla="*/ 637223 w 2344738"/>
              <a:gd name="T35" fmla="*/ 1626218 h 2484437"/>
              <a:gd name="T36" fmla="*/ 468909 w 2344738"/>
              <a:gd name="T37" fmla="*/ 1265925 h 2484437"/>
              <a:gd name="T38" fmla="*/ 430842 w 2344738"/>
              <a:gd name="T39" fmla="*/ 1122045 h 2484437"/>
              <a:gd name="T40" fmla="*/ 1268838 w 2344738"/>
              <a:gd name="T41" fmla="*/ 1494705 h 2484437"/>
              <a:gd name="T42" fmla="*/ 1607502 w 2344738"/>
              <a:gd name="T43" fmla="*/ 1509397 h 2484437"/>
              <a:gd name="T44" fmla="*/ 1745572 w 2344738"/>
              <a:gd name="T45" fmla="*/ 1626218 h 2484437"/>
              <a:gd name="T46" fmla="*/ 1985330 w 2344738"/>
              <a:gd name="T47" fmla="*/ 1321435 h 2484437"/>
              <a:gd name="T48" fmla="*/ 959075 w 2344738"/>
              <a:gd name="T49" fmla="*/ 1223010 h 2484437"/>
              <a:gd name="T50" fmla="*/ 1590675 w 2344738"/>
              <a:gd name="T51" fmla="*/ 717903 h 2484437"/>
              <a:gd name="T52" fmla="*/ 1221105 w 2344738"/>
              <a:gd name="T53" fmla="*/ 1447738 h 2484437"/>
              <a:gd name="T54" fmla="*/ 1833657 w 2344738"/>
              <a:gd name="T55" fmla="*/ 772478 h 2484437"/>
              <a:gd name="T56" fmla="*/ 707217 w 2344738"/>
              <a:gd name="T57" fmla="*/ 636270 h 2484437"/>
              <a:gd name="T58" fmla="*/ 651510 w 2344738"/>
              <a:gd name="T59" fmla="*/ 1030166 h 2484437"/>
              <a:gd name="T60" fmla="*/ 1878779 w 2344738"/>
              <a:gd name="T61" fmla="*/ 599489 h 2484437"/>
              <a:gd name="T62" fmla="*/ 2173605 w 2344738"/>
              <a:gd name="T63" fmla="*/ 692847 h 2484437"/>
              <a:gd name="T64" fmla="*/ 2093597 w 2344738"/>
              <a:gd name="T65" fmla="*/ 537027 h 2484437"/>
              <a:gd name="T66" fmla="*/ 260298 w 2344738"/>
              <a:gd name="T67" fmla="*/ 577256 h 2484437"/>
              <a:gd name="T68" fmla="*/ 273014 w 2344738"/>
              <a:gd name="T69" fmla="*/ 751147 h 2484437"/>
              <a:gd name="T70" fmla="*/ 532634 w 2344738"/>
              <a:gd name="T71" fmla="*/ 599489 h 2484437"/>
              <a:gd name="T72" fmla="*/ 932432 w 2344738"/>
              <a:gd name="T73" fmla="*/ 577533 h 2484437"/>
              <a:gd name="T74" fmla="*/ 1226230 w 2344738"/>
              <a:gd name="T75" fmla="*/ 474027 h 2484437"/>
              <a:gd name="T76" fmla="*/ 1322388 w 2344738"/>
              <a:gd name="T77" fmla="*/ 712503 h 2484437"/>
              <a:gd name="T78" fmla="*/ 1595994 w 2344738"/>
              <a:gd name="T79" fmla="*/ 561340 h 2484437"/>
              <a:gd name="T80" fmla="*/ 1022828 w 2344738"/>
              <a:gd name="T81" fmla="*/ 100965 h 2484437"/>
              <a:gd name="T82" fmla="*/ 1158106 w 2344738"/>
              <a:gd name="T83" fmla="*/ 312420 h 2484437"/>
              <a:gd name="T84" fmla="*/ 1118615 w 2344738"/>
              <a:gd name="T85" fmla="*/ 67628 h 2484437"/>
              <a:gd name="T86" fmla="*/ 1343177 w 2344738"/>
              <a:gd name="T87" fmla="*/ 191770 h 2484437"/>
              <a:gd name="T88" fmla="*/ 1909128 w 2344738"/>
              <a:gd name="T89" fmla="*/ 458790 h 2484437"/>
              <a:gd name="T90" fmla="*/ 2231565 w 2344738"/>
              <a:gd name="T91" fmla="*/ 430530 h 2484437"/>
              <a:gd name="T92" fmla="*/ 2344738 w 2344738"/>
              <a:gd name="T93" fmla="*/ 562777 h 2484437"/>
              <a:gd name="T94" fmla="*/ 2230438 w 2344738"/>
              <a:gd name="T95" fmla="*/ 724605 h 2484437"/>
              <a:gd name="T96" fmla="*/ 2134871 w 2344738"/>
              <a:gd name="T97" fmla="*/ 1265400 h 2484437"/>
              <a:gd name="T98" fmla="*/ 2171407 w 2344738"/>
              <a:gd name="T99" fmla="*/ 1880454 h 2484437"/>
              <a:gd name="T100" fmla="*/ 2202512 w 2344738"/>
              <a:gd name="T101" fmla="*/ 2178986 h 2484437"/>
              <a:gd name="T102" fmla="*/ 1751813 w 2344738"/>
              <a:gd name="T103" fmla="*/ 2197723 h 2484437"/>
              <a:gd name="T104" fmla="*/ 1125316 w 2344738"/>
              <a:gd name="T105" fmla="*/ 2346007 h 2484437"/>
              <a:gd name="T106" fmla="*/ 852722 w 2344738"/>
              <a:gd name="T107" fmla="*/ 2471102 h 2484437"/>
              <a:gd name="T108" fmla="*/ 691196 w 2344738"/>
              <a:gd name="T109" fmla="*/ 2049780 h 2484437"/>
              <a:gd name="T110" fmla="*/ 149860 w 2344738"/>
              <a:gd name="T111" fmla="*/ 1882136 h 2484437"/>
              <a:gd name="T112" fmla="*/ 2540 w 2344738"/>
              <a:gd name="T113" fmla="*/ 1690904 h 2484437"/>
              <a:gd name="T114" fmla="*/ 276542 w 2344738"/>
              <a:gd name="T115" fmla="*/ 1265400 h 2484437"/>
              <a:gd name="T116" fmla="*/ 162385 w 2344738"/>
              <a:gd name="T117" fmla="*/ 796289 h 2484437"/>
              <a:gd name="T118" fmla="*/ 49212 w 2344738"/>
              <a:gd name="T119" fmla="*/ 664361 h 2484437"/>
              <a:gd name="T120" fmla="*/ 161613 w 2344738"/>
              <a:gd name="T121" fmla="*/ 520400 h 2484437"/>
              <a:gd name="T122" fmla="*/ 567447 w 2344738"/>
              <a:gd name="T123" fmla="*/ 475939 h 2484437"/>
              <a:gd name="T124" fmla="*/ 925454 w 2344738"/>
              <a:gd name="T125" fmla="*/ 141922 h 2484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Freeform 477"/>
          <p:cNvSpPr>
            <a:spLocks noEditPoints="1"/>
          </p:cNvSpPr>
          <p:nvPr/>
        </p:nvSpPr>
        <p:spPr bwMode="auto">
          <a:xfrm>
            <a:off x="1524115" y="2423472"/>
            <a:ext cx="1645577" cy="1517199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3600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73" name="标题 11"/>
          <p:cNvSpPr txBox="1">
            <a:spLocks/>
          </p:cNvSpPr>
          <p:nvPr/>
        </p:nvSpPr>
        <p:spPr>
          <a:xfrm>
            <a:off x="1129035" y="3926755"/>
            <a:ext cx="2531978" cy="51035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>
                <a:latin typeface="Impact MT Std" pitchFamily="34" charset="0"/>
                <a:ea typeface="微软雅黑" panose="020B0503020204020204" pitchFamily="34" charset="-122"/>
              </a:rPr>
              <a:t>THE  NEW</a:t>
            </a:r>
            <a:endParaRPr lang="zh-CN" altLang="en-US" sz="28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31786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4657E-6 3.7037E-6 L -0.71249 -0.67223 " pathEditMode="relative" rAng="0" ptsTypes="AA">
                                      <p:cBhvr>
                                        <p:cTn id="32" dur="1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5167E-6 1.11111E-6 L -0.71248 -0.67222 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4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05167E-6 -4.07407E-6 L -0.71248 -0.67222 " pathEditMode="relative" rAng="0" ptsTypes="AA">
                                      <p:cBhvr>
                                        <p:cTn id="110" dur="1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64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2.62137E-6 -4.81481E-6 L -0.71248 -0.67222 " pathEditMode="relative" rAng="0" ptsTypes="AA">
                                      <p:cBhvr>
                                        <p:cTn id="149" dur="1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24" y="-33611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12" grpId="0"/>
      <p:bldP spid="14" grpId="0"/>
      <p:bldP spid="20" grpId="0" animBg="1"/>
      <p:bldP spid="29" grpId="0"/>
      <p:bldP spid="30" grpId="0"/>
      <p:bldP spid="36" grpId="0" animBg="1"/>
      <p:bldP spid="37" grpId="0"/>
      <p:bldP spid="38" grpId="0"/>
      <p:bldP spid="44" grpId="0" animBg="1"/>
      <p:bldP spid="45" grpId="0"/>
      <p:bldP spid="46" grpId="0"/>
      <p:bldP spid="52" grpId="0" animBg="1"/>
      <p:bldP spid="53" grpId="0"/>
      <p:bldP spid="54" grpId="0"/>
      <p:bldP spid="70" grpId="0" animBg="1"/>
      <p:bldP spid="72" grpId="0" animBg="1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1458776" y="177680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5" name="同心圆 8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385619" y="1772816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8" name="同心圆 8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442331" y="355657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1" name="同心圆 9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369174" y="3552581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4" name="同心圆 9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主要工作情况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852625" y="2172729"/>
            <a:ext cx="711200" cy="568325"/>
            <a:chOff x="5738813" y="3144838"/>
            <a:chExt cx="711200" cy="568325"/>
          </a:xfrm>
          <a:solidFill>
            <a:schemeClr val="tx1"/>
          </a:solidFill>
        </p:grpSpPr>
        <p:sp>
          <p:nvSpPr>
            <p:cNvPr id="8" name="Freeform 103"/>
            <p:cNvSpPr>
              <a:spLocks/>
            </p:cNvSpPr>
            <p:nvPr/>
          </p:nvSpPr>
          <p:spPr bwMode="auto">
            <a:xfrm>
              <a:off x="5821363" y="3159126"/>
              <a:ext cx="533400" cy="371475"/>
            </a:xfrm>
            <a:custGeom>
              <a:avLst/>
              <a:gdLst>
                <a:gd name="T0" fmla="*/ 22 w 336"/>
                <a:gd name="T1" fmla="*/ 234 h 234"/>
                <a:gd name="T2" fmla="*/ 0 w 336"/>
                <a:gd name="T3" fmla="*/ 215 h 234"/>
                <a:gd name="T4" fmla="*/ 135 w 336"/>
                <a:gd name="T5" fmla="*/ 56 h 234"/>
                <a:gd name="T6" fmla="*/ 216 w 336"/>
                <a:gd name="T7" fmla="*/ 126 h 234"/>
                <a:gd name="T8" fmla="*/ 312 w 336"/>
                <a:gd name="T9" fmla="*/ 0 h 234"/>
                <a:gd name="T10" fmla="*/ 336 w 336"/>
                <a:gd name="T11" fmla="*/ 17 h 234"/>
                <a:gd name="T12" fmla="*/ 219 w 336"/>
                <a:gd name="T13" fmla="*/ 171 h 234"/>
                <a:gd name="T14" fmla="*/ 137 w 336"/>
                <a:gd name="T15" fmla="*/ 99 h 234"/>
                <a:gd name="T16" fmla="*/ 22 w 336"/>
                <a:gd name="T17" fmla="*/ 234 h 234"/>
                <a:gd name="T18" fmla="*/ 22 w 336"/>
                <a:gd name="T19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6" h="234">
                  <a:moveTo>
                    <a:pt x="22" y="234"/>
                  </a:moveTo>
                  <a:lnTo>
                    <a:pt x="0" y="215"/>
                  </a:lnTo>
                  <a:lnTo>
                    <a:pt x="135" y="56"/>
                  </a:lnTo>
                  <a:lnTo>
                    <a:pt x="216" y="126"/>
                  </a:lnTo>
                  <a:lnTo>
                    <a:pt x="312" y="0"/>
                  </a:lnTo>
                  <a:lnTo>
                    <a:pt x="336" y="17"/>
                  </a:lnTo>
                  <a:lnTo>
                    <a:pt x="219" y="171"/>
                  </a:lnTo>
                  <a:lnTo>
                    <a:pt x="137" y="99"/>
                  </a:lnTo>
                  <a:lnTo>
                    <a:pt x="22" y="234"/>
                  </a:lnTo>
                  <a:lnTo>
                    <a:pt x="22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Freeform 104"/>
            <p:cNvSpPr>
              <a:spLocks/>
            </p:cNvSpPr>
            <p:nvPr/>
          </p:nvSpPr>
          <p:spPr bwMode="auto">
            <a:xfrm>
              <a:off x="6248401" y="3148013"/>
              <a:ext cx="117475" cy="119063"/>
            </a:xfrm>
            <a:custGeom>
              <a:avLst/>
              <a:gdLst>
                <a:gd name="T0" fmla="*/ 0 w 74"/>
                <a:gd name="T1" fmla="*/ 0 h 75"/>
                <a:gd name="T2" fmla="*/ 74 w 74"/>
                <a:gd name="T3" fmla="*/ 0 h 75"/>
                <a:gd name="T4" fmla="*/ 74 w 74"/>
                <a:gd name="T5" fmla="*/ 75 h 75"/>
                <a:gd name="T6" fmla="*/ 0 w 74"/>
                <a:gd name="T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75">
                  <a:moveTo>
                    <a:pt x="0" y="0"/>
                  </a:moveTo>
                  <a:lnTo>
                    <a:pt x="74" y="0"/>
                  </a:lnTo>
                  <a:lnTo>
                    <a:pt x="74" y="7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Freeform 105"/>
            <p:cNvSpPr>
              <a:spLocks/>
            </p:cNvSpPr>
            <p:nvPr/>
          </p:nvSpPr>
          <p:spPr bwMode="auto">
            <a:xfrm>
              <a:off x="5738813" y="3144838"/>
              <a:ext cx="711200" cy="568325"/>
            </a:xfrm>
            <a:custGeom>
              <a:avLst/>
              <a:gdLst>
                <a:gd name="T0" fmla="*/ 448 w 448"/>
                <a:gd name="T1" fmla="*/ 358 h 358"/>
                <a:gd name="T2" fmla="*/ 0 w 448"/>
                <a:gd name="T3" fmla="*/ 358 h 358"/>
                <a:gd name="T4" fmla="*/ 0 w 448"/>
                <a:gd name="T5" fmla="*/ 0 h 358"/>
                <a:gd name="T6" fmla="*/ 26 w 448"/>
                <a:gd name="T7" fmla="*/ 0 h 358"/>
                <a:gd name="T8" fmla="*/ 26 w 448"/>
                <a:gd name="T9" fmla="*/ 334 h 358"/>
                <a:gd name="T10" fmla="*/ 448 w 448"/>
                <a:gd name="T11" fmla="*/ 334 h 358"/>
                <a:gd name="T12" fmla="*/ 448 w 448"/>
                <a:gd name="T13" fmla="*/ 358 h 358"/>
                <a:gd name="T14" fmla="*/ 448 w 448"/>
                <a:gd name="T15" fmla="*/ 358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8" h="358">
                  <a:moveTo>
                    <a:pt x="448" y="358"/>
                  </a:moveTo>
                  <a:lnTo>
                    <a:pt x="0" y="358"/>
                  </a:lnTo>
                  <a:lnTo>
                    <a:pt x="0" y="0"/>
                  </a:lnTo>
                  <a:lnTo>
                    <a:pt x="26" y="0"/>
                  </a:lnTo>
                  <a:lnTo>
                    <a:pt x="26" y="334"/>
                  </a:lnTo>
                  <a:lnTo>
                    <a:pt x="448" y="334"/>
                  </a:lnTo>
                  <a:lnTo>
                    <a:pt x="448" y="358"/>
                  </a:lnTo>
                  <a:lnTo>
                    <a:pt x="448" y="3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1" name="Rectangle 106"/>
            <p:cNvSpPr>
              <a:spLocks noChangeArrowheads="1"/>
            </p:cNvSpPr>
            <p:nvPr/>
          </p:nvSpPr>
          <p:spPr bwMode="auto">
            <a:xfrm>
              <a:off x="5853113" y="3560763"/>
              <a:ext cx="79375" cy="1222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2" name="Rectangle 107"/>
            <p:cNvSpPr>
              <a:spLocks noChangeArrowheads="1"/>
            </p:cNvSpPr>
            <p:nvPr/>
          </p:nvSpPr>
          <p:spPr bwMode="auto">
            <a:xfrm>
              <a:off x="5997576" y="3408363"/>
              <a:ext cx="79375" cy="274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Rectangle 108"/>
            <p:cNvSpPr>
              <a:spLocks noChangeArrowheads="1"/>
            </p:cNvSpPr>
            <p:nvPr/>
          </p:nvSpPr>
          <p:spPr bwMode="auto">
            <a:xfrm>
              <a:off x="6142038" y="3487738"/>
              <a:ext cx="79375" cy="195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" name="Rectangle 109"/>
            <p:cNvSpPr>
              <a:spLocks noChangeArrowheads="1"/>
            </p:cNvSpPr>
            <p:nvPr/>
          </p:nvSpPr>
          <p:spPr bwMode="auto">
            <a:xfrm>
              <a:off x="6286501" y="3305176"/>
              <a:ext cx="79375" cy="377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标题 11"/>
          <p:cNvSpPr txBox="1">
            <a:spLocks/>
          </p:cNvSpPr>
          <p:nvPr/>
        </p:nvSpPr>
        <p:spPr>
          <a:xfrm>
            <a:off x="2735713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01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 rot="16200000">
            <a:off x="4477407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17" name="直接连接符 16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标题 11"/>
          <p:cNvSpPr txBox="1">
            <a:spLocks/>
          </p:cNvSpPr>
          <p:nvPr/>
        </p:nvSpPr>
        <p:spPr>
          <a:xfrm>
            <a:off x="3311777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3289275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2" name="标题 11"/>
          <p:cNvSpPr txBox="1">
            <a:spLocks/>
          </p:cNvSpPr>
          <p:nvPr/>
        </p:nvSpPr>
        <p:spPr>
          <a:xfrm>
            <a:off x="7704265" y="23534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02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9445959" y="5119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24" name="直接连接符 23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标题 11"/>
          <p:cNvSpPr txBox="1">
            <a:spLocks/>
          </p:cNvSpPr>
          <p:nvPr/>
        </p:nvSpPr>
        <p:spPr>
          <a:xfrm>
            <a:off x="8280329" y="22768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标题 11"/>
          <p:cNvSpPr txBox="1">
            <a:spLocks/>
          </p:cNvSpPr>
          <p:nvPr/>
        </p:nvSpPr>
        <p:spPr>
          <a:xfrm>
            <a:off x="8257827" y="19168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673651" y="2060848"/>
            <a:ext cx="816513" cy="816513"/>
            <a:chOff x="5734050" y="3063875"/>
            <a:chExt cx="727075" cy="727075"/>
          </a:xfrm>
          <a:solidFill>
            <a:schemeClr val="tx1"/>
          </a:solidFill>
        </p:grpSpPr>
        <p:sp>
          <p:nvSpPr>
            <p:cNvPr id="29" name="Oval 123"/>
            <p:cNvSpPr>
              <a:spLocks noChangeArrowheads="1"/>
            </p:cNvSpPr>
            <p:nvPr/>
          </p:nvSpPr>
          <p:spPr bwMode="auto">
            <a:xfrm>
              <a:off x="6022975" y="3268663"/>
              <a:ext cx="144463" cy="176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4"/>
            <p:cNvSpPr>
              <a:spLocks/>
            </p:cNvSpPr>
            <p:nvPr/>
          </p:nvSpPr>
          <p:spPr bwMode="auto">
            <a:xfrm>
              <a:off x="5948363" y="3463925"/>
              <a:ext cx="125413" cy="177800"/>
            </a:xfrm>
            <a:custGeom>
              <a:avLst/>
              <a:gdLst>
                <a:gd name="T0" fmla="*/ 21 w 33"/>
                <a:gd name="T1" fmla="*/ 20 h 47"/>
                <a:gd name="T2" fmla="*/ 25 w 33"/>
                <a:gd name="T3" fmla="*/ 12 h 47"/>
                <a:gd name="T4" fmla="*/ 15 w 33"/>
                <a:gd name="T5" fmla="*/ 7 h 47"/>
                <a:gd name="T6" fmla="*/ 23 w 33"/>
                <a:gd name="T7" fmla="*/ 0 h 47"/>
                <a:gd name="T8" fmla="*/ 23 w 33"/>
                <a:gd name="T9" fmla="*/ 0 h 47"/>
                <a:gd name="T10" fmla="*/ 14 w 33"/>
                <a:gd name="T11" fmla="*/ 1 h 47"/>
                <a:gd name="T12" fmla="*/ 13 w 33"/>
                <a:gd name="T13" fmla="*/ 1 h 47"/>
                <a:gd name="T14" fmla="*/ 13 w 33"/>
                <a:gd name="T15" fmla="*/ 1 h 47"/>
                <a:gd name="T16" fmla="*/ 2 w 33"/>
                <a:gd name="T17" fmla="*/ 12 h 47"/>
                <a:gd name="T18" fmla="*/ 0 w 33"/>
                <a:gd name="T19" fmla="*/ 34 h 47"/>
                <a:gd name="T20" fmla="*/ 33 w 33"/>
                <a:gd name="T21" fmla="*/ 47 h 47"/>
                <a:gd name="T22" fmla="*/ 33 w 33"/>
                <a:gd name="T23" fmla="*/ 47 h 47"/>
                <a:gd name="T24" fmla="*/ 21 w 33"/>
                <a:gd name="T25" fmla="*/ 2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21" y="20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7" y="0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1"/>
                    <a:pt x="2" y="6"/>
                    <a:pt x="2" y="1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" y="41"/>
                    <a:pt x="20" y="46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lnTo>
                    <a:pt x="2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25"/>
            <p:cNvSpPr>
              <a:spLocks/>
            </p:cNvSpPr>
            <p:nvPr/>
          </p:nvSpPr>
          <p:spPr bwMode="auto">
            <a:xfrm>
              <a:off x="6122988" y="3463925"/>
              <a:ext cx="125413" cy="177800"/>
            </a:xfrm>
            <a:custGeom>
              <a:avLst/>
              <a:gdLst>
                <a:gd name="T0" fmla="*/ 31 w 33"/>
                <a:gd name="T1" fmla="*/ 12 h 47"/>
                <a:gd name="T2" fmla="*/ 20 w 33"/>
                <a:gd name="T3" fmla="*/ 1 h 47"/>
                <a:gd name="T4" fmla="*/ 20 w 33"/>
                <a:gd name="T5" fmla="*/ 1 h 47"/>
                <a:gd name="T6" fmla="*/ 18 w 33"/>
                <a:gd name="T7" fmla="*/ 1 h 47"/>
                <a:gd name="T8" fmla="*/ 9 w 33"/>
                <a:gd name="T9" fmla="*/ 0 h 47"/>
                <a:gd name="T10" fmla="*/ 9 w 33"/>
                <a:gd name="T11" fmla="*/ 0 h 47"/>
                <a:gd name="T12" fmla="*/ 17 w 33"/>
                <a:gd name="T13" fmla="*/ 7 h 47"/>
                <a:gd name="T14" fmla="*/ 7 w 33"/>
                <a:gd name="T15" fmla="*/ 12 h 47"/>
                <a:gd name="T16" fmla="*/ 12 w 33"/>
                <a:gd name="T17" fmla="*/ 20 h 47"/>
                <a:gd name="T18" fmla="*/ 0 w 33"/>
                <a:gd name="T19" fmla="*/ 47 h 47"/>
                <a:gd name="T20" fmla="*/ 0 w 33"/>
                <a:gd name="T21" fmla="*/ 47 h 47"/>
                <a:gd name="T22" fmla="*/ 33 w 33"/>
                <a:gd name="T23" fmla="*/ 34 h 47"/>
                <a:gd name="T24" fmla="*/ 31 w 33"/>
                <a:gd name="T25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7">
                  <a:moveTo>
                    <a:pt x="31" y="12"/>
                  </a:moveTo>
                  <a:cubicBezTo>
                    <a:pt x="31" y="6"/>
                    <a:pt x="26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1"/>
                    <a:pt x="19" y="1"/>
                    <a:pt x="18" y="1"/>
                  </a:cubicBezTo>
                  <a:cubicBezTo>
                    <a:pt x="15" y="0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2" y="46"/>
                    <a:pt x="24" y="41"/>
                    <a:pt x="33" y="34"/>
                  </a:cubicBezTo>
                  <a:lnTo>
                    <a:pt x="3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6"/>
            <p:cNvSpPr>
              <a:spLocks/>
            </p:cNvSpPr>
            <p:nvPr/>
          </p:nvSpPr>
          <p:spPr bwMode="auto">
            <a:xfrm>
              <a:off x="6073775" y="3455988"/>
              <a:ext cx="49213" cy="190500"/>
            </a:xfrm>
            <a:custGeom>
              <a:avLst/>
              <a:gdLst>
                <a:gd name="T0" fmla="*/ 11 w 13"/>
                <a:gd name="T1" fmla="*/ 10 h 50"/>
                <a:gd name="T2" fmla="*/ 12 w 13"/>
                <a:gd name="T3" fmla="*/ 9 h 50"/>
                <a:gd name="T4" fmla="*/ 10 w 13"/>
                <a:gd name="T5" fmla="*/ 0 h 50"/>
                <a:gd name="T6" fmla="*/ 2 w 13"/>
                <a:gd name="T7" fmla="*/ 0 h 50"/>
                <a:gd name="T8" fmla="*/ 0 w 13"/>
                <a:gd name="T9" fmla="*/ 9 h 50"/>
                <a:gd name="T10" fmla="*/ 2 w 13"/>
                <a:gd name="T11" fmla="*/ 10 h 50"/>
                <a:gd name="T12" fmla="*/ 0 w 13"/>
                <a:gd name="T13" fmla="*/ 49 h 50"/>
                <a:gd name="T14" fmla="*/ 0 w 13"/>
                <a:gd name="T15" fmla="*/ 49 h 50"/>
                <a:gd name="T16" fmla="*/ 6 w 13"/>
                <a:gd name="T17" fmla="*/ 50 h 50"/>
                <a:gd name="T18" fmla="*/ 13 w 13"/>
                <a:gd name="T19" fmla="*/ 49 h 50"/>
                <a:gd name="T20" fmla="*/ 13 w 13"/>
                <a:gd name="T21" fmla="*/ 49 h 50"/>
                <a:gd name="T22" fmla="*/ 11 w 13"/>
                <a:gd name="T23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50">
                  <a:moveTo>
                    <a:pt x="11" y="1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50"/>
                    <a:pt x="4" y="50"/>
                    <a:pt x="6" y="50"/>
                  </a:cubicBezTo>
                  <a:cubicBezTo>
                    <a:pt x="8" y="50"/>
                    <a:pt x="11" y="50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lnTo>
                    <a:pt x="1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7"/>
            <p:cNvSpPr>
              <a:spLocks noEditPoints="1"/>
            </p:cNvSpPr>
            <p:nvPr/>
          </p:nvSpPr>
          <p:spPr bwMode="auto">
            <a:xfrm>
              <a:off x="5859463" y="3189288"/>
              <a:ext cx="476250" cy="476250"/>
            </a:xfrm>
            <a:custGeom>
              <a:avLst/>
              <a:gdLst>
                <a:gd name="T0" fmla="*/ 63 w 125"/>
                <a:gd name="T1" fmla="*/ 125 h 125"/>
                <a:gd name="T2" fmla="*/ 0 w 125"/>
                <a:gd name="T3" fmla="*/ 62 h 125"/>
                <a:gd name="T4" fmla="*/ 63 w 125"/>
                <a:gd name="T5" fmla="*/ 0 h 125"/>
                <a:gd name="T6" fmla="*/ 125 w 125"/>
                <a:gd name="T7" fmla="*/ 62 h 125"/>
                <a:gd name="T8" fmla="*/ 63 w 125"/>
                <a:gd name="T9" fmla="*/ 125 h 125"/>
                <a:gd name="T10" fmla="*/ 63 w 125"/>
                <a:gd name="T11" fmla="*/ 9 h 125"/>
                <a:gd name="T12" fmla="*/ 9 w 125"/>
                <a:gd name="T13" fmla="*/ 62 h 125"/>
                <a:gd name="T14" fmla="*/ 63 w 125"/>
                <a:gd name="T15" fmla="*/ 116 h 125"/>
                <a:gd name="T16" fmla="*/ 116 w 125"/>
                <a:gd name="T17" fmla="*/ 62 h 125"/>
                <a:gd name="T18" fmla="*/ 63 w 125"/>
                <a:gd name="T1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125">
                  <a:moveTo>
                    <a:pt x="63" y="125"/>
                  </a:moveTo>
                  <a:cubicBezTo>
                    <a:pt x="28" y="125"/>
                    <a:pt x="0" y="97"/>
                    <a:pt x="0" y="62"/>
                  </a:cubicBezTo>
                  <a:cubicBezTo>
                    <a:pt x="0" y="28"/>
                    <a:pt x="28" y="0"/>
                    <a:pt x="63" y="0"/>
                  </a:cubicBezTo>
                  <a:cubicBezTo>
                    <a:pt x="97" y="0"/>
                    <a:pt x="125" y="28"/>
                    <a:pt x="125" y="62"/>
                  </a:cubicBezTo>
                  <a:cubicBezTo>
                    <a:pt x="125" y="97"/>
                    <a:pt x="97" y="125"/>
                    <a:pt x="63" y="125"/>
                  </a:cubicBezTo>
                  <a:close/>
                  <a:moveTo>
                    <a:pt x="63" y="9"/>
                  </a:moveTo>
                  <a:cubicBezTo>
                    <a:pt x="33" y="9"/>
                    <a:pt x="9" y="33"/>
                    <a:pt x="9" y="62"/>
                  </a:cubicBezTo>
                  <a:cubicBezTo>
                    <a:pt x="9" y="92"/>
                    <a:pt x="33" y="116"/>
                    <a:pt x="63" y="116"/>
                  </a:cubicBezTo>
                  <a:cubicBezTo>
                    <a:pt x="92" y="116"/>
                    <a:pt x="116" y="92"/>
                    <a:pt x="116" y="62"/>
                  </a:cubicBezTo>
                  <a:cubicBezTo>
                    <a:pt x="116" y="33"/>
                    <a:pt x="92" y="9"/>
                    <a:pt x="6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28"/>
            <p:cNvSpPr>
              <a:spLocks noChangeArrowheads="1"/>
            </p:cNvSpPr>
            <p:nvPr/>
          </p:nvSpPr>
          <p:spPr bwMode="auto">
            <a:xfrm>
              <a:off x="6049963" y="3063875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29"/>
            <p:cNvSpPr>
              <a:spLocks/>
            </p:cNvSpPr>
            <p:nvPr/>
          </p:nvSpPr>
          <p:spPr bwMode="auto">
            <a:xfrm>
              <a:off x="6080125" y="3109913"/>
              <a:ext cx="34925" cy="95250"/>
            </a:xfrm>
            <a:custGeom>
              <a:avLst/>
              <a:gdLst>
                <a:gd name="T0" fmla="*/ 22 w 22"/>
                <a:gd name="T1" fmla="*/ 60 h 60"/>
                <a:gd name="T2" fmla="*/ 0 w 22"/>
                <a:gd name="T3" fmla="*/ 60 h 60"/>
                <a:gd name="T4" fmla="*/ 0 w 22"/>
                <a:gd name="T5" fmla="*/ 0 h 60"/>
                <a:gd name="T6" fmla="*/ 22 w 22"/>
                <a:gd name="T7" fmla="*/ 0 h 60"/>
                <a:gd name="T8" fmla="*/ 22 w 22"/>
                <a:gd name="T9" fmla="*/ 60 h 60"/>
                <a:gd name="T10" fmla="*/ 22 w 22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0">
                  <a:moveTo>
                    <a:pt x="22" y="60"/>
                  </a:moveTo>
                  <a:lnTo>
                    <a:pt x="0" y="60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0"/>
                  </a:lnTo>
                  <a:lnTo>
                    <a:pt x="22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30"/>
            <p:cNvSpPr>
              <a:spLocks noChangeArrowheads="1"/>
            </p:cNvSpPr>
            <p:nvPr/>
          </p:nvSpPr>
          <p:spPr bwMode="auto">
            <a:xfrm>
              <a:off x="6049963" y="3695700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1"/>
            <p:cNvSpPr>
              <a:spLocks/>
            </p:cNvSpPr>
            <p:nvPr/>
          </p:nvSpPr>
          <p:spPr bwMode="auto">
            <a:xfrm>
              <a:off x="6080125" y="3646488"/>
              <a:ext cx="34925" cy="98425"/>
            </a:xfrm>
            <a:custGeom>
              <a:avLst/>
              <a:gdLst>
                <a:gd name="T0" fmla="*/ 22 w 22"/>
                <a:gd name="T1" fmla="*/ 62 h 62"/>
                <a:gd name="T2" fmla="*/ 0 w 22"/>
                <a:gd name="T3" fmla="*/ 62 h 62"/>
                <a:gd name="T4" fmla="*/ 0 w 22"/>
                <a:gd name="T5" fmla="*/ 0 h 62"/>
                <a:gd name="T6" fmla="*/ 22 w 22"/>
                <a:gd name="T7" fmla="*/ 0 h 62"/>
                <a:gd name="T8" fmla="*/ 22 w 22"/>
                <a:gd name="T9" fmla="*/ 62 h 62"/>
                <a:gd name="T10" fmla="*/ 22 w 22"/>
                <a:gd name="T11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2">
                  <a:moveTo>
                    <a:pt x="2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22" y="0"/>
                  </a:lnTo>
                  <a:lnTo>
                    <a:pt x="22" y="62"/>
                  </a:lnTo>
                  <a:lnTo>
                    <a:pt x="22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132"/>
            <p:cNvSpPr>
              <a:spLocks noChangeArrowheads="1"/>
            </p:cNvSpPr>
            <p:nvPr/>
          </p:nvSpPr>
          <p:spPr bwMode="auto">
            <a:xfrm>
              <a:off x="6365875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33"/>
            <p:cNvSpPr>
              <a:spLocks/>
            </p:cNvSpPr>
            <p:nvPr/>
          </p:nvSpPr>
          <p:spPr bwMode="auto">
            <a:xfrm>
              <a:off x="6319838" y="3409950"/>
              <a:ext cx="95250" cy="34925"/>
            </a:xfrm>
            <a:custGeom>
              <a:avLst/>
              <a:gdLst>
                <a:gd name="T0" fmla="*/ 60 w 60"/>
                <a:gd name="T1" fmla="*/ 22 h 22"/>
                <a:gd name="T2" fmla="*/ 0 w 60"/>
                <a:gd name="T3" fmla="*/ 22 h 22"/>
                <a:gd name="T4" fmla="*/ 0 w 60"/>
                <a:gd name="T5" fmla="*/ 0 h 22"/>
                <a:gd name="T6" fmla="*/ 60 w 60"/>
                <a:gd name="T7" fmla="*/ 0 h 22"/>
                <a:gd name="T8" fmla="*/ 60 w 60"/>
                <a:gd name="T9" fmla="*/ 22 h 22"/>
                <a:gd name="T10" fmla="*/ 60 w 60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2">
                  <a:moveTo>
                    <a:pt x="60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22"/>
                  </a:lnTo>
                  <a:lnTo>
                    <a:pt x="6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134"/>
            <p:cNvSpPr>
              <a:spLocks noChangeArrowheads="1"/>
            </p:cNvSpPr>
            <p:nvPr/>
          </p:nvSpPr>
          <p:spPr bwMode="auto">
            <a:xfrm>
              <a:off x="5734050" y="3379788"/>
              <a:ext cx="95250" cy="952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35"/>
            <p:cNvSpPr>
              <a:spLocks/>
            </p:cNvSpPr>
            <p:nvPr/>
          </p:nvSpPr>
          <p:spPr bwMode="auto">
            <a:xfrm>
              <a:off x="5780088" y="3409950"/>
              <a:ext cx="98425" cy="34925"/>
            </a:xfrm>
            <a:custGeom>
              <a:avLst/>
              <a:gdLst>
                <a:gd name="T0" fmla="*/ 62 w 62"/>
                <a:gd name="T1" fmla="*/ 22 h 22"/>
                <a:gd name="T2" fmla="*/ 0 w 62"/>
                <a:gd name="T3" fmla="*/ 22 h 22"/>
                <a:gd name="T4" fmla="*/ 0 w 62"/>
                <a:gd name="T5" fmla="*/ 0 h 22"/>
                <a:gd name="T6" fmla="*/ 62 w 62"/>
                <a:gd name="T7" fmla="*/ 0 h 22"/>
                <a:gd name="T8" fmla="*/ 62 w 62"/>
                <a:gd name="T9" fmla="*/ 22 h 22"/>
                <a:gd name="T10" fmla="*/ 62 w 62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22">
                  <a:moveTo>
                    <a:pt x="62" y="22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2"/>
                  </a:lnTo>
                  <a:lnTo>
                    <a:pt x="62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6"/>
            <p:cNvSpPr>
              <a:spLocks/>
            </p:cNvSpPr>
            <p:nvPr/>
          </p:nvSpPr>
          <p:spPr bwMode="auto">
            <a:xfrm>
              <a:off x="6270625" y="3151188"/>
              <a:ext cx="103188" cy="103188"/>
            </a:xfrm>
            <a:custGeom>
              <a:avLst/>
              <a:gdLst>
                <a:gd name="T0" fmla="*/ 22 w 27"/>
                <a:gd name="T1" fmla="*/ 22 h 27"/>
                <a:gd name="T2" fmla="*/ 5 w 27"/>
                <a:gd name="T3" fmla="*/ 22 h 27"/>
                <a:gd name="T4" fmla="*/ 5 w 27"/>
                <a:gd name="T5" fmla="*/ 5 h 27"/>
                <a:gd name="T6" fmla="*/ 22 w 27"/>
                <a:gd name="T7" fmla="*/ 5 h 27"/>
                <a:gd name="T8" fmla="*/ 22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22"/>
                  </a:moveTo>
                  <a:cubicBezTo>
                    <a:pt x="17" y="27"/>
                    <a:pt x="9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10"/>
                    <a:pt x="27" y="18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7"/>
            <p:cNvSpPr>
              <a:spLocks/>
            </p:cNvSpPr>
            <p:nvPr/>
          </p:nvSpPr>
          <p:spPr bwMode="auto">
            <a:xfrm>
              <a:off x="6243638" y="3194050"/>
              <a:ext cx="87313" cy="90488"/>
            </a:xfrm>
            <a:custGeom>
              <a:avLst/>
              <a:gdLst>
                <a:gd name="T0" fmla="*/ 15 w 55"/>
                <a:gd name="T1" fmla="*/ 57 h 57"/>
                <a:gd name="T2" fmla="*/ 0 w 55"/>
                <a:gd name="T3" fmla="*/ 40 h 57"/>
                <a:gd name="T4" fmla="*/ 41 w 55"/>
                <a:gd name="T5" fmla="*/ 0 h 57"/>
                <a:gd name="T6" fmla="*/ 55 w 55"/>
                <a:gd name="T7" fmla="*/ 14 h 57"/>
                <a:gd name="T8" fmla="*/ 15 w 55"/>
                <a:gd name="T9" fmla="*/ 57 h 57"/>
                <a:gd name="T10" fmla="*/ 15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15" y="57"/>
                  </a:moveTo>
                  <a:lnTo>
                    <a:pt x="0" y="40"/>
                  </a:lnTo>
                  <a:lnTo>
                    <a:pt x="41" y="0"/>
                  </a:lnTo>
                  <a:lnTo>
                    <a:pt x="55" y="14"/>
                  </a:lnTo>
                  <a:lnTo>
                    <a:pt x="15" y="57"/>
                  </a:lnTo>
                  <a:lnTo>
                    <a:pt x="15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8"/>
            <p:cNvSpPr>
              <a:spLocks/>
            </p:cNvSpPr>
            <p:nvPr/>
          </p:nvSpPr>
          <p:spPr bwMode="auto">
            <a:xfrm>
              <a:off x="5821363" y="3600450"/>
              <a:ext cx="103188" cy="103188"/>
            </a:xfrm>
            <a:custGeom>
              <a:avLst/>
              <a:gdLst>
                <a:gd name="T0" fmla="*/ 5 w 27"/>
                <a:gd name="T1" fmla="*/ 5 h 27"/>
                <a:gd name="T2" fmla="*/ 22 w 27"/>
                <a:gd name="T3" fmla="*/ 5 h 27"/>
                <a:gd name="T4" fmla="*/ 22 w 27"/>
                <a:gd name="T5" fmla="*/ 22 h 27"/>
                <a:gd name="T6" fmla="*/ 5 w 27"/>
                <a:gd name="T7" fmla="*/ 22 h 27"/>
                <a:gd name="T8" fmla="*/ 5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5"/>
                  </a:moveTo>
                  <a:cubicBezTo>
                    <a:pt x="10" y="0"/>
                    <a:pt x="18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7"/>
                    <a:pt x="0" y="9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9"/>
            <p:cNvSpPr>
              <a:spLocks/>
            </p:cNvSpPr>
            <p:nvPr/>
          </p:nvSpPr>
          <p:spPr bwMode="auto">
            <a:xfrm>
              <a:off x="5864225" y="3570288"/>
              <a:ext cx="90488" cy="90488"/>
            </a:xfrm>
            <a:custGeom>
              <a:avLst/>
              <a:gdLst>
                <a:gd name="T0" fmla="*/ 14 w 57"/>
                <a:gd name="T1" fmla="*/ 57 h 57"/>
                <a:gd name="T2" fmla="*/ 0 w 57"/>
                <a:gd name="T3" fmla="*/ 43 h 57"/>
                <a:gd name="T4" fmla="*/ 41 w 57"/>
                <a:gd name="T5" fmla="*/ 0 h 57"/>
                <a:gd name="T6" fmla="*/ 57 w 57"/>
                <a:gd name="T7" fmla="*/ 17 h 57"/>
                <a:gd name="T8" fmla="*/ 14 w 57"/>
                <a:gd name="T9" fmla="*/ 57 h 57"/>
                <a:gd name="T10" fmla="*/ 14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14" y="57"/>
                  </a:moveTo>
                  <a:lnTo>
                    <a:pt x="0" y="43"/>
                  </a:lnTo>
                  <a:lnTo>
                    <a:pt x="41" y="0"/>
                  </a:lnTo>
                  <a:lnTo>
                    <a:pt x="57" y="17"/>
                  </a:lnTo>
                  <a:lnTo>
                    <a:pt x="14" y="57"/>
                  </a:lnTo>
                  <a:lnTo>
                    <a:pt x="14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0"/>
            <p:cNvSpPr>
              <a:spLocks/>
            </p:cNvSpPr>
            <p:nvPr/>
          </p:nvSpPr>
          <p:spPr bwMode="auto">
            <a:xfrm>
              <a:off x="6270625" y="3600450"/>
              <a:ext cx="103188" cy="103188"/>
            </a:xfrm>
            <a:custGeom>
              <a:avLst/>
              <a:gdLst>
                <a:gd name="T0" fmla="*/ 5 w 27"/>
                <a:gd name="T1" fmla="*/ 22 h 27"/>
                <a:gd name="T2" fmla="*/ 5 w 27"/>
                <a:gd name="T3" fmla="*/ 5 h 27"/>
                <a:gd name="T4" fmla="*/ 22 w 27"/>
                <a:gd name="T5" fmla="*/ 5 h 27"/>
                <a:gd name="T6" fmla="*/ 22 w 27"/>
                <a:gd name="T7" fmla="*/ 22 h 27"/>
                <a:gd name="T8" fmla="*/ 5 w 27"/>
                <a:gd name="T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5" y="22"/>
                  </a:moveTo>
                  <a:cubicBezTo>
                    <a:pt x="0" y="17"/>
                    <a:pt x="0" y="9"/>
                    <a:pt x="5" y="5"/>
                  </a:cubicBezTo>
                  <a:cubicBezTo>
                    <a:pt x="9" y="0"/>
                    <a:pt x="17" y="0"/>
                    <a:pt x="22" y="5"/>
                  </a:cubicBezTo>
                  <a:cubicBezTo>
                    <a:pt x="27" y="9"/>
                    <a:pt x="27" y="17"/>
                    <a:pt x="22" y="22"/>
                  </a:cubicBezTo>
                  <a:cubicBezTo>
                    <a:pt x="17" y="27"/>
                    <a:pt x="9" y="27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1"/>
            <p:cNvSpPr>
              <a:spLocks/>
            </p:cNvSpPr>
            <p:nvPr/>
          </p:nvSpPr>
          <p:spPr bwMode="auto">
            <a:xfrm>
              <a:off x="6243638" y="3570288"/>
              <a:ext cx="87313" cy="90488"/>
            </a:xfrm>
            <a:custGeom>
              <a:avLst/>
              <a:gdLst>
                <a:gd name="T0" fmla="*/ 41 w 55"/>
                <a:gd name="T1" fmla="*/ 57 h 57"/>
                <a:gd name="T2" fmla="*/ 0 w 55"/>
                <a:gd name="T3" fmla="*/ 17 h 57"/>
                <a:gd name="T4" fmla="*/ 15 w 55"/>
                <a:gd name="T5" fmla="*/ 0 h 57"/>
                <a:gd name="T6" fmla="*/ 55 w 55"/>
                <a:gd name="T7" fmla="*/ 43 h 57"/>
                <a:gd name="T8" fmla="*/ 41 w 55"/>
                <a:gd name="T9" fmla="*/ 57 h 57"/>
                <a:gd name="T10" fmla="*/ 41 w 55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57">
                  <a:moveTo>
                    <a:pt x="41" y="57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55" y="43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2"/>
            <p:cNvSpPr>
              <a:spLocks/>
            </p:cNvSpPr>
            <p:nvPr/>
          </p:nvSpPr>
          <p:spPr bwMode="auto">
            <a:xfrm>
              <a:off x="5821363" y="3151188"/>
              <a:ext cx="103188" cy="103188"/>
            </a:xfrm>
            <a:custGeom>
              <a:avLst/>
              <a:gdLst>
                <a:gd name="T0" fmla="*/ 22 w 27"/>
                <a:gd name="T1" fmla="*/ 5 h 27"/>
                <a:gd name="T2" fmla="*/ 22 w 27"/>
                <a:gd name="T3" fmla="*/ 22 h 27"/>
                <a:gd name="T4" fmla="*/ 5 w 27"/>
                <a:gd name="T5" fmla="*/ 22 h 27"/>
                <a:gd name="T6" fmla="*/ 5 w 27"/>
                <a:gd name="T7" fmla="*/ 5 h 27"/>
                <a:gd name="T8" fmla="*/ 22 w 27"/>
                <a:gd name="T9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22" y="5"/>
                  </a:moveTo>
                  <a:cubicBezTo>
                    <a:pt x="27" y="10"/>
                    <a:pt x="27" y="18"/>
                    <a:pt x="22" y="22"/>
                  </a:cubicBezTo>
                  <a:cubicBezTo>
                    <a:pt x="18" y="27"/>
                    <a:pt x="10" y="27"/>
                    <a:pt x="5" y="22"/>
                  </a:cubicBezTo>
                  <a:cubicBezTo>
                    <a:pt x="0" y="18"/>
                    <a:pt x="0" y="10"/>
                    <a:pt x="5" y="5"/>
                  </a:cubicBezTo>
                  <a:cubicBezTo>
                    <a:pt x="10" y="0"/>
                    <a:pt x="18" y="0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3"/>
            <p:cNvSpPr>
              <a:spLocks/>
            </p:cNvSpPr>
            <p:nvPr/>
          </p:nvSpPr>
          <p:spPr bwMode="auto">
            <a:xfrm>
              <a:off x="5864225" y="3194050"/>
              <a:ext cx="90488" cy="90488"/>
            </a:xfrm>
            <a:custGeom>
              <a:avLst/>
              <a:gdLst>
                <a:gd name="T0" fmla="*/ 41 w 57"/>
                <a:gd name="T1" fmla="*/ 57 h 57"/>
                <a:gd name="T2" fmla="*/ 0 w 57"/>
                <a:gd name="T3" fmla="*/ 14 h 57"/>
                <a:gd name="T4" fmla="*/ 14 w 57"/>
                <a:gd name="T5" fmla="*/ 0 h 57"/>
                <a:gd name="T6" fmla="*/ 57 w 57"/>
                <a:gd name="T7" fmla="*/ 40 h 57"/>
                <a:gd name="T8" fmla="*/ 41 w 57"/>
                <a:gd name="T9" fmla="*/ 57 h 57"/>
                <a:gd name="T10" fmla="*/ 41 w 57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7">
                  <a:moveTo>
                    <a:pt x="41" y="57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57" y="40"/>
                  </a:lnTo>
                  <a:lnTo>
                    <a:pt x="41" y="57"/>
                  </a:lnTo>
                  <a:lnTo>
                    <a:pt x="41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标题 11"/>
          <p:cNvSpPr txBox="1">
            <a:spLocks/>
          </p:cNvSpPr>
          <p:nvPr/>
        </p:nvSpPr>
        <p:spPr>
          <a:xfrm>
            <a:off x="2735713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03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 rot="16200000">
            <a:off x="4477407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53" name="直接连接符 52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标题 11"/>
          <p:cNvSpPr txBox="1">
            <a:spLocks/>
          </p:cNvSpPr>
          <p:nvPr/>
        </p:nvSpPr>
        <p:spPr>
          <a:xfrm>
            <a:off x="3311777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3289275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1869516" y="3815332"/>
            <a:ext cx="708026" cy="828676"/>
            <a:chOff x="5741988" y="3016250"/>
            <a:chExt cx="708026" cy="828676"/>
          </a:xfrm>
          <a:solidFill>
            <a:schemeClr val="tx1"/>
          </a:solidFill>
        </p:grpSpPr>
        <p:sp>
          <p:nvSpPr>
            <p:cNvPr id="58" name="Oval 286"/>
            <p:cNvSpPr>
              <a:spLocks noChangeArrowheads="1"/>
            </p:cNvSpPr>
            <p:nvPr/>
          </p:nvSpPr>
          <p:spPr bwMode="auto">
            <a:xfrm>
              <a:off x="5908676" y="3016250"/>
              <a:ext cx="130175" cy="1603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59" name="Freeform 287"/>
            <p:cNvSpPr>
              <a:spLocks noEditPoints="1"/>
            </p:cNvSpPr>
            <p:nvPr/>
          </p:nvSpPr>
          <p:spPr bwMode="auto">
            <a:xfrm>
              <a:off x="5741988" y="3192463"/>
              <a:ext cx="460375" cy="649288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0" name="Freeform 288"/>
            <p:cNvSpPr>
              <a:spLocks/>
            </p:cNvSpPr>
            <p:nvPr/>
          </p:nvSpPr>
          <p:spPr bwMode="auto">
            <a:xfrm>
              <a:off x="5984876" y="3730625"/>
              <a:ext cx="92075" cy="111125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1" name="Freeform 289"/>
            <p:cNvSpPr>
              <a:spLocks noEditPoints="1"/>
            </p:cNvSpPr>
            <p:nvPr/>
          </p:nvSpPr>
          <p:spPr bwMode="auto">
            <a:xfrm>
              <a:off x="5978526" y="3373438"/>
              <a:ext cx="471488" cy="47148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2" name="Freeform 290"/>
            <p:cNvSpPr>
              <a:spLocks/>
            </p:cNvSpPr>
            <p:nvPr/>
          </p:nvSpPr>
          <p:spPr bwMode="auto">
            <a:xfrm>
              <a:off x="6118226" y="3446463"/>
              <a:ext cx="34925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3" name="Freeform 291"/>
            <p:cNvSpPr>
              <a:spLocks/>
            </p:cNvSpPr>
            <p:nvPr/>
          </p:nvSpPr>
          <p:spPr bwMode="auto">
            <a:xfrm>
              <a:off x="6275388" y="3446463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4" name="Freeform 292"/>
            <p:cNvSpPr>
              <a:spLocks/>
            </p:cNvSpPr>
            <p:nvPr/>
          </p:nvSpPr>
          <p:spPr bwMode="auto">
            <a:xfrm>
              <a:off x="6335713" y="3511550"/>
              <a:ext cx="34925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5" name="Freeform 293"/>
            <p:cNvSpPr>
              <a:spLocks/>
            </p:cNvSpPr>
            <p:nvPr/>
          </p:nvSpPr>
          <p:spPr bwMode="auto">
            <a:xfrm>
              <a:off x="6057901" y="3511550"/>
              <a:ext cx="34925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6" name="Freeform 294"/>
            <p:cNvSpPr>
              <a:spLocks/>
            </p:cNvSpPr>
            <p:nvPr/>
          </p:nvSpPr>
          <p:spPr bwMode="auto">
            <a:xfrm>
              <a:off x="6335713" y="3673475"/>
              <a:ext cx="34925" cy="31750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7" name="Freeform 295"/>
            <p:cNvSpPr>
              <a:spLocks/>
            </p:cNvSpPr>
            <p:nvPr/>
          </p:nvSpPr>
          <p:spPr bwMode="auto">
            <a:xfrm>
              <a:off x="6057901" y="3673475"/>
              <a:ext cx="34925" cy="31750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8" name="Freeform 296"/>
            <p:cNvSpPr>
              <a:spLocks/>
            </p:cNvSpPr>
            <p:nvPr/>
          </p:nvSpPr>
          <p:spPr bwMode="auto">
            <a:xfrm>
              <a:off x="6275388" y="3730625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69" name="Freeform 297"/>
            <p:cNvSpPr>
              <a:spLocks/>
            </p:cNvSpPr>
            <p:nvPr/>
          </p:nvSpPr>
          <p:spPr bwMode="auto">
            <a:xfrm>
              <a:off x="6118226" y="3730625"/>
              <a:ext cx="34925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0" name="Oval 298"/>
            <p:cNvSpPr>
              <a:spLocks noChangeArrowheads="1"/>
            </p:cNvSpPr>
            <p:nvPr/>
          </p:nvSpPr>
          <p:spPr bwMode="auto">
            <a:xfrm>
              <a:off x="6194426" y="3590925"/>
              <a:ext cx="3492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1" name="Freeform 299"/>
            <p:cNvSpPr>
              <a:spLocks/>
            </p:cNvSpPr>
            <p:nvPr/>
          </p:nvSpPr>
          <p:spPr bwMode="auto">
            <a:xfrm>
              <a:off x="6145213" y="3492500"/>
              <a:ext cx="84138" cy="98425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73" name="标题 11"/>
          <p:cNvSpPr txBox="1">
            <a:spLocks/>
          </p:cNvSpPr>
          <p:nvPr/>
        </p:nvSpPr>
        <p:spPr>
          <a:xfrm>
            <a:off x="7704265" y="4153644"/>
            <a:ext cx="720080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04</a:t>
            </a:r>
            <a:endParaRPr lang="zh-CN" altLang="en-US" dirty="0">
              <a:latin typeface="Impact MT Std" pitchFamily="34" charset="0"/>
            </a:endParaRPr>
          </a:p>
        </p:txBody>
      </p:sp>
      <p:grpSp>
        <p:nvGrpSpPr>
          <p:cNvPr id="74" name="组合 73"/>
          <p:cNvGrpSpPr/>
          <p:nvPr/>
        </p:nvGrpSpPr>
        <p:grpSpPr>
          <a:xfrm rot="16200000">
            <a:off x="9445959" y="2312181"/>
            <a:ext cx="72008" cy="3456384"/>
            <a:chOff x="3419789" y="2128318"/>
            <a:chExt cx="72008" cy="3456384"/>
          </a:xfrm>
          <a:solidFill>
            <a:schemeClr val="tx1"/>
          </a:solidFill>
        </p:grpSpPr>
        <p:cxnSp>
          <p:nvCxnSpPr>
            <p:cNvPr id="75" name="直接连接符 74"/>
            <p:cNvCxnSpPr/>
            <p:nvPr/>
          </p:nvCxnSpPr>
          <p:spPr>
            <a:xfrm rot="5400000">
              <a:off x="1731897" y="3852214"/>
              <a:ext cx="3447792" cy="0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/>
            <p:cNvSpPr/>
            <p:nvPr/>
          </p:nvSpPr>
          <p:spPr>
            <a:xfrm>
              <a:off x="3419789" y="5512694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7" name="标题 11"/>
          <p:cNvSpPr txBox="1">
            <a:spLocks/>
          </p:cNvSpPr>
          <p:nvPr/>
        </p:nvSpPr>
        <p:spPr>
          <a:xfrm>
            <a:off x="8280329" y="4077072"/>
            <a:ext cx="2857818" cy="566936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标题 11"/>
          <p:cNvSpPr txBox="1">
            <a:spLocks/>
          </p:cNvSpPr>
          <p:nvPr/>
        </p:nvSpPr>
        <p:spPr>
          <a:xfrm>
            <a:off x="8257827" y="371703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6749629" y="3905317"/>
            <a:ext cx="771526" cy="754062"/>
            <a:chOff x="5710238" y="3049588"/>
            <a:chExt cx="771526" cy="754062"/>
          </a:xfrm>
          <a:solidFill>
            <a:schemeClr val="tx1"/>
          </a:solidFill>
        </p:grpSpPr>
        <p:sp>
          <p:nvSpPr>
            <p:cNvPr id="80" name="Freeform 355"/>
            <p:cNvSpPr>
              <a:spLocks/>
            </p:cNvSpPr>
            <p:nvPr/>
          </p:nvSpPr>
          <p:spPr bwMode="auto">
            <a:xfrm>
              <a:off x="6026151" y="3049588"/>
              <a:ext cx="106363" cy="125413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56"/>
            <p:cNvSpPr>
              <a:spLocks/>
            </p:cNvSpPr>
            <p:nvPr/>
          </p:nvSpPr>
          <p:spPr bwMode="auto">
            <a:xfrm>
              <a:off x="5797551" y="3160713"/>
              <a:ext cx="479425" cy="498475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57"/>
            <p:cNvSpPr>
              <a:spLocks noEditPoints="1"/>
            </p:cNvSpPr>
            <p:nvPr/>
          </p:nvSpPr>
          <p:spPr bwMode="auto">
            <a:xfrm>
              <a:off x="5710238" y="3370263"/>
              <a:ext cx="169863" cy="155575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58"/>
            <p:cNvSpPr>
              <a:spLocks/>
            </p:cNvSpPr>
            <p:nvPr/>
          </p:nvSpPr>
          <p:spPr bwMode="auto">
            <a:xfrm>
              <a:off x="5721351" y="3340100"/>
              <a:ext cx="760413" cy="463550"/>
            </a:xfrm>
            <a:custGeom>
              <a:avLst/>
              <a:gdLst>
                <a:gd name="T0" fmla="*/ 479 w 479"/>
                <a:gd name="T1" fmla="*/ 0 h 292"/>
                <a:gd name="T2" fmla="*/ 395 w 479"/>
                <a:gd name="T3" fmla="*/ 33 h 292"/>
                <a:gd name="T4" fmla="*/ 412 w 479"/>
                <a:gd name="T5" fmla="*/ 45 h 292"/>
                <a:gd name="T6" fmla="*/ 307 w 479"/>
                <a:gd name="T7" fmla="*/ 158 h 292"/>
                <a:gd name="T8" fmla="*/ 213 w 479"/>
                <a:gd name="T9" fmla="*/ 148 h 292"/>
                <a:gd name="T10" fmla="*/ 139 w 479"/>
                <a:gd name="T11" fmla="*/ 225 h 292"/>
                <a:gd name="T12" fmla="*/ 62 w 479"/>
                <a:gd name="T13" fmla="*/ 187 h 292"/>
                <a:gd name="T14" fmla="*/ 0 w 479"/>
                <a:gd name="T15" fmla="*/ 266 h 292"/>
                <a:gd name="T16" fmla="*/ 33 w 479"/>
                <a:gd name="T17" fmla="*/ 292 h 292"/>
                <a:gd name="T18" fmla="*/ 74 w 479"/>
                <a:gd name="T19" fmla="*/ 242 h 292"/>
                <a:gd name="T20" fmla="*/ 148 w 479"/>
                <a:gd name="T21" fmla="*/ 278 h 292"/>
                <a:gd name="T22" fmla="*/ 230 w 479"/>
                <a:gd name="T23" fmla="*/ 194 h 292"/>
                <a:gd name="T24" fmla="*/ 323 w 479"/>
                <a:gd name="T25" fmla="*/ 204 h 292"/>
                <a:gd name="T26" fmla="*/ 448 w 479"/>
                <a:gd name="T27" fmla="*/ 72 h 292"/>
                <a:gd name="T28" fmla="*/ 472 w 479"/>
                <a:gd name="T29" fmla="*/ 88 h 292"/>
                <a:gd name="T30" fmla="*/ 479 w 479"/>
                <a:gd name="T31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292">
                  <a:moveTo>
                    <a:pt x="479" y="0"/>
                  </a:moveTo>
                  <a:lnTo>
                    <a:pt x="395" y="33"/>
                  </a:lnTo>
                  <a:lnTo>
                    <a:pt x="412" y="45"/>
                  </a:lnTo>
                  <a:lnTo>
                    <a:pt x="307" y="158"/>
                  </a:lnTo>
                  <a:lnTo>
                    <a:pt x="213" y="148"/>
                  </a:lnTo>
                  <a:lnTo>
                    <a:pt x="139" y="225"/>
                  </a:lnTo>
                  <a:lnTo>
                    <a:pt x="62" y="187"/>
                  </a:lnTo>
                  <a:lnTo>
                    <a:pt x="0" y="266"/>
                  </a:lnTo>
                  <a:lnTo>
                    <a:pt x="33" y="292"/>
                  </a:lnTo>
                  <a:lnTo>
                    <a:pt x="74" y="242"/>
                  </a:lnTo>
                  <a:lnTo>
                    <a:pt x="148" y="278"/>
                  </a:lnTo>
                  <a:lnTo>
                    <a:pt x="230" y="194"/>
                  </a:lnTo>
                  <a:lnTo>
                    <a:pt x="323" y="204"/>
                  </a:lnTo>
                  <a:lnTo>
                    <a:pt x="448" y="72"/>
                  </a:lnTo>
                  <a:lnTo>
                    <a:pt x="472" y="88"/>
                  </a:lnTo>
                  <a:lnTo>
                    <a:pt x="4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3151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9" grpId="0"/>
      <p:bldP spid="20" grpId="0"/>
      <p:bldP spid="22" grpId="0"/>
      <p:bldP spid="26" grpId="0"/>
      <p:bldP spid="27" grpId="0"/>
      <p:bldP spid="51" grpId="0"/>
      <p:bldP spid="55" grpId="0"/>
      <p:bldP spid="56" grpId="0"/>
      <p:bldP spid="73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9" name="组合 228"/>
          <p:cNvGrpSpPr/>
          <p:nvPr/>
        </p:nvGrpSpPr>
        <p:grpSpPr>
          <a:xfrm>
            <a:off x="1756644" y="3090865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0" name="同心圆 22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1" name="椭圆 230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2" name="组合 231"/>
          <p:cNvGrpSpPr/>
          <p:nvPr/>
        </p:nvGrpSpPr>
        <p:grpSpPr>
          <a:xfrm>
            <a:off x="4136926" y="3091714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3" name="同心圆 2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4" name="椭圆 233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5" name="组合 234"/>
          <p:cNvGrpSpPr/>
          <p:nvPr/>
        </p:nvGrpSpPr>
        <p:grpSpPr>
          <a:xfrm>
            <a:off x="6657206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6" name="同心圆 23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7" name="椭圆 23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9105478" y="3068960"/>
            <a:ext cx="1384597" cy="138459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9" name="同心圆 2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0" name="椭圆 23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计划完成情况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矩形 162"/>
          <p:cNvSpPr/>
          <p:nvPr/>
        </p:nvSpPr>
        <p:spPr>
          <a:xfrm rot="16200000">
            <a:off x="1332623" y="2179035"/>
            <a:ext cx="1108276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矩形 163"/>
          <p:cNvSpPr/>
          <p:nvPr/>
        </p:nvSpPr>
        <p:spPr>
          <a:xfrm rot="16200000">
            <a:off x="1932663" y="2421166"/>
            <a:ext cx="62827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 164"/>
          <p:cNvSpPr/>
          <p:nvPr/>
        </p:nvSpPr>
        <p:spPr>
          <a:xfrm rot="16200000">
            <a:off x="1764672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6" name="矩形 165"/>
          <p:cNvSpPr/>
          <p:nvPr/>
        </p:nvSpPr>
        <p:spPr>
          <a:xfrm rot="16200000">
            <a:off x="2279723" y="2048145"/>
            <a:ext cx="137432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 166"/>
          <p:cNvSpPr/>
          <p:nvPr/>
        </p:nvSpPr>
        <p:spPr>
          <a:xfrm rot="16200000">
            <a:off x="3372770" y="1818996"/>
            <a:ext cx="1828355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矩形 167"/>
          <p:cNvSpPr/>
          <p:nvPr/>
        </p:nvSpPr>
        <p:spPr>
          <a:xfrm rot="16200000">
            <a:off x="4390908" y="2479224"/>
            <a:ext cx="512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 rot="16200000">
            <a:off x="4353950" y="2082226"/>
            <a:ext cx="130615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0" name="矩形 169"/>
          <p:cNvSpPr/>
          <p:nvPr/>
        </p:nvSpPr>
        <p:spPr>
          <a:xfrm rot="16200000">
            <a:off x="4908915" y="2277150"/>
            <a:ext cx="916309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 170"/>
          <p:cNvSpPr/>
          <p:nvPr/>
        </p:nvSpPr>
        <p:spPr>
          <a:xfrm rot="16200000">
            <a:off x="6109073" y="2107027"/>
            <a:ext cx="125229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2" name="矩形 171"/>
          <p:cNvSpPr/>
          <p:nvPr/>
        </p:nvSpPr>
        <p:spPr>
          <a:xfrm rot="16200000">
            <a:off x="6647218" y="2287263"/>
            <a:ext cx="896084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 172"/>
          <p:cNvSpPr/>
          <p:nvPr/>
        </p:nvSpPr>
        <p:spPr>
          <a:xfrm rot="16200000">
            <a:off x="6613130" y="1893135"/>
            <a:ext cx="1684340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矩形 173"/>
          <p:cNvSpPr/>
          <p:nvPr/>
        </p:nvSpPr>
        <p:spPr>
          <a:xfrm rot="16200000">
            <a:off x="7260137" y="2180101"/>
            <a:ext cx="1110408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 174"/>
          <p:cNvSpPr/>
          <p:nvPr/>
        </p:nvSpPr>
        <p:spPr>
          <a:xfrm rot="16200000">
            <a:off x="8445916" y="1963012"/>
            <a:ext cx="1540323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矩形 175"/>
          <p:cNvSpPr/>
          <p:nvPr/>
        </p:nvSpPr>
        <p:spPr>
          <a:xfrm rot="16200000">
            <a:off x="9232538" y="2391724"/>
            <a:ext cx="687161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 176"/>
          <p:cNvSpPr/>
          <p:nvPr/>
        </p:nvSpPr>
        <p:spPr>
          <a:xfrm rot="16200000">
            <a:off x="9020915" y="1820062"/>
            <a:ext cx="1830487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矩形 177"/>
          <p:cNvSpPr/>
          <p:nvPr/>
        </p:nvSpPr>
        <p:spPr>
          <a:xfrm rot="16200000">
            <a:off x="9784039" y="2223144"/>
            <a:ext cx="1024322" cy="295838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标题 11"/>
          <p:cNvSpPr txBox="1">
            <a:spLocks/>
          </p:cNvSpPr>
          <p:nvPr/>
        </p:nvSpPr>
        <p:spPr>
          <a:xfrm>
            <a:off x="1968651" y="3987398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part1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81" name="Freeform 487"/>
          <p:cNvSpPr>
            <a:spLocks noEditPoints="1"/>
          </p:cNvSpPr>
          <p:nvPr/>
        </p:nvSpPr>
        <p:spPr bwMode="auto">
          <a:xfrm>
            <a:off x="2229538" y="3351372"/>
            <a:ext cx="427392" cy="478506"/>
          </a:xfrm>
          <a:custGeom>
            <a:avLst/>
            <a:gdLst>
              <a:gd name="T0" fmla="*/ 200 w 291"/>
              <a:gd name="T1" fmla="*/ 223 h 327"/>
              <a:gd name="T2" fmla="*/ 168 w 291"/>
              <a:gd name="T3" fmla="*/ 235 h 327"/>
              <a:gd name="T4" fmla="*/ 151 w 291"/>
              <a:gd name="T5" fmla="*/ 251 h 327"/>
              <a:gd name="T6" fmla="*/ 145 w 291"/>
              <a:gd name="T7" fmla="*/ 250 h 327"/>
              <a:gd name="T8" fmla="*/ 60 w 291"/>
              <a:gd name="T9" fmla="*/ 117 h 327"/>
              <a:gd name="T10" fmla="*/ 87 w 291"/>
              <a:gd name="T11" fmla="*/ 99 h 327"/>
              <a:gd name="T12" fmla="*/ 106 w 291"/>
              <a:gd name="T13" fmla="*/ 67 h 327"/>
              <a:gd name="T14" fmla="*/ 74 w 291"/>
              <a:gd name="T15" fmla="*/ 1 h 327"/>
              <a:gd name="T16" fmla="*/ 49 w 291"/>
              <a:gd name="T17" fmla="*/ 5 h 327"/>
              <a:gd name="T18" fmla="*/ 47 w 291"/>
              <a:gd name="T19" fmla="*/ 220 h 327"/>
              <a:gd name="T20" fmla="*/ 166 w 291"/>
              <a:gd name="T21" fmla="*/ 323 h 327"/>
              <a:gd name="T22" fmla="*/ 245 w 291"/>
              <a:gd name="T23" fmla="*/ 306 h 327"/>
              <a:gd name="T24" fmla="*/ 244 w 291"/>
              <a:gd name="T25" fmla="*/ 256 h 327"/>
              <a:gd name="T26" fmla="*/ 140 w 291"/>
              <a:gd name="T27" fmla="*/ 106 h 327"/>
              <a:gd name="T28" fmla="*/ 201 w 291"/>
              <a:gd name="T29" fmla="*/ 114 h 327"/>
              <a:gd name="T30" fmla="*/ 194 w 291"/>
              <a:gd name="T31" fmla="*/ 97 h 327"/>
              <a:gd name="T32" fmla="*/ 227 w 291"/>
              <a:gd name="T33" fmla="*/ 77 h 327"/>
              <a:gd name="T34" fmla="*/ 207 w 291"/>
              <a:gd name="T35" fmla="*/ 41 h 327"/>
              <a:gd name="T36" fmla="*/ 202 w 291"/>
              <a:gd name="T37" fmla="*/ 40 h 327"/>
              <a:gd name="T38" fmla="*/ 163 w 291"/>
              <a:gd name="T39" fmla="*/ 45 h 327"/>
              <a:gd name="T40" fmla="*/ 159 w 291"/>
              <a:gd name="T41" fmla="*/ 43 h 327"/>
              <a:gd name="T42" fmla="*/ 137 w 291"/>
              <a:gd name="T43" fmla="*/ 101 h 327"/>
              <a:gd name="T44" fmla="*/ 140 w 291"/>
              <a:gd name="T45" fmla="*/ 106 h 327"/>
              <a:gd name="T46" fmla="*/ 287 w 291"/>
              <a:gd name="T47" fmla="*/ 124 h 327"/>
              <a:gd name="T48" fmla="*/ 226 w 291"/>
              <a:gd name="T49" fmla="*/ 116 h 327"/>
              <a:gd name="T50" fmla="*/ 233 w 291"/>
              <a:gd name="T51" fmla="*/ 133 h 327"/>
              <a:gd name="T52" fmla="*/ 200 w 291"/>
              <a:gd name="T53" fmla="*/ 154 h 327"/>
              <a:gd name="T54" fmla="*/ 220 w 291"/>
              <a:gd name="T55" fmla="*/ 189 h 327"/>
              <a:gd name="T56" fmla="*/ 225 w 291"/>
              <a:gd name="T57" fmla="*/ 191 h 327"/>
              <a:gd name="T58" fmla="*/ 264 w 291"/>
              <a:gd name="T59" fmla="*/ 186 h 327"/>
              <a:gd name="T60" fmla="*/ 268 w 291"/>
              <a:gd name="T61" fmla="*/ 187 h 327"/>
              <a:gd name="T62" fmla="*/ 290 w 291"/>
              <a:gd name="T63" fmla="*/ 129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91" h="327">
                <a:moveTo>
                  <a:pt x="208" y="228"/>
                </a:moveTo>
                <a:cubicBezTo>
                  <a:pt x="205" y="225"/>
                  <a:pt x="202" y="223"/>
                  <a:pt x="200" y="223"/>
                </a:cubicBezTo>
                <a:cubicBezTo>
                  <a:pt x="198" y="222"/>
                  <a:pt x="195" y="222"/>
                  <a:pt x="193" y="222"/>
                </a:cubicBezTo>
                <a:cubicBezTo>
                  <a:pt x="185" y="222"/>
                  <a:pt x="177" y="226"/>
                  <a:pt x="168" y="235"/>
                </a:cubicBezTo>
                <a:cubicBezTo>
                  <a:pt x="163" y="239"/>
                  <a:pt x="159" y="245"/>
                  <a:pt x="156" y="249"/>
                </a:cubicBezTo>
                <a:cubicBezTo>
                  <a:pt x="154" y="250"/>
                  <a:pt x="153" y="251"/>
                  <a:pt x="151" y="251"/>
                </a:cubicBezTo>
                <a:cubicBezTo>
                  <a:pt x="150" y="251"/>
                  <a:pt x="150" y="251"/>
                  <a:pt x="150" y="251"/>
                </a:cubicBezTo>
                <a:cubicBezTo>
                  <a:pt x="148" y="251"/>
                  <a:pt x="147" y="251"/>
                  <a:pt x="145" y="250"/>
                </a:cubicBezTo>
                <a:cubicBezTo>
                  <a:pt x="127" y="233"/>
                  <a:pt x="110" y="212"/>
                  <a:pt x="95" y="189"/>
                </a:cubicBezTo>
                <a:cubicBezTo>
                  <a:pt x="80" y="166"/>
                  <a:pt x="68" y="141"/>
                  <a:pt x="60" y="117"/>
                </a:cubicBezTo>
                <a:cubicBezTo>
                  <a:pt x="59" y="114"/>
                  <a:pt x="61" y="110"/>
                  <a:pt x="64" y="109"/>
                </a:cubicBezTo>
                <a:cubicBezTo>
                  <a:pt x="68" y="107"/>
                  <a:pt x="87" y="99"/>
                  <a:pt x="87" y="99"/>
                </a:cubicBezTo>
                <a:cubicBezTo>
                  <a:pt x="88" y="99"/>
                  <a:pt x="88" y="99"/>
                  <a:pt x="88" y="99"/>
                </a:cubicBezTo>
                <a:cubicBezTo>
                  <a:pt x="99" y="93"/>
                  <a:pt x="110" y="88"/>
                  <a:pt x="106" y="67"/>
                </a:cubicBezTo>
                <a:cubicBezTo>
                  <a:pt x="102" y="48"/>
                  <a:pt x="96" y="29"/>
                  <a:pt x="90" y="16"/>
                </a:cubicBezTo>
                <a:cubicBezTo>
                  <a:pt x="86" y="6"/>
                  <a:pt x="79" y="2"/>
                  <a:pt x="74" y="1"/>
                </a:cubicBezTo>
                <a:cubicBezTo>
                  <a:pt x="72" y="0"/>
                  <a:pt x="70" y="0"/>
                  <a:pt x="67" y="0"/>
                </a:cubicBezTo>
                <a:cubicBezTo>
                  <a:pt x="61" y="0"/>
                  <a:pt x="55" y="1"/>
                  <a:pt x="49" y="5"/>
                </a:cubicBezTo>
                <a:cubicBezTo>
                  <a:pt x="44" y="7"/>
                  <a:pt x="0" y="27"/>
                  <a:pt x="0" y="79"/>
                </a:cubicBezTo>
                <a:cubicBezTo>
                  <a:pt x="0" y="90"/>
                  <a:pt x="1" y="150"/>
                  <a:pt x="47" y="220"/>
                </a:cubicBezTo>
                <a:cubicBezTo>
                  <a:pt x="74" y="261"/>
                  <a:pt x="102" y="288"/>
                  <a:pt x="139" y="310"/>
                </a:cubicBezTo>
                <a:cubicBezTo>
                  <a:pt x="148" y="316"/>
                  <a:pt x="157" y="320"/>
                  <a:pt x="166" y="323"/>
                </a:cubicBezTo>
                <a:cubicBezTo>
                  <a:pt x="175" y="325"/>
                  <a:pt x="184" y="327"/>
                  <a:pt x="192" y="327"/>
                </a:cubicBezTo>
                <a:cubicBezTo>
                  <a:pt x="224" y="327"/>
                  <a:pt x="243" y="309"/>
                  <a:pt x="245" y="306"/>
                </a:cubicBezTo>
                <a:cubicBezTo>
                  <a:pt x="254" y="298"/>
                  <a:pt x="258" y="291"/>
                  <a:pt x="258" y="283"/>
                </a:cubicBezTo>
                <a:cubicBezTo>
                  <a:pt x="259" y="272"/>
                  <a:pt x="249" y="262"/>
                  <a:pt x="244" y="256"/>
                </a:cubicBezTo>
                <a:cubicBezTo>
                  <a:pt x="229" y="241"/>
                  <a:pt x="209" y="228"/>
                  <a:pt x="208" y="228"/>
                </a:cubicBezTo>
                <a:close/>
                <a:moveTo>
                  <a:pt x="140" y="106"/>
                </a:moveTo>
                <a:cubicBezTo>
                  <a:pt x="198" y="116"/>
                  <a:pt x="198" y="116"/>
                  <a:pt x="198" y="116"/>
                </a:cubicBezTo>
                <a:cubicBezTo>
                  <a:pt x="199" y="116"/>
                  <a:pt x="201" y="115"/>
                  <a:pt x="201" y="114"/>
                </a:cubicBezTo>
                <a:cubicBezTo>
                  <a:pt x="202" y="113"/>
                  <a:pt x="202" y="111"/>
                  <a:pt x="202" y="110"/>
                </a:cubicBezTo>
                <a:cubicBezTo>
                  <a:pt x="194" y="97"/>
                  <a:pt x="194" y="97"/>
                  <a:pt x="194" y="97"/>
                </a:cubicBezTo>
                <a:cubicBezTo>
                  <a:pt x="225" y="79"/>
                  <a:pt x="225" y="79"/>
                  <a:pt x="225" y="79"/>
                </a:cubicBezTo>
                <a:cubicBezTo>
                  <a:pt x="226" y="79"/>
                  <a:pt x="226" y="78"/>
                  <a:pt x="227" y="77"/>
                </a:cubicBezTo>
                <a:cubicBezTo>
                  <a:pt x="227" y="76"/>
                  <a:pt x="227" y="75"/>
                  <a:pt x="226" y="74"/>
                </a:cubicBezTo>
                <a:cubicBezTo>
                  <a:pt x="207" y="41"/>
                  <a:pt x="207" y="41"/>
                  <a:pt x="207" y="41"/>
                </a:cubicBezTo>
                <a:cubicBezTo>
                  <a:pt x="206" y="40"/>
                  <a:pt x="205" y="39"/>
                  <a:pt x="204" y="39"/>
                </a:cubicBezTo>
                <a:cubicBezTo>
                  <a:pt x="203" y="39"/>
                  <a:pt x="202" y="39"/>
                  <a:pt x="202" y="40"/>
                </a:cubicBezTo>
                <a:cubicBezTo>
                  <a:pt x="171" y="58"/>
                  <a:pt x="171" y="58"/>
                  <a:pt x="171" y="58"/>
                </a:cubicBezTo>
                <a:cubicBezTo>
                  <a:pt x="163" y="45"/>
                  <a:pt x="163" y="45"/>
                  <a:pt x="163" y="45"/>
                </a:cubicBezTo>
                <a:cubicBezTo>
                  <a:pt x="162" y="44"/>
                  <a:pt x="161" y="43"/>
                  <a:pt x="160" y="43"/>
                </a:cubicBezTo>
                <a:cubicBezTo>
                  <a:pt x="159" y="43"/>
                  <a:pt x="159" y="43"/>
                  <a:pt x="159" y="43"/>
                </a:cubicBezTo>
                <a:cubicBezTo>
                  <a:pt x="158" y="43"/>
                  <a:pt x="157" y="44"/>
                  <a:pt x="156" y="45"/>
                </a:cubicBezTo>
                <a:cubicBezTo>
                  <a:pt x="137" y="101"/>
                  <a:pt x="137" y="101"/>
                  <a:pt x="137" y="101"/>
                </a:cubicBezTo>
                <a:cubicBezTo>
                  <a:pt x="136" y="102"/>
                  <a:pt x="136" y="103"/>
                  <a:pt x="137" y="104"/>
                </a:cubicBezTo>
                <a:cubicBezTo>
                  <a:pt x="137" y="105"/>
                  <a:pt x="138" y="106"/>
                  <a:pt x="140" y="106"/>
                </a:cubicBezTo>
                <a:close/>
                <a:moveTo>
                  <a:pt x="290" y="126"/>
                </a:moveTo>
                <a:cubicBezTo>
                  <a:pt x="289" y="125"/>
                  <a:pt x="288" y="125"/>
                  <a:pt x="287" y="124"/>
                </a:cubicBezTo>
                <a:cubicBezTo>
                  <a:pt x="229" y="114"/>
                  <a:pt x="229" y="114"/>
                  <a:pt x="229" y="114"/>
                </a:cubicBezTo>
                <a:cubicBezTo>
                  <a:pt x="228" y="114"/>
                  <a:pt x="226" y="115"/>
                  <a:pt x="226" y="116"/>
                </a:cubicBezTo>
                <a:cubicBezTo>
                  <a:pt x="225" y="117"/>
                  <a:pt x="225" y="119"/>
                  <a:pt x="225" y="120"/>
                </a:cubicBezTo>
                <a:cubicBezTo>
                  <a:pt x="233" y="133"/>
                  <a:pt x="233" y="133"/>
                  <a:pt x="233" y="133"/>
                </a:cubicBezTo>
                <a:cubicBezTo>
                  <a:pt x="202" y="151"/>
                  <a:pt x="202" y="151"/>
                  <a:pt x="202" y="151"/>
                </a:cubicBezTo>
                <a:cubicBezTo>
                  <a:pt x="201" y="152"/>
                  <a:pt x="201" y="153"/>
                  <a:pt x="200" y="154"/>
                </a:cubicBezTo>
                <a:cubicBezTo>
                  <a:pt x="200" y="155"/>
                  <a:pt x="200" y="156"/>
                  <a:pt x="201" y="157"/>
                </a:cubicBezTo>
                <a:cubicBezTo>
                  <a:pt x="220" y="189"/>
                  <a:pt x="220" y="189"/>
                  <a:pt x="220" y="189"/>
                </a:cubicBezTo>
                <a:cubicBezTo>
                  <a:pt x="221" y="190"/>
                  <a:pt x="222" y="191"/>
                  <a:pt x="223" y="191"/>
                </a:cubicBezTo>
                <a:cubicBezTo>
                  <a:pt x="224" y="191"/>
                  <a:pt x="225" y="191"/>
                  <a:pt x="225" y="191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64" y="186"/>
                  <a:pt x="264" y="186"/>
                  <a:pt x="264" y="186"/>
                </a:cubicBezTo>
                <a:cubicBezTo>
                  <a:pt x="264" y="187"/>
                  <a:pt x="266" y="187"/>
                  <a:pt x="267" y="187"/>
                </a:cubicBezTo>
                <a:cubicBezTo>
                  <a:pt x="268" y="187"/>
                  <a:pt x="268" y="187"/>
                  <a:pt x="268" y="187"/>
                </a:cubicBezTo>
                <a:cubicBezTo>
                  <a:pt x="269" y="187"/>
                  <a:pt x="270" y="186"/>
                  <a:pt x="271" y="185"/>
                </a:cubicBezTo>
                <a:cubicBezTo>
                  <a:pt x="290" y="129"/>
                  <a:pt x="290" y="129"/>
                  <a:pt x="290" y="129"/>
                </a:cubicBezTo>
                <a:cubicBezTo>
                  <a:pt x="291" y="128"/>
                  <a:pt x="291" y="127"/>
                  <a:pt x="290" y="1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标题 11"/>
          <p:cNvSpPr txBox="1">
            <a:spLocks/>
          </p:cNvSpPr>
          <p:nvPr/>
        </p:nvSpPr>
        <p:spPr>
          <a:xfrm>
            <a:off x="1561083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83" name="组合 182"/>
          <p:cNvGrpSpPr/>
          <p:nvPr/>
        </p:nvGrpSpPr>
        <p:grpSpPr>
          <a:xfrm>
            <a:off x="1705099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84" name="组合 18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186" name="直接连接符 18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7" name="椭圆 18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5" name="椭圆 18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8" name="标题 11"/>
          <p:cNvSpPr txBox="1">
            <a:spLocks/>
          </p:cNvSpPr>
          <p:nvPr/>
        </p:nvSpPr>
        <p:spPr>
          <a:xfrm>
            <a:off x="1561083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190" name="标题 11"/>
          <p:cNvSpPr txBox="1">
            <a:spLocks/>
          </p:cNvSpPr>
          <p:nvPr/>
        </p:nvSpPr>
        <p:spPr>
          <a:xfrm>
            <a:off x="4344915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part2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91" name="组合 190"/>
          <p:cNvGrpSpPr/>
          <p:nvPr/>
        </p:nvGrpSpPr>
        <p:grpSpPr>
          <a:xfrm>
            <a:off x="4500668" y="3276321"/>
            <a:ext cx="630238" cy="617271"/>
            <a:chOff x="5711825" y="3052763"/>
            <a:chExt cx="771525" cy="755651"/>
          </a:xfrm>
          <a:solidFill>
            <a:schemeClr val="tx1"/>
          </a:solidFill>
        </p:grpSpPr>
        <p:sp>
          <p:nvSpPr>
            <p:cNvPr id="192" name="Freeform 147"/>
            <p:cNvSpPr>
              <a:spLocks noEditPoints="1"/>
            </p:cNvSpPr>
            <p:nvPr/>
          </p:nvSpPr>
          <p:spPr bwMode="auto">
            <a:xfrm>
              <a:off x="5929313" y="3052763"/>
              <a:ext cx="398463" cy="501650"/>
            </a:xfrm>
            <a:custGeom>
              <a:avLst/>
              <a:gdLst>
                <a:gd name="T0" fmla="*/ 52 w 105"/>
                <a:gd name="T1" fmla="*/ 0 h 132"/>
                <a:gd name="T2" fmla="*/ 0 w 105"/>
                <a:gd name="T3" fmla="*/ 52 h 132"/>
                <a:gd name="T4" fmla="*/ 52 w 105"/>
                <a:gd name="T5" fmla="*/ 132 h 132"/>
                <a:gd name="T6" fmla="*/ 105 w 105"/>
                <a:gd name="T7" fmla="*/ 52 h 132"/>
                <a:gd name="T8" fmla="*/ 52 w 105"/>
                <a:gd name="T9" fmla="*/ 0 h 132"/>
                <a:gd name="T10" fmla="*/ 52 w 105"/>
                <a:gd name="T11" fmla="*/ 80 h 132"/>
                <a:gd name="T12" fmla="*/ 25 w 105"/>
                <a:gd name="T13" fmla="*/ 52 h 132"/>
                <a:gd name="T14" fmla="*/ 52 w 105"/>
                <a:gd name="T15" fmla="*/ 25 h 132"/>
                <a:gd name="T16" fmla="*/ 80 w 105"/>
                <a:gd name="T17" fmla="*/ 52 h 132"/>
                <a:gd name="T18" fmla="*/ 52 w 105"/>
                <a:gd name="T19" fmla="*/ 8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132">
                  <a:moveTo>
                    <a:pt x="52" y="0"/>
                  </a:move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52" y="132"/>
                    <a:pt x="52" y="132"/>
                  </a:cubicBezTo>
                  <a:cubicBezTo>
                    <a:pt x="52" y="132"/>
                    <a:pt x="105" y="81"/>
                    <a:pt x="105" y="52"/>
                  </a:cubicBezTo>
                  <a:cubicBezTo>
                    <a:pt x="105" y="23"/>
                    <a:pt x="81" y="0"/>
                    <a:pt x="52" y="0"/>
                  </a:cubicBezTo>
                  <a:close/>
                  <a:moveTo>
                    <a:pt x="52" y="80"/>
                  </a:moveTo>
                  <a:cubicBezTo>
                    <a:pt x="37" y="80"/>
                    <a:pt x="25" y="68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ubicBezTo>
                    <a:pt x="68" y="25"/>
                    <a:pt x="80" y="37"/>
                    <a:pt x="80" y="52"/>
                  </a:cubicBezTo>
                  <a:cubicBezTo>
                    <a:pt x="80" y="68"/>
                    <a:pt x="68" y="80"/>
                    <a:pt x="52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48"/>
            <p:cNvSpPr>
              <a:spLocks noEditPoints="1"/>
            </p:cNvSpPr>
            <p:nvPr/>
          </p:nvSpPr>
          <p:spPr bwMode="auto">
            <a:xfrm>
              <a:off x="5711825" y="3540126"/>
              <a:ext cx="771525" cy="268288"/>
            </a:xfrm>
            <a:custGeom>
              <a:avLst/>
              <a:gdLst>
                <a:gd name="T0" fmla="*/ 165 w 203"/>
                <a:gd name="T1" fmla="*/ 71 h 71"/>
                <a:gd name="T2" fmla="*/ 162 w 203"/>
                <a:gd name="T3" fmla="*/ 70 h 71"/>
                <a:gd name="T4" fmla="*/ 126 w 203"/>
                <a:gd name="T5" fmla="*/ 50 h 71"/>
                <a:gd name="T6" fmla="*/ 80 w 203"/>
                <a:gd name="T7" fmla="*/ 68 h 71"/>
                <a:gd name="T8" fmla="*/ 74 w 203"/>
                <a:gd name="T9" fmla="*/ 68 h 71"/>
                <a:gd name="T10" fmla="*/ 45 w 203"/>
                <a:gd name="T11" fmla="*/ 43 h 71"/>
                <a:gd name="T12" fmla="*/ 8 w 203"/>
                <a:gd name="T13" fmla="*/ 57 h 71"/>
                <a:gd name="T14" fmla="*/ 1 w 203"/>
                <a:gd name="T15" fmla="*/ 54 h 71"/>
                <a:gd name="T16" fmla="*/ 4 w 203"/>
                <a:gd name="T17" fmla="*/ 46 h 71"/>
                <a:gd name="T18" fmla="*/ 82 w 203"/>
                <a:gd name="T19" fmla="*/ 7 h 71"/>
                <a:gd name="T20" fmla="*/ 87 w 203"/>
                <a:gd name="T21" fmla="*/ 7 h 71"/>
                <a:gd name="T22" fmla="*/ 109 w 203"/>
                <a:gd name="T23" fmla="*/ 18 h 71"/>
                <a:gd name="T24" fmla="*/ 158 w 203"/>
                <a:gd name="T25" fmla="*/ 0 h 71"/>
                <a:gd name="T26" fmla="*/ 162 w 203"/>
                <a:gd name="T27" fmla="*/ 1 h 71"/>
                <a:gd name="T28" fmla="*/ 200 w 203"/>
                <a:gd name="T29" fmla="*/ 19 h 71"/>
                <a:gd name="T30" fmla="*/ 203 w 203"/>
                <a:gd name="T31" fmla="*/ 23 h 71"/>
                <a:gd name="T32" fmla="*/ 202 w 203"/>
                <a:gd name="T33" fmla="*/ 28 h 71"/>
                <a:gd name="T34" fmla="*/ 169 w 203"/>
                <a:gd name="T35" fmla="*/ 69 h 71"/>
                <a:gd name="T36" fmla="*/ 165 w 203"/>
                <a:gd name="T37" fmla="*/ 71 h 71"/>
                <a:gd name="T38" fmla="*/ 127 w 203"/>
                <a:gd name="T39" fmla="*/ 38 h 71"/>
                <a:gd name="T40" fmla="*/ 130 w 203"/>
                <a:gd name="T41" fmla="*/ 38 h 71"/>
                <a:gd name="T42" fmla="*/ 163 w 203"/>
                <a:gd name="T43" fmla="*/ 58 h 71"/>
                <a:gd name="T44" fmla="*/ 188 w 203"/>
                <a:gd name="T45" fmla="*/ 27 h 71"/>
                <a:gd name="T46" fmla="*/ 159 w 203"/>
                <a:gd name="T47" fmla="*/ 12 h 71"/>
                <a:gd name="T48" fmla="*/ 110 w 203"/>
                <a:gd name="T49" fmla="*/ 30 h 71"/>
                <a:gd name="T50" fmla="*/ 106 w 203"/>
                <a:gd name="T51" fmla="*/ 30 h 71"/>
                <a:gd name="T52" fmla="*/ 84 w 203"/>
                <a:gd name="T53" fmla="*/ 19 h 71"/>
                <a:gd name="T54" fmla="*/ 53 w 203"/>
                <a:gd name="T55" fmla="*/ 35 h 71"/>
                <a:gd name="T56" fmla="*/ 79 w 203"/>
                <a:gd name="T57" fmla="*/ 56 h 71"/>
                <a:gd name="T58" fmla="*/ 125 w 203"/>
                <a:gd name="T59" fmla="*/ 38 h 71"/>
                <a:gd name="T60" fmla="*/ 127 w 203"/>
                <a:gd name="T61" fmla="*/ 38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3" h="71">
                  <a:moveTo>
                    <a:pt x="165" y="71"/>
                  </a:moveTo>
                  <a:cubicBezTo>
                    <a:pt x="164" y="71"/>
                    <a:pt x="163" y="71"/>
                    <a:pt x="162" y="70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8" y="69"/>
                    <a:pt x="76" y="69"/>
                    <a:pt x="74" y="68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5" y="58"/>
                    <a:pt x="2" y="57"/>
                    <a:pt x="1" y="54"/>
                  </a:cubicBezTo>
                  <a:cubicBezTo>
                    <a:pt x="0" y="51"/>
                    <a:pt x="1" y="48"/>
                    <a:pt x="4" y="46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3" y="6"/>
                    <a:pt x="85" y="6"/>
                    <a:pt x="87" y="7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9" y="0"/>
                    <a:pt x="161" y="0"/>
                    <a:pt x="162" y="1"/>
                  </a:cubicBezTo>
                  <a:cubicBezTo>
                    <a:pt x="200" y="19"/>
                    <a:pt x="200" y="19"/>
                    <a:pt x="200" y="19"/>
                  </a:cubicBezTo>
                  <a:cubicBezTo>
                    <a:pt x="202" y="20"/>
                    <a:pt x="203" y="22"/>
                    <a:pt x="203" y="23"/>
                  </a:cubicBezTo>
                  <a:cubicBezTo>
                    <a:pt x="203" y="25"/>
                    <a:pt x="203" y="27"/>
                    <a:pt x="202" y="28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71"/>
                    <a:pt x="166" y="71"/>
                    <a:pt x="165" y="71"/>
                  </a:cubicBezTo>
                  <a:close/>
                  <a:moveTo>
                    <a:pt x="127" y="38"/>
                  </a:moveTo>
                  <a:cubicBezTo>
                    <a:pt x="128" y="38"/>
                    <a:pt x="129" y="38"/>
                    <a:pt x="130" y="38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88" y="27"/>
                    <a:pt x="188" y="27"/>
                    <a:pt x="188" y="27"/>
                  </a:cubicBezTo>
                  <a:cubicBezTo>
                    <a:pt x="159" y="12"/>
                    <a:pt x="159" y="12"/>
                    <a:pt x="159" y="12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7" y="31"/>
                    <a:pt x="106" y="30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25" y="38"/>
                    <a:pt x="126" y="38"/>
                    <a:pt x="12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49"/>
            <p:cNvSpPr>
              <a:spLocks/>
            </p:cNvSpPr>
            <p:nvPr/>
          </p:nvSpPr>
          <p:spPr bwMode="auto">
            <a:xfrm>
              <a:off x="6167438" y="3535363"/>
              <a:ext cx="174625" cy="190500"/>
            </a:xfrm>
            <a:custGeom>
              <a:avLst/>
              <a:gdLst>
                <a:gd name="T0" fmla="*/ 7 w 46"/>
                <a:gd name="T1" fmla="*/ 50 h 50"/>
                <a:gd name="T2" fmla="*/ 3 w 46"/>
                <a:gd name="T3" fmla="*/ 49 h 50"/>
                <a:gd name="T4" fmla="*/ 2 w 46"/>
                <a:gd name="T5" fmla="*/ 41 h 50"/>
                <a:gd name="T6" fmla="*/ 35 w 46"/>
                <a:gd name="T7" fmla="*/ 3 h 50"/>
                <a:gd name="T8" fmla="*/ 44 w 46"/>
                <a:gd name="T9" fmla="*/ 3 h 50"/>
                <a:gd name="T10" fmla="*/ 44 w 46"/>
                <a:gd name="T11" fmla="*/ 11 h 50"/>
                <a:gd name="T12" fmla="*/ 11 w 46"/>
                <a:gd name="T13" fmla="*/ 48 h 50"/>
                <a:gd name="T14" fmla="*/ 7 w 46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50">
                  <a:moveTo>
                    <a:pt x="7" y="50"/>
                  </a:moveTo>
                  <a:cubicBezTo>
                    <a:pt x="5" y="50"/>
                    <a:pt x="4" y="50"/>
                    <a:pt x="3" y="49"/>
                  </a:cubicBezTo>
                  <a:cubicBezTo>
                    <a:pt x="0" y="47"/>
                    <a:pt x="0" y="43"/>
                    <a:pt x="2" y="41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1" y="0"/>
                    <a:pt x="44" y="3"/>
                  </a:cubicBezTo>
                  <a:cubicBezTo>
                    <a:pt x="46" y="5"/>
                    <a:pt x="46" y="8"/>
                    <a:pt x="44" y="11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50"/>
                    <a:pt x="8" y="50"/>
                    <a:pt x="7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0"/>
            <p:cNvSpPr>
              <a:spLocks/>
            </p:cNvSpPr>
            <p:nvPr/>
          </p:nvSpPr>
          <p:spPr bwMode="auto">
            <a:xfrm>
              <a:off x="5981700" y="3608388"/>
              <a:ext cx="174625" cy="182563"/>
            </a:xfrm>
            <a:custGeom>
              <a:avLst/>
              <a:gdLst>
                <a:gd name="T0" fmla="*/ 6 w 46"/>
                <a:gd name="T1" fmla="*/ 48 h 48"/>
                <a:gd name="T2" fmla="*/ 2 w 46"/>
                <a:gd name="T3" fmla="*/ 47 h 48"/>
                <a:gd name="T4" fmla="*/ 2 w 46"/>
                <a:gd name="T5" fmla="*/ 39 h 48"/>
                <a:gd name="T6" fmla="*/ 35 w 46"/>
                <a:gd name="T7" fmla="*/ 3 h 48"/>
                <a:gd name="T8" fmla="*/ 43 w 46"/>
                <a:gd name="T9" fmla="*/ 2 h 48"/>
                <a:gd name="T10" fmla="*/ 43 w 46"/>
                <a:gd name="T11" fmla="*/ 10 h 48"/>
                <a:gd name="T12" fmla="*/ 11 w 46"/>
                <a:gd name="T13" fmla="*/ 46 h 48"/>
                <a:gd name="T14" fmla="*/ 6 w 46"/>
                <a:gd name="T1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48">
                  <a:moveTo>
                    <a:pt x="6" y="48"/>
                  </a:moveTo>
                  <a:cubicBezTo>
                    <a:pt x="5" y="48"/>
                    <a:pt x="3" y="48"/>
                    <a:pt x="2" y="47"/>
                  </a:cubicBezTo>
                  <a:cubicBezTo>
                    <a:pt x="0" y="45"/>
                    <a:pt x="0" y="41"/>
                    <a:pt x="2" y="3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7" y="1"/>
                    <a:pt x="40" y="0"/>
                    <a:pt x="43" y="2"/>
                  </a:cubicBezTo>
                  <a:cubicBezTo>
                    <a:pt x="45" y="5"/>
                    <a:pt x="46" y="8"/>
                    <a:pt x="43" y="10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9" y="48"/>
                    <a:pt x="8" y="48"/>
                    <a:pt x="6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标题 11"/>
          <p:cNvSpPr txBox="1">
            <a:spLocks/>
          </p:cNvSpPr>
          <p:nvPr/>
        </p:nvSpPr>
        <p:spPr>
          <a:xfrm>
            <a:off x="3937347" y="458112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197" name="组合 196"/>
          <p:cNvGrpSpPr/>
          <p:nvPr/>
        </p:nvGrpSpPr>
        <p:grpSpPr>
          <a:xfrm>
            <a:off x="4081363" y="4940475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198" name="组合 197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00" name="直接连接符 199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1" name="椭圆 200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9" name="椭圆 198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02" name="标题 11"/>
          <p:cNvSpPr txBox="1">
            <a:spLocks/>
          </p:cNvSpPr>
          <p:nvPr/>
        </p:nvSpPr>
        <p:spPr>
          <a:xfrm>
            <a:off x="3937347" y="5085184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 。</a:t>
            </a:r>
          </a:p>
        </p:txBody>
      </p:sp>
      <p:sp>
        <p:nvSpPr>
          <p:cNvPr id="203" name="燕尾形 202"/>
          <p:cNvSpPr/>
          <p:nvPr/>
        </p:nvSpPr>
        <p:spPr>
          <a:xfrm>
            <a:off x="3433291" y="3561131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4" name="燕尾形 203"/>
          <p:cNvSpPr/>
          <p:nvPr/>
        </p:nvSpPr>
        <p:spPr>
          <a:xfrm>
            <a:off x="5815663" y="3579124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" name="标题 11"/>
          <p:cNvSpPr txBox="1">
            <a:spLocks/>
          </p:cNvSpPr>
          <p:nvPr/>
        </p:nvSpPr>
        <p:spPr>
          <a:xfrm>
            <a:off x="6895772" y="3956821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part3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7" name="Freeform 258"/>
          <p:cNvSpPr>
            <a:spLocks/>
          </p:cNvSpPr>
          <p:nvPr/>
        </p:nvSpPr>
        <p:spPr bwMode="auto">
          <a:xfrm>
            <a:off x="7033798" y="3252336"/>
            <a:ext cx="606425" cy="596900"/>
          </a:xfrm>
          <a:custGeom>
            <a:avLst/>
            <a:gdLst>
              <a:gd name="T0" fmla="*/ 148 w 159"/>
              <a:gd name="T1" fmla="*/ 107 h 156"/>
              <a:gd name="T2" fmla="*/ 118 w 159"/>
              <a:gd name="T3" fmla="*/ 101 h 156"/>
              <a:gd name="T4" fmla="*/ 93 w 159"/>
              <a:gd name="T5" fmla="*/ 76 h 156"/>
              <a:gd name="T6" fmla="*/ 124 w 159"/>
              <a:gd name="T7" fmla="*/ 44 h 156"/>
              <a:gd name="T8" fmla="*/ 133 w 159"/>
              <a:gd name="T9" fmla="*/ 43 h 156"/>
              <a:gd name="T10" fmla="*/ 148 w 159"/>
              <a:gd name="T11" fmla="*/ 19 h 156"/>
              <a:gd name="T12" fmla="*/ 140 w 159"/>
              <a:gd name="T13" fmla="*/ 11 h 156"/>
              <a:gd name="T14" fmla="*/ 116 w 159"/>
              <a:gd name="T15" fmla="*/ 26 h 156"/>
              <a:gd name="T16" fmla="*/ 115 w 159"/>
              <a:gd name="T17" fmla="*/ 35 h 156"/>
              <a:gd name="T18" fmla="*/ 84 w 159"/>
              <a:gd name="T19" fmla="*/ 66 h 156"/>
              <a:gd name="T20" fmla="*/ 56 w 159"/>
              <a:gd name="T21" fmla="*/ 39 h 156"/>
              <a:gd name="T22" fmla="*/ 50 w 159"/>
              <a:gd name="T23" fmla="*/ 9 h 156"/>
              <a:gd name="T24" fmla="*/ 32 w 159"/>
              <a:gd name="T25" fmla="*/ 0 h 156"/>
              <a:gd name="T26" fmla="*/ 44 w 159"/>
              <a:gd name="T27" fmla="*/ 12 h 156"/>
              <a:gd name="T28" fmla="*/ 39 w 159"/>
              <a:gd name="T29" fmla="*/ 32 h 156"/>
              <a:gd name="T30" fmla="*/ 19 w 159"/>
              <a:gd name="T31" fmla="*/ 37 h 156"/>
              <a:gd name="T32" fmla="*/ 3 w 159"/>
              <a:gd name="T33" fmla="*/ 20 h 156"/>
              <a:gd name="T34" fmla="*/ 10 w 159"/>
              <a:gd name="T35" fmla="*/ 49 h 156"/>
              <a:gd name="T36" fmla="*/ 41 w 159"/>
              <a:gd name="T37" fmla="*/ 55 h 156"/>
              <a:gd name="T38" fmla="*/ 65 w 159"/>
              <a:gd name="T39" fmla="*/ 79 h 156"/>
              <a:gd name="T40" fmla="*/ 13 w 159"/>
              <a:gd name="T41" fmla="*/ 130 h 156"/>
              <a:gd name="T42" fmla="*/ 13 w 159"/>
              <a:gd name="T43" fmla="*/ 145 h 156"/>
              <a:gd name="T44" fmla="*/ 14 w 159"/>
              <a:gd name="T45" fmla="*/ 146 h 156"/>
              <a:gd name="T46" fmla="*/ 29 w 159"/>
              <a:gd name="T47" fmla="*/ 146 h 156"/>
              <a:gd name="T48" fmla="*/ 80 w 159"/>
              <a:gd name="T49" fmla="*/ 95 h 156"/>
              <a:gd name="T50" fmla="*/ 102 w 159"/>
              <a:gd name="T51" fmla="*/ 117 h 156"/>
              <a:gd name="T52" fmla="*/ 108 w 159"/>
              <a:gd name="T53" fmla="*/ 147 h 156"/>
              <a:gd name="T54" fmla="*/ 132 w 159"/>
              <a:gd name="T55" fmla="*/ 155 h 156"/>
              <a:gd name="T56" fmla="*/ 117 w 159"/>
              <a:gd name="T57" fmla="*/ 140 h 156"/>
              <a:gd name="T58" fmla="*/ 121 w 159"/>
              <a:gd name="T59" fmla="*/ 124 h 156"/>
              <a:gd name="T60" fmla="*/ 137 w 159"/>
              <a:gd name="T61" fmla="*/ 120 h 156"/>
              <a:gd name="T62" fmla="*/ 155 w 159"/>
              <a:gd name="T63" fmla="*/ 138 h 156"/>
              <a:gd name="T64" fmla="*/ 148 w 159"/>
              <a:gd name="T65" fmla="*/ 10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9" h="156">
                <a:moveTo>
                  <a:pt x="148" y="107"/>
                </a:moveTo>
                <a:cubicBezTo>
                  <a:pt x="140" y="99"/>
                  <a:pt x="128" y="97"/>
                  <a:pt x="118" y="101"/>
                </a:cubicBezTo>
                <a:cubicBezTo>
                  <a:pt x="93" y="76"/>
                  <a:pt x="93" y="76"/>
                  <a:pt x="93" y="76"/>
                </a:cubicBezTo>
                <a:cubicBezTo>
                  <a:pt x="124" y="44"/>
                  <a:pt x="124" y="44"/>
                  <a:pt x="124" y="44"/>
                </a:cubicBezTo>
                <a:cubicBezTo>
                  <a:pt x="133" y="43"/>
                  <a:pt x="133" y="43"/>
                  <a:pt x="133" y="43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0" y="11"/>
                  <a:pt x="140" y="11"/>
                  <a:pt x="140" y="11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5" y="35"/>
                  <a:pt x="115" y="35"/>
                  <a:pt x="115" y="35"/>
                </a:cubicBezTo>
                <a:cubicBezTo>
                  <a:pt x="84" y="66"/>
                  <a:pt x="84" y="66"/>
                  <a:pt x="84" y="66"/>
                </a:cubicBezTo>
                <a:cubicBezTo>
                  <a:pt x="56" y="39"/>
                  <a:pt x="56" y="39"/>
                  <a:pt x="56" y="39"/>
                </a:cubicBezTo>
                <a:cubicBezTo>
                  <a:pt x="60" y="29"/>
                  <a:pt x="58" y="17"/>
                  <a:pt x="50" y="9"/>
                </a:cubicBezTo>
                <a:cubicBezTo>
                  <a:pt x="45" y="4"/>
                  <a:pt x="38" y="1"/>
                  <a:pt x="32" y="0"/>
                </a:cubicBezTo>
                <a:cubicBezTo>
                  <a:pt x="44" y="12"/>
                  <a:pt x="44" y="12"/>
                  <a:pt x="44" y="12"/>
                </a:cubicBezTo>
                <a:cubicBezTo>
                  <a:pt x="39" y="32"/>
                  <a:pt x="39" y="32"/>
                  <a:pt x="39" y="32"/>
                </a:cubicBezTo>
                <a:cubicBezTo>
                  <a:pt x="19" y="37"/>
                  <a:pt x="19" y="37"/>
                  <a:pt x="19" y="37"/>
                </a:cubicBezTo>
                <a:cubicBezTo>
                  <a:pt x="3" y="20"/>
                  <a:pt x="3" y="20"/>
                  <a:pt x="3" y="20"/>
                </a:cubicBezTo>
                <a:cubicBezTo>
                  <a:pt x="0" y="30"/>
                  <a:pt x="2" y="41"/>
                  <a:pt x="10" y="49"/>
                </a:cubicBezTo>
                <a:cubicBezTo>
                  <a:pt x="18" y="57"/>
                  <a:pt x="30" y="59"/>
                  <a:pt x="41" y="55"/>
                </a:cubicBezTo>
                <a:cubicBezTo>
                  <a:pt x="65" y="79"/>
                  <a:pt x="65" y="79"/>
                  <a:pt x="65" y="79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9" y="134"/>
                  <a:pt x="9" y="141"/>
                  <a:pt x="13" y="145"/>
                </a:cubicBezTo>
                <a:cubicBezTo>
                  <a:pt x="14" y="146"/>
                  <a:pt x="14" y="146"/>
                  <a:pt x="14" y="146"/>
                </a:cubicBezTo>
                <a:cubicBezTo>
                  <a:pt x="18" y="150"/>
                  <a:pt x="25" y="150"/>
                  <a:pt x="29" y="146"/>
                </a:cubicBezTo>
                <a:cubicBezTo>
                  <a:pt x="80" y="95"/>
                  <a:pt x="80" y="95"/>
                  <a:pt x="80" y="95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98" y="127"/>
                  <a:pt x="100" y="139"/>
                  <a:pt x="108" y="147"/>
                </a:cubicBezTo>
                <a:cubicBezTo>
                  <a:pt x="115" y="154"/>
                  <a:pt x="124" y="156"/>
                  <a:pt x="132" y="155"/>
                </a:cubicBezTo>
                <a:cubicBezTo>
                  <a:pt x="117" y="140"/>
                  <a:pt x="117" y="140"/>
                  <a:pt x="117" y="140"/>
                </a:cubicBezTo>
                <a:cubicBezTo>
                  <a:pt x="121" y="124"/>
                  <a:pt x="121" y="124"/>
                  <a:pt x="121" y="124"/>
                </a:cubicBezTo>
                <a:cubicBezTo>
                  <a:pt x="137" y="120"/>
                  <a:pt x="137" y="120"/>
                  <a:pt x="137" y="120"/>
                </a:cubicBezTo>
                <a:cubicBezTo>
                  <a:pt x="155" y="138"/>
                  <a:pt x="155" y="138"/>
                  <a:pt x="155" y="138"/>
                </a:cubicBezTo>
                <a:cubicBezTo>
                  <a:pt x="159" y="127"/>
                  <a:pt x="157" y="115"/>
                  <a:pt x="148" y="1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标题 11"/>
          <p:cNvSpPr txBox="1">
            <a:spLocks/>
          </p:cNvSpPr>
          <p:nvPr/>
        </p:nvSpPr>
        <p:spPr>
          <a:xfrm>
            <a:off x="6457627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09" name="组合 208"/>
          <p:cNvGrpSpPr/>
          <p:nvPr/>
        </p:nvGrpSpPr>
        <p:grpSpPr>
          <a:xfrm>
            <a:off x="6601643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10" name="组合 209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12" name="直接连接符 211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3" name="椭圆 212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1" name="椭圆 210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14" name="标题 11"/>
          <p:cNvSpPr txBox="1">
            <a:spLocks/>
          </p:cNvSpPr>
          <p:nvPr/>
        </p:nvSpPr>
        <p:spPr>
          <a:xfrm>
            <a:off x="6457627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  <p:sp>
        <p:nvSpPr>
          <p:cNvPr id="215" name="燕尾形 214"/>
          <p:cNvSpPr/>
          <p:nvPr/>
        </p:nvSpPr>
        <p:spPr>
          <a:xfrm>
            <a:off x="8329835" y="3501008"/>
            <a:ext cx="353932" cy="353932"/>
          </a:xfrm>
          <a:prstGeom prst="chevr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7" name="标题 11"/>
          <p:cNvSpPr txBox="1">
            <a:spLocks/>
          </p:cNvSpPr>
          <p:nvPr/>
        </p:nvSpPr>
        <p:spPr>
          <a:xfrm>
            <a:off x="9272036" y="3915390"/>
            <a:ext cx="960584" cy="346536"/>
          </a:xfrm>
          <a:prstGeom prst="rect">
            <a:avLst/>
          </a:prstGeom>
        </p:spPr>
        <p:txBody>
          <a:bodyPr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Impact MT Std" pitchFamily="34" charset="0"/>
                <a:ea typeface="微软雅黑" panose="020B0503020204020204" pitchFamily="34" charset="-122"/>
              </a:rPr>
              <a:t>part4</a:t>
            </a:r>
            <a:endParaRPr lang="zh-CN" altLang="en-US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8" name="组合 217"/>
          <p:cNvGrpSpPr/>
          <p:nvPr/>
        </p:nvGrpSpPr>
        <p:grpSpPr>
          <a:xfrm>
            <a:off x="9416582" y="3266417"/>
            <a:ext cx="621711" cy="609600"/>
            <a:chOff x="5730875" y="3073401"/>
            <a:chExt cx="733425" cy="719138"/>
          </a:xfrm>
          <a:solidFill>
            <a:schemeClr val="tx1"/>
          </a:solidFill>
        </p:grpSpPr>
        <p:sp>
          <p:nvSpPr>
            <p:cNvPr id="219" name="Freeform 337"/>
            <p:cNvSpPr>
              <a:spLocks/>
            </p:cNvSpPr>
            <p:nvPr/>
          </p:nvSpPr>
          <p:spPr bwMode="auto">
            <a:xfrm>
              <a:off x="5730875" y="3073401"/>
              <a:ext cx="733425" cy="471488"/>
            </a:xfrm>
            <a:custGeom>
              <a:avLst/>
              <a:gdLst>
                <a:gd name="T0" fmla="*/ 193 w 193"/>
                <a:gd name="T1" fmla="*/ 84 h 124"/>
                <a:gd name="T2" fmla="*/ 153 w 193"/>
                <a:gd name="T3" fmla="*/ 44 h 124"/>
                <a:gd name="T4" fmla="*/ 141 w 193"/>
                <a:gd name="T5" fmla="*/ 46 h 124"/>
                <a:gd name="T6" fmla="*/ 91 w 193"/>
                <a:gd name="T7" fmla="*/ 0 h 124"/>
                <a:gd name="T8" fmla="*/ 40 w 193"/>
                <a:gd name="T9" fmla="*/ 51 h 124"/>
                <a:gd name="T10" fmla="*/ 41 w 193"/>
                <a:gd name="T11" fmla="*/ 61 h 124"/>
                <a:gd name="T12" fmla="*/ 31 w 193"/>
                <a:gd name="T13" fmla="*/ 61 h 124"/>
                <a:gd name="T14" fmla="*/ 0 w 193"/>
                <a:gd name="T15" fmla="*/ 92 h 124"/>
                <a:gd name="T16" fmla="*/ 31 w 193"/>
                <a:gd name="T17" fmla="*/ 124 h 124"/>
                <a:gd name="T18" fmla="*/ 157 w 193"/>
                <a:gd name="T19" fmla="*/ 124 h 124"/>
                <a:gd name="T20" fmla="*/ 180 w 193"/>
                <a:gd name="T21" fmla="*/ 113 h 124"/>
                <a:gd name="T22" fmla="*/ 193 w 193"/>
                <a:gd name="T23" fmla="*/ 8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3" h="124">
                  <a:moveTo>
                    <a:pt x="193" y="84"/>
                  </a:moveTo>
                  <a:cubicBezTo>
                    <a:pt x="193" y="62"/>
                    <a:pt x="176" y="44"/>
                    <a:pt x="153" y="44"/>
                  </a:cubicBezTo>
                  <a:cubicBezTo>
                    <a:pt x="149" y="44"/>
                    <a:pt x="145" y="44"/>
                    <a:pt x="141" y="46"/>
                  </a:cubicBezTo>
                  <a:cubicBezTo>
                    <a:pt x="139" y="20"/>
                    <a:pt x="117" y="0"/>
                    <a:pt x="91" y="0"/>
                  </a:cubicBezTo>
                  <a:cubicBezTo>
                    <a:pt x="62" y="0"/>
                    <a:pt x="40" y="23"/>
                    <a:pt x="40" y="51"/>
                  </a:cubicBezTo>
                  <a:cubicBezTo>
                    <a:pt x="40" y="54"/>
                    <a:pt x="40" y="57"/>
                    <a:pt x="41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4" y="61"/>
                    <a:pt x="0" y="75"/>
                    <a:pt x="0" y="92"/>
                  </a:cubicBezTo>
                  <a:cubicBezTo>
                    <a:pt x="0" y="109"/>
                    <a:pt x="14" y="124"/>
                    <a:pt x="31" y="124"/>
                  </a:cubicBezTo>
                  <a:cubicBezTo>
                    <a:pt x="157" y="124"/>
                    <a:pt x="157" y="124"/>
                    <a:pt x="157" y="124"/>
                  </a:cubicBezTo>
                  <a:cubicBezTo>
                    <a:pt x="166" y="124"/>
                    <a:pt x="175" y="120"/>
                    <a:pt x="180" y="113"/>
                  </a:cubicBezTo>
                  <a:cubicBezTo>
                    <a:pt x="188" y="106"/>
                    <a:pt x="193" y="95"/>
                    <a:pt x="19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38"/>
            <p:cNvSpPr>
              <a:spLocks/>
            </p:cNvSpPr>
            <p:nvPr/>
          </p:nvSpPr>
          <p:spPr bwMode="auto">
            <a:xfrm>
              <a:off x="5924550" y="3683001"/>
              <a:ext cx="346075" cy="109538"/>
            </a:xfrm>
            <a:custGeom>
              <a:avLst/>
              <a:gdLst>
                <a:gd name="T0" fmla="*/ 46 w 91"/>
                <a:gd name="T1" fmla="*/ 29 h 29"/>
                <a:gd name="T2" fmla="*/ 0 w 91"/>
                <a:gd name="T3" fmla="*/ 10 h 29"/>
                <a:gd name="T4" fmla="*/ 11 w 91"/>
                <a:gd name="T5" fmla="*/ 0 h 29"/>
                <a:gd name="T6" fmla="*/ 80 w 91"/>
                <a:gd name="T7" fmla="*/ 0 h 29"/>
                <a:gd name="T8" fmla="*/ 91 w 91"/>
                <a:gd name="T9" fmla="*/ 10 h 29"/>
                <a:gd name="T10" fmla="*/ 46 w 9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29">
                  <a:moveTo>
                    <a:pt x="46" y="29"/>
                  </a:moveTo>
                  <a:cubicBezTo>
                    <a:pt x="29" y="29"/>
                    <a:pt x="13" y="23"/>
                    <a:pt x="0" y="1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30" y="19"/>
                    <a:pt x="61" y="19"/>
                    <a:pt x="80" y="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78" y="23"/>
                    <a:pt x="62" y="29"/>
                    <a:pt x="4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39"/>
            <p:cNvSpPr>
              <a:spLocks/>
            </p:cNvSpPr>
            <p:nvPr/>
          </p:nvSpPr>
          <p:spPr bwMode="auto">
            <a:xfrm>
              <a:off x="6003925" y="3602038"/>
              <a:ext cx="187325" cy="80963"/>
            </a:xfrm>
            <a:custGeom>
              <a:avLst/>
              <a:gdLst>
                <a:gd name="T0" fmla="*/ 25 w 49"/>
                <a:gd name="T1" fmla="*/ 21 h 21"/>
                <a:gd name="T2" fmla="*/ 0 w 49"/>
                <a:gd name="T3" fmla="*/ 11 h 21"/>
                <a:gd name="T4" fmla="*/ 10 w 49"/>
                <a:gd name="T5" fmla="*/ 0 h 21"/>
                <a:gd name="T6" fmla="*/ 39 w 49"/>
                <a:gd name="T7" fmla="*/ 0 h 21"/>
                <a:gd name="T8" fmla="*/ 49 w 49"/>
                <a:gd name="T9" fmla="*/ 11 h 21"/>
                <a:gd name="T10" fmla="*/ 25 w 49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21">
                  <a:moveTo>
                    <a:pt x="25" y="21"/>
                  </a:moveTo>
                  <a:cubicBezTo>
                    <a:pt x="16" y="21"/>
                    <a:pt x="7" y="17"/>
                    <a:pt x="0" y="1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8" y="8"/>
                    <a:pt x="31" y="8"/>
                    <a:pt x="3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7"/>
                    <a:pt x="34" y="21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2" name="标题 11"/>
          <p:cNvSpPr txBox="1">
            <a:spLocks/>
          </p:cNvSpPr>
          <p:nvPr/>
        </p:nvSpPr>
        <p:spPr>
          <a:xfrm>
            <a:off x="8905899" y="4509120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grpSp>
        <p:nvGrpSpPr>
          <p:cNvPr id="223" name="组合 222"/>
          <p:cNvGrpSpPr/>
          <p:nvPr/>
        </p:nvGrpSpPr>
        <p:grpSpPr>
          <a:xfrm>
            <a:off x="9049915" y="4868467"/>
            <a:ext cx="1476169" cy="72701"/>
            <a:chOff x="4369395" y="1412083"/>
            <a:chExt cx="1476169" cy="72701"/>
          </a:xfrm>
          <a:solidFill>
            <a:schemeClr val="tx1"/>
          </a:solidFill>
        </p:grpSpPr>
        <p:grpSp>
          <p:nvGrpSpPr>
            <p:cNvPr id="224" name="组合 223"/>
            <p:cNvGrpSpPr/>
            <p:nvPr/>
          </p:nvGrpSpPr>
          <p:grpSpPr>
            <a:xfrm rot="16200000">
              <a:off x="5107482" y="746009"/>
              <a:ext cx="72008" cy="1404156"/>
              <a:chOff x="3419791" y="2128319"/>
              <a:chExt cx="72008" cy="1404156"/>
            </a:xfrm>
            <a:grpFill/>
          </p:grpSpPr>
          <p:cxnSp>
            <p:nvCxnSpPr>
              <p:cNvPr id="226" name="直接连接符 225"/>
              <p:cNvCxnSpPr/>
              <p:nvPr/>
            </p:nvCxnSpPr>
            <p:spPr>
              <a:xfrm rot="5400000">
                <a:off x="2789719" y="2794393"/>
                <a:ext cx="1332148" cy="0"/>
              </a:xfrm>
              <a:prstGeom prst="lin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7" name="椭圆 226"/>
              <p:cNvSpPr/>
              <p:nvPr/>
            </p:nvSpPr>
            <p:spPr>
              <a:xfrm>
                <a:off x="3419791" y="3460467"/>
                <a:ext cx="72008" cy="72008"/>
              </a:xfrm>
              <a:prstGeom prst="ellipse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5" name="椭圆 224"/>
            <p:cNvSpPr/>
            <p:nvPr/>
          </p:nvSpPr>
          <p:spPr>
            <a:xfrm rot="16200000">
              <a:off x="4369395" y="1412776"/>
              <a:ext cx="72008" cy="72008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8" name="标题 11"/>
          <p:cNvSpPr txBox="1">
            <a:spLocks/>
          </p:cNvSpPr>
          <p:nvPr/>
        </p:nvSpPr>
        <p:spPr>
          <a:xfrm>
            <a:off x="8905899" y="5013176"/>
            <a:ext cx="1872208" cy="15121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请在此处输入详细的文字介绍信息和简介，表达图表的含义。</a:t>
            </a:r>
          </a:p>
        </p:txBody>
      </p:sp>
    </p:spTree>
    <p:extLst>
      <p:ext uri="{BB962C8B-B14F-4D97-AF65-F5344CB8AC3E}">
        <p14:creationId xmlns:p14="http://schemas.microsoft.com/office/powerpoint/2010/main" val="132116888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3000"/>
                            </p:stCondLst>
                            <p:childTnLst>
                              <p:par>
                                <p:cTn id="17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63" grpId="0" animBg="1"/>
      <p:bldP spid="164" grpId="0" animBg="1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6" grpId="0" animBg="1"/>
      <p:bldP spid="177" grpId="0" animBg="1"/>
      <p:bldP spid="178" grpId="0" animBg="1"/>
      <p:bldP spid="180" grpId="0"/>
      <p:bldP spid="181" grpId="0" animBg="1"/>
      <p:bldP spid="182" grpId="0"/>
      <p:bldP spid="188" grpId="0"/>
      <p:bldP spid="190" grpId="0"/>
      <p:bldP spid="196" grpId="0"/>
      <p:bldP spid="202" grpId="0"/>
      <p:bldP spid="203" grpId="0" animBg="1"/>
      <p:bldP spid="204" grpId="0" animBg="1"/>
      <p:bldP spid="206" grpId="0"/>
      <p:bldP spid="207" grpId="0" animBg="1"/>
      <p:bldP spid="208" grpId="0"/>
      <p:bldP spid="214" grpId="0"/>
      <p:bldP spid="215" grpId="0" animBg="1"/>
      <p:bldP spid="217" grpId="0"/>
      <p:bldP spid="222" grpId="0"/>
      <p:bldP spid="2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项目分部情况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84"/>
          <p:cNvGrpSpPr>
            <a:grpSpLocks/>
          </p:cNvGrpSpPr>
          <p:nvPr/>
        </p:nvGrpSpPr>
        <p:grpSpPr bwMode="auto">
          <a:xfrm>
            <a:off x="983053" y="1484784"/>
            <a:ext cx="5284788" cy="4121150"/>
            <a:chOff x="0" y="0"/>
            <a:chExt cx="5407191" cy="4756567"/>
          </a:xfrm>
          <a:solidFill>
            <a:schemeClr val="bg1">
              <a:lumMod val="75000"/>
            </a:schemeClr>
          </a:solidFill>
        </p:grpSpPr>
        <p:sp>
          <p:nvSpPr>
            <p:cNvPr id="7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8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9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0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2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3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4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5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6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8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19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0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1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2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3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4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5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6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7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8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29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0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1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2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3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4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5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6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7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  <p:sp>
          <p:nvSpPr>
            <p:cNvPr id="38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chemeClr val="bg1"/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方正兰亭黑_GBK" pitchFamily="2" charset="-122"/>
                <a:ea typeface="方正兰亭黑_GBK" pitchFamily="2" charset="-122"/>
                <a:sym typeface="方正兰亭黑_GBK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112536" y="1702740"/>
            <a:ext cx="786074" cy="707466"/>
            <a:chOff x="5966154" y="1913676"/>
            <a:chExt cx="720080" cy="648071"/>
          </a:xfrm>
        </p:grpSpPr>
        <p:sp>
          <p:nvSpPr>
            <p:cNvPr id="40" name="泪滴形 39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2" name="TextBox 6"/>
            <p:cNvSpPr txBox="1"/>
            <p:nvPr/>
          </p:nvSpPr>
          <p:spPr>
            <a:xfrm>
              <a:off x="5966154" y="2031184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04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02021" y="2006497"/>
            <a:ext cx="716851" cy="707466"/>
            <a:chOff x="5993560" y="1913676"/>
            <a:chExt cx="656670" cy="648071"/>
          </a:xfrm>
        </p:grpSpPr>
        <p:sp>
          <p:nvSpPr>
            <p:cNvPr id="44" name="泪滴形 43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6" name="TextBox 11"/>
            <p:cNvSpPr txBox="1"/>
            <p:nvPr/>
          </p:nvSpPr>
          <p:spPr>
            <a:xfrm>
              <a:off x="5993560" y="2046068"/>
              <a:ext cx="645427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01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397706" y="2911366"/>
            <a:ext cx="786074" cy="707466"/>
            <a:chOff x="5966153" y="1913676"/>
            <a:chExt cx="720080" cy="648071"/>
          </a:xfrm>
        </p:grpSpPr>
        <p:sp>
          <p:nvSpPr>
            <p:cNvPr id="48" name="泪滴形 47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0" name="TextBox 15"/>
            <p:cNvSpPr txBox="1"/>
            <p:nvPr/>
          </p:nvSpPr>
          <p:spPr>
            <a:xfrm>
              <a:off x="5966153" y="2030038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02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013118" y="3590673"/>
            <a:ext cx="786074" cy="707466"/>
            <a:chOff x="5966154" y="1913676"/>
            <a:chExt cx="720080" cy="648071"/>
          </a:xfrm>
        </p:grpSpPr>
        <p:sp>
          <p:nvSpPr>
            <p:cNvPr id="52" name="泪滴形 51"/>
            <p:cNvSpPr/>
            <p:nvPr/>
          </p:nvSpPr>
          <p:spPr>
            <a:xfrm rot="8202971">
              <a:off x="6002159" y="1913676"/>
              <a:ext cx="648071" cy="648071"/>
            </a:xfrm>
            <a:prstGeom prst="teardrop">
              <a:avLst>
                <a:gd name="adj" fmla="val 127639"/>
              </a:avLst>
            </a:prstGeom>
            <a:gradFill>
              <a:gsLst>
                <a:gs pos="0">
                  <a:srgbClr val="D6D6D6"/>
                </a:gs>
                <a:gs pos="100000">
                  <a:srgbClr val="F7F7F7"/>
                </a:gs>
              </a:gsLst>
              <a:path path="circle">
                <a:fillToRect t="100000" r="100000"/>
              </a:path>
            </a:gra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085284" y="1996801"/>
              <a:ext cx="481820" cy="4818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Impact MT Std" pitchFamily="34" charset="0"/>
              </a:endParaRPr>
            </a:p>
          </p:txBody>
        </p:sp>
        <p:sp>
          <p:nvSpPr>
            <p:cNvPr id="54" name="TextBox 19"/>
            <p:cNvSpPr txBox="1"/>
            <p:nvPr/>
          </p:nvSpPr>
          <p:spPr>
            <a:xfrm>
              <a:off x="5966154" y="2039630"/>
              <a:ext cx="720080" cy="36651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zh-CN" sz="2000" dirty="0">
                  <a:latin typeface="Impact MT Std" pitchFamily="34" charset="0"/>
                </a:rPr>
                <a:t>03</a:t>
              </a:r>
              <a:endParaRPr lang="zh-CN" altLang="en-US" sz="2000" dirty="0">
                <a:latin typeface="Impact MT Std" pitchFamily="34" charset="0"/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6555227" y="1686306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标题 11"/>
          <p:cNvSpPr txBox="1">
            <a:spLocks/>
          </p:cNvSpPr>
          <p:nvPr/>
        </p:nvSpPr>
        <p:spPr>
          <a:xfrm>
            <a:off x="6555227" y="1861518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7" name="标题 11"/>
          <p:cNvSpPr txBox="1">
            <a:spLocks/>
          </p:cNvSpPr>
          <p:nvPr/>
        </p:nvSpPr>
        <p:spPr>
          <a:xfrm>
            <a:off x="7385289" y="1928962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标题 11"/>
          <p:cNvSpPr txBox="1">
            <a:spLocks/>
          </p:cNvSpPr>
          <p:nvPr/>
        </p:nvSpPr>
        <p:spPr>
          <a:xfrm>
            <a:off x="7362787" y="164549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59" name="椭圆 58"/>
          <p:cNvSpPr/>
          <p:nvPr/>
        </p:nvSpPr>
        <p:spPr>
          <a:xfrm>
            <a:off x="6570699" y="2622410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标题 11"/>
          <p:cNvSpPr txBox="1">
            <a:spLocks/>
          </p:cNvSpPr>
          <p:nvPr/>
        </p:nvSpPr>
        <p:spPr>
          <a:xfrm>
            <a:off x="6570699" y="2797622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1" name="标题 11"/>
          <p:cNvSpPr txBox="1">
            <a:spLocks/>
          </p:cNvSpPr>
          <p:nvPr/>
        </p:nvSpPr>
        <p:spPr>
          <a:xfrm>
            <a:off x="7400761" y="2865066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标题 11"/>
          <p:cNvSpPr txBox="1">
            <a:spLocks/>
          </p:cNvSpPr>
          <p:nvPr/>
        </p:nvSpPr>
        <p:spPr>
          <a:xfrm>
            <a:off x="7378259" y="258159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3" name="椭圆 62"/>
          <p:cNvSpPr/>
          <p:nvPr/>
        </p:nvSpPr>
        <p:spPr>
          <a:xfrm>
            <a:off x="6586171" y="3558514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标题 11"/>
          <p:cNvSpPr txBox="1">
            <a:spLocks/>
          </p:cNvSpPr>
          <p:nvPr/>
        </p:nvSpPr>
        <p:spPr>
          <a:xfrm>
            <a:off x="6586171" y="3733726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标题 11"/>
          <p:cNvSpPr txBox="1">
            <a:spLocks/>
          </p:cNvSpPr>
          <p:nvPr/>
        </p:nvSpPr>
        <p:spPr>
          <a:xfrm>
            <a:off x="7416233" y="3801170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标题 11"/>
          <p:cNvSpPr txBox="1">
            <a:spLocks/>
          </p:cNvSpPr>
          <p:nvPr/>
        </p:nvSpPr>
        <p:spPr>
          <a:xfrm>
            <a:off x="7393731" y="3517702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67" name="椭圆 66"/>
          <p:cNvSpPr/>
          <p:nvPr/>
        </p:nvSpPr>
        <p:spPr>
          <a:xfrm>
            <a:off x="6570699" y="4494618"/>
            <a:ext cx="807559" cy="807559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8" name="标题 11"/>
          <p:cNvSpPr txBox="1">
            <a:spLocks/>
          </p:cNvSpPr>
          <p:nvPr/>
        </p:nvSpPr>
        <p:spPr>
          <a:xfrm>
            <a:off x="6570699" y="4669830"/>
            <a:ext cx="807559" cy="571500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9" name="标题 11"/>
          <p:cNvSpPr txBox="1">
            <a:spLocks/>
          </p:cNvSpPr>
          <p:nvPr/>
        </p:nvSpPr>
        <p:spPr>
          <a:xfrm>
            <a:off x="7400761" y="4737274"/>
            <a:ext cx="3865930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标题 11"/>
          <p:cNvSpPr txBox="1">
            <a:spLocks/>
          </p:cNvSpPr>
          <p:nvPr/>
        </p:nvSpPr>
        <p:spPr>
          <a:xfrm>
            <a:off x="7378259" y="4453806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</p:spTree>
    <p:extLst>
      <p:ext uri="{BB962C8B-B14F-4D97-AF65-F5344CB8AC3E}">
        <p14:creationId xmlns:p14="http://schemas.microsoft.com/office/powerpoint/2010/main" val="13275843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5" grpId="0" animBg="1"/>
      <p:bldP spid="56" grpId="0"/>
      <p:bldP spid="57" grpId="0"/>
      <p:bldP spid="58" grpId="0"/>
      <p:bldP spid="59" grpId="0" animBg="1"/>
      <p:bldP spid="60" grpId="0"/>
      <p:bldP spid="61" grpId="0"/>
      <p:bldP spid="62" grpId="0"/>
      <p:bldP spid="63" grpId="0" animBg="1"/>
      <p:bldP spid="64" grpId="0"/>
      <p:bldP spid="65" grpId="0"/>
      <p:bldP spid="66" grpId="0"/>
      <p:bldP spid="67" grpId="0" animBg="1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8" name="组合 67"/>
          <p:cNvGrpSpPr/>
          <p:nvPr/>
        </p:nvGrpSpPr>
        <p:grpSpPr>
          <a:xfrm>
            <a:off x="5234123" y="1541209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9" name="同心圆 6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33491" y="3776614"/>
            <a:ext cx="1740618" cy="17406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2" name="同心圆 7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92931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4"/>
          <p:cNvSpPr txBox="1">
            <a:spLocks/>
          </p:cNvSpPr>
          <p:nvPr/>
        </p:nvSpPr>
        <p:spPr>
          <a:xfrm>
            <a:off x="4801443" y="219212"/>
            <a:ext cx="2304255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去年同期相比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177707" y="476672"/>
            <a:ext cx="4824536" cy="0"/>
          </a:xfrm>
          <a:prstGeom prst="line">
            <a:avLst/>
          </a:prstGeom>
          <a:ln>
            <a:solidFill>
              <a:schemeClr val="tx1"/>
            </a:solidFill>
            <a:prstDash val="dash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14"/>
          <p:cNvSpPr/>
          <p:nvPr/>
        </p:nvSpPr>
        <p:spPr>
          <a:xfrm>
            <a:off x="6379669" y="1568811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477"/>
          <p:cNvSpPr>
            <a:spLocks noEditPoints="1"/>
          </p:cNvSpPr>
          <p:nvPr/>
        </p:nvSpPr>
        <p:spPr bwMode="auto">
          <a:xfrm>
            <a:off x="5666846" y="1795318"/>
            <a:ext cx="940754" cy="867362"/>
          </a:xfrm>
          <a:custGeom>
            <a:avLst/>
            <a:gdLst>
              <a:gd name="T0" fmla="*/ 244 w 355"/>
              <a:gd name="T1" fmla="*/ 139 h 328"/>
              <a:gd name="T2" fmla="*/ 244 w 355"/>
              <a:gd name="T3" fmla="*/ 138 h 328"/>
              <a:gd name="T4" fmla="*/ 188 w 355"/>
              <a:gd name="T5" fmla="*/ 145 h 328"/>
              <a:gd name="T6" fmla="*/ 173 w 355"/>
              <a:gd name="T7" fmla="*/ 111 h 328"/>
              <a:gd name="T8" fmla="*/ 150 w 355"/>
              <a:gd name="T9" fmla="*/ 90 h 328"/>
              <a:gd name="T10" fmla="*/ 112 w 355"/>
              <a:gd name="T11" fmla="*/ 139 h 328"/>
              <a:gd name="T12" fmla="*/ 178 w 355"/>
              <a:gd name="T13" fmla="*/ 151 h 328"/>
              <a:gd name="T14" fmla="*/ 207 w 355"/>
              <a:gd name="T15" fmla="*/ 38 h 328"/>
              <a:gd name="T16" fmla="*/ 148 w 355"/>
              <a:gd name="T17" fmla="*/ 38 h 328"/>
              <a:gd name="T18" fmla="*/ 292 w 355"/>
              <a:gd name="T19" fmla="*/ 270 h 328"/>
              <a:gd name="T20" fmla="*/ 283 w 355"/>
              <a:gd name="T21" fmla="*/ 271 h 328"/>
              <a:gd name="T22" fmla="*/ 280 w 355"/>
              <a:gd name="T23" fmla="*/ 277 h 328"/>
              <a:gd name="T24" fmla="*/ 286 w 355"/>
              <a:gd name="T25" fmla="*/ 283 h 328"/>
              <a:gd name="T26" fmla="*/ 294 w 355"/>
              <a:gd name="T27" fmla="*/ 282 h 328"/>
              <a:gd name="T28" fmla="*/ 297 w 355"/>
              <a:gd name="T29" fmla="*/ 273 h 328"/>
              <a:gd name="T30" fmla="*/ 292 w 355"/>
              <a:gd name="T31" fmla="*/ 270 h 328"/>
              <a:gd name="T32" fmla="*/ 318 w 355"/>
              <a:gd name="T33" fmla="*/ 213 h 328"/>
              <a:gd name="T34" fmla="*/ 259 w 355"/>
              <a:gd name="T35" fmla="*/ 213 h 328"/>
              <a:gd name="T36" fmla="*/ 181 w 355"/>
              <a:gd name="T37" fmla="*/ 95 h 328"/>
              <a:gd name="T38" fmla="*/ 172 w 355"/>
              <a:gd name="T39" fmla="*/ 95 h 328"/>
              <a:gd name="T40" fmla="*/ 169 w 355"/>
              <a:gd name="T41" fmla="*/ 101 h 328"/>
              <a:gd name="T42" fmla="*/ 175 w 355"/>
              <a:gd name="T43" fmla="*/ 108 h 328"/>
              <a:gd name="T44" fmla="*/ 183 w 355"/>
              <a:gd name="T45" fmla="*/ 107 h 328"/>
              <a:gd name="T46" fmla="*/ 186 w 355"/>
              <a:gd name="T47" fmla="*/ 98 h 328"/>
              <a:gd name="T48" fmla="*/ 181 w 355"/>
              <a:gd name="T49" fmla="*/ 95 h 328"/>
              <a:gd name="T50" fmla="*/ 227 w 355"/>
              <a:gd name="T51" fmla="*/ 259 h 328"/>
              <a:gd name="T52" fmla="*/ 231 w 355"/>
              <a:gd name="T53" fmla="*/ 258 h 328"/>
              <a:gd name="T54" fmla="*/ 243 w 355"/>
              <a:gd name="T55" fmla="*/ 240 h 328"/>
              <a:gd name="T56" fmla="*/ 229 w 355"/>
              <a:gd name="T57" fmla="*/ 227 h 328"/>
              <a:gd name="T58" fmla="*/ 225 w 355"/>
              <a:gd name="T59" fmla="*/ 231 h 328"/>
              <a:gd name="T60" fmla="*/ 185 w 355"/>
              <a:gd name="T61" fmla="*/ 199 h 328"/>
              <a:gd name="T62" fmla="*/ 169 w 355"/>
              <a:gd name="T63" fmla="*/ 170 h 328"/>
              <a:gd name="T64" fmla="*/ 129 w 355"/>
              <a:gd name="T65" fmla="*/ 237 h 328"/>
              <a:gd name="T66" fmla="*/ 127 w 355"/>
              <a:gd name="T67" fmla="*/ 228 h 328"/>
              <a:gd name="T68" fmla="*/ 123 w 355"/>
              <a:gd name="T69" fmla="*/ 228 h 328"/>
              <a:gd name="T70" fmla="*/ 111 w 355"/>
              <a:gd name="T71" fmla="*/ 246 h 328"/>
              <a:gd name="T72" fmla="*/ 125 w 355"/>
              <a:gd name="T73" fmla="*/ 259 h 328"/>
              <a:gd name="T74" fmla="*/ 129 w 355"/>
              <a:gd name="T75" fmla="*/ 255 h 328"/>
              <a:gd name="T76" fmla="*/ 177 w 355"/>
              <a:gd name="T77" fmla="*/ 224 h 328"/>
              <a:gd name="T78" fmla="*/ 225 w 355"/>
              <a:gd name="T79" fmla="*/ 255 h 328"/>
              <a:gd name="T80" fmla="*/ 96 w 355"/>
              <a:gd name="T81" fmla="*/ 213 h 328"/>
              <a:gd name="T82" fmla="*/ 37 w 355"/>
              <a:gd name="T83" fmla="*/ 213 h 328"/>
              <a:gd name="T84" fmla="*/ 355 w 355"/>
              <a:gd name="T85" fmla="*/ 314 h 328"/>
              <a:gd name="T86" fmla="*/ 299 w 355"/>
              <a:gd name="T87" fmla="*/ 320 h 328"/>
              <a:gd name="T88" fmla="*/ 284 w 355"/>
              <a:gd name="T89" fmla="*/ 287 h 328"/>
              <a:gd name="T90" fmla="*/ 261 w 355"/>
              <a:gd name="T91" fmla="*/ 266 h 328"/>
              <a:gd name="T92" fmla="*/ 223 w 355"/>
              <a:gd name="T93" fmla="*/ 314 h 328"/>
              <a:gd name="T94" fmla="*/ 289 w 355"/>
              <a:gd name="T95" fmla="*/ 327 h 328"/>
              <a:gd name="T96" fmla="*/ 355 w 355"/>
              <a:gd name="T97" fmla="*/ 314 h 328"/>
              <a:gd name="T98" fmla="*/ 63 w 355"/>
              <a:gd name="T99" fmla="*/ 270 h 328"/>
              <a:gd name="T100" fmla="*/ 59 w 355"/>
              <a:gd name="T101" fmla="*/ 273 h 328"/>
              <a:gd name="T102" fmla="*/ 62 w 355"/>
              <a:gd name="T103" fmla="*/ 282 h 328"/>
              <a:gd name="T104" fmla="*/ 69 w 355"/>
              <a:gd name="T105" fmla="*/ 283 h 328"/>
              <a:gd name="T106" fmla="*/ 75 w 355"/>
              <a:gd name="T107" fmla="*/ 277 h 328"/>
              <a:gd name="T108" fmla="*/ 72 w 355"/>
              <a:gd name="T109" fmla="*/ 271 h 328"/>
              <a:gd name="T110" fmla="*/ 94 w 355"/>
              <a:gd name="T111" fmla="*/ 266 h 328"/>
              <a:gd name="T112" fmla="*/ 71 w 355"/>
              <a:gd name="T113" fmla="*/ 287 h 328"/>
              <a:gd name="T114" fmla="*/ 57 w 355"/>
              <a:gd name="T115" fmla="*/ 320 h 328"/>
              <a:gd name="T116" fmla="*/ 0 w 355"/>
              <a:gd name="T117" fmla="*/ 314 h 328"/>
              <a:gd name="T118" fmla="*/ 0 w 355"/>
              <a:gd name="T119" fmla="*/ 315 h 328"/>
              <a:gd name="T120" fmla="*/ 133 w 355"/>
              <a:gd name="T121" fmla="*/ 315 h 328"/>
              <a:gd name="T122" fmla="*/ 133 w 355"/>
              <a:gd name="T123" fmla="*/ 314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55" h="328">
                <a:moveTo>
                  <a:pt x="178" y="151"/>
                </a:moveTo>
                <a:cubicBezTo>
                  <a:pt x="233" y="151"/>
                  <a:pt x="244" y="153"/>
                  <a:pt x="244" y="139"/>
                </a:cubicBezTo>
                <a:cubicBezTo>
                  <a:pt x="244" y="139"/>
                  <a:pt x="244" y="139"/>
                  <a:pt x="244" y="139"/>
                </a:cubicBezTo>
                <a:cubicBezTo>
                  <a:pt x="244" y="138"/>
                  <a:pt x="244" y="138"/>
                  <a:pt x="244" y="138"/>
                </a:cubicBezTo>
                <a:cubicBezTo>
                  <a:pt x="244" y="118"/>
                  <a:pt x="228" y="99"/>
                  <a:pt x="205" y="90"/>
                </a:cubicBezTo>
                <a:cubicBezTo>
                  <a:pt x="188" y="145"/>
                  <a:pt x="188" y="145"/>
                  <a:pt x="188" y="145"/>
                </a:cubicBezTo>
                <a:cubicBezTo>
                  <a:pt x="182" y="111"/>
                  <a:pt x="182" y="111"/>
                  <a:pt x="182" y="111"/>
                </a:cubicBezTo>
                <a:cubicBezTo>
                  <a:pt x="173" y="111"/>
                  <a:pt x="173" y="111"/>
                  <a:pt x="173" y="111"/>
                </a:cubicBezTo>
                <a:cubicBezTo>
                  <a:pt x="168" y="145"/>
                  <a:pt x="168" y="145"/>
                  <a:pt x="168" y="145"/>
                </a:cubicBezTo>
                <a:cubicBezTo>
                  <a:pt x="150" y="90"/>
                  <a:pt x="150" y="90"/>
                  <a:pt x="150" y="90"/>
                </a:cubicBezTo>
                <a:cubicBezTo>
                  <a:pt x="127" y="99"/>
                  <a:pt x="111" y="118"/>
                  <a:pt x="111" y="138"/>
                </a:cubicBezTo>
                <a:cubicBezTo>
                  <a:pt x="112" y="139"/>
                  <a:pt x="112" y="139"/>
                  <a:pt x="112" y="139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53"/>
                  <a:pt x="125" y="151"/>
                  <a:pt x="178" y="151"/>
                </a:cubicBezTo>
                <a:close/>
                <a:moveTo>
                  <a:pt x="178" y="81"/>
                </a:moveTo>
                <a:cubicBezTo>
                  <a:pt x="194" y="81"/>
                  <a:pt x="207" y="59"/>
                  <a:pt x="207" y="38"/>
                </a:cubicBezTo>
                <a:cubicBezTo>
                  <a:pt x="207" y="17"/>
                  <a:pt x="194" y="0"/>
                  <a:pt x="178" y="0"/>
                </a:cubicBezTo>
                <a:cubicBezTo>
                  <a:pt x="161" y="0"/>
                  <a:pt x="148" y="17"/>
                  <a:pt x="148" y="38"/>
                </a:cubicBezTo>
                <a:cubicBezTo>
                  <a:pt x="148" y="59"/>
                  <a:pt x="161" y="81"/>
                  <a:pt x="178" y="81"/>
                </a:cubicBezTo>
                <a:close/>
                <a:moveTo>
                  <a:pt x="292" y="270"/>
                </a:moveTo>
                <a:cubicBezTo>
                  <a:pt x="285" y="270"/>
                  <a:pt x="285" y="270"/>
                  <a:pt x="285" y="270"/>
                </a:cubicBezTo>
                <a:cubicBezTo>
                  <a:pt x="284" y="270"/>
                  <a:pt x="284" y="270"/>
                  <a:pt x="283" y="271"/>
                </a:cubicBezTo>
                <a:cubicBezTo>
                  <a:pt x="281" y="273"/>
                  <a:pt x="281" y="273"/>
                  <a:pt x="281" y="273"/>
                </a:cubicBezTo>
                <a:cubicBezTo>
                  <a:pt x="280" y="274"/>
                  <a:pt x="280" y="275"/>
                  <a:pt x="280" y="277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3"/>
                  <a:pt x="285" y="283"/>
                  <a:pt x="286" y="283"/>
                </a:cubicBezTo>
                <a:cubicBezTo>
                  <a:pt x="291" y="283"/>
                  <a:pt x="291" y="283"/>
                  <a:pt x="291" y="283"/>
                </a:cubicBezTo>
                <a:cubicBezTo>
                  <a:pt x="292" y="283"/>
                  <a:pt x="293" y="283"/>
                  <a:pt x="294" y="282"/>
                </a:cubicBezTo>
                <a:cubicBezTo>
                  <a:pt x="297" y="277"/>
                  <a:pt x="297" y="277"/>
                  <a:pt x="297" y="277"/>
                </a:cubicBezTo>
                <a:cubicBezTo>
                  <a:pt x="298" y="275"/>
                  <a:pt x="297" y="274"/>
                  <a:pt x="297" y="273"/>
                </a:cubicBezTo>
                <a:cubicBezTo>
                  <a:pt x="294" y="271"/>
                  <a:pt x="294" y="271"/>
                  <a:pt x="294" y="271"/>
                </a:cubicBezTo>
                <a:cubicBezTo>
                  <a:pt x="293" y="270"/>
                  <a:pt x="293" y="270"/>
                  <a:pt x="292" y="270"/>
                </a:cubicBezTo>
                <a:close/>
                <a:moveTo>
                  <a:pt x="289" y="257"/>
                </a:moveTo>
                <a:cubicBezTo>
                  <a:pt x="305" y="257"/>
                  <a:pt x="318" y="234"/>
                  <a:pt x="318" y="213"/>
                </a:cubicBezTo>
                <a:cubicBezTo>
                  <a:pt x="318" y="192"/>
                  <a:pt x="305" y="175"/>
                  <a:pt x="289" y="175"/>
                </a:cubicBezTo>
                <a:cubicBezTo>
                  <a:pt x="272" y="175"/>
                  <a:pt x="259" y="192"/>
                  <a:pt x="259" y="213"/>
                </a:cubicBezTo>
                <a:cubicBezTo>
                  <a:pt x="259" y="234"/>
                  <a:pt x="272" y="257"/>
                  <a:pt x="289" y="257"/>
                </a:cubicBezTo>
                <a:close/>
                <a:moveTo>
                  <a:pt x="181" y="95"/>
                </a:moveTo>
                <a:cubicBezTo>
                  <a:pt x="174" y="95"/>
                  <a:pt x="174" y="95"/>
                  <a:pt x="174" y="95"/>
                </a:cubicBezTo>
                <a:cubicBezTo>
                  <a:pt x="173" y="95"/>
                  <a:pt x="173" y="95"/>
                  <a:pt x="172" y="95"/>
                </a:cubicBezTo>
                <a:cubicBezTo>
                  <a:pt x="170" y="98"/>
                  <a:pt x="170" y="98"/>
                  <a:pt x="170" y="98"/>
                </a:cubicBezTo>
                <a:cubicBezTo>
                  <a:pt x="169" y="99"/>
                  <a:pt x="169" y="100"/>
                  <a:pt x="169" y="101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8"/>
                  <a:pt x="174" y="108"/>
                  <a:pt x="175" y="108"/>
                </a:cubicBezTo>
                <a:cubicBezTo>
                  <a:pt x="180" y="108"/>
                  <a:pt x="180" y="108"/>
                  <a:pt x="180" y="108"/>
                </a:cubicBezTo>
                <a:cubicBezTo>
                  <a:pt x="181" y="108"/>
                  <a:pt x="182" y="108"/>
                  <a:pt x="183" y="107"/>
                </a:cubicBezTo>
                <a:cubicBezTo>
                  <a:pt x="186" y="101"/>
                  <a:pt x="186" y="101"/>
                  <a:pt x="186" y="101"/>
                </a:cubicBezTo>
                <a:cubicBezTo>
                  <a:pt x="187" y="100"/>
                  <a:pt x="186" y="99"/>
                  <a:pt x="186" y="98"/>
                </a:cubicBezTo>
                <a:cubicBezTo>
                  <a:pt x="183" y="95"/>
                  <a:pt x="183" y="95"/>
                  <a:pt x="183" y="95"/>
                </a:cubicBezTo>
                <a:cubicBezTo>
                  <a:pt x="182" y="95"/>
                  <a:pt x="182" y="95"/>
                  <a:pt x="181" y="95"/>
                </a:cubicBezTo>
                <a:close/>
                <a:moveTo>
                  <a:pt x="225" y="255"/>
                </a:moveTo>
                <a:cubicBezTo>
                  <a:pt x="225" y="257"/>
                  <a:pt x="226" y="258"/>
                  <a:pt x="227" y="259"/>
                </a:cubicBezTo>
                <a:cubicBezTo>
                  <a:pt x="228" y="259"/>
                  <a:pt x="228" y="259"/>
                  <a:pt x="229" y="259"/>
                </a:cubicBezTo>
                <a:cubicBezTo>
                  <a:pt x="230" y="259"/>
                  <a:pt x="231" y="259"/>
                  <a:pt x="231" y="258"/>
                </a:cubicBezTo>
                <a:cubicBezTo>
                  <a:pt x="243" y="246"/>
                  <a:pt x="243" y="246"/>
                  <a:pt x="243" y="246"/>
                </a:cubicBezTo>
                <a:cubicBezTo>
                  <a:pt x="245" y="244"/>
                  <a:pt x="245" y="242"/>
                  <a:pt x="243" y="240"/>
                </a:cubicBezTo>
                <a:cubicBezTo>
                  <a:pt x="231" y="228"/>
                  <a:pt x="231" y="228"/>
                  <a:pt x="231" y="228"/>
                </a:cubicBezTo>
                <a:cubicBezTo>
                  <a:pt x="231" y="228"/>
                  <a:pt x="230" y="227"/>
                  <a:pt x="229" y="227"/>
                </a:cubicBezTo>
                <a:cubicBezTo>
                  <a:pt x="228" y="227"/>
                  <a:pt x="228" y="227"/>
                  <a:pt x="227" y="228"/>
                </a:cubicBezTo>
                <a:cubicBezTo>
                  <a:pt x="226" y="228"/>
                  <a:pt x="225" y="230"/>
                  <a:pt x="225" y="231"/>
                </a:cubicBezTo>
                <a:cubicBezTo>
                  <a:pt x="225" y="237"/>
                  <a:pt x="225" y="237"/>
                  <a:pt x="225" y="237"/>
                </a:cubicBezTo>
                <a:cubicBezTo>
                  <a:pt x="187" y="233"/>
                  <a:pt x="185" y="200"/>
                  <a:pt x="185" y="199"/>
                </a:cubicBezTo>
                <a:cubicBezTo>
                  <a:pt x="185" y="170"/>
                  <a:pt x="185" y="170"/>
                  <a:pt x="185" y="170"/>
                </a:cubicBezTo>
                <a:cubicBezTo>
                  <a:pt x="169" y="170"/>
                  <a:pt x="169" y="170"/>
                  <a:pt x="169" y="170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69" y="200"/>
                  <a:pt x="168" y="233"/>
                  <a:pt x="129" y="237"/>
                </a:cubicBezTo>
                <a:cubicBezTo>
                  <a:pt x="129" y="231"/>
                  <a:pt x="129" y="231"/>
                  <a:pt x="129" y="231"/>
                </a:cubicBezTo>
                <a:cubicBezTo>
                  <a:pt x="129" y="230"/>
                  <a:pt x="128" y="228"/>
                  <a:pt x="127" y="228"/>
                </a:cubicBezTo>
                <a:cubicBezTo>
                  <a:pt x="126" y="227"/>
                  <a:pt x="126" y="227"/>
                  <a:pt x="125" y="227"/>
                </a:cubicBezTo>
                <a:cubicBezTo>
                  <a:pt x="124" y="227"/>
                  <a:pt x="123" y="228"/>
                  <a:pt x="123" y="228"/>
                </a:cubicBezTo>
                <a:cubicBezTo>
                  <a:pt x="111" y="240"/>
                  <a:pt x="111" y="240"/>
                  <a:pt x="111" y="240"/>
                </a:cubicBezTo>
                <a:cubicBezTo>
                  <a:pt x="109" y="242"/>
                  <a:pt x="109" y="244"/>
                  <a:pt x="111" y="246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3" y="259"/>
                  <a:pt x="124" y="259"/>
                  <a:pt x="125" y="259"/>
                </a:cubicBezTo>
                <a:cubicBezTo>
                  <a:pt x="126" y="259"/>
                  <a:pt x="126" y="259"/>
                  <a:pt x="127" y="259"/>
                </a:cubicBezTo>
                <a:cubicBezTo>
                  <a:pt x="128" y="258"/>
                  <a:pt x="129" y="257"/>
                  <a:pt x="129" y="255"/>
                </a:cubicBezTo>
                <a:cubicBezTo>
                  <a:pt x="129" y="252"/>
                  <a:pt x="129" y="252"/>
                  <a:pt x="129" y="252"/>
                </a:cubicBezTo>
                <a:cubicBezTo>
                  <a:pt x="155" y="250"/>
                  <a:pt x="169" y="238"/>
                  <a:pt x="177" y="224"/>
                </a:cubicBezTo>
                <a:cubicBezTo>
                  <a:pt x="185" y="238"/>
                  <a:pt x="199" y="250"/>
                  <a:pt x="225" y="252"/>
                </a:cubicBezTo>
                <a:lnTo>
                  <a:pt x="225" y="255"/>
                </a:lnTo>
                <a:close/>
                <a:moveTo>
                  <a:pt x="67" y="257"/>
                </a:moveTo>
                <a:cubicBezTo>
                  <a:pt x="83" y="257"/>
                  <a:pt x="96" y="234"/>
                  <a:pt x="96" y="213"/>
                </a:cubicBezTo>
                <a:cubicBezTo>
                  <a:pt x="96" y="192"/>
                  <a:pt x="83" y="175"/>
                  <a:pt x="67" y="175"/>
                </a:cubicBezTo>
                <a:cubicBezTo>
                  <a:pt x="50" y="175"/>
                  <a:pt x="37" y="192"/>
                  <a:pt x="37" y="213"/>
                </a:cubicBezTo>
                <a:cubicBezTo>
                  <a:pt x="37" y="234"/>
                  <a:pt x="50" y="257"/>
                  <a:pt x="67" y="257"/>
                </a:cubicBezTo>
                <a:close/>
                <a:moveTo>
                  <a:pt x="355" y="314"/>
                </a:moveTo>
                <a:cubicBezTo>
                  <a:pt x="355" y="294"/>
                  <a:pt x="339" y="274"/>
                  <a:pt x="316" y="266"/>
                </a:cubicBezTo>
                <a:cubicBezTo>
                  <a:pt x="299" y="320"/>
                  <a:pt x="299" y="320"/>
                  <a:pt x="299" y="320"/>
                </a:cubicBezTo>
                <a:cubicBezTo>
                  <a:pt x="293" y="287"/>
                  <a:pt x="293" y="287"/>
                  <a:pt x="293" y="287"/>
                </a:cubicBezTo>
                <a:cubicBezTo>
                  <a:pt x="284" y="287"/>
                  <a:pt x="284" y="287"/>
                  <a:pt x="284" y="287"/>
                </a:cubicBezTo>
                <a:cubicBezTo>
                  <a:pt x="279" y="320"/>
                  <a:pt x="279" y="320"/>
                  <a:pt x="279" y="320"/>
                </a:cubicBezTo>
                <a:cubicBezTo>
                  <a:pt x="261" y="266"/>
                  <a:pt x="261" y="266"/>
                  <a:pt x="261" y="266"/>
                </a:cubicBezTo>
                <a:cubicBezTo>
                  <a:pt x="238" y="274"/>
                  <a:pt x="222" y="294"/>
                  <a:pt x="222" y="314"/>
                </a:cubicBezTo>
                <a:cubicBezTo>
                  <a:pt x="223" y="314"/>
                  <a:pt x="223" y="314"/>
                  <a:pt x="223" y="314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22" y="328"/>
                  <a:pt x="236" y="327"/>
                  <a:pt x="289" y="327"/>
                </a:cubicBezTo>
                <a:cubicBezTo>
                  <a:pt x="344" y="327"/>
                  <a:pt x="355" y="328"/>
                  <a:pt x="355" y="315"/>
                </a:cubicBezTo>
                <a:cubicBezTo>
                  <a:pt x="355" y="314"/>
                  <a:pt x="355" y="314"/>
                  <a:pt x="355" y="314"/>
                </a:cubicBezTo>
                <a:close/>
                <a:moveTo>
                  <a:pt x="70" y="270"/>
                </a:moveTo>
                <a:cubicBezTo>
                  <a:pt x="63" y="270"/>
                  <a:pt x="63" y="270"/>
                  <a:pt x="63" y="270"/>
                </a:cubicBezTo>
                <a:cubicBezTo>
                  <a:pt x="62" y="270"/>
                  <a:pt x="62" y="270"/>
                  <a:pt x="61" y="271"/>
                </a:cubicBezTo>
                <a:cubicBezTo>
                  <a:pt x="59" y="273"/>
                  <a:pt x="59" y="273"/>
                  <a:pt x="59" y="273"/>
                </a:cubicBezTo>
                <a:cubicBezTo>
                  <a:pt x="58" y="274"/>
                  <a:pt x="58" y="275"/>
                  <a:pt x="58" y="277"/>
                </a:cubicBezTo>
                <a:cubicBezTo>
                  <a:pt x="62" y="282"/>
                  <a:pt x="62" y="282"/>
                  <a:pt x="62" y="282"/>
                </a:cubicBezTo>
                <a:cubicBezTo>
                  <a:pt x="62" y="283"/>
                  <a:pt x="63" y="283"/>
                  <a:pt x="64" y="283"/>
                </a:cubicBezTo>
                <a:cubicBezTo>
                  <a:pt x="69" y="283"/>
                  <a:pt x="69" y="283"/>
                  <a:pt x="69" y="283"/>
                </a:cubicBezTo>
                <a:cubicBezTo>
                  <a:pt x="70" y="283"/>
                  <a:pt x="71" y="283"/>
                  <a:pt x="72" y="282"/>
                </a:cubicBezTo>
                <a:cubicBezTo>
                  <a:pt x="75" y="277"/>
                  <a:pt x="75" y="277"/>
                  <a:pt x="75" y="277"/>
                </a:cubicBezTo>
                <a:cubicBezTo>
                  <a:pt x="76" y="275"/>
                  <a:pt x="75" y="274"/>
                  <a:pt x="75" y="273"/>
                </a:cubicBezTo>
                <a:cubicBezTo>
                  <a:pt x="72" y="271"/>
                  <a:pt x="72" y="271"/>
                  <a:pt x="72" y="271"/>
                </a:cubicBezTo>
                <a:cubicBezTo>
                  <a:pt x="71" y="270"/>
                  <a:pt x="71" y="270"/>
                  <a:pt x="70" y="270"/>
                </a:cubicBezTo>
                <a:close/>
                <a:moveTo>
                  <a:pt x="94" y="266"/>
                </a:moveTo>
                <a:cubicBezTo>
                  <a:pt x="77" y="320"/>
                  <a:pt x="77" y="320"/>
                  <a:pt x="77" y="320"/>
                </a:cubicBezTo>
                <a:cubicBezTo>
                  <a:pt x="71" y="287"/>
                  <a:pt x="71" y="287"/>
                  <a:pt x="71" y="287"/>
                </a:cubicBezTo>
                <a:cubicBezTo>
                  <a:pt x="62" y="287"/>
                  <a:pt x="62" y="287"/>
                  <a:pt x="62" y="28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39" y="266"/>
                  <a:pt x="39" y="266"/>
                  <a:pt x="39" y="266"/>
                </a:cubicBezTo>
                <a:cubicBezTo>
                  <a:pt x="16" y="274"/>
                  <a:pt x="0" y="294"/>
                  <a:pt x="0" y="314"/>
                </a:cubicBezTo>
                <a:cubicBezTo>
                  <a:pt x="1" y="314"/>
                  <a:pt x="1" y="314"/>
                  <a:pt x="1" y="314"/>
                </a:cubicBezTo>
                <a:cubicBezTo>
                  <a:pt x="0" y="315"/>
                  <a:pt x="0" y="315"/>
                  <a:pt x="0" y="315"/>
                </a:cubicBezTo>
                <a:cubicBezTo>
                  <a:pt x="0" y="328"/>
                  <a:pt x="14" y="327"/>
                  <a:pt x="67" y="327"/>
                </a:cubicBezTo>
                <a:cubicBezTo>
                  <a:pt x="122" y="327"/>
                  <a:pt x="133" y="328"/>
                  <a:pt x="133" y="315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314"/>
                  <a:pt x="133" y="314"/>
                  <a:pt x="133" y="314"/>
                </a:cubicBezTo>
                <a:cubicBezTo>
                  <a:pt x="133" y="294"/>
                  <a:pt x="117" y="274"/>
                  <a:pt x="94" y="2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Impact MT Std" pitchFamily="34" charset="0"/>
            </a:endParaRPr>
          </a:p>
        </p:txBody>
      </p:sp>
      <p:sp>
        <p:nvSpPr>
          <p:cNvPr id="9" name="标题 11"/>
          <p:cNvSpPr txBox="1">
            <a:spLocks/>
          </p:cNvSpPr>
          <p:nvPr/>
        </p:nvSpPr>
        <p:spPr>
          <a:xfrm>
            <a:off x="5377507" y="2731422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2015 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圆角矩形 14"/>
          <p:cNvSpPr/>
          <p:nvPr/>
        </p:nvSpPr>
        <p:spPr>
          <a:xfrm flipH="1" flipV="1">
            <a:off x="2353171" y="2838880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标题 11"/>
          <p:cNvSpPr txBox="1">
            <a:spLocks/>
          </p:cNvSpPr>
          <p:nvPr/>
        </p:nvSpPr>
        <p:spPr>
          <a:xfrm>
            <a:off x="7033691" y="2438826"/>
            <a:ext cx="720080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20%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2" name="标题 11"/>
          <p:cNvSpPr txBox="1">
            <a:spLocks/>
          </p:cNvSpPr>
          <p:nvPr/>
        </p:nvSpPr>
        <p:spPr>
          <a:xfrm>
            <a:off x="7609755" y="2438826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标题 11"/>
          <p:cNvSpPr txBox="1">
            <a:spLocks/>
          </p:cNvSpPr>
          <p:nvPr/>
        </p:nvSpPr>
        <p:spPr>
          <a:xfrm>
            <a:off x="7587253" y="2155358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14" name="圆角矩形 14"/>
          <p:cNvSpPr/>
          <p:nvPr/>
        </p:nvSpPr>
        <p:spPr>
          <a:xfrm>
            <a:off x="6379669" y="3778557"/>
            <a:ext cx="3485806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标题 11"/>
          <p:cNvSpPr txBox="1">
            <a:spLocks/>
          </p:cNvSpPr>
          <p:nvPr/>
        </p:nvSpPr>
        <p:spPr>
          <a:xfrm>
            <a:off x="5377507" y="4941168"/>
            <a:ext cx="1417658" cy="28575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 dirty="0">
                <a:latin typeface="Impact MT Std" pitchFamily="34" charset="0"/>
                <a:ea typeface="微软雅黑" panose="020B0503020204020204" pitchFamily="34" charset="-122"/>
              </a:rPr>
              <a:t>2014</a:t>
            </a:r>
            <a:endParaRPr lang="zh-CN" altLang="en-US" sz="2400" b="1" dirty="0"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4"/>
          <p:cNvSpPr/>
          <p:nvPr/>
        </p:nvSpPr>
        <p:spPr>
          <a:xfrm flipH="1" flipV="1">
            <a:off x="2353171" y="5048626"/>
            <a:ext cx="3528392" cy="456861"/>
          </a:xfrm>
          <a:custGeom>
            <a:avLst/>
            <a:gdLst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227275 w 3744416"/>
              <a:gd name="connsiteY6" fmla="*/ 454550 h 454550"/>
              <a:gd name="connsiteX7" fmla="*/ 0 w 3744416"/>
              <a:gd name="connsiteY7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227275 w 3744416"/>
              <a:gd name="connsiteY7" fmla="*/ 454550 h 454550"/>
              <a:gd name="connsiteX8" fmla="*/ 0 w 3744416"/>
              <a:gd name="connsiteY8" fmla="*/ 227275 h 454550"/>
              <a:gd name="connsiteX0" fmla="*/ 0 w 3744416"/>
              <a:gd name="connsiteY0" fmla="*/ 227275 h 454550"/>
              <a:gd name="connsiteX1" fmla="*/ 227275 w 3744416"/>
              <a:gd name="connsiteY1" fmla="*/ 0 h 454550"/>
              <a:gd name="connsiteX2" fmla="*/ 3517141 w 3744416"/>
              <a:gd name="connsiteY2" fmla="*/ 0 h 454550"/>
              <a:gd name="connsiteX3" fmla="*/ 3744416 w 3744416"/>
              <a:gd name="connsiteY3" fmla="*/ 227275 h 454550"/>
              <a:gd name="connsiteX4" fmla="*/ 3744416 w 3744416"/>
              <a:gd name="connsiteY4" fmla="*/ 227275 h 454550"/>
              <a:gd name="connsiteX5" fmla="*/ 3517141 w 3744416"/>
              <a:gd name="connsiteY5" fmla="*/ 454550 h 454550"/>
              <a:gd name="connsiteX6" fmla="*/ 809554 w 3744416"/>
              <a:gd name="connsiteY6" fmla="*/ 453501 h 454550"/>
              <a:gd name="connsiteX7" fmla="*/ 0 w 3744416"/>
              <a:gd name="connsiteY7" fmla="*/ 227275 h 454550"/>
              <a:gd name="connsiteX0" fmla="*/ 274536 w 3542883"/>
              <a:gd name="connsiteY0" fmla="*/ 131481 h 454550"/>
              <a:gd name="connsiteX1" fmla="*/ 25742 w 3542883"/>
              <a:gd name="connsiteY1" fmla="*/ 0 h 454550"/>
              <a:gd name="connsiteX2" fmla="*/ 3315608 w 3542883"/>
              <a:gd name="connsiteY2" fmla="*/ 0 h 454550"/>
              <a:gd name="connsiteX3" fmla="*/ 3542883 w 3542883"/>
              <a:gd name="connsiteY3" fmla="*/ 227275 h 454550"/>
              <a:gd name="connsiteX4" fmla="*/ 3542883 w 3542883"/>
              <a:gd name="connsiteY4" fmla="*/ 227275 h 454550"/>
              <a:gd name="connsiteX5" fmla="*/ 3315608 w 3542883"/>
              <a:gd name="connsiteY5" fmla="*/ 454550 h 454550"/>
              <a:gd name="connsiteX6" fmla="*/ 608021 w 3542883"/>
              <a:gd name="connsiteY6" fmla="*/ 453501 h 454550"/>
              <a:gd name="connsiteX7" fmla="*/ 274536 w 3542883"/>
              <a:gd name="connsiteY7" fmla="*/ 131481 h 454550"/>
              <a:gd name="connsiteX0" fmla="*/ 299352 w 3567699"/>
              <a:gd name="connsiteY0" fmla="*/ 131481 h 454550"/>
              <a:gd name="connsiteX1" fmla="*/ 50558 w 3567699"/>
              <a:gd name="connsiteY1" fmla="*/ 0 h 454550"/>
              <a:gd name="connsiteX2" fmla="*/ 3340424 w 3567699"/>
              <a:gd name="connsiteY2" fmla="*/ 0 h 454550"/>
              <a:gd name="connsiteX3" fmla="*/ 3567699 w 3567699"/>
              <a:gd name="connsiteY3" fmla="*/ 227275 h 454550"/>
              <a:gd name="connsiteX4" fmla="*/ 3567699 w 3567699"/>
              <a:gd name="connsiteY4" fmla="*/ 227275 h 454550"/>
              <a:gd name="connsiteX5" fmla="*/ 3340424 w 3567699"/>
              <a:gd name="connsiteY5" fmla="*/ 454550 h 454550"/>
              <a:gd name="connsiteX6" fmla="*/ 632837 w 3567699"/>
              <a:gd name="connsiteY6" fmla="*/ 453501 h 454550"/>
              <a:gd name="connsiteX7" fmla="*/ 299352 w 3567699"/>
              <a:gd name="connsiteY7" fmla="*/ 131481 h 454550"/>
              <a:gd name="connsiteX0" fmla="*/ 760274 w 3695136"/>
              <a:gd name="connsiteY0" fmla="*/ 453501 h 454550"/>
              <a:gd name="connsiteX1" fmla="*/ 177995 w 3695136"/>
              <a:gd name="connsiteY1" fmla="*/ 0 h 454550"/>
              <a:gd name="connsiteX2" fmla="*/ 3467861 w 3695136"/>
              <a:gd name="connsiteY2" fmla="*/ 0 h 454550"/>
              <a:gd name="connsiteX3" fmla="*/ 3695136 w 3695136"/>
              <a:gd name="connsiteY3" fmla="*/ 227275 h 454550"/>
              <a:gd name="connsiteX4" fmla="*/ 3695136 w 3695136"/>
              <a:gd name="connsiteY4" fmla="*/ 227275 h 454550"/>
              <a:gd name="connsiteX5" fmla="*/ 3467861 w 3695136"/>
              <a:gd name="connsiteY5" fmla="*/ 454550 h 454550"/>
              <a:gd name="connsiteX6" fmla="*/ 760274 w 3695136"/>
              <a:gd name="connsiteY6" fmla="*/ 453501 h 454550"/>
              <a:gd name="connsiteX0" fmla="*/ 582279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73571 w 3517141"/>
              <a:gd name="connsiteY6" fmla="*/ 453501 h 454550"/>
              <a:gd name="connsiteX0" fmla="*/ 573571 w 3517141"/>
              <a:gd name="connsiteY0" fmla="*/ 453501 h 502848"/>
              <a:gd name="connsiteX1" fmla="*/ 0 w 3517141"/>
              <a:gd name="connsiteY1" fmla="*/ 0 h 502848"/>
              <a:gd name="connsiteX2" fmla="*/ 3289866 w 3517141"/>
              <a:gd name="connsiteY2" fmla="*/ 0 h 502848"/>
              <a:gd name="connsiteX3" fmla="*/ 3517141 w 3517141"/>
              <a:gd name="connsiteY3" fmla="*/ 227275 h 502848"/>
              <a:gd name="connsiteX4" fmla="*/ 3517141 w 3517141"/>
              <a:gd name="connsiteY4" fmla="*/ 227275 h 502848"/>
              <a:gd name="connsiteX5" fmla="*/ 3289866 w 3517141"/>
              <a:gd name="connsiteY5" fmla="*/ 454550 h 502848"/>
              <a:gd name="connsiteX6" fmla="*/ 573571 w 3517141"/>
              <a:gd name="connsiteY6" fmla="*/ 453501 h 502848"/>
              <a:gd name="connsiteX0" fmla="*/ 582279 w 3517141"/>
              <a:gd name="connsiteY0" fmla="*/ 450598 h 500715"/>
              <a:gd name="connsiteX1" fmla="*/ 0 w 3517141"/>
              <a:gd name="connsiteY1" fmla="*/ 0 h 500715"/>
              <a:gd name="connsiteX2" fmla="*/ 3289866 w 3517141"/>
              <a:gd name="connsiteY2" fmla="*/ 0 h 500715"/>
              <a:gd name="connsiteX3" fmla="*/ 3517141 w 3517141"/>
              <a:gd name="connsiteY3" fmla="*/ 227275 h 500715"/>
              <a:gd name="connsiteX4" fmla="*/ 3517141 w 3517141"/>
              <a:gd name="connsiteY4" fmla="*/ 227275 h 500715"/>
              <a:gd name="connsiteX5" fmla="*/ 3289866 w 3517141"/>
              <a:gd name="connsiteY5" fmla="*/ 454550 h 500715"/>
              <a:gd name="connsiteX6" fmla="*/ 582279 w 3517141"/>
              <a:gd name="connsiteY6" fmla="*/ 450598 h 500715"/>
              <a:gd name="connsiteX0" fmla="*/ 582279 w 3517141"/>
              <a:gd name="connsiteY0" fmla="*/ 450598 h 454550"/>
              <a:gd name="connsiteX1" fmla="*/ 0 w 3517141"/>
              <a:gd name="connsiteY1" fmla="*/ 0 h 454550"/>
              <a:gd name="connsiteX2" fmla="*/ 3289866 w 3517141"/>
              <a:gd name="connsiteY2" fmla="*/ 0 h 454550"/>
              <a:gd name="connsiteX3" fmla="*/ 3517141 w 3517141"/>
              <a:gd name="connsiteY3" fmla="*/ 227275 h 454550"/>
              <a:gd name="connsiteX4" fmla="*/ 3517141 w 3517141"/>
              <a:gd name="connsiteY4" fmla="*/ 227275 h 454550"/>
              <a:gd name="connsiteX5" fmla="*/ 3289866 w 3517141"/>
              <a:gd name="connsiteY5" fmla="*/ 454550 h 454550"/>
              <a:gd name="connsiteX6" fmla="*/ 582279 w 3517141"/>
              <a:gd name="connsiteY6" fmla="*/ 450598 h 454550"/>
              <a:gd name="connsiteX0" fmla="*/ 588542 w 3517141"/>
              <a:gd name="connsiteY0" fmla="*/ 456861 h 456861"/>
              <a:gd name="connsiteX1" fmla="*/ 0 w 3517141"/>
              <a:gd name="connsiteY1" fmla="*/ 0 h 456861"/>
              <a:gd name="connsiteX2" fmla="*/ 3289866 w 3517141"/>
              <a:gd name="connsiteY2" fmla="*/ 0 h 456861"/>
              <a:gd name="connsiteX3" fmla="*/ 3517141 w 3517141"/>
              <a:gd name="connsiteY3" fmla="*/ 227275 h 456861"/>
              <a:gd name="connsiteX4" fmla="*/ 3517141 w 3517141"/>
              <a:gd name="connsiteY4" fmla="*/ 227275 h 456861"/>
              <a:gd name="connsiteX5" fmla="*/ 3289866 w 3517141"/>
              <a:gd name="connsiteY5" fmla="*/ 454550 h 456861"/>
              <a:gd name="connsiteX6" fmla="*/ 588542 w 3517141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65753 w 3494352"/>
              <a:gd name="connsiteY0" fmla="*/ 456861 h 456861"/>
              <a:gd name="connsiteX1" fmla="*/ 0 w 3494352"/>
              <a:gd name="connsiteY1" fmla="*/ 0 h 456861"/>
              <a:gd name="connsiteX2" fmla="*/ 3267077 w 3494352"/>
              <a:gd name="connsiteY2" fmla="*/ 0 h 456861"/>
              <a:gd name="connsiteX3" fmla="*/ 3494352 w 3494352"/>
              <a:gd name="connsiteY3" fmla="*/ 227275 h 456861"/>
              <a:gd name="connsiteX4" fmla="*/ 3494352 w 3494352"/>
              <a:gd name="connsiteY4" fmla="*/ 227275 h 456861"/>
              <a:gd name="connsiteX5" fmla="*/ 3267077 w 3494352"/>
              <a:gd name="connsiteY5" fmla="*/ 454550 h 456861"/>
              <a:gd name="connsiteX6" fmla="*/ 565753 w 3494352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  <a:gd name="connsiteX0" fmla="*/ 557207 w 3485806"/>
              <a:gd name="connsiteY0" fmla="*/ 456861 h 456861"/>
              <a:gd name="connsiteX1" fmla="*/ 0 w 3485806"/>
              <a:gd name="connsiteY1" fmla="*/ 0 h 456861"/>
              <a:gd name="connsiteX2" fmla="*/ 3258531 w 3485806"/>
              <a:gd name="connsiteY2" fmla="*/ 0 h 456861"/>
              <a:gd name="connsiteX3" fmla="*/ 3485806 w 3485806"/>
              <a:gd name="connsiteY3" fmla="*/ 227275 h 456861"/>
              <a:gd name="connsiteX4" fmla="*/ 3485806 w 3485806"/>
              <a:gd name="connsiteY4" fmla="*/ 227275 h 456861"/>
              <a:gd name="connsiteX5" fmla="*/ 3258531 w 3485806"/>
              <a:gd name="connsiteY5" fmla="*/ 454550 h 456861"/>
              <a:gd name="connsiteX6" fmla="*/ 557207 w 3485806"/>
              <a:gd name="connsiteY6" fmla="*/ 456861 h 456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85806" h="456861">
                <a:moveTo>
                  <a:pt x="557207" y="456861"/>
                </a:moveTo>
                <a:cubicBezTo>
                  <a:pt x="496576" y="346269"/>
                  <a:pt x="340972" y="93543"/>
                  <a:pt x="0" y="0"/>
                </a:cubicBezTo>
                <a:lnTo>
                  <a:pt x="3258531" y="0"/>
                </a:lnTo>
                <a:cubicBezTo>
                  <a:pt x="3384052" y="0"/>
                  <a:pt x="3485806" y="101754"/>
                  <a:pt x="3485806" y="227275"/>
                </a:cubicBezTo>
                <a:lnTo>
                  <a:pt x="3485806" y="227275"/>
                </a:lnTo>
                <a:cubicBezTo>
                  <a:pt x="3485806" y="352796"/>
                  <a:pt x="3384052" y="454550"/>
                  <a:pt x="3258531" y="454550"/>
                </a:cubicBezTo>
                <a:lnTo>
                  <a:pt x="557207" y="45686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标题 11"/>
          <p:cNvSpPr txBox="1">
            <a:spLocks/>
          </p:cNvSpPr>
          <p:nvPr/>
        </p:nvSpPr>
        <p:spPr>
          <a:xfrm>
            <a:off x="7033691" y="4648572"/>
            <a:ext cx="720080" cy="571500"/>
          </a:xfrm>
          <a:prstGeom prst="rect">
            <a:avLst/>
          </a:prstGeom>
        </p:spPr>
        <p:txBody>
          <a:bodyPr>
            <a:normAutofit fontScale="5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Impact MT Std" pitchFamily="34" charset="0"/>
              </a:rPr>
              <a:t>40%</a:t>
            </a:r>
            <a:endParaRPr lang="zh-CN" altLang="en-US" dirty="0">
              <a:latin typeface="Impact MT Std" pitchFamily="34" charset="0"/>
            </a:endParaRPr>
          </a:p>
        </p:txBody>
      </p:sp>
      <p:sp>
        <p:nvSpPr>
          <p:cNvPr id="19" name="标题 11"/>
          <p:cNvSpPr txBox="1">
            <a:spLocks/>
          </p:cNvSpPr>
          <p:nvPr/>
        </p:nvSpPr>
        <p:spPr>
          <a:xfrm>
            <a:off x="7609755" y="4648572"/>
            <a:ext cx="2376264" cy="79665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请在此处输入详细的文字介绍信息和简介，表达图表的含义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表达图表的含义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标题 11"/>
          <p:cNvSpPr txBox="1">
            <a:spLocks/>
          </p:cNvSpPr>
          <p:nvPr/>
        </p:nvSpPr>
        <p:spPr>
          <a:xfrm>
            <a:off x="7587253" y="4365104"/>
            <a:ext cx="1728192" cy="283468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输入文字标题</a:t>
            </a:r>
          </a:p>
        </p:txBody>
      </p:sp>
      <p:sp>
        <p:nvSpPr>
          <p:cNvPr id="21" name="Freeform 482"/>
          <p:cNvSpPr>
            <a:spLocks noEditPoints="1"/>
          </p:cNvSpPr>
          <p:nvPr/>
        </p:nvSpPr>
        <p:spPr bwMode="auto">
          <a:xfrm>
            <a:off x="5672214" y="4118151"/>
            <a:ext cx="841600" cy="768246"/>
          </a:xfrm>
          <a:custGeom>
            <a:avLst/>
            <a:gdLst>
              <a:gd name="T0" fmla="*/ 298 w 356"/>
              <a:gd name="T1" fmla="*/ 267 h 326"/>
              <a:gd name="T2" fmla="*/ 294 w 356"/>
              <a:gd name="T3" fmla="*/ 269 h 326"/>
              <a:gd name="T4" fmla="*/ 296 w 356"/>
              <a:gd name="T5" fmla="*/ 277 h 326"/>
              <a:gd name="T6" fmla="*/ 303 w 356"/>
              <a:gd name="T7" fmla="*/ 278 h 326"/>
              <a:gd name="T8" fmla="*/ 307 w 356"/>
              <a:gd name="T9" fmla="*/ 272 h 326"/>
              <a:gd name="T10" fmla="*/ 305 w 356"/>
              <a:gd name="T11" fmla="*/ 267 h 326"/>
              <a:gd name="T12" fmla="*/ 325 w 356"/>
              <a:gd name="T13" fmla="*/ 219 h 326"/>
              <a:gd name="T14" fmla="*/ 276 w 356"/>
              <a:gd name="T15" fmla="*/ 219 h 326"/>
              <a:gd name="T16" fmla="*/ 325 w 356"/>
              <a:gd name="T17" fmla="*/ 219 h 326"/>
              <a:gd name="T18" fmla="*/ 128 w 356"/>
              <a:gd name="T19" fmla="*/ 162 h 326"/>
              <a:gd name="T20" fmla="*/ 135 w 356"/>
              <a:gd name="T21" fmla="*/ 173 h 326"/>
              <a:gd name="T22" fmla="*/ 172 w 356"/>
              <a:gd name="T23" fmla="*/ 156 h 326"/>
              <a:gd name="T24" fmla="*/ 327 w 356"/>
              <a:gd name="T25" fmla="*/ 82 h 326"/>
              <a:gd name="T26" fmla="*/ 112 w 356"/>
              <a:gd name="T27" fmla="*/ 82 h 326"/>
              <a:gd name="T28" fmla="*/ 267 w 356"/>
              <a:gd name="T29" fmla="*/ 75 h 326"/>
              <a:gd name="T30" fmla="*/ 267 w 356"/>
              <a:gd name="T31" fmla="*/ 98 h 326"/>
              <a:gd name="T32" fmla="*/ 267 w 356"/>
              <a:gd name="T33" fmla="*/ 75 h 326"/>
              <a:gd name="T34" fmla="*/ 233 w 356"/>
              <a:gd name="T35" fmla="*/ 86 h 326"/>
              <a:gd name="T36" fmla="*/ 209 w 356"/>
              <a:gd name="T37" fmla="*/ 86 h 326"/>
              <a:gd name="T38" fmla="*/ 174 w 356"/>
              <a:gd name="T39" fmla="*/ 75 h 326"/>
              <a:gd name="T40" fmla="*/ 174 w 356"/>
              <a:gd name="T41" fmla="*/ 98 h 326"/>
              <a:gd name="T42" fmla="*/ 174 w 356"/>
              <a:gd name="T43" fmla="*/ 75 h 326"/>
              <a:gd name="T44" fmla="*/ 247 w 356"/>
              <a:gd name="T45" fmla="*/ 252 h 326"/>
              <a:gd name="T46" fmla="*/ 259 w 356"/>
              <a:gd name="T47" fmla="*/ 258 h 326"/>
              <a:gd name="T48" fmla="*/ 216 w 356"/>
              <a:gd name="T49" fmla="*/ 298 h 326"/>
              <a:gd name="T50" fmla="*/ 169 w 356"/>
              <a:gd name="T51" fmla="*/ 292 h 326"/>
              <a:gd name="T52" fmla="*/ 169 w 356"/>
              <a:gd name="T53" fmla="*/ 293 h 326"/>
              <a:gd name="T54" fmla="*/ 233 w 356"/>
              <a:gd name="T55" fmla="*/ 303 h 326"/>
              <a:gd name="T56" fmla="*/ 233 w 356"/>
              <a:gd name="T57" fmla="*/ 298 h 326"/>
              <a:gd name="T58" fmla="*/ 221 w 356"/>
              <a:gd name="T59" fmla="*/ 270 h 326"/>
              <a:gd name="T60" fmla="*/ 323 w 356"/>
              <a:gd name="T61" fmla="*/ 263 h 326"/>
              <a:gd name="T62" fmla="*/ 304 w 356"/>
              <a:gd name="T63" fmla="*/ 281 h 326"/>
              <a:gd name="T64" fmla="*/ 292 w 356"/>
              <a:gd name="T65" fmla="*/ 308 h 326"/>
              <a:gd name="T66" fmla="*/ 245 w 356"/>
              <a:gd name="T67" fmla="*/ 303 h 326"/>
              <a:gd name="T68" fmla="*/ 245 w 356"/>
              <a:gd name="T69" fmla="*/ 304 h 326"/>
              <a:gd name="T70" fmla="*/ 356 w 356"/>
              <a:gd name="T71" fmla="*/ 304 h 326"/>
              <a:gd name="T72" fmla="*/ 356 w 356"/>
              <a:gd name="T73" fmla="*/ 303 h 326"/>
              <a:gd name="T74" fmla="*/ 224 w 356"/>
              <a:gd name="T75" fmla="*/ 177 h 326"/>
              <a:gd name="T76" fmla="*/ 224 w 356"/>
              <a:gd name="T77" fmla="*/ 245 h 326"/>
              <a:gd name="T78" fmla="*/ 96 w 356"/>
              <a:gd name="T79" fmla="*/ 252 h 326"/>
              <a:gd name="T80" fmla="*/ 110 w 356"/>
              <a:gd name="T81" fmla="*/ 193 h 326"/>
              <a:gd name="T82" fmla="*/ 42 w 356"/>
              <a:gd name="T83" fmla="*/ 193 h 326"/>
              <a:gd name="T84" fmla="*/ 56 w 356"/>
              <a:gd name="T85" fmla="*/ 252 h 326"/>
              <a:gd name="T86" fmla="*/ 0 w 356"/>
              <a:gd name="T87" fmla="*/ 310 h 326"/>
              <a:gd name="T88" fmla="*/ 76 w 356"/>
              <a:gd name="T89" fmla="*/ 325 h 326"/>
              <a:gd name="T90" fmla="*/ 151 w 356"/>
              <a:gd name="T91" fmla="*/ 310 h 326"/>
              <a:gd name="T92" fmla="*/ 96 w 356"/>
              <a:gd name="T93" fmla="*/ 252 h 326"/>
              <a:gd name="T94" fmla="*/ 222 w 356"/>
              <a:gd name="T95" fmla="*/ 256 h 326"/>
              <a:gd name="T96" fmla="*/ 218 w 356"/>
              <a:gd name="T97" fmla="*/ 259 h 326"/>
              <a:gd name="T98" fmla="*/ 220 w 356"/>
              <a:gd name="T99" fmla="*/ 266 h 326"/>
              <a:gd name="T100" fmla="*/ 227 w 356"/>
              <a:gd name="T101" fmla="*/ 267 h 326"/>
              <a:gd name="T102" fmla="*/ 231 w 356"/>
              <a:gd name="T103" fmla="*/ 262 h 326"/>
              <a:gd name="T104" fmla="*/ 229 w 356"/>
              <a:gd name="T105" fmla="*/ 257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56" h="326">
                <a:moveTo>
                  <a:pt x="303" y="267"/>
                </a:moveTo>
                <a:cubicBezTo>
                  <a:pt x="298" y="267"/>
                  <a:pt x="298" y="267"/>
                  <a:pt x="298" y="267"/>
                </a:cubicBezTo>
                <a:cubicBezTo>
                  <a:pt x="297" y="267"/>
                  <a:pt x="296" y="267"/>
                  <a:pt x="296" y="267"/>
                </a:cubicBezTo>
                <a:cubicBezTo>
                  <a:pt x="294" y="269"/>
                  <a:pt x="294" y="269"/>
                  <a:pt x="294" y="269"/>
                </a:cubicBezTo>
                <a:cubicBezTo>
                  <a:pt x="293" y="270"/>
                  <a:pt x="293" y="271"/>
                  <a:pt x="293" y="272"/>
                </a:cubicBezTo>
                <a:cubicBezTo>
                  <a:pt x="296" y="277"/>
                  <a:pt x="296" y="277"/>
                  <a:pt x="296" y="277"/>
                </a:cubicBezTo>
                <a:cubicBezTo>
                  <a:pt x="297" y="277"/>
                  <a:pt x="297" y="278"/>
                  <a:pt x="298" y="278"/>
                </a:cubicBezTo>
                <a:cubicBezTo>
                  <a:pt x="303" y="278"/>
                  <a:pt x="303" y="278"/>
                  <a:pt x="303" y="278"/>
                </a:cubicBezTo>
                <a:cubicBezTo>
                  <a:pt x="304" y="278"/>
                  <a:pt x="304" y="277"/>
                  <a:pt x="305" y="277"/>
                </a:cubicBezTo>
                <a:cubicBezTo>
                  <a:pt x="307" y="272"/>
                  <a:pt x="307" y="272"/>
                  <a:pt x="307" y="272"/>
                </a:cubicBezTo>
                <a:cubicBezTo>
                  <a:pt x="308" y="271"/>
                  <a:pt x="308" y="270"/>
                  <a:pt x="307" y="269"/>
                </a:cubicBezTo>
                <a:cubicBezTo>
                  <a:pt x="305" y="267"/>
                  <a:pt x="305" y="267"/>
                  <a:pt x="305" y="267"/>
                </a:cubicBezTo>
                <a:cubicBezTo>
                  <a:pt x="304" y="267"/>
                  <a:pt x="304" y="267"/>
                  <a:pt x="303" y="267"/>
                </a:cubicBezTo>
                <a:close/>
                <a:moveTo>
                  <a:pt x="325" y="219"/>
                </a:moveTo>
                <a:cubicBezTo>
                  <a:pt x="325" y="202"/>
                  <a:pt x="314" y="187"/>
                  <a:pt x="300" y="187"/>
                </a:cubicBezTo>
                <a:cubicBezTo>
                  <a:pt x="287" y="187"/>
                  <a:pt x="276" y="202"/>
                  <a:pt x="276" y="219"/>
                </a:cubicBezTo>
                <a:cubicBezTo>
                  <a:pt x="276" y="237"/>
                  <a:pt x="287" y="255"/>
                  <a:pt x="300" y="255"/>
                </a:cubicBezTo>
                <a:cubicBezTo>
                  <a:pt x="314" y="255"/>
                  <a:pt x="325" y="237"/>
                  <a:pt x="325" y="219"/>
                </a:cubicBezTo>
                <a:close/>
                <a:moveTo>
                  <a:pt x="139" y="137"/>
                </a:moveTo>
                <a:cubicBezTo>
                  <a:pt x="128" y="162"/>
                  <a:pt x="128" y="162"/>
                  <a:pt x="128" y="162"/>
                </a:cubicBezTo>
                <a:cubicBezTo>
                  <a:pt x="127" y="165"/>
                  <a:pt x="127" y="168"/>
                  <a:pt x="130" y="171"/>
                </a:cubicBezTo>
                <a:cubicBezTo>
                  <a:pt x="131" y="172"/>
                  <a:pt x="133" y="173"/>
                  <a:pt x="135" y="173"/>
                </a:cubicBezTo>
                <a:cubicBezTo>
                  <a:pt x="136" y="173"/>
                  <a:pt x="138" y="173"/>
                  <a:pt x="139" y="172"/>
                </a:cubicBezTo>
                <a:cubicBezTo>
                  <a:pt x="172" y="156"/>
                  <a:pt x="172" y="156"/>
                  <a:pt x="172" y="156"/>
                </a:cubicBezTo>
                <a:cubicBezTo>
                  <a:pt x="187" y="162"/>
                  <a:pt x="203" y="165"/>
                  <a:pt x="220" y="165"/>
                </a:cubicBezTo>
                <a:cubicBezTo>
                  <a:pt x="279" y="165"/>
                  <a:pt x="327" y="128"/>
                  <a:pt x="327" y="82"/>
                </a:cubicBezTo>
                <a:cubicBezTo>
                  <a:pt x="327" y="37"/>
                  <a:pt x="279" y="0"/>
                  <a:pt x="220" y="0"/>
                </a:cubicBezTo>
                <a:cubicBezTo>
                  <a:pt x="161" y="0"/>
                  <a:pt x="112" y="37"/>
                  <a:pt x="112" y="82"/>
                </a:cubicBezTo>
                <a:cubicBezTo>
                  <a:pt x="112" y="102"/>
                  <a:pt x="122" y="122"/>
                  <a:pt x="139" y="137"/>
                </a:cubicBezTo>
                <a:close/>
                <a:moveTo>
                  <a:pt x="267" y="75"/>
                </a:moveTo>
                <a:cubicBezTo>
                  <a:pt x="274" y="75"/>
                  <a:pt x="279" y="80"/>
                  <a:pt x="279" y="86"/>
                </a:cubicBezTo>
                <a:cubicBezTo>
                  <a:pt x="279" y="93"/>
                  <a:pt x="274" y="98"/>
                  <a:pt x="267" y="98"/>
                </a:cubicBezTo>
                <a:cubicBezTo>
                  <a:pt x="261" y="98"/>
                  <a:pt x="255" y="93"/>
                  <a:pt x="255" y="86"/>
                </a:cubicBezTo>
                <a:cubicBezTo>
                  <a:pt x="255" y="80"/>
                  <a:pt x="261" y="75"/>
                  <a:pt x="267" y="75"/>
                </a:cubicBezTo>
                <a:close/>
                <a:moveTo>
                  <a:pt x="221" y="75"/>
                </a:moveTo>
                <a:cubicBezTo>
                  <a:pt x="227" y="75"/>
                  <a:pt x="233" y="80"/>
                  <a:pt x="233" y="86"/>
                </a:cubicBezTo>
                <a:cubicBezTo>
                  <a:pt x="233" y="93"/>
                  <a:pt x="227" y="98"/>
                  <a:pt x="221" y="98"/>
                </a:cubicBezTo>
                <a:cubicBezTo>
                  <a:pt x="214" y="98"/>
                  <a:pt x="209" y="93"/>
                  <a:pt x="209" y="86"/>
                </a:cubicBezTo>
                <a:cubicBezTo>
                  <a:pt x="209" y="80"/>
                  <a:pt x="214" y="75"/>
                  <a:pt x="221" y="75"/>
                </a:cubicBezTo>
                <a:close/>
                <a:moveTo>
                  <a:pt x="174" y="75"/>
                </a:moveTo>
                <a:cubicBezTo>
                  <a:pt x="180" y="75"/>
                  <a:pt x="186" y="80"/>
                  <a:pt x="186" y="86"/>
                </a:cubicBezTo>
                <a:cubicBezTo>
                  <a:pt x="186" y="93"/>
                  <a:pt x="180" y="98"/>
                  <a:pt x="174" y="98"/>
                </a:cubicBezTo>
                <a:cubicBezTo>
                  <a:pt x="167" y="98"/>
                  <a:pt x="162" y="93"/>
                  <a:pt x="162" y="86"/>
                </a:cubicBezTo>
                <a:cubicBezTo>
                  <a:pt x="162" y="80"/>
                  <a:pt x="167" y="75"/>
                  <a:pt x="174" y="75"/>
                </a:cubicBezTo>
                <a:close/>
                <a:moveTo>
                  <a:pt x="259" y="258"/>
                </a:moveTo>
                <a:cubicBezTo>
                  <a:pt x="255" y="256"/>
                  <a:pt x="251" y="254"/>
                  <a:pt x="247" y="252"/>
                </a:cubicBezTo>
                <a:cubicBezTo>
                  <a:pt x="238" y="281"/>
                  <a:pt x="238" y="281"/>
                  <a:pt x="238" y="281"/>
                </a:cubicBezTo>
                <a:cubicBezTo>
                  <a:pt x="243" y="272"/>
                  <a:pt x="250" y="265"/>
                  <a:pt x="259" y="258"/>
                </a:cubicBezTo>
                <a:close/>
                <a:moveTo>
                  <a:pt x="221" y="270"/>
                </a:moveTo>
                <a:cubicBezTo>
                  <a:pt x="216" y="298"/>
                  <a:pt x="216" y="298"/>
                  <a:pt x="216" y="298"/>
                </a:cubicBezTo>
                <a:cubicBezTo>
                  <a:pt x="202" y="252"/>
                  <a:pt x="202" y="252"/>
                  <a:pt x="202" y="252"/>
                </a:cubicBezTo>
                <a:cubicBezTo>
                  <a:pt x="183" y="260"/>
                  <a:pt x="169" y="276"/>
                  <a:pt x="169" y="292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304"/>
                  <a:pt x="181" y="303"/>
                  <a:pt x="224" y="303"/>
                </a:cubicBezTo>
                <a:cubicBezTo>
                  <a:pt x="227" y="303"/>
                  <a:pt x="230" y="303"/>
                  <a:pt x="233" y="303"/>
                </a:cubicBezTo>
                <a:cubicBezTo>
                  <a:pt x="233" y="303"/>
                  <a:pt x="233" y="303"/>
                  <a:pt x="233" y="303"/>
                </a:cubicBezTo>
                <a:cubicBezTo>
                  <a:pt x="233" y="301"/>
                  <a:pt x="233" y="300"/>
                  <a:pt x="233" y="298"/>
                </a:cubicBezTo>
                <a:cubicBezTo>
                  <a:pt x="228" y="270"/>
                  <a:pt x="228" y="270"/>
                  <a:pt x="228" y="270"/>
                </a:cubicBezTo>
                <a:lnTo>
                  <a:pt x="221" y="270"/>
                </a:lnTo>
                <a:close/>
                <a:moveTo>
                  <a:pt x="356" y="303"/>
                </a:moveTo>
                <a:cubicBezTo>
                  <a:pt x="356" y="286"/>
                  <a:pt x="342" y="270"/>
                  <a:pt x="323" y="263"/>
                </a:cubicBezTo>
                <a:cubicBezTo>
                  <a:pt x="309" y="308"/>
                  <a:pt x="309" y="308"/>
                  <a:pt x="309" y="308"/>
                </a:cubicBezTo>
                <a:cubicBezTo>
                  <a:pt x="304" y="281"/>
                  <a:pt x="304" y="281"/>
                  <a:pt x="304" y="281"/>
                </a:cubicBezTo>
                <a:cubicBezTo>
                  <a:pt x="297" y="281"/>
                  <a:pt x="297" y="281"/>
                  <a:pt x="297" y="281"/>
                </a:cubicBezTo>
                <a:cubicBezTo>
                  <a:pt x="292" y="308"/>
                  <a:pt x="292" y="308"/>
                  <a:pt x="292" y="308"/>
                </a:cubicBezTo>
                <a:cubicBezTo>
                  <a:pt x="278" y="263"/>
                  <a:pt x="278" y="263"/>
                  <a:pt x="278" y="263"/>
                </a:cubicBezTo>
                <a:cubicBezTo>
                  <a:pt x="259" y="270"/>
                  <a:pt x="245" y="286"/>
                  <a:pt x="245" y="303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04"/>
                  <a:pt x="245" y="304"/>
                  <a:pt x="245" y="304"/>
                </a:cubicBezTo>
                <a:cubicBezTo>
                  <a:pt x="245" y="315"/>
                  <a:pt x="257" y="314"/>
                  <a:pt x="300" y="314"/>
                </a:cubicBezTo>
                <a:cubicBezTo>
                  <a:pt x="347" y="314"/>
                  <a:pt x="356" y="315"/>
                  <a:pt x="356" y="304"/>
                </a:cubicBezTo>
                <a:cubicBezTo>
                  <a:pt x="356" y="304"/>
                  <a:pt x="356" y="304"/>
                  <a:pt x="356" y="304"/>
                </a:cubicBezTo>
                <a:lnTo>
                  <a:pt x="356" y="303"/>
                </a:lnTo>
                <a:close/>
                <a:moveTo>
                  <a:pt x="249" y="209"/>
                </a:moveTo>
                <a:cubicBezTo>
                  <a:pt x="249" y="191"/>
                  <a:pt x="238" y="177"/>
                  <a:pt x="224" y="177"/>
                </a:cubicBezTo>
                <a:cubicBezTo>
                  <a:pt x="211" y="177"/>
                  <a:pt x="200" y="191"/>
                  <a:pt x="200" y="209"/>
                </a:cubicBezTo>
                <a:cubicBezTo>
                  <a:pt x="200" y="226"/>
                  <a:pt x="211" y="245"/>
                  <a:pt x="224" y="245"/>
                </a:cubicBezTo>
                <a:cubicBezTo>
                  <a:pt x="238" y="245"/>
                  <a:pt x="249" y="226"/>
                  <a:pt x="249" y="209"/>
                </a:cubicBezTo>
                <a:close/>
                <a:moveTo>
                  <a:pt x="96" y="252"/>
                </a:moveTo>
                <a:cubicBezTo>
                  <a:pt x="87" y="247"/>
                  <a:pt x="91" y="238"/>
                  <a:pt x="92" y="236"/>
                </a:cubicBezTo>
                <a:cubicBezTo>
                  <a:pt x="103" y="227"/>
                  <a:pt x="110" y="210"/>
                  <a:pt x="110" y="193"/>
                </a:cubicBezTo>
                <a:cubicBezTo>
                  <a:pt x="110" y="168"/>
                  <a:pt x="95" y="152"/>
                  <a:pt x="76" y="152"/>
                </a:cubicBezTo>
                <a:cubicBezTo>
                  <a:pt x="57" y="152"/>
                  <a:pt x="42" y="168"/>
                  <a:pt x="42" y="193"/>
                </a:cubicBezTo>
                <a:cubicBezTo>
                  <a:pt x="42" y="210"/>
                  <a:pt x="49" y="227"/>
                  <a:pt x="59" y="236"/>
                </a:cubicBezTo>
                <a:cubicBezTo>
                  <a:pt x="60" y="238"/>
                  <a:pt x="65" y="247"/>
                  <a:pt x="56" y="252"/>
                </a:cubicBezTo>
                <a:cubicBezTo>
                  <a:pt x="24" y="259"/>
                  <a:pt x="0" y="284"/>
                  <a:pt x="0" y="310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6"/>
                  <a:pt x="16" y="325"/>
                  <a:pt x="76" y="325"/>
                </a:cubicBezTo>
                <a:cubicBezTo>
                  <a:pt x="139" y="325"/>
                  <a:pt x="151" y="326"/>
                  <a:pt x="151" y="311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310"/>
                  <a:pt x="151" y="310"/>
                  <a:pt x="151" y="310"/>
                </a:cubicBezTo>
                <a:cubicBezTo>
                  <a:pt x="151" y="284"/>
                  <a:pt x="128" y="259"/>
                  <a:pt x="96" y="252"/>
                </a:cubicBezTo>
                <a:close/>
                <a:moveTo>
                  <a:pt x="227" y="256"/>
                </a:moveTo>
                <a:cubicBezTo>
                  <a:pt x="222" y="256"/>
                  <a:pt x="222" y="256"/>
                  <a:pt x="222" y="256"/>
                </a:cubicBezTo>
                <a:cubicBezTo>
                  <a:pt x="221" y="256"/>
                  <a:pt x="220" y="256"/>
                  <a:pt x="220" y="257"/>
                </a:cubicBezTo>
                <a:cubicBezTo>
                  <a:pt x="218" y="259"/>
                  <a:pt x="218" y="259"/>
                  <a:pt x="218" y="259"/>
                </a:cubicBezTo>
                <a:cubicBezTo>
                  <a:pt x="217" y="260"/>
                  <a:pt x="217" y="261"/>
                  <a:pt x="217" y="262"/>
                </a:cubicBezTo>
                <a:cubicBezTo>
                  <a:pt x="220" y="266"/>
                  <a:pt x="220" y="266"/>
                  <a:pt x="220" y="266"/>
                </a:cubicBezTo>
                <a:cubicBezTo>
                  <a:pt x="221" y="267"/>
                  <a:pt x="221" y="267"/>
                  <a:pt x="222" y="267"/>
                </a:cubicBezTo>
                <a:cubicBezTo>
                  <a:pt x="227" y="267"/>
                  <a:pt x="227" y="267"/>
                  <a:pt x="227" y="267"/>
                </a:cubicBezTo>
                <a:cubicBezTo>
                  <a:pt x="228" y="267"/>
                  <a:pt x="228" y="267"/>
                  <a:pt x="229" y="266"/>
                </a:cubicBezTo>
                <a:cubicBezTo>
                  <a:pt x="231" y="262"/>
                  <a:pt x="231" y="262"/>
                  <a:pt x="231" y="262"/>
                </a:cubicBezTo>
                <a:cubicBezTo>
                  <a:pt x="232" y="261"/>
                  <a:pt x="232" y="260"/>
                  <a:pt x="231" y="259"/>
                </a:cubicBezTo>
                <a:cubicBezTo>
                  <a:pt x="229" y="257"/>
                  <a:pt x="229" y="257"/>
                  <a:pt x="229" y="257"/>
                </a:cubicBezTo>
                <a:cubicBezTo>
                  <a:pt x="229" y="256"/>
                  <a:pt x="228" y="256"/>
                  <a:pt x="227" y="25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Impact MT Std" pitchFamily="34" charset="0"/>
            </a:endParaRPr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3705347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3803772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4231155" y="1946870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6"/>
          <p:cNvSpPr>
            <a:spLocks/>
          </p:cNvSpPr>
          <p:nvPr/>
        </p:nvSpPr>
        <p:spPr bwMode="auto">
          <a:xfrm>
            <a:off x="4324818" y="1700808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Freeform 7"/>
          <p:cNvSpPr>
            <a:spLocks/>
          </p:cNvSpPr>
          <p:nvPr/>
        </p:nvSpPr>
        <p:spPr bwMode="auto">
          <a:xfrm>
            <a:off x="4740743" y="1946870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Freeform 8"/>
          <p:cNvSpPr>
            <a:spLocks/>
          </p:cNvSpPr>
          <p:nvPr/>
        </p:nvSpPr>
        <p:spPr bwMode="auto">
          <a:xfrm>
            <a:off x="4839168" y="1700808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3195759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3289422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3705347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3803772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Freeform 9"/>
          <p:cNvSpPr>
            <a:spLocks/>
          </p:cNvSpPr>
          <p:nvPr/>
        </p:nvSpPr>
        <p:spPr bwMode="auto">
          <a:xfrm>
            <a:off x="2681409" y="2483495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Freeform 10"/>
          <p:cNvSpPr>
            <a:spLocks/>
          </p:cNvSpPr>
          <p:nvPr/>
        </p:nvSpPr>
        <p:spPr bwMode="auto">
          <a:xfrm>
            <a:off x="2776659" y="2237433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4231155" y="2483495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4324818" y="2237433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Freeform 7"/>
          <p:cNvSpPr>
            <a:spLocks/>
          </p:cNvSpPr>
          <p:nvPr/>
        </p:nvSpPr>
        <p:spPr bwMode="auto">
          <a:xfrm>
            <a:off x="4740743" y="2483495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8"/>
          <p:cNvSpPr>
            <a:spLocks/>
          </p:cNvSpPr>
          <p:nvPr/>
        </p:nvSpPr>
        <p:spPr bwMode="auto">
          <a:xfrm>
            <a:off x="4839168" y="2237433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224606" y="171112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20550" y="1700808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Freeform 7"/>
          <p:cNvSpPr>
            <a:spLocks/>
          </p:cNvSpPr>
          <p:nvPr/>
        </p:nvSpPr>
        <p:spPr bwMode="auto">
          <a:xfrm>
            <a:off x="4740743" y="4179118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4839168" y="3933056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3195759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7" name="Freeform 6"/>
          <p:cNvSpPr>
            <a:spLocks/>
          </p:cNvSpPr>
          <p:nvPr/>
        </p:nvSpPr>
        <p:spPr bwMode="auto">
          <a:xfrm>
            <a:off x="3289422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05347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03772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2681409" y="4715743"/>
            <a:ext cx="385763" cy="225425"/>
          </a:xfrm>
          <a:custGeom>
            <a:avLst/>
            <a:gdLst>
              <a:gd name="T0" fmla="*/ 94 w 102"/>
              <a:gd name="T1" fmla="*/ 10 h 60"/>
              <a:gd name="T2" fmla="*/ 68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3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50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4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4 w 102"/>
              <a:gd name="T55" fmla="*/ 38 h 60"/>
              <a:gd name="T56" fmla="*/ 84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4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4" y="10"/>
                </a:move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6" y="12"/>
                  <a:pt x="2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4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2776659" y="4469681"/>
            <a:ext cx="196850" cy="230188"/>
          </a:xfrm>
          <a:custGeom>
            <a:avLst/>
            <a:gdLst>
              <a:gd name="T0" fmla="*/ 6 w 52"/>
              <a:gd name="T1" fmla="*/ 39 h 61"/>
              <a:gd name="T2" fmla="*/ 27 w 52"/>
              <a:gd name="T3" fmla="*/ 61 h 61"/>
              <a:gd name="T4" fmla="*/ 47 w 52"/>
              <a:gd name="T5" fmla="*/ 39 h 61"/>
              <a:gd name="T6" fmla="*/ 52 w 52"/>
              <a:gd name="T7" fmla="*/ 29 h 61"/>
              <a:gd name="T8" fmla="*/ 49 w 52"/>
              <a:gd name="T9" fmla="*/ 25 h 61"/>
              <a:gd name="T10" fmla="*/ 27 w 52"/>
              <a:gd name="T11" fmla="*/ 0 h 61"/>
              <a:gd name="T12" fmla="*/ 4 w 52"/>
              <a:gd name="T13" fmla="*/ 25 h 61"/>
              <a:gd name="T14" fmla="*/ 0 w 52"/>
              <a:gd name="T15" fmla="*/ 29 h 61"/>
              <a:gd name="T16" fmla="*/ 6 w 52"/>
              <a:gd name="T17" fmla="*/ 3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6" y="39"/>
                </a:moveTo>
                <a:cubicBezTo>
                  <a:pt x="9" y="51"/>
                  <a:pt x="15" y="61"/>
                  <a:pt x="27" y="61"/>
                </a:cubicBezTo>
                <a:cubicBezTo>
                  <a:pt x="38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2" y="27"/>
                  <a:pt x="51" y="26"/>
                  <a:pt x="49" y="25"/>
                </a:cubicBezTo>
                <a:cubicBezTo>
                  <a:pt x="48" y="11"/>
                  <a:pt x="39" y="0"/>
                  <a:pt x="27" y="0"/>
                </a:cubicBezTo>
                <a:cubicBezTo>
                  <a:pt x="14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4231155" y="4715743"/>
            <a:ext cx="385763" cy="225425"/>
          </a:xfrm>
          <a:custGeom>
            <a:avLst/>
            <a:gdLst>
              <a:gd name="T0" fmla="*/ 93 w 102"/>
              <a:gd name="T1" fmla="*/ 10 h 60"/>
              <a:gd name="T2" fmla="*/ 67 w 102"/>
              <a:gd name="T3" fmla="*/ 0 h 60"/>
              <a:gd name="T4" fmla="*/ 67 w 102"/>
              <a:gd name="T5" fmla="*/ 0 h 60"/>
              <a:gd name="T6" fmla="*/ 67 w 102"/>
              <a:gd name="T7" fmla="*/ 0 h 60"/>
              <a:gd name="T8" fmla="*/ 59 w 102"/>
              <a:gd name="T9" fmla="*/ 38 h 60"/>
              <a:gd name="T10" fmla="*/ 54 w 102"/>
              <a:gd name="T11" fmla="*/ 12 h 60"/>
              <a:gd name="T12" fmla="*/ 57 w 102"/>
              <a:gd name="T13" fmla="*/ 6 h 60"/>
              <a:gd name="T14" fmla="*/ 52 w 102"/>
              <a:gd name="T15" fmla="*/ 2 h 60"/>
              <a:gd name="T16" fmla="*/ 51 w 102"/>
              <a:gd name="T17" fmla="*/ 2 h 60"/>
              <a:gd name="T18" fmla="*/ 51 w 102"/>
              <a:gd name="T19" fmla="*/ 2 h 60"/>
              <a:gd name="T20" fmla="*/ 49 w 102"/>
              <a:gd name="T21" fmla="*/ 2 h 60"/>
              <a:gd name="T22" fmla="*/ 45 w 102"/>
              <a:gd name="T23" fmla="*/ 6 h 60"/>
              <a:gd name="T24" fmla="*/ 48 w 102"/>
              <a:gd name="T25" fmla="*/ 12 h 60"/>
              <a:gd name="T26" fmla="*/ 43 w 102"/>
              <a:gd name="T27" fmla="*/ 38 h 60"/>
              <a:gd name="T28" fmla="*/ 35 w 102"/>
              <a:gd name="T29" fmla="*/ 0 h 60"/>
              <a:gd name="T30" fmla="*/ 35 w 102"/>
              <a:gd name="T31" fmla="*/ 0 h 60"/>
              <a:gd name="T32" fmla="*/ 35 w 102"/>
              <a:gd name="T33" fmla="*/ 0 h 60"/>
              <a:gd name="T34" fmla="*/ 9 w 102"/>
              <a:gd name="T35" fmla="*/ 10 h 60"/>
              <a:gd name="T36" fmla="*/ 0 w 102"/>
              <a:gd name="T37" fmla="*/ 33 h 60"/>
              <a:gd name="T38" fmla="*/ 0 w 102"/>
              <a:gd name="T39" fmla="*/ 57 h 60"/>
              <a:gd name="T40" fmla="*/ 18 w 102"/>
              <a:gd name="T41" fmla="*/ 59 h 60"/>
              <a:gd name="T42" fmla="*/ 18 w 102"/>
              <a:gd name="T43" fmla="*/ 38 h 60"/>
              <a:gd name="T44" fmla="*/ 21 w 102"/>
              <a:gd name="T45" fmla="*/ 30 h 60"/>
              <a:gd name="T46" fmla="*/ 21 w 102"/>
              <a:gd name="T47" fmla="*/ 59 h 60"/>
              <a:gd name="T48" fmla="*/ 51 w 102"/>
              <a:gd name="T49" fmla="*/ 60 h 60"/>
              <a:gd name="T50" fmla="*/ 81 w 102"/>
              <a:gd name="T51" fmla="*/ 59 h 60"/>
              <a:gd name="T52" fmla="*/ 81 w 102"/>
              <a:gd name="T53" fmla="*/ 30 h 60"/>
              <a:gd name="T54" fmla="*/ 83 w 102"/>
              <a:gd name="T55" fmla="*/ 38 h 60"/>
              <a:gd name="T56" fmla="*/ 83 w 102"/>
              <a:gd name="T57" fmla="*/ 59 h 60"/>
              <a:gd name="T58" fmla="*/ 102 w 102"/>
              <a:gd name="T59" fmla="*/ 57 h 60"/>
              <a:gd name="T60" fmla="*/ 102 w 102"/>
              <a:gd name="T61" fmla="*/ 33 h 60"/>
              <a:gd name="T62" fmla="*/ 93 w 102"/>
              <a:gd name="T63" fmla="*/ 1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2" h="60">
                <a:moveTo>
                  <a:pt x="93" y="10"/>
                </a:moveTo>
                <a:cubicBezTo>
                  <a:pt x="87" y="6"/>
                  <a:pt x="73" y="2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5"/>
                  <a:pt x="59" y="38"/>
                  <a:pt x="59" y="38"/>
                </a:cubicBezTo>
                <a:cubicBezTo>
                  <a:pt x="59" y="38"/>
                  <a:pt x="54" y="12"/>
                  <a:pt x="54" y="12"/>
                </a:cubicBezTo>
                <a:cubicBezTo>
                  <a:pt x="54" y="12"/>
                  <a:pt x="57" y="6"/>
                  <a:pt x="57" y="6"/>
                </a:cubicBezTo>
                <a:cubicBezTo>
                  <a:pt x="52" y="2"/>
                  <a:pt x="52" y="2"/>
                  <a:pt x="52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51" y="2"/>
                  <a:pt x="51" y="2"/>
                  <a:pt x="51" y="2"/>
                </a:cubicBezTo>
                <a:cubicBezTo>
                  <a:pt x="49" y="2"/>
                  <a:pt x="49" y="2"/>
                  <a:pt x="49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12"/>
                  <a:pt x="48" y="12"/>
                  <a:pt x="48" y="12"/>
                </a:cubicBezTo>
                <a:cubicBezTo>
                  <a:pt x="43" y="38"/>
                  <a:pt x="43" y="38"/>
                  <a:pt x="43" y="38"/>
                </a:cubicBezTo>
                <a:cubicBezTo>
                  <a:pt x="43" y="38"/>
                  <a:pt x="36" y="5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29" y="2"/>
                  <a:pt x="15" y="6"/>
                  <a:pt x="9" y="10"/>
                </a:cubicBezTo>
                <a:cubicBezTo>
                  <a:pt x="6" y="12"/>
                  <a:pt x="1" y="17"/>
                  <a:pt x="0" y="33"/>
                </a:cubicBezTo>
                <a:cubicBezTo>
                  <a:pt x="0" y="34"/>
                  <a:pt x="0" y="47"/>
                  <a:pt x="0" y="57"/>
                </a:cubicBezTo>
                <a:cubicBezTo>
                  <a:pt x="6" y="58"/>
                  <a:pt x="11" y="59"/>
                  <a:pt x="18" y="59"/>
                </a:cubicBezTo>
                <a:cubicBezTo>
                  <a:pt x="18" y="52"/>
                  <a:pt x="18" y="41"/>
                  <a:pt x="18" y="38"/>
                </a:cubicBezTo>
                <a:cubicBezTo>
                  <a:pt x="18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1" y="60"/>
                  <a:pt x="51" y="60"/>
                </a:cubicBezTo>
                <a:cubicBezTo>
                  <a:pt x="61" y="60"/>
                  <a:pt x="72" y="60"/>
                  <a:pt x="81" y="59"/>
                </a:cubicBezTo>
                <a:cubicBezTo>
                  <a:pt x="81" y="30"/>
                  <a:pt x="81" y="30"/>
                  <a:pt x="81" y="30"/>
                </a:cubicBezTo>
                <a:cubicBezTo>
                  <a:pt x="82" y="32"/>
                  <a:pt x="83" y="35"/>
                  <a:pt x="83" y="38"/>
                </a:cubicBezTo>
                <a:cubicBezTo>
                  <a:pt x="83" y="41"/>
                  <a:pt x="83" y="52"/>
                  <a:pt x="83" y="59"/>
                </a:cubicBezTo>
                <a:cubicBezTo>
                  <a:pt x="90" y="58"/>
                  <a:pt x="96" y="58"/>
                  <a:pt x="102" y="57"/>
                </a:cubicBezTo>
                <a:cubicBezTo>
                  <a:pt x="102" y="47"/>
                  <a:pt x="102" y="34"/>
                  <a:pt x="102" y="33"/>
                </a:cubicBezTo>
                <a:cubicBezTo>
                  <a:pt x="101" y="17"/>
                  <a:pt x="96" y="12"/>
                  <a:pt x="93" y="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4324818" y="4469681"/>
            <a:ext cx="196850" cy="230188"/>
          </a:xfrm>
          <a:custGeom>
            <a:avLst/>
            <a:gdLst>
              <a:gd name="T0" fmla="*/ 49 w 52"/>
              <a:gd name="T1" fmla="*/ 25 h 61"/>
              <a:gd name="T2" fmla="*/ 26 w 52"/>
              <a:gd name="T3" fmla="*/ 0 h 61"/>
              <a:gd name="T4" fmla="*/ 4 w 52"/>
              <a:gd name="T5" fmla="*/ 25 h 61"/>
              <a:gd name="T6" fmla="*/ 0 w 52"/>
              <a:gd name="T7" fmla="*/ 29 h 61"/>
              <a:gd name="T8" fmla="*/ 6 w 52"/>
              <a:gd name="T9" fmla="*/ 39 h 61"/>
              <a:gd name="T10" fmla="*/ 26 w 52"/>
              <a:gd name="T11" fmla="*/ 61 h 61"/>
              <a:gd name="T12" fmla="*/ 47 w 52"/>
              <a:gd name="T13" fmla="*/ 39 h 61"/>
              <a:gd name="T14" fmla="*/ 52 w 52"/>
              <a:gd name="T15" fmla="*/ 29 h 61"/>
              <a:gd name="T16" fmla="*/ 49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9" y="25"/>
                </a:move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5" y="11"/>
                  <a:pt x="4" y="25"/>
                </a:cubicBezTo>
                <a:cubicBezTo>
                  <a:pt x="2" y="25"/>
                  <a:pt x="1" y="27"/>
                  <a:pt x="0" y="29"/>
                </a:cubicBezTo>
                <a:cubicBezTo>
                  <a:pt x="0" y="33"/>
                  <a:pt x="2" y="39"/>
                  <a:pt x="6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9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4740743" y="4715743"/>
            <a:ext cx="388938" cy="225425"/>
          </a:xfrm>
          <a:custGeom>
            <a:avLst/>
            <a:gdLst>
              <a:gd name="T0" fmla="*/ 103 w 103"/>
              <a:gd name="T1" fmla="*/ 33 h 60"/>
              <a:gd name="T2" fmla="*/ 94 w 103"/>
              <a:gd name="T3" fmla="*/ 10 h 60"/>
              <a:gd name="T4" fmla="*/ 68 w 103"/>
              <a:gd name="T5" fmla="*/ 0 h 60"/>
              <a:gd name="T6" fmla="*/ 68 w 103"/>
              <a:gd name="T7" fmla="*/ 0 h 60"/>
              <a:gd name="T8" fmla="*/ 67 w 103"/>
              <a:gd name="T9" fmla="*/ 0 h 60"/>
              <a:gd name="T10" fmla="*/ 59 w 103"/>
              <a:gd name="T11" fmla="*/ 38 h 60"/>
              <a:gd name="T12" fmla="*/ 55 w 103"/>
              <a:gd name="T13" fmla="*/ 12 h 60"/>
              <a:gd name="T14" fmla="*/ 58 w 103"/>
              <a:gd name="T15" fmla="*/ 6 h 60"/>
              <a:gd name="T16" fmla="*/ 53 w 103"/>
              <a:gd name="T17" fmla="*/ 2 h 60"/>
              <a:gd name="T18" fmla="*/ 52 w 103"/>
              <a:gd name="T19" fmla="*/ 2 h 60"/>
              <a:gd name="T20" fmla="*/ 52 w 103"/>
              <a:gd name="T21" fmla="*/ 2 h 60"/>
              <a:gd name="T22" fmla="*/ 50 w 103"/>
              <a:gd name="T23" fmla="*/ 2 h 60"/>
              <a:gd name="T24" fmla="*/ 46 w 103"/>
              <a:gd name="T25" fmla="*/ 6 h 60"/>
              <a:gd name="T26" fmla="*/ 49 w 103"/>
              <a:gd name="T27" fmla="*/ 12 h 60"/>
              <a:gd name="T28" fmla="*/ 44 w 103"/>
              <a:gd name="T29" fmla="*/ 38 h 60"/>
              <a:gd name="T30" fmla="*/ 36 w 103"/>
              <a:gd name="T31" fmla="*/ 0 h 60"/>
              <a:gd name="T32" fmla="*/ 36 w 103"/>
              <a:gd name="T33" fmla="*/ 0 h 60"/>
              <a:gd name="T34" fmla="*/ 35 w 103"/>
              <a:gd name="T35" fmla="*/ 0 h 60"/>
              <a:gd name="T36" fmla="*/ 9 w 103"/>
              <a:gd name="T37" fmla="*/ 10 h 60"/>
              <a:gd name="T38" fmla="*/ 1 w 103"/>
              <a:gd name="T39" fmla="*/ 33 h 60"/>
              <a:gd name="T40" fmla="*/ 0 w 103"/>
              <a:gd name="T41" fmla="*/ 57 h 60"/>
              <a:gd name="T42" fmla="*/ 19 w 103"/>
              <a:gd name="T43" fmla="*/ 59 h 60"/>
              <a:gd name="T44" fmla="*/ 19 w 103"/>
              <a:gd name="T45" fmla="*/ 38 h 60"/>
              <a:gd name="T46" fmla="*/ 21 w 103"/>
              <a:gd name="T47" fmla="*/ 30 h 60"/>
              <a:gd name="T48" fmla="*/ 21 w 103"/>
              <a:gd name="T49" fmla="*/ 59 h 60"/>
              <a:gd name="T50" fmla="*/ 52 w 103"/>
              <a:gd name="T51" fmla="*/ 60 h 60"/>
              <a:gd name="T52" fmla="*/ 82 w 103"/>
              <a:gd name="T53" fmla="*/ 59 h 60"/>
              <a:gd name="T54" fmla="*/ 82 w 103"/>
              <a:gd name="T55" fmla="*/ 30 h 60"/>
              <a:gd name="T56" fmla="*/ 84 w 103"/>
              <a:gd name="T57" fmla="*/ 38 h 60"/>
              <a:gd name="T58" fmla="*/ 84 w 103"/>
              <a:gd name="T59" fmla="*/ 59 h 60"/>
              <a:gd name="T60" fmla="*/ 103 w 103"/>
              <a:gd name="T61" fmla="*/ 57 h 60"/>
              <a:gd name="T62" fmla="*/ 103 w 103"/>
              <a:gd name="T63" fmla="*/ 3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60">
                <a:moveTo>
                  <a:pt x="103" y="33"/>
                </a:moveTo>
                <a:cubicBezTo>
                  <a:pt x="101" y="17"/>
                  <a:pt x="97" y="12"/>
                  <a:pt x="94" y="10"/>
                </a:cubicBezTo>
                <a:cubicBezTo>
                  <a:pt x="87" y="6"/>
                  <a:pt x="73" y="2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0"/>
                  <a:pt x="68" y="0"/>
                  <a:pt x="67" y="0"/>
                </a:cubicBezTo>
                <a:cubicBezTo>
                  <a:pt x="67" y="5"/>
                  <a:pt x="59" y="38"/>
                  <a:pt x="59" y="38"/>
                </a:cubicBezTo>
                <a:cubicBezTo>
                  <a:pt x="59" y="38"/>
                  <a:pt x="55" y="12"/>
                  <a:pt x="55" y="12"/>
                </a:cubicBezTo>
                <a:cubicBezTo>
                  <a:pt x="55" y="12"/>
                  <a:pt x="58" y="6"/>
                  <a:pt x="58" y="6"/>
                </a:cubicBezTo>
                <a:cubicBezTo>
                  <a:pt x="53" y="2"/>
                  <a:pt x="53" y="2"/>
                  <a:pt x="53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2" y="2"/>
                  <a:pt x="52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6"/>
                  <a:pt x="46" y="6"/>
                  <a:pt x="46" y="6"/>
                </a:cubicBezTo>
                <a:cubicBezTo>
                  <a:pt x="49" y="12"/>
                  <a:pt x="49" y="12"/>
                  <a:pt x="49" y="12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8"/>
                  <a:pt x="37" y="5"/>
                  <a:pt x="36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5" y="0"/>
                  <a:pt x="35" y="0"/>
                </a:cubicBezTo>
                <a:cubicBezTo>
                  <a:pt x="30" y="2"/>
                  <a:pt x="16" y="6"/>
                  <a:pt x="9" y="10"/>
                </a:cubicBezTo>
                <a:cubicBezTo>
                  <a:pt x="7" y="12"/>
                  <a:pt x="2" y="17"/>
                  <a:pt x="1" y="33"/>
                </a:cubicBezTo>
                <a:cubicBezTo>
                  <a:pt x="1" y="34"/>
                  <a:pt x="1" y="47"/>
                  <a:pt x="0" y="57"/>
                </a:cubicBezTo>
                <a:cubicBezTo>
                  <a:pt x="7" y="58"/>
                  <a:pt x="12" y="59"/>
                  <a:pt x="19" y="59"/>
                </a:cubicBezTo>
                <a:cubicBezTo>
                  <a:pt x="19" y="52"/>
                  <a:pt x="19" y="41"/>
                  <a:pt x="19" y="38"/>
                </a:cubicBezTo>
                <a:cubicBezTo>
                  <a:pt x="19" y="35"/>
                  <a:pt x="20" y="32"/>
                  <a:pt x="21" y="30"/>
                </a:cubicBezTo>
                <a:cubicBezTo>
                  <a:pt x="21" y="59"/>
                  <a:pt x="21" y="59"/>
                  <a:pt x="21" y="59"/>
                </a:cubicBezTo>
                <a:cubicBezTo>
                  <a:pt x="30" y="60"/>
                  <a:pt x="42" y="60"/>
                  <a:pt x="52" y="60"/>
                </a:cubicBezTo>
                <a:cubicBezTo>
                  <a:pt x="62" y="60"/>
                  <a:pt x="73" y="60"/>
                  <a:pt x="82" y="59"/>
                </a:cubicBezTo>
                <a:cubicBezTo>
                  <a:pt x="82" y="30"/>
                  <a:pt x="82" y="30"/>
                  <a:pt x="82" y="30"/>
                </a:cubicBezTo>
                <a:cubicBezTo>
                  <a:pt x="83" y="32"/>
                  <a:pt x="84" y="35"/>
                  <a:pt x="84" y="38"/>
                </a:cubicBezTo>
                <a:cubicBezTo>
                  <a:pt x="84" y="41"/>
                  <a:pt x="84" y="52"/>
                  <a:pt x="84" y="59"/>
                </a:cubicBezTo>
                <a:cubicBezTo>
                  <a:pt x="91" y="58"/>
                  <a:pt x="97" y="58"/>
                  <a:pt x="103" y="57"/>
                </a:cubicBezTo>
                <a:cubicBezTo>
                  <a:pt x="103" y="47"/>
                  <a:pt x="103" y="34"/>
                  <a:pt x="103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5" name="Freeform 8"/>
          <p:cNvSpPr>
            <a:spLocks/>
          </p:cNvSpPr>
          <p:nvPr/>
        </p:nvSpPr>
        <p:spPr bwMode="auto">
          <a:xfrm>
            <a:off x="4839168" y="4469681"/>
            <a:ext cx="196850" cy="230188"/>
          </a:xfrm>
          <a:custGeom>
            <a:avLst/>
            <a:gdLst>
              <a:gd name="T0" fmla="*/ 4 w 52"/>
              <a:gd name="T1" fmla="*/ 25 h 61"/>
              <a:gd name="T2" fmla="*/ 0 w 52"/>
              <a:gd name="T3" fmla="*/ 29 h 61"/>
              <a:gd name="T4" fmla="*/ 5 w 52"/>
              <a:gd name="T5" fmla="*/ 39 h 61"/>
              <a:gd name="T6" fmla="*/ 26 w 52"/>
              <a:gd name="T7" fmla="*/ 61 h 61"/>
              <a:gd name="T8" fmla="*/ 47 w 52"/>
              <a:gd name="T9" fmla="*/ 39 h 61"/>
              <a:gd name="T10" fmla="*/ 52 w 52"/>
              <a:gd name="T11" fmla="*/ 29 h 61"/>
              <a:gd name="T12" fmla="*/ 48 w 52"/>
              <a:gd name="T13" fmla="*/ 25 h 61"/>
              <a:gd name="T14" fmla="*/ 26 w 52"/>
              <a:gd name="T15" fmla="*/ 0 h 61"/>
              <a:gd name="T16" fmla="*/ 4 w 52"/>
              <a:gd name="T17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61">
                <a:moveTo>
                  <a:pt x="4" y="25"/>
                </a:moveTo>
                <a:cubicBezTo>
                  <a:pt x="2" y="25"/>
                  <a:pt x="0" y="27"/>
                  <a:pt x="0" y="29"/>
                </a:cubicBezTo>
                <a:cubicBezTo>
                  <a:pt x="0" y="33"/>
                  <a:pt x="2" y="39"/>
                  <a:pt x="5" y="39"/>
                </a:cubicBezTo>
                <a:cubicBezTo>
                  <a:pt x="8" y="51"/>
                  <a:pt x="15" y="61"/>
                  <a:pt x="26" y="61"/>
                </a:cubicBezTo>
                <a:cubicBezTo>
                  <a:pt x="37" y="61"/>
                  <a:pt x="44" y="51"/>
                  <a:pt x="47" y="39"/>
                </a:cubicBezTo>
                <a:cubicBezTo>
                  <a:pt x="50" y="38"/>
                  <a:pt x="52" y="33"/>
                  <a:pt x="52" y="29"/>
                </a:cubicBezTo>
                <a:cubicBezTo>
                  <a:pt x="51" y="27"/>
                  <a:pt x="50" y="26"/>
                  <a:pt x="48" y="25"/>
                </a:cubicBezTo>
                <a:cubicBezTo>
                  <a:pt x="48" y="11"/>
                  <a:pt x="39" y="0"/>
                  <a:pt x="26" y="0"/>
                </a:cubicBezTo>
                <a:cubicBezTo>
                  <a:pt x="13" y="0"/>
                  <a:pt x="4" y="11"/>
                  <a:pt x="4" y="2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224606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57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720550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0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32718" y="3943374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28662" y="3933056"/>
            <a:ext cx="392907" cy="471488"/>
            <a:chOff x="5502275" y="2714625"/>
            <a:chExt cx="1190625" cy="1428750"/>
          </a:xfrm>
          <a:solidFill>
            <a:schemeClr val="tx1"/>
          </a:solidFill>
        </p:grpSpPr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5802313" y="2714625"/>
              <a:ext cx="590550" cy="692150"/>
            </a:xfrm>
            <a:custGeom>
              <a:avLst/>
              <a:gdLst>
                <a:gd name="T0" fmla="*/ 17 w 156"/>
                <a:gd name="T1" fmla="*/ 118 h 183"/>
                <a:gd name="T2" fmla="*/ 79 w 156"/>
                <a:gd name="T3" fmla="*/ 183 h 183"/>
                <a:gd name="T4" fmla="*/ 141 w 156"/>
                <a:gd name="T5" fmla="*/ 118 h 183"/>
                <a:gd name="T6" fmla="*/ 155 w 156"/>
                <a:gd name="T7" fmla="*/ 88 h 183"/>
                <a:gd name="T8" fmla="*/ 145 w 156"/>
                <a:gd name="T9" fmla="*/ 76 h 183"/>
                <a:gd name="T10" fmla="*/ 79 w 156"/>
                <a:gd name="T11" fmla="*/ 0 h 183"/>
                <a:gd name="T12" fmla="*/ 12 w 156"/>
                <a:gd name="T13" fmla="*/ 75 h 183"/>
                <a:gd name="T14" fmla="*/ 1 w 156"/>
                <a:gd name="T15" fmla="*/ 88 h 183"/>
                <a:gd name="T16" fmla="*/ 17 w 156"/>
                <a:gd name="T17" fmla="*/ 11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183">
                  <a:moveTo>
                    <a:pt x="17" y="118"/>
                  </a:moveTo>
                  <a:cubicBezTo>
                    <a:pt x="26" y="152"/>
                    <a:pt x="46" y="183"/>
                    <a:pt x="79" y="183"/>
                  </a:cubicBezTo>
                  <a:cubicBezTo>
                    <a:pt x="112" y="183"/>
                    <a:pt x="132" y="152"/>
                    <a:pt x="141" y="118"/>
                  </a:cubicBezTo>
                  <a:cubicBezTo>
                    <a:pt x="150" y="114"/>
                    <a:pt x="156" y="99"/>
                    <a:pt x="155" y="88"/>
                  </a:cubicBezTo>
                  <a:cubicBezTo>
                    <a:pt x="154" y="81"/>
                    <a:pt x="150" y="77"/>
                    <a:pt x="145" y="76"/>
                  </a:cubicBezTo>
                  <a:cubicBezTo>
                    <a:pt x="143" y="34"/>
                    <a:pt x="118" y="0"/>
                    <a:pt x="79" y="0"/>
                  </a:cubicBezTo>
                  <a:cubicBezTo>
                    <a:pt x="40" y="0"/>
                    <a:pt x="15" y="33"/>
                    <a:pt x="12" y="75"/>
                  </a:cubicBezTo>
                  <a:cubicBezTo>
                    <a:pt x="6" y="76"/>
                    <a:pt x="2" y="80"/>
                    <a:pt x="1" y="88"/>
                  </a:cubicBezTo>
                  <a:cubicBezTo>
                    <a:pt x="0" y="100"/>
                    <a:pt x="7" y="116"/>
                    <a:pt x="1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38"/>
            <p:cNvSpPr>
              <a:spLocks noEditPoints="1"/>
            </p:cNvSpPr>
            <p:nvPr/>
          </p:nvSpPr>
          <p:spPr bwMode="auto">
            <a:xfrm>
              <a:off x="5502275" y="3387725"/>
              <a:ext cx="1190625" cy="755650"/>
            </a:xfrm>
            <a:custGeom>
              <a:avLst/>
              <a:gdLst>
                <a:gd name="T0" fmla="*/ 313 w 314"/>
                <a:gd name="T1" fmla="*/ 123 h 200"/>
                <a:gd name="T2" fmla="*/ 313 w 314"/>
                <a:gd name="T3" fmla="*/ 113 h 200"/>
                <a:gd name="T4" fmla="*/ 301 w 314"/>
                <a:gd name="T5" fmla="*/ 64 h 200"/>
                <a:gd name="T6" fmla="*/ 286 w 314"/>
                <a:gd name="T7" fmla="*/ 43 h 200"/>
                <a:gd name="T8" fmla="*/ 218 w 314"/>
                <a:gd name="T9" fmla="*/ 15 h 200"/>
                <a:gd name="T10" fmla="*/ 200 w 314"/>
                <a:gd name="T11" fmla="*/ 1 h 200"/>
                <a:gd name="T12" fmla="*/ 198 w 314"/>
                <a:gd name="T13" fmla="*/ 3 h 200"/>
                <a:gd name="T14" fmla="*/ 161 w 314"/>
                <a:gd name="T15" fmla="*/ 39 h 200"/>
                <a:gd name="T16" fmla="*/ 123 w 314"/>
                <a:gd name="T17" fmla="*/ 16 h 200"/>
                <a:gd name="T18" fmla="*/ 117 w 314"/>
                <a:gd name="T19" fmla="*/ 4 h 200"/>
                <a:gd name="T20" fmla="*/ 116 w 314"/>
                <a:gd name="T21" fmla="*/ 3 h 200"/>
                <a:gd name="T22" fmla="*/ 114 w 314"/>
                <a:gd name="T23" fmla="*/ 1 h 200"/>
                <a:gd name="T24" fmla="*/ 96 w 314"/>
                <a:gd name="T25" fmla="*/ 15 h 200"/>
                <a:gd name="T26" fmla="*/ 28 w 314"/>
                <a:gd name="T27" fmla="*/ 43 h 200"/>
                <a:gd name="T28" fmla="*/ 13 w 314"/>
                <a:gd name="T29" fmla="*/ 64 h 200"/>
                <a:gd name="T30" fmla="*/ 1 w 314"/>
                <a:gd name="T31" fmla="*/ 117 h 200"/>
                <a:gd name="T32" fmla="*/ 3 w 314"/>
                <a:gd name="T33" fmla="*/ 190 h 200"/>
                <a:gd name="T34" fmla="*/ 156 w 314"/>
                <a:gd name="T35" fmla="*/ 200 h 200"/>
                <a:gd name="T36" fmla="*/ 158 w 314"/>
                <a:gd name="T37" fmla="*/ 200 h 200"/>
                <a:gd name="T38" fmla="*/ 311 w 314"/>
                <a:gd name="T39" fmla="*/ 190 h 200"/>
                <a:gd name="T40" fmla="*/ 314 w 314"/>
                <a:gd name="T41" fmla="*/ 141 h 200"/>
                <a:gd name="T42" fmla="*/ 119 w 314"/>
                <a:gd name="T43" fmla="*/ 23 h 200"/>
                <a:gd name="T44" fmla="*/ 125 w 314"/>
                <a:gd name="T45" fmla="*/ 73 h 200"/>
                <a:gd name="T46" fmla="*/ 113 w 314"/>
                <a:gd name="T47" fmla="*/ 13 h 200"/>
                <a:gd name="T48" fmla="*/ 68 w 314"/>
                <a:gd name="T49" fmla="*/ 188 h 200"/>
                <a:gd name="T50" fmla="*/ 66 w 314"/>
                <a:gd name="T51" fmla="*/ 104 h 200"/>
                <a:gd name="T52" fmla="*/ 61 w 314"/>
                <a:gd name="T53" fmla="*/ 187 h 200"/>
                <a:gd name="T54" fmla="*/ 12 w 314"/>
                <a:gd name="T55" fmla="*/ 140 h 200"/>
                <a:gd name="T56" fmla="*/ 12 w 314"/>
                <a:gd name="T57" fmla="*/ 117 h 200"/>
                <a:gd name="T58" fmla="*/ 23 w 314"/>
                <a:gd name="T59" fmla="*/ 68 h 200"/>
                <a:gd name="T60" fmla="*/ 93 w 314"/>
                <a:gd name="T61" fmla="*/ 29 h 200"/>
                <a:gd name="T62" fmla="*/ 124 w 314"/>
                <a:gd name="T63" fmla="*/ 86 h 200"/>
                <a:gd name="T64" fmla="*/ 148 w 314"/>
                <a:gd name="T65" fmla="*/ 74 h 200"/>
                <a:gd name="T66" fmla="*/ 195 w 314"/>
                <a:gd name="T67" fmla="*/ 23 h 200"/>
                <a:gd name="T68" fmla="*/ 212 w 314"/>
                <a:gd name="T69" fmla="*/ 23 h 200"/>
                <a:gd name="T70" fmla="*/ 169 w 314"/>
                <a:gd name="T71" fmla="*/ 44 h 200"/>
                <a:gd name="T72" fmla="*/ 249 w 314"/>
                <a:gd name="T73" fmla="*/ 187 h 200"/>
                <a:gd name="T74" fmla="*/ 244 w 314"/>
                <a:gd name="T75" fmla="*/ 104 h 200"/>
                <a:gd name="T76" fmla="*/ 242 w 314"/>
                <a:gd name="T77" fmla="*/ 188 h 200"/>
                <a:gd name="T78" fmla="*/ 166 w 314"/>
                <a:gd name="T79" fmla="*/ 74 h 200"/>
                <a:gd name="T80" fmla="*/ 189 w 314"/>
                <a:gd name="T81" fmla="*/ 85 h 200"/>
                <a:gd name="T82" fmla="*/ 221 w 314"/>
                <a:gd name="T83" fmla="*/ 26 h 200"/>
                <a:gd name="T84" fmla="*/ 291 w 314"/>
                <a:gd name="T85" fmla="*/ 68 h 200"/>
                <a:gd name="T86" fmla="*/ 302 w 314"/>
                <a:gd name="T87" fmla="*/ 114 h 200"/>
                <a:gd name="T88" fmla="*/ 302 w 314"/>
                <a:gd name="T89" fmla="*/ 18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14" h="200">
                  <a:moveTo>
                    <a:pt x="314" y="141"/>
                  </a:moveTo>
                  <a:cubicBezTo>
                    <a:pt x="313" y="134"/>
                    <a:pt x="313" y="127"/>
                    <a:pt x="313" y="123"/>
                  </a:cubicBezTo>
                  <a:cubicBezTo>
                    <a:pt x="313" y="120"/>
                    <a:pt x="313" y="118"/>
                    <a:pt x="313" y="117"/>
                  </a:cubicBezTo>
                  <a:cubicBezTo>
                    <a:pt x="313" y="115"/>
                    <a:pt x="313" y="114"/>
                    <a:pt x="313" y="113"/>
                  </a:cubicBezTo>
                  <a:cubicBezTo>
                    <a:pt x="313" y="113"/>
                    <a:pt x="313" y="113"/>
                    <a:pt x="313" y="113"/>
                  </a:cubicBezTo>
                  <a:cubicBezTo>
                    <a:pt x="311" y="90"/>
                    <a:pt x="307" y="74"/>
                    <a:pt x="301" y="64"/>
                  </a:cubicBezTo>
                  <a:cubicBezTo>
                    <a:pt x="296" y="53"/>
                    <a:pt x="290" y="47"/>
                    <a:pt x="287" y="44"/>
                  </a:cubicBezTo>
                  <a:cubicBezTo>
                    <a:pt x="286" y="43"/>
                    <a:pt x="286" y="43"/>
                    <a:pt x="286" y="43"/>
                  </a:cubicBezTo>
                  <a:cubicBezTo>
                    <a:pt x="265" y="31"/>
                    <a:pt x="244" y="24"/>
                    <a:pt x="219" y="15"/>
                  </a:cubicBezTo>
                  <a:cubicBezTo>
                    <a:pt x="219" y="15"/>
                    <a:pt x="219" y="15"/>
                    <a:pt x="218" y="15"/>
                  </a:cubicBezTo>
                  <a:cubicBezTo>
                    <a:pt x="204" y="2"/>
                    <a:pt x="204" y="2"/>
                    <a:pt x="204" y="2"/>
                  </a:cubicBezTo>
                  <a:cubicBezTo>
                    <a:pt x="203" y="1"/>
                    <a:pt x="201" y="0"/>
                    <a:pt x="200" y="1"/>
                  </a:cubicBezTo>
                  <a:cubicBezTo>
                    <a:pt x="199" y="1"/>
                    <a:pt x="198" y="2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6" y="9"/>
                    <a:pt x="190" y="16"/>
                  </a:cubicBezTo>
                  <a:cubicBezTo>
                    <a:pt x="185" y="24"/>
                    <a:pt x="172" y="35"/>
                    <a:pt x="161" y="39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40" y="33"/>
                    <a:pt x="129" y="23"/>
                    <a:pt x="123" y="16"/>
                  </a:cubicBezTo>
                  <a:cubicBezTo>
                    <a:pt x="121" y="12"/>
                    <a:pt x="119" y="9"/>
                    <a:pt x="118" y="7"/>
                  </a:cubicBezTo>
                  <a:cubicBezTo>
                    <a:pt x="117" y="5"/>
                    <a:pt x="117" y="5"/>
                    <a:pt x="117" y="4"/>
                  </a:cubicBezTo>
                  <a:cubicBezTo>
                    <a:pt x="117" y="4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2"/>
                    <a:pt x="115" y="1"/>
                    <a:pt x="114" y="1"/>
                  </a:cubicBezTo>
                  <a:cubicBezTo>
                    <a:pt x="113" y="0"/>
                    <a:pt x="111" y="1"/>
                    <a:pt x="110" y="2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70" y="24"/>
                    <a:pt x="49" y="31"/>
                    <a:pt x="28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3" y="47"/>
                    <a:pt x="18" y="53"/>
                    <a:pt x="13" y="64"/>
                  </a:cubicBezTo>
                  <a:cubicBezTo>
                    <a:pt x="7" y="74"/>
                    <a:pt x="3" y="90"/>
                    <a:pt x="1" y="113"/>
                  </a:cubicBezTo>
                  <a:cubicBezTo>
                    <a:pt x="1" y="114"/>
                    <a:pt x="1" y="115"/>
                    <a:pt x="1" y="117"/>
                  </a:cubicBezTo>
                  <a:cubicBezTo>
                    <a:pt x="0" y="128"/>
                    <a:pt x="0" y="161"/>
                    <a:pt x="0" y="187"/>
                  </a:cubicBezTo>
                  <a:cubicBezTo>
                    <a:pt x="0" y="189"/>
                    <a:pt x="1" y="190"/>
                    <a:pt x="3" y="190"/>
                  </a:cubicBezTo>
                  <a:cubicBezTo>
                    <a:pt x="21" y="193"/>
                    <a:pt x="61" y="197"/>
                    <a:pt x="62" y="197"/>
                  </a:cubicBezTo>
                  <a:cubicBezTo>
                    <a:pt x="89" y="199"/>
                    <a:pt x="127" y="200"/>
                    <a:pt x="156" y="200"/>
                  </a:cubicBezTo>
                  <a:cubicBezTo>
                    <a:pt x="157" y="200"/>
                    <a:pt x="157" y="200"/>
                    <a:pt x="157" y="200"/>
                  </a:cubicBezTo>
                  <a:cubicBezTo>
                    <a:pt x="157" y="200"/>
                    <a:pt x="157" y="200"/>
                    <a:pt x="158" y="200"/>
                  </a:cubicBezTo>
                  <a:cubicBezTo>
                    <a:pt x="187" y="200"/>
                    <a:pt x="221" y="199"/>
                    <a:pt x="249" y="197"/>
                  </a:cubicBezTo>
                  <a:cubicBezTo>
                    <a:pt x="249" y="197"/>
                    <a:pt x="293" y="193"/>
                    <a:pt x="311" y="190"/>
                  </a:cubicBezTo>
                  <a:cubicBezTo>
                    <a:pt x="313" y="190"/>
                    <a:pt x="314" y="189"/>
                    <a:pt x="314" y="187"/>
                  </a:cubicBezTo>
                  <a:cubicBezTo>
                    <a:pt x="314" y="172"/>
                    <a:pt x="314" y="155"/>
                    <a:pt x="314" y="141"/>
                  </a:cubicBezTo>
                  <a:close/>
                  <a:moveTo>
                    <a:pt x="113" y="13"/>
                  </a:moveTo>
                  <a:cubicBezTo>
                    <a:pt x="115" y="16"/>
                    <a:pt x="116" y="19"/>
                    <a:pt x="119" y="23"/>
                  </a:cubicBezTo>
                  <a:cubicBezTo>
                    <a:pt x="124" y="30"/>
                    <a:pt x="132" y="38"/>
                    <a:pt x="145" y="44"/>
                  </a:cubicBezTo>
                  <a:cubicBezTo>
                    <a:pt x="141" y="47"/>
                    <a:pt x="125" y="72"/>
                    <a:pt x="125" y="73"/>
                  </a:cubicBezTo>
                  <a:cubicBezTo>
                    <a:pt x="108" y="50"/>
                    <a:pt x="102" y="26"/>
                    <a:pt x="102" y="23"/>
                  </a:cubicBezTo>
                  <a:lnTo>
                    <a:pt x="113" y="13"/>
                  </a:lnTo>
                  <a:close/>
                  <a:moveTo>
                    <a:pt x="129" y="190"/>
                  </a:moveTo>
                  <a:cubicBezTo>
                    <a:pt x="109" y="190"/>
                    <a:pt x="86" y="189"/>
                    <a:pt x="68" y="188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5"/>
                    <a:pt x="68" y="104"/>
                    <a:pt x="66" y="104"/>
                  </a:cubicBezTo>
                  <a:cubicBezTo>
                    <a:pt x="65" y="103"/>
                    <a:pt x="64" y="103"/>
                    <a:pt x="63" y="104"/>
                  </a:cubicBezTo>
                  <a:cubicBezTo>
                    <a:pt x="61" y="105"/>
                    <a:pt x="61" y="166"/>
                    <a:pt x="61" y="187"/>
                  </a:cubicBezTo>
                  <a:cubicBezTo>
                    <a:pt x="44" y="185"/>
                    <a:pt x="27" y="184"/>
                    <a:pt x="11" y="181"/>
                  </a:cubicBezTo>
                  <a:cubicBezTo>
                    <a:pt x="12" y="168"/>
                    <a:pt x="12" y="152"/>
                    <a:pt x="12" y="140"/>
                  </a:cubicBezTo>
                  <a:cubicBezTo>
                    <a:pt x="12" y="133"/>
                    <a:pt x="12" y="127"/>
                    <a:pt x="12" y="122"/>
                  </a:cubicBezTo>
                  <a:cubicBezTo>
                    <a:pt x="12" y="120"/>
                    <a:pt x="12" y="118"/>
                    <a:pt x="12" y="117"/>
                  </a:cubicBezTo>
                  <a:cubicBezTo>
                    <a:pt x="12" y="115"/>
                    <a:pt x="12" y="114"/>
                    <a:pt x="12" y="114"/>
                  </a:cubicBezTo>
                  <a:cubicBezTo>
                    <a:pt x="14" y="91"/>
                    <a:pt x="18" y="77"/>
                    <a:pt x="23" y="68"/>
                  </a:cubicBezTo>
                  <a:cubicBezTo>
                    <a:pt x="27" y="59"/>
                    <a:pt x="32" y="54"/>
                    <a:pt x="36" y="50"/>
                  </a:cubicBezTo>
                  <a:cubicBezTo>
                    <a:pt x="54" y="40"/>
                    <a:pt x="70" y="38"/>
                    <a:pt x="93" y="29"/>
                  </a:cubicBezTo>
                  <a:cubicBezTo>
                    <a:pt x="94" y="37"/>
                    <a:pt x="102" y="61"/>
                    <a:pt x="120" y="84"/>
                  </a:cubicBezTo>
                  <a:cubicBezTo>
                    <a:pt x="121" y="85"/>
                    <a:pt x="123" y="86"/>
                    <a:pt x="124" y="86"/>
                  </a:cubicBezTo>
                  <a:cubicBezTo>
                    <a:pt x="125" y="86"/>
                    <a:pt x="137" y="65"/>
                    <a:pt x="139" y="62"/>
                  </a:cubicBezTo>
                  <a:cubicBezTo>
                    <a:pt x="148" y="74"/>
                    <a:pt x="148" y="74"/>
                    <a:pt x="148" y="74"/>
                  </a:cubicBezTo>
                  <a:lnTo>
                    <a:pt x="129" y="190"/>
                  </a:lnTo>
                  <a:close/>
                  <a:moveTo>
                    <a:pt x="195" y="23"/>
                  </a:moveTo>
                  <a:cubicBezTo>
                    <a:pt x="198" y="19"/>
                    <a:pt x="199" y="16"/>
                    <a:pt x="201" y="13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26"/>
                    <a:pt x="206" y="50"/>
                    <a:pt x="189" y="73"/>
                  </a:cubicBezTo>
                  <a:cubicBezTo>
                    <a:pt x="188" y="72"/>
                    <a:pt x="172" y="46"/>
                    <a:pt x="169" y="44"/>
                  </a:cubicBezTo>
                  <a:cubicBezTo>
                    <a:pt x="182" y="38"/>
                    <a:pt x="190" y="30"/>
                    <a:pt x="195" y="23"/>
                  </a:cubicBezTo>
                  <a:close/>
                  <a:moveTo>
                    <a:pt x="249" y="187"/>
                  </a:moveTo>
                  <a:cubicBezTo>
                    <a:pt x="249" y="187"/>
                    <a:pt x="249" y="105"/>
                    <a:pt x="248" y="104"/>
                  </a:cubicBezTo>
                  <a:cubicBezTo>
                    <a:pt x="247" y="103"/>
                    <a:pt x="245" y="103"/>
                    <a:pt x="244" y="104"/>
                  </a:cubicBezTo>
                  <a:cubicBezTo>
                    <a:pt x="243" y="104"/>
                    <a:pt x="242" y="105"/>
                    <a:pt x="242" y="107"/>
                  </a:cubicBezTo>
                  <a:cubicBezTo>
                    <a:pt x="242" y="107"/>
                    <a:pt x="242" y="167"/>
                    <a:pt x="242" y="188"/>
                  </a:cubicBezTo>
                  <a:cubicBezTo>
                    <a:pt x="225" y="189"/>
                    <a:pt x="204" y="190"/>
                    <a:pt x="185" y="190"/>
                  </a:cubicBezTo>
                  <a:cubicBezTo>
                    <a:pt x="181" y="169"/>
                    <a:pt x="166" y="74"/>
                    <a:pt x="166" y="74"/>
                  </a:cubicBezTo>
                  <a:cubicBezTo>
                    <a:pt x="166" y="74"/>
                    <a:pt x="174" y="64"/>
                    <a:pt x="174" y="64"/>
                  </a:cubicBezTo>
                  <a:cubicBezTo>
                    <a:pt x="177" y="67"/>
                    <a:pt x="188" y="85"/>
                    <a:pt x="189" y="85"/>
                  </a:cubicBezTo>
                  <a:cubicBezTo>
                    <a:pt x="190" y="85"/>
                    <a:pt x="191" y="85"/>
                    <a:pt x="192" y="84"/>
                  </a:cubicBezTo>
                  <a:cubicBezTo>
                    <a:pt x="211" y="61"/>
                    <a:pt x="220" y="34"/>
                    <a:pt x="221" y="26"/>
                  </a:cubicBezTo>
                  <a:cubicBezTo>
                    <a:pt x="244" y="35"/>
                    <a:pt x="260" y="40"/>
                    <a:pt x="278" y="50"/>
                  </a:cubicBezTo>
                  <a:cubicBezTo>
                    <a:pt x="282" y="54"/>
                    <a:pt x="287" y="59"/>
                    <a:pt x="291" y="68"/>
                  </a:cubicBezTo>
                  <a:cubicBezTo>
                    <a:pt x="296" y="77"/>
                    <a:pt x="300" y="91"/>
                    <a:pt x="302" y="114"/>
                  </a:cubicBezTo>
                  <a:cubicBezTo>
                    <a:pt x="302" y="114"/>
                    <a:pt x="302" y="114"/>
                    <a:pt x="302" y="114"/>
                  </a:cubicBezTo>
                  <a:cubicBezTo>
                    <a:pt x="302" y="114"/>
                    <a:pt x="302" y="115"/>
                    <a:pt x="302" y="117"/>
                  </a:cubicBezTo>
                  <a:cubicBezTo>
                    <a:pt x="302" y="126"/>
                    <a:pt x="302" y="157"/>
                    <a:pt x="302" y="181"/>
                  </a:cubicBezTo>
                  <a:cubicBezTo>
                    <a:pt x="287" y="184"/>
                    <a:pt x="266" y="185"/>
                    <a:pt x="24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678825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500"/>
                            </p:stCondLst>
                            <p:childTnLst>
                              <p:par>
                                <p:cTn id="16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60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6500"/>
                            </p:stCondLst>
                            <p:childTnLst>
                              <p:par>
                                <p:cTn id="2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8" grpId="0" animBg="1"/>
      <p:bldP spid="9" grpId="0"/>
      <p:bldP spid="10" grpId="0" animBg="1"/>
      <p:bldP spid="11" grpId="0"/>
      <p:bldP spid="12" grpId="0"/>
      <p:bldP spid="13" grpId="0"/>
      <p:bldP spid="14" grpId="0" animBg="1"/>
      <p:bldP spid="16" grpId="0"/>
      <p:bldP spid="17" grpId="0" animBg="1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椭圆 31"/>
          <p:cNvSpPr/>
          <p:nvPr/>
        </p:nvSpPr>
        <p:spPr>
          <a:xfrm>
            <a:off x="2899781" y="1916832"/>
            <a:ext cx="2117685" cy="2117685"/>
          </a:xfrm>
          <a:prstGeom prst="ellipse">
            <a:avLst/>
          </a:prstGeom>
          <a:solidFill>
            <a:schemeClr val="tx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标题 4"/>
          <p:cNvSpPr txBox="1">
            <a:spLocks/>
          </p:cNvSpPr>
          <p:nvPr/>
        </p:nvSpPr>
        <p:spPr>
          <a:xfrm>
            <a:off x="3361283" y="3273930"/>
            <a:ext cx="1296144" cy="8031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第二章</a:t>
            </a:r>
            <a:endParaRPr lang="zh-CN" altLang="en-US" sz="11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/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标题 4"/>
          <p:cNvSpPr txBox="1">
            <a:spLocks/>
          </p:cNvSpPr>
          <p:nvPr/>
        </p:nvSpPr>
        <p:spPr>
          <a:xfrm>
            <a:off x="4729435" y="2492896"/>
            <a:ext cx="4433657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取得的经验成绩</a:t>
            </a:r>
            <a:endParaRPr lang="en-US" altLang="zh-CN" sz="1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18676" y="3110396"/>
            <a:ext cx="1436675" cy="215444"/>
            <a:chOff x="4369395" y="3284984"/>
            <a:chExt cx="1436675" cy="215444"/>
          </a:xfrm>
        </p:grpSpPr>
        <p:sp>
          <p:nvSpPr>
            <p:cNvPr id="3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月度达标情况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249715" y="3110396"/>
            <a:ext cx="1436675" cy="215444"/>
            <a:chOff x="4369395" y="3284984"/>
            <a:chExt cx="1436675" cy="215444"/>
          </a:xfrm>
        </p:grpSpPr>
        <p:sp>
          <p:nvSpPr>
            <p:cNvPr id="4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过程难点分析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418676" y="3501588"/>
            <a:ext cx="1436675" cy="215444"/>
            <a:chOff x="4369395" y="3284984"/>
            <a:chExt cx="1436675" cy="215444"/>
          </a:xfrm>
        </p:grpSpPr>
        <p:sp>
          <p:nvSpPr>
            <p:cNvPr id="4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经验成绩分析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49" name="等腰三角形 4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7249715" y="3501008"/>
            <a:ext cx="1436675" cy="215444"/>
            <a:chOff x="4369395" y="3284984"/>
            <a:chExt cx="1436675" cy="215444"/>
          </a:xfrm>
        </p:grpSpPr>
        <p:sp>
          <p:nvSpPr>
            <p:cNvPr id="51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经验教训总结</a:t>
              </a: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3" name="椭圆 52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418676" y="3861048"/>
            <a:ext cx="1436675" cy="215444"/>
            <a:chOff x="4369395" y="3284984"/>
            <a:chExt cx="1436675" cy="215444"/>
          </a:xfrm>
        </p:grpSpPr>
        <p:sp>
          <p:nvSpPr>
            <p:cNvPr id="56" name="文本框 9"/>
            <p:cNvSpPr txBox="1"/>
            <p:nvPr/>
          </p:nvSpPr>
          <p:spPr>
            <a:xfrm>
              <a:off x="4581935" y="3284984"/>
              <a:ext cx="12241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lvl="1"/>
              <a:r>
                <a:rPr lang="zh-CN" altLang="en-US" sz="1400" dirty="0">
                  <a:solidFill>
                    <a:srgbClr val="27241F"/>
                  </a:solidFill>
                  <a:latin typeface="微软雅黑" pitchFamily="34" charset="-122"/>
                  <a:ea typeface="微软雅黑" pitchFamily="34" charset="-122"/>
                </a:rPr>
                <a:t>例会培训情况</a:t>
              </a: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369395" y="3316401"/>
              <a:ext cx="168551" cy="168551"/>
              <a:chOff x="5005199" y="3717032"/>
              <a:chExt cx="168551" cy="168551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5005199" y="3717032"/>
                <a:ext cx="168551" cy="168551"/>
              </a:xfrm>
              <a:prstGeom prst="ellipse">
                <a:avLst/>
              </a:prstGeom>
              <a:solidFill>
                <a:srgbClr val="C10001"/>
              </a:solidFill>
              <a:ln>
                <a:solidFill>
                  <a:srgbClr val="C1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400000">
                <a:off x="5039924" y="3741566"/>
                <a:ext cx="130606" cy="11948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27241F"/>
                  </a:solidFill>
                </a:endParaRPr>
              </a:p>
            </p:txBody>
          </p:sp>
        </p:grpSp>
      </p:grpSp>
      <p:sp>
        <p:nvSpPr>
          <p:cNvPr id="60" name="KSO_Shape"/>
          <p:cNvSpPr>
            <a:spLocks/>
          </p:cNvSpPr>
          <p:nvPr/>
        </p:nvSpPr>
        <p:spPr bwMode="auto">
          <a:xfrm>
            <a:off x="3436423" y="2388579"/>
            <a:ext cx="1044399" cy="88947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E4C874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4161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6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600"/>
                            </p:stCondLst>
                            <p:childTnLst>
                              <p:par>
                                <p:cTn id="4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600"/>
                            </p:stCondLst>
                            <p:childTnLst>
                              <p:par>
                                <p:cTn id="4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00"/>
                            </p:stCondLst>
                            <p:childTnLst>
                              <p:par>
                                <p:cTn id="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/>
      <p:bldP spid="6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4145</Words>
  <Application>Microsoft Office PowerPoint</Application>
  <PresentationFormat>自定义</PresentationFormat>
  <Paragraphs>456</Paragraphs>
  <Slides>33</Slides>
  <Notes>33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Meiryo</vt:lpstr>
      <vt:lpstr>Segoe UI Black</vt:lpstr>
      <vt:lpstr>方正超粗黑简体</vt:lpstr>
      <vt:lpstr>方正兰亭黑_GBK</vt:lpstr>
      <vt:lpstr>宋体</vt:lpstr>
      <vt:lpstr>微软雅黑</vt:lpstr>
      <vt:lpstr>Arial</vt:lpstr>
      <vt:lpstr>Calibri</vt:lpstr>
      <vt:lpstr>Calibri Light</vt:lpstr>
      <vt:lpstr>Impact MT Std</vt:lpstr>
      <vt:lpstr>LilyUPC</vt:lpstr>
      <vt:lpstr>Times New Roman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lastModifiedBy>ypppt</cp:lastModifiedBy>
  <cp:revision>60</cp:revision>
  <dcterms:created xsi:type="dcterms:W3CDTF">2015-09-14T02:12:04Z</dcterms:created>
  <dcterms:modified xsi:type="dcterms:W3CDTF">2017-01-05T01:10:02Z</dcterms:modified>
</cp:coreProperties>
</file>