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"/>
  </p:notesMasterIdLst>
  <p:sldIdLst>
    <p:sldId id="261" r:id="rId3"/>
    <p:sldId id="267" r:id="rId4"/>
    <p:sldId id="273" r:id="rId5"/>
    <p:sldId id="292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5" orient="horz" pos="255" userDrawn="1">
          <p15:clr>
            <a:srgbClr val="A4A3A4"/>
          </p15:clr>
        </p15:guide>
        <p15:guide id="6" orient="horz" pos="4065" userDrawn="1">
          <p15:clr>
            <a:srgbClr val="A4A3A4"/>
          </p15:clr>
        </p15:guide>
        <p15:guide id="7" pos="724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User" initials="WU" lastIdx="1" clrIdx="0">
    <p:extLst>
      <p:ext uri="{19B8F6BF-5375-455C-9EA6-DF929625EA0E}">
        <p15:presenceInfo xmlns:p15="http://schemas.microsoft.com/office/powerpoint/2012/main" userId="Windows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B1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46" y="96"/>
      </p:cViewPr>
      <p:guideLst>
        <p:guide orient="horz" pos="2137"/>
        <p:guide pos="3840"/>
        <p:guide pos="438"/>
        <p:guide orient="horz" pos="255"/>
        <p:guide orient="horz" pos="4065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D0D1F5-ED42-4617-AC4E-C5545FE61457}" type="datetimeFigureOut">
              <a:rPr lang="zh-CN" altLang="en-US" smtClean="0"/>
              <a:t>2017/1/17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FA007F-A00A-42D0-9FD2-04035D7991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4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4628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582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177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400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6498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650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7772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8570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0399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3371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6713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616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2844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9016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4436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534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249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2017/1/17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728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2017/1/17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841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2017/1/17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420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2017/1/17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349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2017/1/17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56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7764A-8722-437C-B6BB-5CC3D57EF00F}" type="datetimeFigureOut">
              <a:rPr lang="zh-CN" altLang="en-US" smtClean="0"/>
              <a:t>2017/1/17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677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7764A-8722-437C-B6BB-5CC3D57EF00F}" type="datetimeFigureOut">
              <a:rPr lang="zh-CN" altLang="en-US" smtClean="0"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148CF-CF17-4987-A10C-AF1932438A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686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77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11019" y="719573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262928" y="1514654"/>
            <a:ext cx="16658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CONTENTS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265365" y="2771400"/>
            <a:ext cx="2080741" cy="2805154"/>
            <a:chOff x="1265365" y="2578309"/>
            <a:chExt cx="2080741" cy="2805154"/>
          </a:xfrm>
        </p:grpSpPr>
        <p:grpSp>
          <p:nvGrpSpPr>
            <p:cNvPr id="7" name="组合 6"/>
            <p:cNvGrpSpPr/>
            <p:nvPr/>
          </p:nvGrpSpPr>
          <p:grpSpPr>
            <a:xfrm>
              <a:off x="1391337" y="2578309"/>
              <a:ext cx="1828800" cy="1828800"/>
              <a:chOff x="1528996" y="2623279"/>
              <a:chExt cx="1828800" cy="18288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1528996" y="2623279"/>
                <a:ext cx="1828800" cy="1828800"/>
              </a:xfrm>
              <a:prstGeom prst="ellipse">
                <a:avLst/>
              </a:prstGeom>
              <a:solidFill>
                <a:srgbClr val="22B1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1963136" y="2983681"/>
                <a:ext cx="960519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6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1265365" y="4521688"/>
              <a:ext cx="2080741" cy="861775"/>
              <a:chOff x="1085827" y="4536678"/>
              <a:chExt cx="2080741" cy="861775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1136184" y="4536678"/>
                <a:ext cx="1980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/>
                  <a:t>请输入章节标题</a:t>
                </a: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085827" y="4936788"/>
                <a:ext cx="20807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latin typeface="+mj-ea"/>
                    <a:ea typeface="+mj-ea"/>
                  </a:rPr>
                  <a:t>这是一句解释性概括性文本即就是对本章节的概括</a:t>
                </a: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3848670" y="2771400"/>
            <a:ext cx="2080741" cy="2805154"/>
            <a:chOff x="3843673" y="2578309"/>
            <a:chExt cx="2080741" cy="2805154"/>
          </a:xfrm>
        </p:grpSpPr>
        <p:grpSp>
          <p:nvGrpSpPr>
            <p:cNvPr id="62" name="组合 61"/>
            <p:cNvGrpSpPr/>
            <p:nvPr/>
          </p:nvGrpSpPr>
          <p:grpSpPr>
            <a:xfrm>
              <a:off x="3969645" y="2578309"/>
              <a:ext cx="1828800" cy="1828800"/>
              <a:chOff x="3969645" y="2578309"/>
              <a:chExt cx="1828800" cy="1828800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3969645" y="2578309"/>
                <a:ext cx="1828800" cy="1828800"/>
              </a:xfrm>
              <a:prstGeom prst="ellipse">
                <a:avLst/>
              </a:prstGeom>
              <a:solidFill>
                <a:srgbClr val="22B1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4352489" y="2938711"/>
                <a:ext cx="1063112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6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3843673" y="4521688"/>
              <a:ext cx="2080741" cy="861775"/>
              <a:chOff x="1085827" y="4536678"/>
              <a:chExt cx="2080741" cy="861775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1136184" y="4536678"/>
                <a:ext cx="1980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/>
                  <a:t>请输入章节标题</a:t>
                </a: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1085827" y="4936788"/>
                <a:ext cx="20807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latin typeface="+mj-ea"/>
                    <a:ea typeface="+mj-ea"/>
                  </a:rPr>
                  <a:t>这是一句解释性概括性文本即就是对本章节的概括</a:t>
                </a: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6431975" y="2771400"/>
            <a:ext cx="2080741" cy="2805154"/>
            <a:chOff x="6392001" y="2578309"/>
            <a:chExt cx="2080741" cy="2805154"/>
          </a:xfrm>
        </p:grpSpPr>
        <p:grpSp>
          <p:nvGrpSpPr>
            <p:cNvPr id="63" name="组合 62"/>
            <p:cNvGrpSpPr/>
            <p:nvPr/>
          </p:nvGrpSpPr>
          <p:grpSpPr>
            <a:xfrm>
              <a:off x="6517973" y="2578309"/>
              <a:ext cx="1828800" cy="1828800"/>
              <a:chOff x="6517973" y="2578309"/>
              <a:chExt cx="1828800" cy="1828800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6517973" y="2578309"/>
                <a:ext cx="1828800" cy="1828800"/>
              </a:xfrm>
              <a:prstGeom prst="ellipse">
                <a:avLst/>
              </a:prstGeom>
              <a:solidFill>
                <a:srgbClr val="22B1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6888795" y="2938711"/>
                <a:ext cx="1087157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6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6392001" y="4521688"/>
              <a:ext cx="2080741" cy="861775"/>
              <a:chOff x="1085827" y="4536678"/>
              <a:chExt cx="2080741" cy="861775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1136184" y="4536678"/>
                <a:ext cx="1980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/>
                  <a:t>请输入章节标题</a:t>
                </a: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1085827" y="4936788"/>
                <a:ext cx="20807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latin typeface="+mj-ea"/>
                    <a:ea typeface="+mj-ea"/>
                  </a:rPr>
                  <a:t>这是一句解释性概括性文本即就是对本章节的概括</a:t>
                </a:r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9015280" y="2771400"/>
            <a:ext cx="2080741" cy="2805154"/>
            <a:chOff x="9015280" y="2578309"/>
            <a:chExt cx="2080741" cy="2805154"/>
          </a:xfrm>
        </p:grpSpPr>
        <p:grpSp>
          <p:nvGrpSpPr>
            <p:cNvPr id="64" name="组合 63"/>
            <p:cNvGrpSpPr/>
            <p:nvPr/>
          </p:nvGrpSpPr>
          <p:grpSpPr>
            <a:xfrm>
              <a:off x="9141252" y="2578309"/>
              <a:ext cx="1828800" cy="1828800"/>
              <a:chOff x="9141252" y="2578309"/>
              <a:chExt cx="1828800" cy="1828800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9141252" y="2578309"/>
                <a:ext cx="1828800" cy="1828800"/>
              </a:xfrm>
              <a:prstGeom prst="ellipse">
                <a:avLst/>
              </a:prstGeom>
              <a:solidFill>
                <a:srgbClr val="22B1C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9524898" y="2938711"/>
                <a:ext cx="1061509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6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9015280" y="4521688"/>
              <a:ext cx="2080741" cy="861775"/>
              <a:chOff x="1085827" y="4536678"/>
              <a:chExt cx="2080741" cy="861775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1136184" y="4536678"/>
                <a:ext cx="19800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/>
                  <a:t>请输入章节标题</a:t>
                </a: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1085827" y="4936788"/>
                <a:ext cx="20807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latin typeface="+mj-ea"/>
                    <a:ea typeface="+mj-ea"/>
                  </a:rPr>
                  <a:t>这是一句解释性概括性文本即就是对本章节的概括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34227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515938" y="359842"/>
            <a:ext cx="11160125" cy="6084887"/>
          </a:xfrm>
          <a:prstGeom prst="rect">
            <a:avLst/>
          </a:prstGeom>
          <a:solidFill>
            <a:srgbClr val="22B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11019" y="719573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262928" y="1514654"/>
            <a:ext cx="16658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391337" y="2771400"/>
            <a:ext cx="1828800" cy="1828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25477" y="3131802"/>
            <a:ext cx="96051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22B1CF"/>
                </a:solidFill>
                <a:latin typeface="Impact" panose="020B0806030902050204" pitchFamily="34" charset="0"/>
              </a:rPr>
              <a:t>01</a:t>
            </a:r>
            <a:endParaRPr lang="zh-CN" altLang="en-US" sz="6600" dirty="0">
              <a:solidFill>
                <a:srgbClr val="22B1CF"/>
              </a:solidFill>
              <a:latin typeface="Impact" panose="020B080603090205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265365" y="4714779"/>
            <a:ext cx="2080741" cy="861775"/>
            <a:chOff x="1085827" y="4536678"/>
            <a:chExt cx="2080741" cy="861775"/>
          </a:xfrm>
        </p:grpSpPr>
        <p:sp>
          <p:nvSpPr>
            <p:cNvPr id="8" name="文本框 7"/>
            <p:cNvSpPr txBox="1"/>
            <p:nvPr/>
          </p:nvSpPr>
          <p:spPr>
            <a:xfrm>
              <a:off x="1136184" y="4536678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请输入章节标题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85827" y="4936788"/>
              <a:ext cx="2080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</a:rPr>
                <a:t>这是一句解释性概括性文本即就是对本章节的概括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974642" y="2771400"/>
            <a:ext cx="1828800" cy="1828800"/>
            <a:chOff x="3969645" y="2578309"/>
            <a:chExt cx="1828800" cy="1828800"/>
          </a:xfrm>
          <a:solidFill>
            <a:schemeClr val="bg1"/>
          </a:solidFill>
        </p:grpSpPr>
        <p:sp>
          <p:nvSpPr>
            <p:cNvPr id="46" name="椭圆 45"/>
            <p:cNvSpPr/>
            <p:nvPr/>
          </p:nvSpPr>
          <p:spPr>
            <a:xfrm>
              <a:off x="3969645" y="2578309"/>
              <a:ext cx="1828800" cy="1828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352489" y="2938711"/>
              <a:ext cx="1063112" cy="110799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>
                  <a:solidFill>
                    <a:srgbClr val="22B1CF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6600" dirty="0">
                <a:solidFill>
                  <a:srgbClr val="22B1CF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848670" y="4714779"/>
            <a:ext cx="2080741" cy="861775"/>
            <a:chOff x="1085827" y="4536678"/>
            <a:chExt cx="2080741" cy="861775"/>
          </a:xfrm>
        </p:grpSpPr>
        <p:sp>
          <p:nvSpPr>
            <p:cNvPr id="44" name="文本框 43"/>
            <p:cNvSpPr txBox="1"/>
            <p:nvPr/>
          </p:nvSpPr>
          <p:spPr>
            <a:xfrm>
              <a:off x="1136184" y="4536678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请输入章节标题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085827" y="4936788"/>
              <a:ext cx="2080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</a:rPr>
                <a:t>这是一句解释性概括性文本即就是对本章节的概括</a:t>
              </a:r>
            </a:p>
          </p:txBody>
        </p:sp>
      </p:grpSp>
      <p:sp>
        <p:nvSpPr>
          <p:cNvPr id="53" name="椭圆 52"/>
          <p:cNvSpPr/>
          <p:nvPr/>
        </p:nvSpPr>
        <p:spPr>
          <a:xfrm>
            <a:off x="6557947" y="2771400"/>
            <a:ext cx="1828800" cy="1828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928769" y="3131802"/>
            <a:ext cx="10871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22B1CF"/>
                </a:solidFill>
                <a:latin typeface="Impact" panose="020B0806030902050204" pitchFamily="34" charset="0"/>
              </a:rPr>
              <a:t>03</a:t>
            </a:r>
            <a:endParaRPr lang="zh-CN" altLang="en-US" sz="6600" dirty="0">
              <a:solidFill>
                <a:srgbClr val="22B1CF"/>
              </a:solidFill>
              <a:latin typeface="Impact" panose="020B0806030902050204" pitchFamily="34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6431975" y="4714779"/>
            <a:ext cx="2080741" cy="861775"/>
            <a:chOff x="1085827" y="4536678"/>
            <a:chExt cx="2080741" cy="861775"/>
          </a:xfrm>
        </p:grpSpPr>
        <p:sp>
          <p:nvSpPr>
            <p:cNvPr id="51" name="文本框 50"/>
            <p:cNvSpPr txBox="1"/>
            <p:nvPr/>
          </p:nvSpPr>
          <p:spPr>
            <a:xfrm>
              <a:off x="1136184" y="4536678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请输入章节标题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085827" y="4936788"/>
              <a:ext cx="2080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</a:rPr>
                <a:t>这是一句解释性概括性文本即就是对本章节的概括</a:t>
              </a:r>
            </a:p>
          </p:txBody>
        </p:sp>
      </p:grpSp>
      <p:sp>
        <p:nvSpPr>
          <p:cNvPr id="60" name="椭圆 59"/>
          <p:cNvSpPr/>
          <p:nvPr/>
        </p:nvSpPr>
        <p:spPr>
          <a:xfrm>
            <a:off x="9141252" y="2771400"/>
            <a:ext cx="1828800" cy="1828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524898" y="3131802"/>
            <a:ext cx="106150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22B1CF"/>
                </a:solidFill>
                <a:latin typeface="Impact" panose="020B0806030902050204" pitchFamily="34" charset="0"/>
              </a:rPr>
              <a:t>04</a:t>
            </a:r>
            <a:endParaRPr lang="zh-CN" altLang="en-US" sz="6600" dirty="0">
              <a:solidFill>
                <a:srgbClr val="22B1CF"/>
              </a:solidFill>
              <a:latin typeface="Impact" panose="020B0806030902050204" pitchFamily="34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9015280" y="4714779"/>
            <a:ext cx="2080741" cy="861775"/>
            <a:chOff x="1085827" y="4536678"/>
            <a:chExt cx="2080741" cy="861775"/>
          </a:xfrm>
        </p:grpSpPr>
        <p:sp>
          <p:nvSpPr>
            <p:cNvPr id="58" name="文本框 57"/>
            <p:cNvSpPr txBox="1"/>
            <p:nvPr/>
          </p:nvSpPr>
          <p:spPr>
            <a:xfrm>
              <a:off x="1136184" y="4536678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</a:rPr>
                <a:t>请输入章节标题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085827" y="4936788"/>
              <a:ext cx="2080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</a:rPr>
                <a:t>这是一句解释性概括性文本即就是对本章节的概括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1984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998594" y="2882298"/>
            <a:ext cx="10194812" cy="1790080"/>
            <a:chOff x="998594" y="2533960"/>
            <a:chExt cx="10194812" cy="1790080"/>
          </a:xfrm>
        </p:grpSpPr>
        <p:grpSp>
          <p:nvGrpSpPr>
            <p:cNvPr id="12" name="组合 11"/>
            <p:cNvGrpSpPr/>
            <p:nvPr/>
          </p:nvGrpSpPr>
          <p:grpSpPr>
            <a:xfrm>
              <a:off x="998594" y="2533960"/>
              <a:ext cx="2130553" cy="1790080"/>
              <a:chOff x="3614851" y="2158934"/>
              <a:chExt cx="2130553" cy="1790080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3614851" y="2158934"/>
                <a:ext cx="960519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22B1CF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6600" dirty="0">
                  <a:solidFill>
                    <a:srgbClr val="22B1CF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3" name="组合 2"/>
              <p:cNvGrpSpPr/>
              <p:nvPr/>
            </p:nvGrpSpPr>
            <p:grpSpPr>
              <a:xfrm>
                <a:off x="3664663" y="3093001"/>
                <a:ext cx="2080741" cy="856013"/>
                <a:chOff x="2831092" y="1959957"/>
                <a:chExt cx="2080741" cy="856013"/>
              </a:xfrm>
            </p:grpSpPr>
            <p:sp>
              <p:nvSpPr>
                <p:cNvPr id="8" name="文本框 7"/>
                <p:cNvSpPr txBox="1"/>
                <p:nvPr/>
              </p:nvSpPr>
              <p:spPr>
                <a:xfrm>
                  <a:off x="2831092" y="1959957"/>
                  <a:ext cx="198002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/>
                    <a:t>请输入章节标题</a:t>
                  </a:r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2831092" y="2354305"/>
                  <a:ext cx="2080741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dirty="0">
                      <a:latin typeface="+mj-ea"/>
                      <a:ea typeface="+mj-ea"/>
                    </a:rPr>
                    <a:t>这是一句解释性概括性文本即就是对本章节的概括</a:t>
                  </a:r>
                </a:p>
              </p:txBody>
            </p:sp>
          </p:grpSp>
        </p:grpSp>
        <p:grpSp>
          <p:nvGrpSpPr>
            <p:cNvPr id="75" name="组合 74"/>
            <p:cNvGrpSpPr/>
            <p:nvPr/>
          </p:nvGrpSpPr>
          <p:grpSpPr>
            <a:xfrm>
              <a:off x="3686681" y="2533960"/>
              <a:ext cx="2130553" cy="1790080"/>
              <a:chOff x="3614851" y="2158934"/>
              <a:chExt cx="2130553" cy="1790080"/>
            </a:xfrm>
          </p:grpSpPr>
          <p:sp>
            <p:nvSpPr>
              <p:cNvPr id="76" name="文本框 75"/>
              <p:cNvSpPr txBox="1"/>
              <p:nvPr/>
            </p:nvSpPr>
            <p:spPr>
              <a:xfrm>
                <a:off x="3614851" y="2158934"/>
                <a:ext cx="1063112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22B1CF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6600" dirty="0">
                  <a:solidFill>
                    <a:srgbClr val="22B1CF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77" name="组合 76"/>
              <p:cNvGrpSpPr/>
              <p:nvPr/>
            </p:nvGrpSpPr>
            <p:grpSpPr>
              <a:xfrm>
                <a:off x="3664663" y="3093001"/>
                <a:ext cx="2080741" cy="856013"/>
                <a:chOff x="2831092" y="1959957"/>
                <a:chExt cx="2080741" cy="856013"/>
              </a:xfrm>
            </p:grpSpPr>
            <p:sp>
              <p:nvSpPr>
                <p:cNvPr id="78" name="文本框 77"/>
                <p:cNvSpPr txBox="1"/>
                <p:nvPr/>
              </p:nvSpPr>
              <p:spPr>
                <a:xfrm>
                  <a:off x="2831092" y="1959957"/>
                  <a:ext cx="198002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/>
                    <a:t>请输入章节标题</a:t>
                  </a:r>
                </a:p>
              </p:txBody>
            </p:sp>
            <p:sp>
              <p:nvSpPr>
                <p:cNvPr id="79" name="文本框 78"/>
                <p:cNvSpPr txBox="1"/>
                <p:nvPr/>
              </p:nvSpPr>
              <p:spPr>
                <a:xfrm>
                  <a:off x="2831092" y="2354305"/>
                  <a:ext cx="2080741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dirty="0">
                      <a:latin typeface="+mj-ea"/>
                      <a:ea typeface="+mj-ea"/>
                    </a:rPr>
                    <a:t>这是一句解释性概括性文本即就是对本章节的概括</a:t>
                  </a:r>
                </a:p>
              </p:txBody>
            </p:sp>
          </p:grpSp>
        </p:grpSp>
        <p:grpSp>
          <p:nvGrpSpPr>
            <p:cNvPr id="80" name="组合 79"/>
            <p:cNvGrpSpPr/>
            <p:nvPr/>
          </p:nvGrpSpPr>
          <p:grpSpPr>
            <a:xfrm>
              <a:off x="6374768" y="2533960"/>
              <a:ext cx="2130553" cy="1790080"/>
              <a:chOff x="3614851" y="2158934"/>
              <a:chExt cx="2130553" cy="1790080"/>
            </a:xfrm>
          </p:grpSpPr>
          <p:sp>
            <p:nvSpPr>
              <p:cNvPr id="81" name="文本框 80"/>
              <p:cNvSpPr txBox="1"/>
              <p:nvPr/>
            </p:nvSpPr>
            <p:spPr>
              <a:xfrm>
                <a:off x="3614851" y="2158934"/>
                <a:ext cx="1087157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22B1CF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6600" dirty="0">
                  <a:solidFill>
                    <a:srgbClr val="22B1CF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82" name="组合 81"/>
              <p:cNvGrpSpPr/>
              <p:nvPr/>
            </p:nvGrpSpPr>
            <p:grpSpPr>
              <a:xfrm>
                <a:off x="3664663" y="3093001"/>
                <a:ext cx="2080741" cy="856013"/>
                <a:chOff x="2831092" y="1959957"/>
                <a:chExt cx="2080741" cy="856013"/>
              </a:xfrm>
            </p:grpSpPr>
            <p:sp>
              <p:nvSpPr>
                <p:cNvPr id="83" name="文本框 82"/>
                <p:cNvSpPr txBox="1"/>
                <p:nvPr/>
              </p:nvSpPr>
              <p:spPr>
                <a:xfrm>
                  <a:off x="2831092" y="1959957"/>
                  <a:ext cx="198002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/>
                    <a:t>请输入章节标题</a:t>
                  </a:r>
                </a:p>
              </p:txBody>
            </p:sp>
            <p:sp>
              <p:nvSpPr>
                <p:cNvPr id="84" name="文本框 83"/>
                <p:cNvSpPr txBox="1"/>
                <p:nvPr/>
              </p:nvSpPr>
              <p:spPr>
                <a:xfrm>
                  <a:off x="2831092" y="2354305"/>
                  <a:ext cx="2080741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dirty="0">
                      <a:latin typeface="+mj-ea"/>
                      <a:ea typeface="+mj-ea"/>
                    </a:rPr>
                    <a:t>这是一句解释性概括性文本即就是对本章节的概括</a:t>
                  </a:r>
                </a:p>
              </p:txBody>
            </p:sp>
          </p:grpSp>
        </p:grpSp>
        <p:grpSp>
          <p:nvGrpSpPr>
            <p:cNvPr id="85" name="组合 84"/>
            <p:cNvGrpSpPr/>
            <p:nvPr/>
          </p:nvGrpSpPr>
          <p:grpSpPr>
            <a:xfrm>
              <a:off x="9062853" y="2533960"/>
              <a:ext cx="2130553" cy="1790080"/>
              <a:chOff x="3614851" y="2158934"/>
              <a:chExt cx="2130553" cy="1790080"/>
            </a:xfrm>
          </p:grpSpPr>
          <p:sp>
            <p:nvSpPr>
              <p:cNvPr id="86" name="文本框 85"/>
              <p:cNvSpPr txBox="1"/>
              <p:nvPr/>
            </p:nvSpPr>
            <p:spPr>
              <a:xfrm>
                <a:off x="3614851" y="2158934"/>
                <a:ext cx="1061509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600" dirty="0">
                    <a:solidFill>
                      <a:srgbClr val="22B1CF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6600" dirty="0">
                  <a:solidFill>
                    <a:srgbClr val="22B1CF"/>
                  </a:solidFill>
                  <a:latin typeface="Impact" panose="020B0806030902050204" pitchFamily="34" charset="0"/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3664663" y="3093001"/>
                <a:ext cx="2080741" cy="856013"/>
                <a:chOff x="2831092" y="1959957"/>
                <a:chExt cx="2080741" cy="856013"/>
              </a:xfrm>
            </p:grpSpPr>
            <p:sp>
              <p:nvSpPr>
                <p:cNvPr id="88" name="文本框 87"/>
                <p:cNvSpPr txBox="1"/>
                <p:nvPr/>
              </p:nvSpPr>
              <p:spPr>
                <a:xfrm>
                  <a:off x="2831092" y="1959957"/>
                  <a:ext cx="198002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dirty="0"/>
                    <a:t>请输入章节标题</a:t>
                  </a:r>
                </a:p>
              </p:txBody>
            </p:sp>
            <p:sp>
              <p:nvSpPr>
                <p:cNvPr id="89" name="文本框 88"/>
                <p:cNvSpPr txBox="1"/>
                <p:nvPr/>
              </p:nvSpPr>
              <p:spPr>
                <a:xfrm>
                  <a:off x="2831092" y="2354305"/>
                  <a:ext cx="2080741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200" dirty="0">
                      <a:latin typeface="+mj-ea"/>
                      <a:ea typeface="+mj-ea"/>
                    </a:rPr>
                    <a:t>这是一句解释性概括性文本即就是对本章节的概括</a:t>
                  </a:r>
                </a:p>
              </p:txBody>
            </p:sp>
          </p:grpSp>
        </p:grpSp>
        <p:cxnSp>
          <p:nvCxnSpPr>
            <p:cNvPr id="15" name="直接连接符 14"/>
            <p:cNvCxnSpPr/>
            <p:nvPr/>
          </p:nvCxnSpPr>
          <p:spPr>
            <a:xfrm>
              <a:off x="6096001" y="2756827"/>
              <a:ext cx="0" cy="1551811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8784088" y="2756827"/>
              <a:ext cx="0" cy="1551811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3407914" y="2756827"/>
              <a:ext cx="0" cy="1551811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892447" y="980380"/>
            <a:ext cx="1723897" cy="1274785"/>
            <a:chOff x="892447" y="520593"/>
            <a:chExt cx="1723897" cy="1274785"/>
          </a:xfrm>
        </p:grpSpPr>
        <p:sp>
          <p:nvSpPr>
            <p:cNvPr id="92" name="文本框 91"/>
            <p:cNvSpPr txBox="1"/>
            <p:nvPr/>
          </p:nvSpPr>
          <p:spPr>
            <a:xfrm>
              <a:off x="892447" y="520593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950503" y="1333713"/>
              <a:ext cx="166584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CONTENTS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22243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2128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442</Words>
  <Application>Microsoft Office PowerPoint</Application>
  <PresentationFormat>宽屏</PresentationFormat>
  <Paragraphs>49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Impact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ypppt</cp:lastModifiedBy>
  <cp:revision>9</cp:revision>
  <dcterms:created xsi:type="dcterms:W3CDTF">2016-04-22T06:25:08Z</dcterms:created>
  <dcterms:modified xsi:type="dcterms:W3CDTF">2017-01-17T02:09:39Z</dcterms:modified>
</cp:coreProperties>
</file>